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61" r:id="rId1"/>
    <p:sldMasterId id="2147483693" r:id="rId2"/>
  </p:sldMasterIdLst>
  <p:notesMasterIdLst>
    <p:notesMasterId r:id="rId3"/>
  </p:notesMasterIdLst>
  <p:sldIdLst>
    <p:sldId id="370" r:id="rId4"/>
    <p:sldId id="359" r:id="rId5"/>
    <p:sldId id="360" r:id="rId6"/>
    <p:sldId id="378" r:id="rId7"/>
    <p:sldId id="373" r:id="rId8"/>
    <p:sldId id="379" r:id="rId9"/>
    <p:sldId id="388" r:id="rId10"/>
    <p:sldId id="365" r:id="rId11"/>
    <p:sldId id="387" r:id="rId12"/>
    <p:sldId id="368" r:id="rId13"/>
    <p:sldId id="380" r:id="rId14"/>
    <p:sldId id="390" r:id="rId15"/>
    <p:sldId id="366" r:id="rId16"/>
    <p:sldId id="384" r:id="rId17"/>
    <p:sldId id="386" r:id="rId18"/>
    <p:sldId id="385" r:id="rId19"/>
    <p:sldId id="352" r:id="rId20"/>
    <p:sldId id="381" r:id="rId21"/>
    <p:sldId id="367" r:id="rId22"/>
    <p:sldId id="377" r:id="rId23"/>
    <p:sldId id="389" r:id="rId24"/>
    <p:sldId id="391" r:id="rId25"/>
    <p:sldId id="392" r:id="rId26"/>
    <p:sldId id="393" r:id="rId27"/>
  </p:sldIdLst>
  <p:sldSz cx="9144000" cy="5145088"/>
  <p:notesSz cx="6858000" cy="9144000"/>
  <p:custDataLst>
    <p:tags r:id="rId2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7" autoAdjust="0"/>
    <p:restoredTop sz="95317" autoAdjust="0"/>
  </p:normalViewPr>
  <p:slideViewPr>
    <p:cSldViewPr snapToGrid="0">
      <p:cViewPr varScale="1">
        <p:scale>
          <a:sx n="111" d="100"/>
          <a:sy n="111" d="100"/>
        </p:scale>
        <p:origin x="210" y="108"/>
      </p:cViewPr>
      <p:guideLst>
        <p:guide orient="horz" pos="1620"/>
        <p:guide pos="2880"/>
      </p:guideLst>
    </p:cSldViewPr>
  </p:slideViewPr>
  <p:notesTextViewPr>
    <p:cViewPr>
      <p:scale>
        <a:sx n="1" d="1"/>
        <a:sy n="1" d="1"/>
      </p:scale>
      <p:origin x="0" y="0"/>
    </p:cViewPr>
  </p:notesTextViewPr>
  <p:sorterViewPr>
    <p:cViewPr>
      <p:scale>
        <a:sx n="48" d="100"/>
        <a:sy n="48" d="100"/>
      </p:scale>
      <p:origin x="0" y="0"/>
    </p:cViewPr>
  </p:sorterViewPr>
  <p:notesViewPr>
    <p:cSldViewPr>
      <p:cViewPr>
        <p:scale>
          <a:sx n="1" d="100"/>
          <a:sy n="1" d="100"/>
        </p:scale>
        <p:origin x="0" y="0"/>
      </p:cViewPr>
    </p:cSldViewPr>
  </p:notesViewPr>
  <p:gridSpacing cx="36004" cy="36004"/>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tags/tag1.xml" Type="http://schemas.openxmlformats.org/officeDocument/2006/relationships/tags"/><Relationship Id="rId29" Target="presProps.xml" Type="http://schemas.openxmlformats.org/officeDocument/2006/relationships/presProps"/><Relationship Id="rId3" Target="notesMasters/notesMaster1.xml" Type="http://schemas.openxmlformats.org/officeDocument/2006/relationships/notesMaster"/><Relationship Id="rId30" Target="viewProps.xml" Type="http://schemas.openxmlformats.org/officeDocument/2006/relationships/viewProps"/><Relationship Id="rId31" Target="theme/theme1.xml" Type="http://schemas.openxmlformats.org/officeDocument/2006/relationships/theme"/><Relationship Id="rId32" Target="tableStyles.xml" Type="http://schemas.openxmlformats.org/officeDocument/2006/relationships/tableStyles"/><Relationship Id="rId33" Target="revisionInfo.xml" Type="http://schemas.microsoft.com/office/2015/10/relationships/revisionInfo"/><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0B6987-C615-493E-A58C-819B30F31541}" type="datetimeFigureOut">
              <a:rPr lang="zh-CN" altLang="en-US" smtClean="0"/>
              <a:t>2018/11/21</a:t>
            </a:fld>
            <a:endParaRPr lang="zh-CN" altLang="en-US"/>
          </a:p>
        </p:txBody>
      </p:sp>
      <p:sp>
        <p:nvSpPr>
          <p:cNvPr id="4" name="幻灯片图像占位符 3"/>
          <p:cNvSpPr>
            <a:spLocks noGrp="1" noRot="1" noChangeAspect="1"/>
          </p:cNvSpPr>
          <p:nvPr>
            <p:ph type="sldImg" idx="2"/>
          </p:nvPr>
        </p:nvSpPr>
        <p:spPr>
          <a:xfrm>
            <a:off x="687388" y="1143000"/>
            <a:ext cx="5483225"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81195B-83DD-40CD-B552-C649BE2EA051}" type="slidenum">
              <a:rPr lang="zh-CN" altLang="en-US" smtClean="0"/>
              <a:t>‹#›</a:t>
            </a:fld>
            <a:endParaRPr lang="zh-CN" altLang="en-US"/>
          </a:p>
        </p:txBody>
      </p:sp>
    </p:spTree>
    <p:extLst>
      <p:ext uri="{BB962C8B-B14F-4D97-AF65-F5344CB8AC3E}">
        <p14:creationId val="2799977474"/>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01289749"/>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0648931"/>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76790227"/>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87840107"/>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76919661"/>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0763321"/>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98305811"/>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22374970"/>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22604225"/>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2160012"/>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80943566"/>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83387926"/>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65201496"/>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16213865"/>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17952136"/>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69242219"/>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39658807"/>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35948152"/>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6884094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2032"/>
            <a:ext cx="6858000" cy="1791253"/>
          </a:xfrm>
        </p:spPr>
        <p:txBody>
          <a:bodyPr anchor="b"/>
          <a:lstStyle>
            <a:lvl1pPr algn="ctr">
              <a:defRPr sz="4500"/>
            </a:lvl1pPr>
          </a:lstStyle>
          <a:p>
            <a:r>
              <a:rPr lang="zh-CN" altLang="en-US"/>
              <a:t>单击此处编辑母版标题样式</a:t>
            </a:r>
            <a:endParaRPr lang="en-US"/>
          </a:p>
        </p:txBody>
      </p:sp>
      <p:sp>
        <p:nvSpPr>
          <p:cNvPr id="3" name="Subtitle 2"/>
          <p:cNvSpPr>
            <a:spLocks noGrp="1"/>
          </p:cNvSpPr>
          <p:nvPr>
            <p:ph type="subTitle" idx="1"/>
          </p:nvPr>
        </p:nvSpPr>
        <p:spPr>
          <a:xfrm>
            <a:off x="1143000" y="2702363"/>
            <a:ext cx="6858000" cy="1242205"/>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单击以编辑母版副标题样式</a:t>
            </a:r>
            <a:endParaRPr lang="en-US"/>
          </a:p>
        </p:txBody>
      </p:sp>
      <p:sp>
        <p:nvSpPr>
          <p:cNvPr id="4" name="Date Placeholder 3"/>
          <p:cNvSpPr>
            <a:spLocks noGrp="1"/>
          </p:cNvSpPr>
          <p:nvPr>
            <p:ph type="dt" sz="half" idx="10"/>
          </p:nvPr>
        </p:nvSpPr>
        <p:spPr/>
        <p:txBody>
          <a:bodyPr/>
          <a:lstStyle/>
          <a:p>
            <a:fld id="{03E843A5-E55D-4A40-B5C2-476537EC4AD4}" type="datetimeFigureOut">
              <a:rPr lang="zh-CN" altLang="en-US" smtClean="0"/>
              <a:t>2018/11/21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4D845EF-EAA8-4820-87FA-4DECC3938AA1}" type="slidenum">
              <a:rPr lang="zh-CN" altLang="en-US" smtClean="0"/>
              <a:t>‹#›</a:t>
            </a:fld>
            <a:endParaRPr lang="zh-CN" altLang="en-US"/>
          </a:p>
        </p:txBody>
      </p:sp>
    </p:spTree>
    <p:extLst>
      <p:ext uri="{BB962C8B-B14F-4D97-AF65-F5344CB8AC3E}">
        <p14:creationId val="4284744397"/>
      </p:ext>
    </p:extLst>
  </p:cSld>
  <p:clrMapOvr>
    <a:masterClrMapping/>
  </p:clrMapOvr>
  <p:transition spd="slow" advClick="0">
    <p:random/>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3_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2702115E-07FC-47AE-8678-8B681C689199}" type="datetimeFigureOut">
              <a:rPr lang="zh-CN" altLang="en-US" smtClean="0"/>
              <a:t>2018/11/21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7F5BB56-9B96-4394-98D1-089DE868BDAA}" type="slidenum">
              <a:rPr lang="zh-CN" altLang="en-US" smtClean="0"/>
              <a:t>‹#›</a:t>
            </a:fld>
            <a:endParaRPr lang="zh-CN" altLang="en-US"/>
          </a:p>
        </p:txBody>
      </p:sp>
    </p:spTree>
    <p:extLst>
      <p:ext uri="{BB962C8B-B14F-4D97-AF65-F5344CB8AC3E}">
        <p14:creationId val="2174142817"/>
      </p:ext>
    </p:extLst>
  </p:cSld>
  <p:clrMapOvr>
    <a:masterClrMapping/>
  </p:clrMapOvr>
  <p:transition spd="slow" advClick="0">
    <p:random/>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4_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2702115E-07FC-47AE-8678-8B681C689199}" type="datetimeFigureOut">
              <a:rPr lang="zh-CN" altLang="en-US" smtClean="0"/>
              <a:t>2018/11/21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7F5BB56-9B96-4394-98D1-089DE868BDAA}" type="slidenum">
              <a:rPr lang="zh-CN" altLang="en-US" smtClean="0"/>
              <a:t>‹#›</a:t>
            </a:fld>
            <a:endParaRPr lang="zh-CN" altLang="en-US"/>
          </a:p>
        </p:txBody>
      </p:sp>
    </p:spTree>
    <p:extLst>
      <p:ext uri="{BB962C8B-B14F-4D97-AF65-F5344CB8AC3E}">
        <p14:creationId val="3174703216"/>
      </p:ext>
    </p:extLst>
  </p:cSld>
  <p:clrMapOvr>
    <a:masterClrMapping/>
  </p:clrMapOvr>
  <p:transition spd="slow" advClick="0">
    <p:random/>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5_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B16CC50B-97C3-4EFD-966D-3952C8BC2459}" type="datetimeFigureOut">
              <a:rPr lang="zh-CN" altLang="en-US" smtClean="0"/>
              <a:t>2018/11/21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44F14BB-5E8E-4CC8-BE8B-E1F7A3390155}" type="slidenum">
              <a:rPr lang="zh-CN" altLang="en-US" smtClean="0"/>
              <a:t>‹#›</a:t>
            </a:fld>
            <a:endParaRPr lang="zh-CN" altLang="en-US"/>
          </a:p>
        </p:txBody>
      </p:sp>
      <p:sp>
        <p:nvSpPr>
          <p:cNvPr id="7" name="矩形 6"/>
          <p:cNvSpPr/>
          <p:nvPr userDrawn="1"/>
        </p:nvSpPr>
        <p:spPr>
          <a:xfrm>
            <a:off x="1" y="304292"/>
            <a:ext cx="732276" cy="32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rtlCol="0" anchor="ctr"/>
          <a:lstStyle/>
          <a:p>
            <a:pPr algn="ctr" defTabSz="685795"/>
            <a:endParaRPr lang="zh-CN" altLang="en-US" sz="1400">
              <a:solidFill>
                <a:srgbClr val="E7E6E6">
                  <a:lumMod val="50000"/>
                </a:srgbClr>
              </a:solidFill>
              <a:cs typeface="+mn-ea"/>
              <a:sym typeface="+mn-lt"/>
            </a:endParaRPr>
          </a:p>
        </p:txBody>
      </p:sp>
      <p:sp>
        <p:nvSpPr>
          <p:cNvPr id="8" name="文本框 37"/>
          <p:cNvSpPr txBox="1"/>
          <p:nvPr userDrawn="1"/>
        </p:nvSpPr>
        <p:spPr>
          <a:xfrm>
            <a:off x="810430" y="340296"/>
            <a:ext cx="959245" cy="315475"/>
          </a:xfrm>
          <a:prstGeom prst="rect">
            <a:avLst/>
          </a:prstGeom>
          <a:noFill/>
        </p:spPr>
        <p:txBody>
          <a:bodyPr wrap="none" lIns="68584" tIns="34292" rIns="68584" bIns="34292" rtlCol="0">
            <a:spAutoFit/>
          </a:bodyPr>
          <a:lstStyle/>
          <a:p>
            <a:pPr algn="ctr"/>
            <a:r>
              <a:rPr lang="zh-CN" altLang="en-US" sz="1600" b="0">
                <a:solidFill>
                  <a:schemeClr val="bg1">
                    <a:lumMod val="65000"/>
                  </a:schemeClr>
                </a:solidFill>
                <a:latin typeface="微软雅黑" panose="020b0503020204020204" pitchFamily="34" charset="-122"/>
                <a:ea typeface="微软雅黑" panose="020b0503020204020204" pitchFamily="34" charset="-122"/>
              </a:rPr>
              <a:t>工作评价</a:t>
            </a:r>
            <a:endParaRPr lang="en-US" altLang="zh-CN" sz="1600" b="0">
              <a:solidFill>
                <a:schemeClr val="bg1">
                  <a:lumMod val="6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val="3925910502"/>
      </p:ext>
    </p:extLst>
  </p:cSld>
  <p:clrMapOvr>
    <a:masterClrMapping/>
  </p:clrMapOvr>
  <p:transition spd="slow" advClick="0">
    <p:random/>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6_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B16CC50B-97C3-4EFD-966D-3952C8BC2459}" type="datetimeFigureOut">
              <a:rPr lang="zh-CN" altLang="en-US" smtClean="0"/>
              <a:t>2018/11/21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44F14BB-5E8E-4CC8-BE8B-E1F7A3390155}" type="slidenum">
              <a:rPr lang="zh-CN" altLang="en-US" smtClean="0"/>
              <a:t>‹#›</a:t>
            </a:fld>
            <a:endParaRPr lang="zh-CN" altLang="en-US"/>
          </a:p>
        </p:txBody>
      </p:sp>
      <p:sp>
        <p:nvSpPr>
          <p:cNvPr id="7" name="矩形 6"/>
          <p:cNvSpPr/>
          <p:nvPr userDrawn="1"/>
        </p:nvSpPr>
        <p:spPr>
          <a:xfrm>
            <a:off x="1" y="304292"/>
            <a:ext cx="732276" cy="32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rtlCol="0" anchor="ctr"/>
          <a:lstStyle/>
          <a:p>
            <a:pPr algn="ctr" defTabSz="685795"/>
            <a:endParaRPr lang="zh-CN" altLang="en-US" sz="1400">
              <a:solidFill>
                <a:srgbClr val="E7E6E6">
                  <a:lumMod val="50000"/>
                </a:srgbClr>
              </a:solidFill>
              <a:cs typeface="+mn-ea"/>
              <a:sym typeface="+mn-lt"/>
            </a:endParaRPr>
          </a:p>
        </p:txBody>
      </p:sp>
      <p:sp>
        <p:nvSpPr>
          <p:cNvPr id="8" name="文本框 37"/>
          <p:cNvSpPr txBox="1"/>
          <p:nvPr userDrawn="1"/>
        </p:nvSpPr>
        <p:spPr>
          <a:xfrm>
            <a:off x="810430" y="340296"/>
            <a:ext cx="959245" cy="315475"/>
          </a:xfrm>
          <a:prstGeom prst="rect">
            <a:avLst/>
          </a:prstGeom>
          <a:noFill/>
        </p:spPr>
        <p:txBody>
          <a:bodyPr wrap="none" lIns="68584" tIns="34292" rIns="68584" bIns="34292" rtlCol="0">
            <a:spAutoFit/>
          </a:bodyPr>
          <a:lstStyle/>
          <a:p>
            <a:pPr algn="ctr"/>
            <a:r>
              <a:rPr lang="zh-CN" altLang="en-US" sz="1600" b="0">
                <a:solidFill>
                  <a:schemeClr val="bg1">
                    <a:lumMod val="65000"/>
                  </a:schemeClr>
                </a:solidFill>
                <a:latin typeface="微软雅黑" panose="020b0503020204020204" pitchFamily="34" charset="-122"/>
                <a:ea typeface="微软雅黑" panose="020b0503020204020204" pitchFamily="34" charset="-122"/>
              </a:rPr>
              <a:t>自我评价</a:t>
            </a:r>
            <a:endParaRPr lang="en-US" altLang="zh-CN" sz="1600" b="0">
              <a:solidFill>
                <a:schemeClr val="bg1">
                  <a:lumMod val="6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val="3926649835"/>
      </p:ext>
    </p:extLst>
  </p:cSld>
  <p:clrMapOvr>
    <a:masterClrMapping/>
  </p:clrMapOvr>
  <p:transition spd="slow" advClick="0">
    <p:random/>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7_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B16CC50B-97C3-4EFD-966D-3952C8BC2459}" type="datetimeFigureOut">
              <a:rPr lang="zh-CN" altLang="en-US" smtClean="0"/>
              <a:t>2018/11/21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44F14BB-5E8E-4CC8-BE8B-E1F7A3390155}" type="slidenum">
              <a:rPr lang="zh-CN" altLang="en-US" smtClean="0"/>
              <a:t>‹#›</a:t>
            </a:fld>
            <a:endParaRPr lang="zh-CN" altLang="en-US"/>
          </a:p>
        </p:txBody>
      </p:sp>
      <p:sp>
        <p:nvSpPr>
          <p:cNvPr id="7" name="矩形 6"/>
          <p:cNvSpPr/>
          <p:nvPr userDrawn="1"/>
        </p:nvSpPr>
        <p:spPr>
          <a:xfrm>
            <a:off x="1" y="304292"/>
            <a:ext cx="732276" cy="32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rtlCol="0" anchor="ctr"/>
          <a:lstStyle/>
          <a:p>
            <a:pPr algn="ctr" defTabSz="685795"/>
            <a:endParaRPr lang="zh-CN" altLang="en-US" sz="1400">
              <a:solidFill>
                <a:srgbClr val="E7E6E6">
                  <a:lumMod val="50000"/>
                </a:srgbClr>
              </a:solidFill>
              <a:cs typeface="+mn-ea"/>
              <a:sym typeface="+mn-lt"/>
            </a:endParaRPr>
          </a:p>
        </p:txBody>
      </p:sp>
      <p:sp>
        <p:nvSpPr>
          <p:cNvPr id="8" name="文本框 37"/>
          <p:cNvSpPr txBox="1"/>
          <p:nvPr userDrawn="1"/>
        </p:nvSpPr>
        <p:spPr>
          <a:xfrm>
            <a:off x="810430" y="340296"/>
            <a:ext cx="959245" cy="315475"/>
          </a:xfrm>
          <a:prstGeom prst="rect">
            <a:avLst/>
          </a:prstGeom>
          <a:noFill/>
        </p:spPr>
        <p:txBody>
          <a:bodyPr wrap="none" lIns="68584" tIns="34292" rIns="68584" bIns="34292" rtlCol="0">
            <a:spAutoFit/>
          </a:bodyPr>
          <a:lstStyle/>
          <a:p>
            <a:pPr algn="ctr"/>
            <a:r>
              <a:rPr lang="zh-CN" altLang="en-US" sz="1600" b="0">
                <a:solidFill>
                  <a:schemeClr val="bg1">
                    <a:lumMod val="65000"/>
                  </a:schemeClr>
                </a:solidFill>
                <a:latin typeface="微软雅黑" panose="020b0503020204020204" pitchFamily="34" charset="-122"/>
                <a:ea typeface="微软雅黑" panose="020b0503020204020204" pitchFamily="34" charset="-122"/>
              </a:rPr>
              <a:t>工作体会</a:t>
            </a:r>
            <a:endParaRPr lang="en-US" altLang="zh-CN" sz="1600" b="0">
              <a:solidFill>
                <a:schemeClr val="bg1">
                  <a:lumMod val="6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val="3224001563"/>
      </p:ext>
    </p:extLst>
  </p:cSld>
  <p:clrMapOvr>
    <a:masterClrMapping/>
  </p:clrMapOvr>
  <p:transition spd="slow" advClick="0">
    <p:random/>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8_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B16CC50B-97C3-4EFD-966D-3952C8BC2459}" type="datetimeFigureOut">
              <a:rPr lang="zh-CN" altLang="en-US" smtClean="0"/>
              <a:t>2018/11/21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44F14BB-5E8E-4CC8-BE8B-E1F7A3390155}" type="slidenum">
              <a:rPr lang="zh-CN" altLang="en-US" smtClean="0"/>
              <a:t>‹#›</a:t>
            </a:fld>
            <a:endParaRPr lang="zh-CN" altLang="en-US"/>
          </a:p>
        </p:txBody>
      </p:sp>
      <p:sp>
        <p:nvSpPr>
          <p:cNvPr id="7" name="矩形 6"/>
          <p:cNvSpPr/>
          <p:nvPr userDrawn="1"/>
        </p:nvSpPr>
        <p:spPr>
          <a:xfrm>
            <a:off x="1" y="304292"/>
            <a:ext cx="732276" cy="324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rtlCol="0" anchor="ctr"/>
          <a:lstStyle/>
          <a:p>
            <a:pPr algn="ctr" defTabSz="685795"/>
            <a:endParaRPr lang="zh-CN" altLang="en-US" sz="1400">
              <a:solidFill>
                <a:srgbClr val="E7E6E6">
                  <a:lumMod val="50000"/>
                </a:srgbClr>
              </a:solidFill>
              <a:cs typeface="+mn-ea"/>
              <a:sym typeface="+mn-lt"/>
            </a:endParaRPr>
          </a:p>
        </p:txBody>
      </p:sp>
      <p:sp>
        <p:nvSpPr>
          <p:cNvPr id="8" name="文本框 37"/>
          <p:cNvSpPr txBox="1"/>
          <p:nvPr userDrawn="1"/>
        </p:nvSpPr>
        <p:spPr>
          <a:xfrm>
            <a:off x="763922" y="340296"/>
            <a:ext cx="1574798" cy="315475"/>
          </a:xfrm>
          <a:prstGeom prst="rect">
            <a:avLst/>
          </a:prstGeom>
          <a:noFill/>
        </p:spPr>
        <p:txBody>
          <a:bodyPr wrap="none" lIns="68584" tIns="34292" rIns="68584" bIns="34292" rtlCol="0">
            <a:spAutoFit/>
          </a:bodyPr>
          <a:lstStyle/>
          <a:p>
            <a:pPr algn="ctr"/>
            <a:r>
              <a:rPr lang="zh-CN" altLang="en-US" sz="1600" b="0">
                <a:solidFill>
                  <a:schemeClr val="bg1">
                    <a:lumMod val="65000"/>
                  </a:schemeClr>
                </a:solidFill>
                <a:latin typeface="微软雅黑" panose="020b0503020204020204" pitchFamily="34" charset="-122"/>
                <a:ea typeface="微软雅黑" panose="020b0503020204020204" pitchFamily="34" charset="-122"/>
              </a:rPr>
              <a:t>工作规划和展望</a:t>
            </a:r>
            <a:endParaRPr lang="en-US" altLang="zh-CN" sz="1600" b="0">
              <a:solidFill>
                <a:schemeClr val="bg1">
                  <a:lumMod val="6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val="648477572"/>
      </p:ext>
    </p:extLst>
  </p:cSld>
  <p:clrMapOvr>
    <a:masterClrMapping/>
  </p:clrMapOvr>
  <p:transition spd="slow" advClick="0">
    <p:random/>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3006"/>
            <a:ext cx="2949178" cy="1200521"/>
          </a:xfrm>
        </p:spPr>
        <p:txBody>
          <a:bodyPr anchor="b"/>
          <a:lstStyle>
            <a:lvl1pPr>
              <a:defRPr sz="2400"/>
            </a:lvl1pPr>
          </a:lstStyle>
          <a:p>
            <a:r>
              <a:rPr lang="zh-CN" altLang="en-US"/>
              <a:t>单击此处编辑母版标题样式</a:t>
            </a:r>
            <a:endParaRPr lang="en-US"/>
          </a:p>
        </p:txBody>
      </p:sp>
      <p:sp>
        <p:nvSpPr>
          <p:cNvPr id="3" name="Content Placeholder 2"/>
          <p:cNvSpPr>
            <a:spLocks noGrp="1"/>
          </p:cNvSpPr>
          <p:nvPr>
            <p:ph idx="1"/>
          </p:nvPr>
        </p:nvSpPr>
        <p:spPr>
          <a:xfrm>
            <a:off x="3887391" y="740798"/>
            <a:ext cx="4629150" cy="365634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Text Placeholder 3"/>
          <p:cNvSpPr>
            <a:spLocks noGrp="1"/>
          </p:cNvSpPr>
          <p:nvPr>
            <p:ph type="body" sz="half" idx="2"/>
          </p:nvPr>
        </p:nvSpPr>
        <p:spPr>
          <a:xfrm>
            <a:off x="629841" y="1543526"/>
            <a:ext cx="2949178" cy="285957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Date Placeholder 4"/>
          <p:cNvSpPr>
            <a:spLocks noGrp="1"/>
          </p:cNvSpPr>
          <p:nvPr>
            <p:ph type="dt" sz="half" idx="10"/>
          </p:nvPr>
        </p:nvSpPr>
        <p:spPr/>
        <p:txBody>
          <a:bodyPr/>
          <a:lstStyle/>
          <a:p>
            <a:fld id="{03E843A5-E55D-4A40-B5C2-476537EC4AD4}" type="datetimeFigureOut">
              <a:rPr lang="zh-CN" altLang="en-US" smtClean="0"/>
              <a:t>2018/11/21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4D845EF-EAA8-4820-87FA-4DECC3938AA1}" type="slidenum">
              <a:rPr lang="zh-CN" altLang="en-US" smtClean="0"/>
              <a:t>‹#›</a:t>
            </a:fld>
            <a:endParaRPr lang="zh-CN" altLang="en-US"/>
          </a:p>
        </p:txBody>
      </p:sp>
    </p:spTree>
    <p:extLst>
      <p:ext uri="{BB962C8B-B14F-4D97-AF65-F5344CB8AC3E}">
        <p14:creationId val="1352806589"/>
      </p:ext>
    </p:extLst>
  </p:cSld>
  <p:clrMapOvr>
    <a:masterClrMapping/>
  </p:clrMapOvr>
  <p:transition spd="slow" advClick="0">
    <p:random/>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3006"/>
            <a:ext cx="2949178" cy="1200521"/>
          </a:xfrm>
        </p:spPr>
        <p:txBody>
          <a:bodyPr anchor="b"/>
          <a:lstStyle>
            <a:lvl1pPr>
              <a:defRPr sz="2400"/>
            </a:lvl1pPr>
          </a:lstStyle>
          <a:p>
            <a:r>
              <a:rPr lang="zh-CN" altLang="en-US"/>
              <a:t>单击此处编辑母版标题样式</a:t>
            </a:r>
            <a:endParaRPr lang="en-US"/>
          </a:p>
        </p:txBody>
      </p:sp>
      <p:sp>
        <p:nvSpPr>
          <p:cNvPr id="3" name="Picture Placeholder 2"/>
          <p:cNvSpPr>
            <a:spLocks noGrp="1" noChangeAspect="1"/>
          </p:cNvSpPr>
          <p:nvPr>
            <p:ph type="pic" idx="1"/>
          </p:nvPr>
        </p:nvSpPr>
        <p:spPr>
          <a:xfrm>
            <a:off x="3887391" y="740798"/>
            <a:ext cx="4629150" cy="365634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a:p>
        </p:txBody>
      </p:sp>
      <p:sp>
        <p:nvSpPr>
          <p:cNvPr id="4" name="Text Placeholder 3"/>
          <p:cNvSpPr>
            <a:spLocks noGrp="1"/>
          </p:cNvSpPr>
          <p:nvPr>
            <p:ph type="body" sz="half" idx="2"/>
          </p:nvPr>
        </p:nvSpPr>
        <p:spPr>
          <a:xfrm>
            <a:off x="629841" y="1543526"/>
            <a:ext cx="2949178" cy="285957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Date Placeholder 4"/>
          <p:cNvSpPr>
            <a:spLocks noGrp="1"/>
          </p:cNvSpPr>
          <p:nvPr>
            <p:ph type="dt" sz="half" idx="10"/>
          </p:nvPr>
        </p:nvSpPr>
        <p:spPr/>
        <p:txBody>
          <a:bodyPr/>
          <a:lstStyle/>
          <a:p>
            <a:fld id="{03E843A5-E55D-4A40-B5C2-476537EC4AD4}" type="datetimeFigureOut">
              <a:rPr lang="zh-CN" altLang="en-US" smtClean="0"/>
              <a:t>2018/11/21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4D845EF-EAA8-4820-87FA-4DECC3938AA1}" type="slidenum">
              <a:rPr lang="zh-CN" altLang="en-US" smtClean="0"/>
              <a:t>‹#›</a:t>
            </a:fld>
            <a:endParaRPr lang="zh-CN" altLang="en-US"/>
          </a:p>
        </p:txBody>
      </p:sp>
    </p:spTree>
    <p:extLst>
      <p:ext uri="{BB962C8B-B14F-4D97-AF65-F5344CB8AC3E}">
        <p14:creationId val="3570950689"/>
      </p:ext>
    </p:extLst>
  </p:cSld>
  <p:clrMapOvr>
    <a:masterClrMapping/>
  </p:clrMapOvr>
  <p:transition spd="slow" advClick="0">
    <p:random/>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03E843A5-E55D-4A40-B5C2-476537EC4AD4}" type="datetimeFigureOut">
              <a:rPr lang="zh-CN" altLang="en-US" smtClean="0"/>
              <a:t>2018/11/21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4D845EF-EAA8-4820-87FA-4DECC3938AA1}" type="slidenum">
              <a:rPr lang="zh-CN" altLang="en-US" smtClean="0"/>
              <a:t>‹#›</a:t>
            </a:fld>
            <a:endParaRPr lang="zh-CN" altLang="en-US"/>
          </a:p>
        </p:txBody>
      </p:sp>
    </p:spTree>
    <p:extLst>
      <p:ext uri="{BB962C8B-B14F-4D97-AF65-F5344CB8AC3E}">
        <p14:creationId val="1640353229"/>
      </p:ext>
    </p:extLst>
  </p:cSld>
  <p:clrMapOvr>
    <a:masterClrMapping/>
  </p:clrMapOvr>
  <p:transition spd="slow" advClick="0">
    <p:random/>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Vertical Title 1"/>
          <p:cNvSpPr>
            <a:spLocks noGrp="1"/>
          </p:cNvSpPr>
          <p:nvPr>
            <p:ph type="title" orient="vert"/>
          </p:nvPr>
        </p:nvSpPr>
        <p:spPr>
          <a:xfrm>
            <a:off x="6543675" y="273928"/>
            <a:ext cx="1971675" cy="4360224"/>
          </a:xfrm>
        </p:spPr>
        <p:txBody>
          <a:bodyPr vert="eaVert"/>
          <a:lstStyle/>
          <a:p>
            <a:r>
              <a:rPr lang="zh-CN" altLang="en-US"/>
              <a:t>单击此处编辑母版标题样式</a:t>
            </a:r>
            <a:endParaRPr lang="en-US"/>
          </a:p>
        </p:txBody>
      </p:sp>
      <p:sp>
        <p:nvSpPr>
          <p:cNvPr id="3" name="Vertical Text Placeholder 2"/>
          <p:cNvSpPr>
            <a:spLocks noGrp="1"/>
          </p:cNvSpPr>
          <p:nvPr>
            <p:ph type="body" orient="vert" idx="1"/>
          </p:nvPr>
        </p:nvSpPr>
        <p:spPr>
          <a:xfrm>
            <a:off x="628650" y="273928"/>
            <a:ext cx="5800725" cy="4360224"/>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03E843A5-E55D-4A40-B5C2-476537EC4AD4}" type="datetimeFigureOut">
              <a:rPr lang="zh-CN" altLang="en-US" smtClean="0"/>
              <a:t>2018/11/21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4D845EF-EAA8-4820-87FA-4DECC3938AA1}" type="slidenum">
              <a:rPr lang="zh-CN" altLang="en-US" smtClean="0"/>
              <a:t>‹#›</a:t>
            </a:fld>
            <a:endParaRPr lang="zh-CN" altLang="en-US"/>
          </a:p>
        </p:txBody>
      </p:sp>
    </p:spTree>
    <p:extLst>
      <p:ext uri="{BB962C8B-B14F-4D97-AF65-F5344CB8AC3E}">
        <p14:creationId val="4211237772"/>
      </p:ext>
    </p:extLst>
  </p:cSld>
  <p:clrMapOvr>
    <a:masterClrMapping/>
  </p:clrMapOvr>
  <p:transition spd="slow" advClick="0">
    <p:random/>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03E843A5-E55D-4A40-B5C2-476537EC4AD4}" type="datetimeFigureOut">
              <a:rPr lang="zh-CN" altLang="en-US" smtClean="0"/>
              <a:t>2018/11/21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4D845EF-EAA8-4820-87FA-4DECC3938AA1}" type="slidenum">
              <a:rPr lang="zh-CN" altLang="en-US" smtClean="0"/>
              <a:t>‹#›</a:t>
            </a:fld>
            <a:endParaRPr lang="zh-CN" altLang="en-US"/>
          </a:p>
        </p:txBody>
      </p:sp>
    </p:spTree>
    <p:extLst>
      <p:ext uri="{BB962C8B-B14F-4D97-AF65-F5344CB8AC3E}">
        <p14:creationId val="3311572121"/>
      </p:ext>
    </p:extLst>
  </p:cSld>
  <p:clrMapOvr>
    <a:masterClrMapping/>
  </p:clrMapOvr>
  <p:transition spd="slow" advClick="0">
    <p:random/>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2_标题和内容">
    <p:spTree>
      <p:nvGrpSpPr>
        <p:cNvPr id="1" name=""/>
        <p:cNvGrpSpPr/>
        <p:nvPr/>
      </p:nvGrpSpPr>
      <p:grpSpPr>
        <a:xfrm>
          <a:off x="0" y="0"/>
          <a:ext cx="0" cy="0"/>
        </a:xfrm>
      </p:grpSpPr>
      <p:grpSp>
        <p:nvGrpSpPr>
          <p:cNvPr id="2" name="组合 1"/>
          <p:cNvGrpSpPr/>
          <p:nvPr userDrawn="1"/>
        </p:nvGrpSpPr>
        <p:grpSpPr>
          <a:xfrm>
            <a:off x="-240197" y="-1706501"/>
            <a:ext cx="9562617" cy="3007474"/>
            <a:chOff x="-240197" y="-1597117"/>
            <a:chExt cx="9562617" cy="3006546"/>
          </a:xfrm>
        </p:grpSpPr>
        <p:sp>
          <p:nvSpPr>
            <p:cNvPr id="32" name="Freeform 5"/>
            <p:cNvSpPr/>
            <p:nvPr userDrawn="1"/>
          </p:nvSpPr>
          <p:spPr bwMode="auto">
            <a:xfrm>
              <a:off x="5754109" y="-233232"/>
              <a:ext cx="1495983" cy="1484635"/>
            </a:xfrm>
            <a:custGeom>
              <a:gdLst>
                <a:gd name="T0" fmla="*/ 789 w 992"/>
                <a:gd name="T1" fmla="*/ 0 h 984"/>
                <a:gd name="T2" fmla="*/ 754 w 992"/>
                <a:gd name="T3" fmla="*/ 112 h 984"/>
                <a:gd name="T4" fmla="*/ 716 w 992"/>
                <a:gd name="T5" fmla="*/ 226 h 984"/>
                <a:gd name="T6" fmla="*/ 700 w 992"/>
                <a:gd name="T7" fmla="*/ 265 h 984"/>
                <a:gd name="T8" fmla="*/ 644 w 992"/>
                <a:gd name="T9" fmla="*/ 316 h 984"/>
                <a:gd name="T10" fmla="*/ 579 w 992"/>
                <a:gd name="T11" fmla="*/ 369 h 984"/>
                <a:gd name="T12" fmla="*/ 496 w 992"/>
                <a:gd name="T13" fmla="*/ 398 h 984"/>
                <a:gd name="T14" fmla="*/ 402 w 992"/>
                <a:gd name="T15" fmla="*/ 415 h 984"/>
                <a:gd name="T16" fmla="*/ 310 w 992"/>
                <a:gd name="T17" fmla="*/ 454 h 984"/>
                <a:gd name="T18" fmla="*/ 134 w 992"/>
                <a:gd name="T19" fmla="*/ 557 h 984"/>
                <a:gd name="T20" fmla="*/ 0 w 992"/>
                <a:gd name="T21" fmla="*/ 692 h 984"/>
                <a:gd name="T22" fmla="*/ 104 w 992"/>
                <a:gd name="T23" fmla="*/ 718 h 984"/>
                <a:gd name="T24" fmla="*/ 241 w 992"/>
                <a:gd name="T25" fmla="*/ 704 h 984"/>
                <a:gd name="T26" fmla="*/ 423 w 992"/>
                <a:gd name="T27" fmla="*/ 612 h 984"/>
                <a:gd name="T28" fmla="*/ 488 w 992"/>
                <a:gd name="T29" fmla="*/ 548 h 984"/>
                <a:gd name="T30" fmla="*/ 531 w 992"/>
                <a:gd name="T31" fmla="*/ 475 h 984"/>
                <a:gd name="T32" fmla="*/ 566 w 992"/>
                <a:gd name="T33" fmla="*/ 415 h 984"/>
                <a:gd name="T34" fmla="*/ 621 w 992"/>
                <a:gd name="T35" fmla="*/ 359 h 984"/>
                <a:gd name="T36" fmla="*/ 684 w 992"/>
                <a:gd name="T37" fmla="*/ 312 h 984"/>
                <a:gd name="T38" fmla="*/ 657 w 992"/>
                <a:gd name="T39" fmla="*/ 386 h 984"/>
                <a:gd name="T40" fmla="*/ 563 w 992"/>
                <a:gd name="T41" fmla="*/ 523 h 984"/>
                <a:gd name="T42" fmla="*/ 564 w 992"/>
                <a:gd name="T43" fmla="*/ 682 h 984"/>
                <a:gd name="T44" fmla="*/ 607 w 992"/>
                <a:gd name="T45" fmla="*/ 760 h 984"/>
                <a:gd name="T46" fmla="*/ 611 w 992"/>
                <a:gd name="T47" fmla="*/ 835 h 984"/>
                <a:gd name="T48" fmla="*/ 640 w 992"/>
                <a:gd name="T49" fmla="*/ 913 h 984"/>
                <a:gd name="T50" fmla="*/ 620 w 992"/>
                <a:gd name="T51" fmla="*/ 984 h 984"/>
                <a:gd name="T52" fmla="*/ 642 w 992"/>
                <a:gd name="T53" fmla="*/ 949 h 984"/>
                <a:gd name="T54" fmla="*/ 664 w 992"/>
                <a:gd name="T55" fmla="*/ 895 h 984"/>
                <a:gd name="T56" fmla="*/ 706 w 992"/>
                <a:gd name="T57" fmla="*/ 817 h 984"/>
                <a:gd name="T58" fmla="*/ 746 w 992"/>
                <a:gd name="T59" fmla="*/ 740 h 984"/>
                <a:gd name="T60" fmla="*/ 773 w 992"/>
                <a:gd name="T61" fmla="*/ 660 h 984"/>
                <a:gd name="T62" fmla="*/ 795 w 992"/>
                <a:gd name="T63" fmla="*/ 579 h 984"/>
                <a:gd name="T64" fmla="*/ 777 w 992"/>
                <a:gd name="T65" fmla="*/ 495 h 984"/>
                <a:gd name="T66" fmla="*/ 745 w 992"/>
                <a:gd name="T67" fmla="*/ 411 h 984"/>
                <a:gd name="T68" fmla="*/ 712 w 992"/>
                <a:gd name="T69" fmla="*/ 330 h 984"/>
                <a:gd name="T70" fmla="*/ 735 w 992"/>
                <a:gd name="T71" fmla="*/ 234 h 984"/>
                <a:gd name="T72" fmla="*/ 764 w 992"/>
                <a:gd name="T73" fmla="*/ 154 h 984"/>
                <a:gd name="T74" fmla="*/ 764 w 992"/>
                <a:gd name="T75" fmla="*/ 154 h 984"/>
                <a:gd name="T76" fmla="*/ 756 w 992"/>
                <a:gd name="T77" fmla="*/ 222 h 984"/>
                <a:gd name="T78" fmla="*/ 748 w 992"/>
                <a:gd name="T79" fmla="*/ 383 h 984"/>
                <a:gd name="T80" fmla="*/ 862 w 992"/>
                <a:gd name="T81" fmla="*/ 508 h 984"/>
                <a:gd name="T82" fmla="*/ 932 w 992"/>
                <a:gd name="T83" fmla="*/ 542 h 984"/>
                <a:gd name="T84" fmla="*/ 992 w 992"/>
                <a:gd name="T85" fmla="*/ 591 h 984"/>
                <a:gd name="T86" fmla="*/ 975 w 992"/>
                <a:gd name="T87" fmla="*/ 499 h 984"/>
                <a:gd name="T88" fmla="*/ 972 w 992"/>
                <a:gd name="T89" fmla="*/ 418 h 984"/>
                <a:gd name="T90" fmla="*/ 891 w 992"/>
                <a:gd name="T91" fmla="*/ 246 h 984"/>
                <a:gd name="T92" fmla="*/ 782 w 992"/>
                <a:gd name="T93" fmla="*/ 137 h 984"/>
                <a:gd name="T94" fmla="*/ 818 w 992"/>
                <a:gd name="T95" fmla="*/ 15 h 98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92" h="984">
                  <a:moveTo>
                    <a:pt x="789" y="0"/>
                  </a:moveTo>
                  <a:cubicBezTo>
                    <a:pt x="788" y="35"/>
                    <a:pt x="765" y="78"/>
                    <a:pt x="754" y="112"/>
                  </a:cubicBezTo>
                  <a:cubicBezTo>
                    <a:pt x="741" y="150"/>
                    <a:pt x="719" y="186"/>
                    <a:pt x="716" y="226"/>
                  </a:cubicBezTo>
                  <a:cubicBezTo>
                    <a:pt x="710" y="240"/>
                    <a:pt x="708" y="252"/>
                    <a:pt x="700" y="265"/>
                  </a:cubicBezTo>
                  <a:cubicBezTo>
                    <a:pt x="689" y="287"/>
                    <a:pt x="667" y="300"/>
                    <a:pt x="644" y="316"/>
                  </a:cubicBezTo>
                  <a:cubicBezTo>
                    <a:pt x="623" y="335"/>
                    <a:pt x="602" y="353"/>
                    <a:pt x="579" y="369"/>
                  </a:cubicBezTo>
                  <a:cubicBezTo>
                    <a:pt x="556" y="384"/>
                    <a:pt x="524" y="390"/>
                    <a:pt x="496" y="398"/>
                  </a:cubicBezTo>
                  <a:cubicBezTo>
                    <a:pt x="466" y="405"/>
                    <a:pt x="435" y="409"/>
                    <a:pt x="402" y="415"/>
                  </a:cubicBezTo>
                  <a:cubicBezTo>
                    <a:pt x="370" y="420"/>
                    <a:pt x="340" y="439"/>
                    <a:pt x="310" y="454"/>
                  </a:cubicBezTo>
                  <a:cubicBezTo>
                    <a:pt x="248" y="486"/>
                    <a:pt x="181" y="502"/>
                    <a:pt x="134" y="557"/>
                  </a:cubicBezTo>
                  <a:cubicBezTo>
                    <a:pt x="95" y="605"/>
                    <a:pt x="56" y="668"/>
                    <a:pt x="0" y="692"/>
                  </a:cubicBezTo>
                  <a:cubicBezTo>
                    <a:pt x="38" y="707"/>
                    <a:pt x="64" y="715"/>
                    <a:pt x="104" y="718"/>
                  </a:cubicBezTo>
                  <a:cubicBezTo>
                    <a:pt x="152" y="721"/>
                    <a:pt x="194" y="718"/>
                    <a:pt x="241" y="704"/>
                  </a:cubicBezTo>
                  <a:cubicBezTo>
                    <a:pt x="305" y="687"/>
                    <a:pt x="370" y="656"/>
                    <a:pt x="423" y="612"/>
                  </a:cubicBezTo>
                  <a:cubicBezTo>
                    <a:pt x="445" y="593"/>
                    <a:pt x="468" y="570"/>
                    <a:pt x="488" y="548"/>
                  </a:cubicBezTo>
                  <a:cubicBezTo>
                    <a:pt x="504" y="527"/>
                    <a:pt x="515" y="499"/>
                    <a:pt x="531" y="475"/>
                  </a:cubicBezTo>
                  <a:cubicBezTo>
                    <a:pt x="542" y="455"/>
                    <a:pt x="552" y="434"/>
                    <a:pt x="566" y="415"/>
                  </a:cubicBezTo>
                  <a:cubicBezTo>
                    <a:pt x="581" y="391"/>
                    <a:pt x="600" y="377"/>
                    <a:pt x="621" y="359"/>
                  </a:cubicBezTo>
                  <a:cubicBezTo>
                    <a:pt x="639" y="341"/>
                    <a:pt x="663" y="325"/>
                    <a:pt x="684" y="312"/>
                  </a:cubicBezTo>
                  <a:cubicBezTo>
                    <a:pt x="685" y="337"/>
                    <a:pt x="672" y="363"/>
                    <a:pt x="657" y="386"/>
                  </a:cubicBezTo>
                  <a:cubicBezTo>
                    <a:pt x="624" y="433"/>
                    <a:pt x="585" y="469"/>
                    <a:pt x="563" y="523"/>
                  </a:cubicBezTo>
                  <a:cubicBezTo>
                    <a:pt x="542" y="575"/>
                    <a:pt x="544" y="631"/>
                    <a:pt x="564" y="682"/>
                  </a:cubicBezTo>
                  <a:cubicBezTo>
                    <a:pt x="574" y="705"/>
                    <a:pt x="603" y="734"/>
                    <a:pt x="607" y="760"/>
                  </a:cubicBezTo>
                  <a:cubicBezTo>
                    <a:pt x="607" y="785"/>
                    <a:pt x="605" y="811"/>
                    <a:pt x="611" y="835"/>
                  </a:cubicBezTo>
                  <a:cubicBezTo>
                    <a:pt x="619" y="863"/>
                    <a:pt x="638" y="884"/>
                    <a:pt x="640" y="913"/>
                  </a:cubicBezTo>
                  <a:cubicBezTo>
                    <a:pt x="641" y="938"/>
                    <a:pt x="629" y="960"/>
                    <a:pt x="620" y="984"/>
                  </a:cubicBezTo>
                  <a:cubicBezTo>
                    <a:pt x="623" y="969"/>
                    <a:pt x="635" y="960"/>
                    <a:pt x="642" y="949"/>
                  </a:cubicBezTo>
                  <a:cubicBezTo>
                    <a:pt x="652" y="931"/>
                    <a:pt x="656" y="914"/>
                    <a:pt x="664" y="895"/>
                  </a:cubicBezTo>
                  <a:cubicBezTo>
                    <a:pt x="678" y="868"/>
                    <a:pt x="696" y="842"/>
                    <a:pt x="706" y="817"/>
                  </a:cubicBezTo>
                  <a:cubicBezTo>
                    <a:pt x="718" y="788"/>
                    <a:pt x="735" y="765"/>
                    <a:pt x="746" y="740"/>
                  </a:cubicBezTo>
                  <a:cubicBezTo>
                    <a:pt x="756" y="714"/>
                    <a:pt x="762" y="686"/>
                    <a:pt x="773" y="660"/>
                  </a:cubicBezTo>
                  <a:cubicBezTo>
                    <a:pt x="783" y="634"/>
                    <a:pt x="792" y="605"/>
                    <a:pt x="795" y="579"/>
                  </a:cubicBezTo>
                  <a:cubicBezTo>
                    <a:pt x="798" y="550"/>
                    <a:pt x="788" y="522"/>
                    <a:pt x="777" y="495"/>
                  </a:cubicBezTo>
                  <a:cubicBezTo>
                    <a:pt x="769" y="467"/>
                    <a:pt x="758" y="439"/>
                    <a:pt x="745" y="411"/>
                  </a:cubicBezTo>
                  <a:cubicBezTo>
                    <a:pt x="731" y="384"/>
                    <a:pt x="716" y="361"/>
                    <a:pt x="712" y="330"/>
                  </a:cubicBezTo>
                  <a:cubicBezTo>
                    <a:pt x="708" y="293"/>
                    <a:pt x="722" y="267"/>
                    <a:pt x="735" y="234"/>
                  </a:cubicBezTo>
                  <a:cubicBezTo>
                    <a:pt x="746" y="206"/>
                    <a:pt x="752" y="182"/>
                    <a:pt x="764" y="154"/>
                  </a:cubicBezTo>
                  <a:cubicBezTo>
                    <a:pt x="758" y="146"/>
                    <a:pt x="765" y="152"/>
                    <a:pt x="764" y="154"/>
                  </a:cubicBezTo>
                  <a:cubicBezTo>
                    <a:pt x="770" y="178"/>
                    <a:pt x="766" y="198"/>
                    <a:pt x="756" y="222"/>
                  </a:cubicBezTo>
                  <a:cubicBezTo>
                    <a:pt x="735" y="274"/>
                    <a:pt x="727" y="328"/>
                    <a:pt x="748" y="383"/>
                  </a:cubicBezTo>
                  <a:cubicBezTo>
                    <a:pt x="766" y="439"/>
                    <a:pt x="813" y="480"/>
                    <a:pt x="862" y="508"/>
                  </a:cubicBezTo>
                  <a:cubicBezTo>
                    <a:pt x="886" y="521"/>
                    <a:pt x="910" y="530"/>
                    <a:pt x="932" y="542"/>
                  </a:cubicBezTo>
                  <a:cubicBezTo>
                    <a:pt x="950" y="552"/>
                    <a:pt x="981" y="570"/>
                    <a:pt x="992" y="591"/>
                  </a:cubicBezTo>
                  <a:cubicBezTo>
                    <a:pt x="992" y="558"/>
                    <a:pt x="981" y="531"/>
                    <a:pt x="975" y="499"/>
                  </a:cubicBezTo>
                  <a:cubicBezTo>
                    <a:pt x="969" y="472"/>
                    <a:pt x="971" y="446"/>
                    <a:pt x="972" y="418"/>
                  </a:cubicBezTo>
                  <a:cubicBezTo>
                    <a:pt x="968" y="354"/>
                    <a:pt x="929" y="295"/>
                    <a:pt x="891" y="246"/>
                  </a:cubicBezTo>
                  <a:cubicBezTo>
                    <a:pt x="858" y="206"/>
                    <a:pt x="799" y="190"/>
                    <a:pt x="782" y="137"/>
                  </a:cubicBezTo>
                  <a:cubicBezTo>
                    <a:pt x="769" y="101"/>
                    <a:pt x="804" y="50"/>
                    <a:pt x="818" y="15"/>
                  </a:cubicBezTo>
                </a:path>
              </a:pathLst>
            </a:custGeom>
            <a:solidFill>
              <a:srgbClr val="EDCC85"/>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 name="Freeform 6"/>
            <p:cNvSpPr/>
            <p:nvPr userDrawn="1"/>
          </p:nvSpPr>
          <p:spPr bwMode="auto">
            <a:xfrm>
              <a:off x="6723991" y="-1318344"/>
              <a:ext cx="833083" cy="1739097"/>
            </a:xfrm>
            <a:custGeom>
              <a:gdLst>
                <a:gd name="T0" fmla="*/ 6 w 553"/>
                <a:gd name="T1" fmla="*/ 16 h 1152"/>
                <a:gd name="T2" fmla="*/ 18 w 553"/>
                <a:gd name="T3" fmla="*/ 27 h 1152"/>
                <a:gd name="T4" fmla="*/ 59 w 553"/>
                <a:gd name="T5" fmla="*/ 57 h 1152"/>
                <a:gd name="T6" fmla="*/ 111 w 553"/>
                <a:gd name="T7" fmla="*/ 126 h 1152"/>
                <a:gd name="T8" fmla="*/ 158 w 553"/>
                <a:gd name="T9" fmla="*/ 208 h 1152"/>
                <a:gd name="T10" fmla="*/ 195 w 553"/>
                <a:gd name="T11" fmla="*/ 287 h 1152"/>
                <a:gd name="T12" fmla="*/ 195 w 553"/>
                <a:gd name="T13" fmla="*/ 356 h 1152"/>
                <a:gd name="T14" fmla="*/ 60 w 553"/>
                <a:gd name="T15" fmla="*/ 492 h 1152"/>
                <a:gd name="T16" fmla="*/ 33 w 553"/>
                <a:gd name="T17" fmla="*/ 681 h 1152"/>
                <a:gd name="T18" fmla="*/ 93 w 553"/>
                <a:gd name="T19" fmla="*/ 772 h 1152"/>
                <a:gd name="T20" fmla="*/ 115 w 553"/>
                <a:gd name="T21" fmla="*/ 869 h 1152"/>
                <a:gd name="T22" fmla="*/ 191 w 553"/>
                <a:gd name="T23" fmla="*/ 687 h 1152"/>
                <a:gd name="T24" fmla="*/ 221 w 553"/>
                <a:gd name="T25" fmla="*/ 544 h 1152"/>
                <a:gd name="T26" fmla="*/ 221 w 553"/>
                <a:gd name="T27" fmla="*/ 389 h 1152"/>
                <a:gd name="T28" fmla="*/ 246 w 553"/>
                <a:gd name="T29" fmla="*/ 368 h 1152"/>
                <a:gd name="T30" fmla="*/ 263 w 553"/>
                <a:gd name="T31" fmla="*/ 455 h 1152"/>
                <a:gd name="T32" fmla="*/ 186 w 553"/>
                <a:gd name="T33" fmla="*/ 748 h 1152"/>
                <a:gd name="T34" fmla="*/ 258 w 553"/>
                <a:gd name="T35" fmla="*/ 974 h 1152"/>
                <a:gd name="T36" fmla="*/ 341 w 553"/>
                <a:gd name="T37" fmla="*/ 1055 h 1152"/>
                <a:gd name="T38" fmla="*/ 396 w 553"/>
                <a:gd name="T39" fmla="*/ 1152 h 1152"/>
                <a:gd name="T40" fmla="*/ 372 w 553"/>
                <a:gd name="T41" fmla="*/ 1062 h 1152"/>
                <a:gd name="T42" fmla="*/ 372 w 553"/>
                <a:gd name="T43" fmla="*/ 979 h 1152"/>
                <a:gd name="T44" fmla="*/ 399 w 553"/>
                <a:gd name="T45" fmla="*/ 804 h 1152"/>
                <a:gd name="T46" fmla="*/ 343 w 553"/>
                <a:gd name="T47" fmla="*/ 621 h 1152"/>
                <a:gd name="T48" fmla="*/ 303 w 553"/>
                <a:gd name="T49" fmla="*/ 533 h 1152"/>
                <a:gd name="T50" fmla="*/ 278 w 553"/>
                <a:gd name="T51" fmla="*/ 453 h 1152"/>
                <a:gd name="T52" fmla="*/ 277 w 553"/>
                <a:gd name="T53" fmla="*/ 428 h 1152"/>
                <a:gd name="T54" fmla="*/ 327 w 553"/>
                <a:gd name="T55" fmla="*/ 509 h 1152"/>
                <a:gd name="T56" fmla="*/ 390 w 553"/>
                <a:gd name="T57" fmla="*/ 551 h 1152"/>
                <a:gd name="T58" fmla="*/ 476 w 553"/>
                <a:gd name="T59" fmla="*/ 592 h 1152"/>
                <a:gd name="T60" fmla="*/ 553 w 553"/>
                <a:gd name="T61" fmla="*/ 656 h 1152"/>
                <a:gd name="T62" fmla="*/ 417 w 553"/>
                <a:gd name="T63" fmla="*/ 438 h 1152"/>
                <a:gd name="T64" fmla="*/ 341 w 553"/>
                <a:gd name="T65" fmla="*/ 357 h 1152"/>
                <a:gd name="T66" fmla="*/ 293 w 553"/>
                <a:gd name="T67" fmla="*/ 346 h 1152"/>
                <a:gd name="T68" fmla="*/ 272 w 553"/>
                <a:gd name="T69" fmla="*/ 365 h 1152"/>
                <a:gd name="T70" fmla="*/ 277 w 553"/>
                <a:gd name="T71" fmla="*/ 386 h 1152"/>
                <a:gd name="T72" fmla="*/ 247 w 553"/>
                <a:gd name="T73" fmla="*/ 338 h 1152"/>
                <a:gd name="T74" fmla="*/ 218 w 553"/>
                <a:gd name="T75" fmla="*/ 279 h 1152"/>
                <a:gd name="T76" fmla="*/ 159 w 553"/>
                <a:gd name="T77" fmla="*/ 164 h 1152"/>
                <a:gd name="T78" fmla="*/ 92 w 553"/>
                <a:gd name="T79" fmla="*/ 65 h 1152"/>
                <a:gd name="T80" fmla="*/ 21 w 553"/>
                <a:gd name="T81" fmla="*/ 0 h 115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3" h="1152">
                  <a:moveTo>
                    <a:pt x="6" y="16"/>
                  </a:moveTo>
                  <a:cubicBezTo>
                    <a:pt x="0" y="11"/>
                    <a:pt x="19" y="25"/>
                    <a:pt x="18" y="27"/>
                  </a:cubicBezTo>
                  <a:cubicBezTo>
                    <a:pt x="33" y="38"/>
                    <a:pt x="46" y="47"/>
                    <a:pt x="59" y="57"/>
                  </a:cubicBezTo>
                  <a:cubicBezTo>
                    <a:pt x="80" y="74"/>
                    <a:pt x="98" y="104"/>
                    <a:pt x="111" y="126"/>
                  </a:cubicBezTo>
                  <a:cubicBezTo>
                    <a:pt x="128" y="152"/>
                    <a:pt x="145" y="178"/>
                    <a:pt x="158" y="208"/>
                  </a:cubicBezTo>
                  <a:cubicBezTo>
                    <a:pt x="170" y="233"/>
                    <a:pt x="181" y="262"/>
                    <a:pt x="195" y="287"/>
                  </a:cubicBezTo>
                  <a:cubicBezTo>
                    <a:pt x="207" y="314"/>
                    <a:pt x="219" y="332"/>
                    <a:pt x="195" y="356"/>
                  </a:cubicBezTo>
                  <a:cubicBezTo>
                    <a:pt x="151" y="404"/>
                    <a:pt x="92" y="433"/>
                    <a:pt x="60" y="492"/>
                  </a:cubicBezTo>
                  <a:cubicBezTo>
                    <a:pt x="26" y="556"/>
                    <a:pt x="2" y="613"/>
                    <a:pt x="33" y="681"/>
                  </a:cubicBezTo>
                  <a:cubicBezTo>
                    <a:pt x="50" y="715"/>
                    <a:pt x="76" y="740"/>
                    <a:pt x="93" y="772"/>
                  </a:cubicBezTo>
                  <a:cubicBezTo>
                    <a:pt x="112" y="801"/>
                    <a:pt x="117" y="837"/>
                    <a:pt x="115" y="869"/>
                  </a:cubicBezTo>
                  <a:cubicBezTo>
                    <a:pt x="141" y="810"/>
                    <a:pt x="161" y="747"/>
                    <a:pt x="191" y="687"/>
                  </a:cubicBezTo>
                  <a:cubicBezTo>
                    <a:pt x="212" y="643"/>
                    <a:pt x="218" y="593"/>
                    <a:pt x="221" y="544"/>
                  </a:cubicBezTo>
                  <a:cubicBezTo>
                    <a:pt x="223" y="492"/>
                    <a:pt x="219" y="441"/>
                    <a:pt x="221" y="389"/>
                  </a:cubicBezTo>
                  <a:cubicBezTo>
                    <a:pt x="220" y="363"/>
                    <a:pt x="228" y="336"/>
                    <a:pt x="246" y="368"/>
                  </a:cubicBezTo>
                  <a:cubicBezTo>
                    <a:pt x="258" y="393"/>
                    <a:pt x="261" y="427"/>
                    <a:pt x="263" y="455"/>
                  </a:cubicBezTo>
                  <a:cubicBezTo>
                    <a:pt x="265" y="559"/>
                    <a:pt x="182" y="647"/>
                    <a:pt x="186" y="748"/>
                  </a:cubicBezTo>
                  <a:cubicBezTo>
                    <a:pt x="189" y="830"/>
                    <a:pt x="189" y="918"/>
                    <a:pt x="258" y="974"/>
                  </a:cubicBezTo>
                  <a:cubicBezTo>
                    <a:pt x="289" y="998"/>
                    <a:pt x="314" y="1027"/>
                    <a:pt x="341" y="1055"/>
                  </a:cubicBezTo>
                  <a:cubicBezTo>
                    <a:pt x="362" y="1080"/>
                    <a:pt x="391" y="1117"/>
                    <a:pt x="396" y="1152"/>
                  </a:cubicBezTo>
                  <a:cubicBezTo>
                    <a:pt x="391" y="1122"/>
                    <a:pt x="375" y="1094"/>
                    <a:pt x="372" y="1062"/>
                  </a:cubicBezTo>
                  <a:cubicBezTo>
                    <a:pt x="369" y="1033"/>
                    <a:pt x="366" y="1007"/>
                    <a:pt x="372" y="979"/>
                  </a:cubicBezTo>
                  <a:cubicBezTo>
                    <a:pt x="380" y="918"/>
                    <a:pt x="397" y="862"/>
                    <a:pt x="399" y="804"/>
                  </a:cubicBezTo>
                  <a:cubicBezTo>
                    <a:pt x="401" y="744"/>
                    <a:pt x="368" y="675"/>
                    <a:pt x="343" y="621"/>
                  </a:cubicBezTo>
                  <a:cubicBezTo>
                    <a:pt x="329" y="593"/>
                    <a:pt x="313" y="564"/>
                    <a:pt x="303" y="533"/>
                  </a:cubicBezTo>
                  <a:cubicBezTo>
                    <a:pt x="295" y="507"/>
                    <a:pt x="280" y="482"/>
                    <a:pt x="278" y="453"/>
                  </a:cubicBezTo>
                  <a:cubicBezTo>
                    <a:pt x="278" y="445"/>
                    <a:pt x="276" y="436"/>
                    <a:pt x="277" y="428"/>
                  </a:cubicBezTo>
                  <a:cubicBezTo>
                    <a:pt x="298" y="450"/>
                    <a:pt x="307" y="484"/>
                    <a:pt x="327" y="509"/>
                  </a:cubicBezTo>
                  <a:cubicBezTo>
                    <a:pt x="344" y="527"/>
                    <a:pt x="366" y="542"/>
                    <a:pt x="390" y="551"/>
                  </a:cubicBezTo>
                  <a:cubicBezTo>
                    <a:pt x="421" y="564"/>
                    <a:pt x="452" y="571"/>
                    <a:pt x="476" y="592"/>
                  </a:cubicBezTo>
                  <a:cubicBezTo>
                    <a:pt x="504" y="611"/>
                    <a:pt x="535" y="624"/>
                    <a:pt x="553" y="656"/>
                  </a:cubicBezTo>
                  <a:cubicBezTo>
                    <a:pt x="504" y="584"/>
                    <a:pt x="464" y="506"/>
                    <a:pt x="417" y="438"/>
                  </a:cubicBezTo>
                  <a:cubicBezTo>
                    <a:pt x="394" y="406"/>
                    <a:pt x="371" y="380"/>
                    <a:pt x="341" y="357"/>
                  </a:cubicBezTo>
                  <a:cubicBezTo>
                    <a:pt x="324" y="345"/>
                    <a:pt x="311" y="337"/>
                    <a:pt x="293" y="346"/>
                  </a:cubicBezTo>
                  <a:cubicBezTo>
                    <a:pt x="287" y="349"/>
                    <a:pt x="273" y="354"/>
                    <a:pt x="272" y="365"/>
                  </a:cubicBezTo>
                  <a:cubicBezTo>
                    <a:pt x="271" y="373"/>
                    <a:pt x="281" y="377"/>
                    <a:pt x="277" y="386"/>
                  </a:cubicBezTo>
                  <a:cubicBezTo>
                    <a:pt x="264" y="378"/>
                    <a:pt x="252" y="352"/>
                    <a:pt x="247" y="338"/>
                  </a:cubicBezTo>
                  <a:cubicBezTo>
                    <a:pt x="238" y="318"/>
                    <a:pt x="229" y="300"/>
                    <a:pt x="218" y="279"/>
                  </a:cubicBezTo>
                  <a:cubicBezTo>
                    <a:pt x="200" y="242"/>
                    <a:pt x="176" y="204"/>
                    <a:pt x="159" y="164"/>
                  </a:cubicBezTo>
                  <a:cubicBezTo>
                    <a:pt x="144" y="128"/>
                    <a:pt x="115" y="96"/>
                    <a:pt x="92" y="65"/>
                  </a:cubicBezTo>
                  <a:cubicBezTo>
                    <a:pt x="70" y="37"/>
                    <a:pt x="45" y="24"/>
                    <a:pt x="21" y="0"/>
                  </a:cubicBezTo>
                </a:path>
              </a:pathLst>
            </a:custGeom>
            <a:solidFill>
              <a:srgbClr val="EDCC85"/>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 name="Freeform 8"/>
            <p:cNvSpPr/>
            <p:nvPr userDrawn="1"/>
          </p:nvSpPr>
          <p:spPr bwMode="auto">
            <a:xfrm>
              <a:off x="6709561" y="247330"/>
              <a:ext cx="90764" cy="959502"/>
            </a:xfrm>
            <a:custGeom>
              <a:gdLst>
                <a:gd name="T0" fmla="*/ 52 w 60"/>
                <a:gd name="T1" fmla="*/ 0 h 636"/>
                <a:gd name="T2" fmla="*/ 54 w 60"/>
                <a:gd name="T3" fmla="*/ 32 h 636"/>
                <a:gd name="T4" fmla="*/ 57 w 60"/>
                <a:gd name="T5" fmla="*/ 78 h 636"/>
                <a:gd name="T6" fmla="*/ 58 w 60"/>
                <a:gd name="T7" fmla="*/ 163 h 636"/>
                <a:gd name="T8" fmla="*/ 40 w 60"/>
                <a:gd name="T9" fmla="*/ 339 h 636"/>
                <a:gd name="T10" fmla="*/ 33 w 60"/>
                <a:gd name="T11" fmla="*/ 414 h 636"/>
                <a:gd name="T12" fmla="*/ 35 w 60"/>
                <a:gd name="T13" fmla="*/ 492 h 636"/>
                <a:gd name="T14" fmla="*/ 0 w 60"/>
                <a:gd name="T15" fmla="*/ 636 h 636"/>
                <a:gd name="T16" fmla="*/ 1 w 60"/>
                <a:gd name="T17" fmla="*/ 636 h 636"/>
                <a:gd name="T18" fmla="*/ 36 w 60"/>
                <a:gd name="T19" fmla="*/ 506 h 636"/>
                <a:gd name="T20" fmla="*/ 33 w 60"/>
                <a:gd name="T21" fmla="*/ 421 h 636"/>
                <a:gd name="T22" fmla="*/ 43 w 60"/>
                <a:gd name="T23" fmla="*/ 324 h 636"/>
                <a:gd name="T24" fmla="*/ 59 w 60"/>
                <a:gd name="T25" fmla="*/ 148 h 636"/>
                <a:gd name="T26" fmla="*/ 57 w 60"/>
                <a:gd name="T27" fmla="*/ 55 h 636"/>
                <a:gd name="T28" fmla="*/ 56 w 60"/>
                <a:gd name="T29" fmla="*/ 18 h 636"/>
                <a:gd name="T30" fmla="*/ 52 w 60"/>
                <a:gd name="T31" fmla="*/ 0 h 636"/>
                <a:gd name="T32" fmla="*/ 52 w 60"/>
                <a:gd name="T33" fmla="*/ 0 h 63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 h="636">
                  <a:moveTo>
                    <a:pt x="52" y="0"/>
                  </a:moveTo>
                  <a:cubicBezTo>
                    <a:pt x="57" y="10"/>
                    <a:pt x="56" y="21"/>
                    <a:pt x="54" y="32"/>
                  </a:cubicBezTo>
                  <a:cubicBezTo>
                    <a:pt x="52" y="46"/>
                    <a:pt x="57" y="64"/>
                    <a:pt x="57" y="78"/>
                  </a:cubicBezTo>
                  <a:cubicBezTo>
                    <a:pt x="57" y="106"/>
                    <a:pt x="59" y="135"/>
                    <a:pt x="58" y="163"/>
                  </a:cubicBezTo>
                  <a:cubicBezTo>
                    <a:pt x="57" y="222"/>
                    <a:pt x="49" y="281"/>
                    <a:pt x="40" y="339"/>
                  </a:cubicBezTo>
                  <a:cubicBezTo>
                    <a:pt x="36" y="364"/>
                    <a:pt x="34" y="388"/>
                    <a:pt x="33" y="414"/>
                  </a:cubicBezTo>
                  <a:cubicBezTo>
                    <a:pt x="32" y="440"/>
                    <a:pt x="35" y="466"/>
                    <a:pt x="35" y="492"/>
                  </a:cubicBezTo>
                  <a:cubicBezTo>
                    <a:pt x="36" y="543"/>
                    <a:pt x="18" y="590"/>
                    <a:pt x="0" y="636"/>
                  </a:cubicBezTo>
                  <a:cubicBezTo>
                    <a:pt x="0" y="636"/>
                    <a:pt x="1" y="636"/>
                    <a:pt x="1" y="636"/>
                  </a:cubicBezTo>
                  <a:cubicBezTo>
                    <a:pt x="18" y="594"/>
                    <a:pt x="33" y="552"/>
                    <a:pt x="36" y="506"/>
                  </a:cubicBezTo>
                  <a:cubicBezTo>
                    <a:pt x="38" y="478"/>
                    <a:pt x="33" y="449"/>
                    <a:pt x="33" y="421"/>
                  </a:cubicBezTo>
                  <a:cubicBezTo>
                    <a:pt x="34" y="388"/>
                    <a:pt x="38" y="356"/>
                    <a:pt x="43" y="324"/>
                  </a:cubicBezTo>
                  <a:cubicBezTo>
                    <a:pt x="52" y="266"/>
                    <a:pt x="59" y="206"/>
                    <a:pt x="59" y="148"/>
                  </a:cubicBezTo>
                  <a:cubicBezTo>
                    <a:pt x="60" y="117"/>
                    <a:pt x="59" y="85"/>
                    <a:pt x="57" y="55"/>
                  </a:cubicBezTo>
                  <a:cubicBezTo>
                    <a:pt x="56" y="42"/>
                    <a:pt x="56" y="30"/>
                    <a:pt x="56" y="18"/>
                  </a:cubicBezTo>
                  <a:cubicBezTo>
                    <a:pt x="56" y="11"/>
                    <a:pt x="55" y="5"/>
                    <a:pt x="52" y="0"/>
                  </a:cubicBezTo>
                  <a:cubicBezTo>
                    <a:pt x="52" y="0"/>
                    <a:pt x="52" y="0"/>
                    <a:pt x="52" y="0"/>
                  </a:cubicBezTo>
                  <a:close/>
                </a:path>
              </a:pathLst>
            </a:custGeom>
            <a:solidFill>
              <a:srgbClr val="7B6C5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 name="Freeform 9"/>
            <p:cNvSpPr/>
            <p:nvPr userDrawn="1"/>
          </p:nvSpPr>
          <p:spPr bwMode="auto">
            <a:xfrm>
              <a:off x="6908917" y="-19289"/>
              <a:ext cx="343606" cy="659658"/>
            </a:xfrm>
            <a:custGeom>
              <a:gdLst>
                <a:gd name="T0" fmla="*/ 0 w 228"/>
                <a:gd name="T1" fmla="*/ 1 h 437"/>
                <a:gd name="T2" fmla="*/ 42 w 228"/>
                <a:gd name="T3" fmla="*/ 120 h 437"/>
                <a:gd name="T4" fmla="*/ 101 w 228"/>
                <a:gd name="T5" fmla="*/ 214 h 437"/>
                <a:gd name="T6" fmla="*/ 171 w 228"/>
                <a:gd name="T7" fmla="*/ 316 h 437"/>
                <a:gd name="T8" fmla="*/ 198 w 228"/>
                <a:gd name="T9" fmla="*/ 373 h 437"/>
                <a:gd name="T10" fmla="*/ 227 w 228"/>
                <a:gd name="T11" fmla="*/ 436 h 437"/>
                <a:gd name="T12" fmla="*/ 228 w 228"/>
                <a:gd name="T13" fmla="*/ 436 h 437"/>
                <a:gd name="T14" fmla="*/ 213 w 228"/>
                <a:gd name="T15" fmla="*/ 401 h 437"/>
                <a:gd name="T16" fmla="*/ 184 w 228"/>
                <a:gd name="T17" fmla="*/ 341 h 437"/>
                <a:gd name="T18" fmla="*/ 114 w 228"/>
                <a:gd name="T19" fmla="*/ 230 h 437"/>
                <a:gd name="T20" fmla="*/ 43 w 228"/>
                <a:gd name="T21" fmla="*/ 120 h 437"/>
                <a:gd name="T22" fmla="*/ 1 w 228"/>
                <a:gd name="T23" fmla="*/ 0 h 437"/>
                <a:gd name="T24" fmla="*/ 0 w 228"/>
                <a:gd name="T25" fmla="*/ 1 h 4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8" h="437">
                  <a:moveTo>
                    <a:pt x="0" y="1"/>
                  </a:moveTo>
                  <a:cubicBezTo>
                    <a:pt x="21" y="37"/>
                    <a:pt x="27" y="81"/>
                    <a:pt x="42" y="120"/>
                  </a:cubicBezTo>
                  <a:cubicBezTo>
                    <a:pt x="56" y="156"/>
                    <a:pt x="80" y="182"/>
                    <a:pt x="101" y="214"/>
                  </a:cubicBezTo>
                  <a:cubicBezTo>
                    <a:pt x="124" y="248"/>
                    <a:pt x="151" y="279"/>
                    <a:pt x="171" y="316"/>
                  </a:cubicBezTo>
                  <a:cubicBezTo>
                    <a:pt x="182" y="334"/>
                    <a:pt x="189" y="354"/>
                    <a:pt x="198" y="373"/>
                  </a:cubicBezTo>
                  <a:cubicBezTo>
                    <a:pt x="207" y="393"/>
                    <a:pt x="226" y="414"/>
                    <a:pt x="227" y="436"/>
                  </a:cubicBezTo>
                  <a:cubicBezTo>
                    <a:pt x="227" y="437"/>
                    <a:pt x="228" y="437"/>
                    <a:pt x="228" y="436"/>
                  </a:cubicBezTo>
                  <a:cubicBezTo>
                    <a:pt x="228" y="423"/>
                    <a:pt x="221" y="412"/>
                    <a:pt x="213" y="401"/>
                  </a:cubicBezTo>
                  <a:cubicBezTo>
                    <a:pt x="201" y="382"/>
                    <a:pt x="193" y="361"/>
                    <a:pt x="184" y="341"/>
                  </a:cubicBezTo>
                  <a:cubicBezTo>
                    <a:pt x="167" y="300"/>
                    <a:pt x="140" y="266"/>
                    <a:pt x="114" y="230"/>
                  </a:cubicBezTo>
                  <a:cubicBezTo>
                    <a:pt x="88" y="195"/>
                    <a:pt x="60" y="161"/>
                    <a:pt x="43" y="120"/>
                  </a:cubicBezTo>
                  <a:cubicBezTo>
                    <a:pt x="27" y="81"/>
                    <a:pt x="22" y="37"/>
                    <a:pt x="1" y="0"/>
                  </a:cubicBezTo>
                  <a:cubicBezTo>
                    <a:pt x="1" y="0"/>
                    <a:pt x="0" y="0"/>
                    <a:pt x="0" y="1"/>
                  </a:cubicBezTo>
                  <a:close/>
                </a:path>
              </a:pathLst>
            </a:custGeom>
            <a:solidFill>
              <a:srgbClr val="7B6C5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 name="Freeform 10"/>
            <p:cNvSpPr/>
            <p:nvPr userDrawn="1"/>
          </p:nvSpPr>
          <p:spPr bwMode="auto">
            <a:xfrm>
              <a:off x="6877966" y="-802936"/>
              <a:ext cx="178286" cy="773112"/>
            </a:xfrm>
            <a:custGeom>
              <a:gdLst>
                <a:gd name="T0" fmla="*/ 119 w 119"/>
                <a:gd name="T1" fmla="*/ 0 h 512"/>
                <a:gd name="T2" fmla="*/ 101 w 119"/>
                <a:gd name="T3" fmla="*/ 37 h 512"/>
                <a:gd name="T4" fmla="*/ 73 w 119"/>
                <a:gd name="T5" fmla="*/ 108 h 512"/>
                <a:gd name="T6" fmla="*/ 17 w 119"/>
                <a:gd name="T7" fmla="*/ 230 h 512"/>
                <a:gd name="T8" fmla="*/ 9 w 119"/>
                <a:gd name="T9" fmla="*/ 367 h 512"/>
                <a:gd name="T10" fmla="*/ 15 w 119"/>
                <a:gd name="T11" fmla="*/ 441 h 512"/>
                <a:gd name="T12" fmla="*/ 10 w 119"/>
                <a:gd name="T13" fmla="*/ 511 h 512"/>
                <a:gd name="T14" fmla="*/ 11 w 119"/>
                <a:gd name="T15" fmla="*/ 511 h 512"/>
                <a:gd name="T16" fmla="*/ 15 w 119"/>
                <a:gd name="T17" fmla="*/ 463 h 512"/>
                <a:gd name="T18" fmla="*/ 11 w 119"/>
                <a:gd name="T19" fmla="*/ 389 h 512"/>
                <a:gd name="T20" fmla="*/ 13 w 119"/>
                <a:gd name="T21" fmla="*/ 243 h 512"/>
                <a:gd name="T22" fmla="*/ 71 w 119"/>
                <a:gd name="T23" fmla="*/ 115 h 512"/>
                <a:gd name="T24" fmla="*/ 92 w 119"/>
                <a:gd name="T25" fmla="*/ 63 h 512"/>
                <a:gd name="T26" fmla="*/ 119 w 119"/>
                <a:gd name="T27" fmla="*/ 0 h 512"/>
                <a:gd name="T28" fmla="*/ 119 w 119"/>
                <a:gd name="T29" fmla="*/ 0 h 51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9" h="512">
                  <a:moveTo>
                    <a:pt x="119" y="0"/>
                  </a:moveTo>
                  <a:cubicBezTo>
                    <a:pt x="109" y="10"/>
                    <a:pt x="106" y="24"/>
                    <a:pt x="101" y="37"/>
                  </a:cubicBezTo>
                  <a:cubicBezTo>
                    <a:pt x="92" y="61"/>
                    <a:pt x="83" y="85"/>
                    <a:pt x="73" y="108"/>
                  </a:cubicBezTo>
                  <a:cubicBezTo>
                    <a:pt x="56" y="149"/>
                    <a:pt x="32" y="188"/>
                    <a:pt x="17" y="230"/>
                  </a:cubicBezTo>
                  <a:cubicBezTo>
                    <a:pt x="0" y="275"/>
                    <a:pt x="4" y="321"/>
                    <a:pt x="9" y="367"/>
                  </a:cubicBezTo>
                  <a:cubicBezTo>
                    <a:pt x="11" y="392"/>
                    <a:pt x="14" y="416"/>
                    <a:pt x="15" y="441"/>
                  </a:cubicBezTo>
                  <a:cubicBezTo>
                    <a:pt x="16" y="462"/>
                    <a:pt x="17" y="491"/>
                    <a:pt x="10" y="511"/>
                  </a:cubicBezTo>
                  <a:cubicBezTo>
                    <a:pt x="10" y="512"/>
                    <a:pt x="11" y="512"/>
                    <a:pt x="11" y="511"/>
                  </a:cubicBezTo>
                  <a:cubicBezTo>
                    <a:pt x="16" y="496"/>
                    <a:pt x="14" y="480"/>
                    <a:pt x="15" y="463"/>
                  </a:cubicBezTo>
                  <a:cubicBezTo>
                    <a:pt x="16" y="438"/>
                    <a:pt x="14" y="414"/>
                    <a:pt x="11" y="389"/>
                  </a:cubicBezTo>
                  <a:cubicBezTo>
                    <a:pt x="5" y="341"/>
                    <a:pt x="0" y="291"/>
                    <a:pt x="13" y="243"/>
                  </a:cubicBezTo>
                  <a:cubicBezTo>
                    <a:pt x="26" y="198"/>
                    <a:pt x="52" y="157"/>
                    <a:pt x="71" y="115"/>
                  </a:cubicBezTo>
                  <a:cubicBezTo>
                    <a:pt x="79" y="98"/>
                    <a:pt x="85" y="80"/>
                    <a:pt x="92" y="63"/>
                  </a:cubicBezTo>
                  <a:cubicBezTo>
                    <a:pt x="99" y="43"/>
                    <a:pt x="105" y="16"/>
                    <a:pt x="119" y="0"/>
                  </a:cubicBezTo>
                  <a:cubicBezTo>
                    <a:pt x="119" y="0"/>
                    <a:pt x="119" y="0"/>
                    <a:pt x="119" y="0"/>
                  </a:cubicBezTo>
                  <a:close/>
                </a:path>
              </a:pathLst>
            </a:custGeom>
            <a:solidFill>
              <a:srgbClr val="7B6C5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 name="Freeform 11"/>
            <p:cNvSpPr/>
            <p:nvPr userDrawn="1"/>
          </p:nvSpPr>
          <p:spPr bwMode="auto">
            <a:xfrm>
              <a:off x="7119462" y="-639237"/>
              <a:ext cx="194493" cy="1008126"/>
            </a:xfrm>
            <a:custGeom>
              <a:gdLst>
                <a:gd name="T0" fmla="*/ 0 w 129"/>
                <a:gd name="T1" fmla="*/ 1 h 668"/>
                <a:gd name="T2" fmla="*/ 33 w 129"/>
                <a:gd name="T3" fmla="*/ 150 h 668"/>
                <a:gd name="T4" fmla="*/ 44 w 129"/>
                <a:gd name="T5" fmla="*/ 245 h 668"/>
                <a:gd name="T6" fmla="*/ 38 w 129"/>
                <a:gd name="T7" fmla="*/ 344 h 668"/>
                <a:gd name="T8" fmla="*/ 69 w 129"/>
                <a:gd name="T9" fmla="*/ 524 h 668"/>
                <a:gd name="T10" fmla="*/ 99 w 129"/>
                <a:gd name="T11" fmla="*/ 604 h 668"/>
                <a:gd name="T12" fmla="*/ 120 w 129"/>
                <a:gd name="T13" fmla="*/ 667 h 668"/>
                <a:gd name="T14" fmla="*/ 121 w 129"/>
                <a:gd name="T15" fmla="*/ 667 h 668"/>
                <a:gd name="T16" fmla="*/ 115 w 129"/>
                <a:gd name="T17" fmla="*/ 632 h 668"/>
                <a:gd name="T18" fmla="*/ 81 w 129"/>
                <a:gd name="T19" fmla="*/ 551 h 668"/>
                <a:gd name="T20" fmla="*/ 49 w 129"/>
                <a:gd name="T21" fmla="*/ 454 h 668"/>
                <a:gd name="T22" fmla="*/ 39 w 129"/>
                <a:gd name="T23" fmla="*/ 344 h 668"/>
                <a:gd name="T24" fmla="*/ 44 w 129"/>
                <a:gd name="T25" fmla="*/ 238 h 668"/>
                <a:gd name="T26" fmla="*/ 33 w 129"/>
                <a:gd name="T27" fmla="*/ 144 h 668"/>
                <a:gd name="T28" fmla="*/ 0 w 129"/>
                <a:gd name="T29" fmla="*/ 0 h 668"/>
                <a:gd name="T30" fmla="*/ 0 w 129"/>
                <a:gd name="T31" fmla="*/ 1 h 66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9" h="668">
                  <a:moveTo>
                    <a:pt x="0" y="1"/>
                  </a:moveTo>
                  <a:cubicBezTo>
                    <a:pt x="30" y="44"/>
                    <a:pt x="26" y="100"/>
                    <a:pt x="33" y="150"/>
                  </a:cubicBezTo>
                  <a:cubicBezTo>
                    <a:pt x="37" y="181"/>
                    <a:pt x="42" y="214"/>
                    <a:pt x="44" y="245"/>
                  </a:cubicBezTo>
                  <a:cubicBezTo>
                    <a:pt x="46" y="278"/>
                    <a:pt x="39" y="311"/>
                    <a:pt x="38" y="344"/>
                  </a:cubicBezTo>
                  <a:cubicBezTo>
                    <a:pt x="36" y="405"/>
                    <a:pt x="47" y="467"/>
                    <a:pt x="69" y="524"/>
                  </a:cubicBezTo>
                  <a:cubicBezTo>
                    <a:pt x="79" y="550"/>
                    <a:pt x="88" y="578"/>
                    <a:pt x="99" y="604"/>
                  </a:cubicBezTo>
                  <a:cubicBezTo>
                    <a:pt x="107" y="621"/>
                    <a:pt x="129" y="647"/>
                    <a:pt x="120" y="667"/>
                  </a:cubicBezTo>
                  <a:cubicBezTo>
                    <a:pt x="120" y="667"/>
                    <a:pt x="121" y="668"/>
                    <a:pt x="121" y="667"/>
                  </a:cubicBezTo>
                  <a:cubicBezTo>
                    <a:pt x="126" y="655"/>
                    <a:pt x="120" y="642"/>
                    <a:pt x="115" y="632"/>
                  </a:cubicBezTo>
                  <a:cubicBezTo>
                    <a:pt x="103" y="605"/>
                    <a:pt x="91" y="579"/>
                    <a:pt x="81" y="551"/>
                  </a:cubicBezTo>
                  <a:cubicBezTo>
                    <a:pt x="69" y="519"/>
                    <a:pt x="57" y="487"/>
                    <a:pt x="49" y="454"/>
                  </a:cubicBezTo>
                  <a:cubicBezTo>
                    <a:pt x="41" y="418"/>
                    <a:pt x="38" y="381"/>
                    <a:pt x="39" y="344"/>
                  </a:cubicBezTo>
                  <a:cubicBezTo>
                    <a:pt x="39" y="309"/>
                    <a:pt x="47" y="274"/>
                    <a:pt x="44" y="238"/>
                  </a:cubicBezTo>
                  <a:cubicBezTo>
                    <a:pt x="42" y="207"/>
                    <a:pt x="37" y="175"/>
                    <a:pt x="33" y="144"/>
                  </a:cubicBezTo>
                  <a:cubicBezTo>
                    <a:pt x="27" y="96"/>
                    <a:pt x="30" y="42"/>
                    <a:pt x="0" y="0"/>
                  </a:cubicBezTo>
                  <a:cubicBezTo>
                    <a:pt x="0" y="0"/>
                    <a:pt x="0" y="0"/>
                    <a:pt x="0" y="1"/>
                  </a:cubicBezTo>
                  <a:close/>
                </a:path>
              </a:pathLst>
            </a:custGeom>
            <a:solidFill>
              <a:srgbClr val="7B6C5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 name="Freeform 12"/>
            <p:cNvSpPr/>
            <p:nvPr userDrawn="1"/>
          </p:nvSpPr>
          <p:spPr bwMode="auto">
            <a:xfrm>
              <a:off x="7140533" y="-713793"/>
              <a:ext cx="307949" cy="209081"/>
            </a:xfrm>
            <a:custGeom>
              <a:gdLst>
                <a:gd name="T0" fmla="*/ 1 w 204"/>
                <a:gd name="T1" fmla="*/ 1 h 138"/>
                <a:gd name="T2" fmla="*/ 54 w 204"/>
                <a:gd name="T3" fmla="*/ 9 h 138"/>
                <a:gd name="T4" fmla="*/ 110 w 204"/>
                <a:gd name="T5" fmla="*/ 40 h 138"/>
                <a:gd name="T6" fmla="*/ 156 w 204"/>
                <a:gd name="T7" fmla="*/ 89 h 138"/>
                <a:gd name="T8" fmla="*/ 203 w 204"/>
                <a:gd name="T9" fmla="*/ 138 h 138"/>
                <a:gd name="T10" fmla="*/ 203 w 204"/>
                <a:gd name="T11" fmla="*/ 137 h 138"/>
                <a:gd name="T12" fmla="*/ 157 w 204"/>
                <a:gd name="T13" fmla="*/ 88 h 138"/>
                <a:gd name="T14" fmla="*/ 115 w 204"/>
                <a:gd name="T15" fmla="*/ 43 h 138"/>
                <a:gd name="T16" fmla="*/ 65 w 204"/>
                <a:gd name="T17" fmla="*/ 13 h 138"/>
                <a:gd name="T18" fmla="*/ 1 w 204"/>
                <a:gd name="T19" fmla="*/ 0 h 138"/>
                <a:gd name="T20" fmla="*/ 1 w 204"/>
                <a:gd name="T21" fmla="*/ 1 h 13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138">
                  <a:moveTo>
                    <a:pt x="1" y="1"/>
                  </a:moveTo>
                  <a:cubicBezTo>
                    <a:pt x="18" y="6"/>
                    <a:pt x="37" y="4"/>
                    <a:pt x="54" y="9"/>
                  </a:cubicBezTo>
                  <a:cubicBezTo>
                    <a:pt x="74" y="15"/>
                    <a:pt x="92" y="29"/>
                    <a:pt x="110" y="40"/>
                  </a:cubicBezTo>
                  <a:cubicBezTo>
                    <a:pt x="129" y="52"/>
                    <a:pt x="142" y="72"/>
                    <a:pt x="156" y="89"/>
                  </a:cubicBezTo>
                  <a:cubicBezTo>
                    <a:pt x="170" y="106"/>
                    <a:pt x="188" y="121"/>
                    <a:pt x="203" y="138"/>
                  </a:cubicBezTo>
                  <a:cubicBezTo>
                    <a:pt x="203" y="138"/>
                    <a:pt x="204" y="137"/>
                    <a:pt x="203" y="137"/>
                  </a:cubicBezTo>
                  <a:cubicBezTo>
                    <a:pt x="189" y="119"/>
                    <a:pt x="171" y="106"/>
                    <a:pt x="157" y="88"/>
                  </a:cubicBezTo>
                  <a:cubicBezTo>
                    <a:pt x="144" y="73"/>
                    <a:pt x="132" y="54"/>
                    <a:pt x="115" y="43"/>
                  </a:cubicBezTo>
                  <a:cubicBezTo>
                    <a:pt x="100" y="32"/>
                    <a:pt x="83" y="20"/>
                    <a:pt x="65" y="13"/>
                  </a:cubicBezTo>
                  <a:cubicBezTo>
                    <a:pt x="44" y="4"/>
                    <a:pt x="23" y="7"/>
                    <a:pt x="1" y="0"/>
                  </a:cubicBezTo>
                  <a:cubicBezTo>
                    <a:pt x="0" y="0"/>
                    <a:pt x="0" y="1"/>
                    <a:pt x="1" y="1"/>
                  </a:cubicBezTo>
                  <a:close/>
                </a:path>
              </a:pathLst>
            </a:custGeom>
            <a:solidFill>
              <a:srgbClr val="7B6C5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 name="Freeform 13"/>
            <p:cNvSpPr/>
            <p:nvPr userDrawn="1"/>
          </p:nvSpPr>
          <p:spPr bwMode="auto">
            <a:xfrm>
              <a:off x="784137" y="-235663"/>
              <a:ext cx="1484637" cy="1363075"/>
            </a:xfrm>
            <a:custGeom>
              <a:gdLst>
                <a:gd name="T0" fmla="*/ 0 w 985"/>
                <a:gd name="T1" fmla="*/ 517 h 903"/>
                <a:gd name="T2" fmla="*/ 117 w 985"/>
                <a:gd name="T3" fmla="*/ 521 h 903"/>
                <a:gd name="T4" fmla="*/ 238 w 985"/>
                <a:gd name="T5" fmla="*/ 523 h 903"/>
                <a:gd name="T6" fmla="*/ 280 w 985"/>
                <a:gd name="T7" fmla="*/ 521 h 903"/>
                <a:gd name="T8" fmla="*/ 346 w 985"/>
                <a:gd name="T9" fmla="*/ 485 h 903"/>
                <a:gd name="T10" fmla="*/ 418 w 985"/>
                <a:gd name="T11" fmla="*/ 440 h 903"/>
                <a:gd name="T12" fmla="*/ 472 w 985"/>
                <a:gd name="T13" fmla="*/ 372 h 903"/>
                <a:gd name="T14" fmla="*/ 519 w 985"/>
                <a:gd name="T15" fmla="*/ 288 h 903"/>
                <a:gd name="T16" fmla="*/ 586 w 985"/>
                <a:gd name="T17" fmla="*/ 214 h 903"/>
                <a:gd name="T18" fmla="*/ 742 w 985"/>
                <a:gd name="T19" fmla="*/ 82 h 903"/>
                <a:gd name="T20" fmla="*/ 913 w 985"/>
                <a:gd name="T21" fmla="*/ 0 h 903"/>
                <a:gd name="T22" fmla="*/ 903 w 985"/>
                <a:gd name="T23" fmla="*/ 107 h 903"/>
                <a:gd name="T24" fmla="*/ 846 w 985"/>
                <a:gd name="T25" fmla="*/ 232 h 903"/>
                <a:gd name="T26" fmla="*/ 698 w 985"/>
                <a:gd name="T27" fmla="*/ 373 h 903"/>
                <a:gd name="T28" fmla="*/ 617 w 985"/>
                <a:gd name="T29" fmla="*/ 413 h 903"/>
                <a:gd name="T30" fmla="*/ 534 w 985"/>
                <a:gd name="T31" fmla="*/ 430 h 903"/>
                <a:gd name="T32" fmla="*/ 466 w 985"/>
                <a:gd name="T33" fmla="*/ 443 h 903"/>
                <a:gd name="T34" fmla="*/ 394 w 985"/>
                <a:gd name="T35" fmla="*/ 477 h 903"/>
                <a:gd name="T36" fmla="*/ 329 w 985"/>
                <a:gd name="T37" fmla="*/ 521 h 903"/>
                <a:gd name="T38" fmla="*/ 409 w 985"/>
                <a:gd name="T39" fmla="*/ 520 h 903"/>
                <a:gd name="T40" fmla="*/ 569 w 985"/>
                <a:gd name="T41" fmla="*/ 476 h 903"/>
                <a:gd name="T42" fmla="*/ 719 w 985"/>
                <a:gd name="T43" fmla="*/ 530 h 903"/>
                <a:gd name="T44" fmla="*/ 778 w 985"/>
                <a:gd name="T45" fmla="*/ 595 h 903"/>
                <a:gd name="T46" fmla="*/ 848 w 985"/>
                <a:gd name="T47" fmla="*/ 625 h 903"/>
                <a:gd name="T48" fmla="*/ 911 w 985"/>
                <a:gd name="T49" fmla="*/ 677 h 903"/>
                <a:gd name="T50" fmla="*/ 985 w 985"/>
                <a:gd name="T51" fmla="*/ 681 h 903"/>
                <a:gd name="T52" fmla="*/ 945 w 985"/>
                <a:gd name="T53" fmla="*/ 691 h 903"/>
                <a:gd name="T54" fmla="*/ 887 w 985"/>
                <a:gd name="T55" fmla="*/ 694 h 903"/>
                <a:gd name="T56" fmla="*/ 798 w 985"/>
                <a:gd name="T57" fmla="*/ 708 h 903"/>
                <a:gd name="T58" fmla="*/ 713 w 985"/>
                <a:gd name="T59" fmla="*/ 720 h 903"/>
                <a:gd name="T60" fmla="*/ 629 w 985"/>
                <a:gd name="T61" fmla="*/ 719 h 903"/>
                <a:gd name="T62" fmla="*/ 545 w 985"/>
                <a:gd name="T63" fmla="*/ 713 h 903"/>
                <a:gd name="T64" fmla="*/ 472 w 985"/>
                <a:gd name="T65" fmla="*/ 669 h 903"/>
                <a:gd name="T66" fmla="*/ 403 w 985"/>
                <a:gd name="T67" fmla="*/ 611 h 903"/>
                <a:gd name="T68" fmla="*/ 337 w 985"/>
                <a:gd name="T69" fmla="*/ 554 h 903"/>
                <a:gd name="T70" fmla="*/ 239 w 985"/>
                <a:gd name="T71" fmla="*/ 543 h 903"/>
                <a:gd name="T72" fmla="*/ 154 w 985"/>
                <a:gd name="T73" fmla="*/ 544 h 903"/>
                <a:gd name="T74" fmla="*/ 154 w 985"/>
                <a:gd name="T75" fmla="*/ 544 h 903"/>
                <a:gd name="T76" fmla="*/ 221 w 985"/>
                <a:gd name="T77" fmla="*/ 559 h 903"/>
                <a:gd name="T78" fmla="*/ 375 w 985"/>
                <a:gd name="T79" fmla="*/ 605 h 903"/>
                <a:gd name="T80" fmla="*/ 456 w 985"/>
                <a:gd name="T81" fmla="*/ 753 h 903"/>
                <a:gd name="T82" fmla="*/ 465 w 985"/>
                <a:gd name="T83" fmla="*/ 831 h 903"/>
                <a:gd name="T84" fmla="*/ 491 w 985"/>
                <a:gd name="T85" fmla="*/ 903 h 903"/>
                <a:gd name="T86" fmla="*/ 410 w 985"/>
                <a:gd name="T87" fmla="*/ 857 h 903"/>
                <a:gd name="T88" fmla="*/ 335 w 985"/>
                <a:gd name="T89" fmla="*/ 827 h 903"/>
                <a:gd name="T90" fmla="*/ 199 w 985"/>
                <a:gd name="T91" fmla="*/ 695 h 903"/>
                <a:gd name="T92" fmla="*/ 132 w 985"/>
                <a:gd name="T93" fmla="*/ 556 h 903"/>
                <a:gd name="T94" fmla="*/ 5 w 985"/>
                <a:gd name="T95" fmla="*/ 550 h 9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84" h="903">
                  <a:moveTo>
                    <a:pt x="0" y="517"/>
                  </a:moveTo>
                  <a:cubicBezTo>
                    <a:pt x="34" y="528"/>
                    <a:pt x="82" y="521"/>
                    <a:pt x="117" y="521"/>
                  </a:cubicBezTo>
                  <a:cubicBezTo>
                    <a:pt x="158" y="522"/>
                    <a:pt x="199" y="512"/>
                    <a:pt x="238" y="523"/>
                  </a:cubicBezTo>
                  <a:cubicBezTo>
                    <a:pt x="253" y="522"/>
                    <a:pt x="265" y="524"/>
                    <a:pt x="280" y="521"/>
                  </a:cubicBezTo>
                  <a:cubicBezTo>
                    <a:pt x="305" y="517"/>
                    <a:pt x="324" y="501"/>
                    <a:pt x="346" y="485"/>
                  </a:cubicBezTo>
                  <a:cubicBezTo>
                    <a:pt x="371" y="471"/>
                    <a:pt x="396" y="457"/>
                    <a:pt x="418" y="440"/>
                  </a:cubicBezTo>
                  <a:cubicBezTo>
                    <a:pt x="440" y="424"/>
                    <a:pt x="456" y="396"/>
                    <a:pt x="472" y="372"/>
                  </a:cubicBezTo>
                  <a:cubicBezTo>
                    <a:pt x="489" y="346"/>
                    <a:pt x="503" y="317"/>
                    <a:pt x="519" y="288"/>
                  </a:cubicBezTo>
                  <a:cubicBezTo>
                    <a:pt x="535" y="260"/>
                    <a:pt x="562" y="238"/>
                    <a:pt x="586" y="214"/>
                  </a:cubicBezTo>
                  <a:cubicBezTo>
                    <a:pt x="637" y="166"/>
                    <a:pt x="675" y="108"/>
                    <a:pt x="742" y="82"/>
                  </a:cubicBezTo>
                  <a:cubicBezTo>
                    <a:pt x="800" y="62"/>
                    <a:pt x="872" y="45"/>
                    <a:pt x="913" y="0"/>
                  </a:cubicBezTo>
                  <a:cubicBezTo>
                    <a:pt x="915" y="41"/>
                    <a:pt x="914" y="69"/>
                    <a:pt x="903" y="107"/>
                  </a:cubicBezTo>
                  <a:cubicBezTo>
                    <a:pt x="890" y="153"/>
                    <a:pt x="874" y="192"/>
                    <a:pt x="846" y="232"/>
                  </a:cubicBezTo>
                  <a:cubicBezTo>
                    <a:pt x="808" y="287"/>
                    <a:pt x="757" y="338"/>
                    <a:pt x="698" y="373"/>
                  </a:cubicBezTo>
                  <a:cubicBezTo>
                    <a:pt x="674" y="387"/>
                    <a:pt x="644" y="401"/>
                    <a:pt x="617" y="413"/>
                  </a:cubicBezTo>
                  <a:cubicBezTo>
                    <a:pt x="592" y="422"/>
                    <a:pt x="561" y="423"/>
                    <a:pt x="534" y="430"/>
                  </a:cubicBezTo>
                  <a:cubicBezTo>
                    <a:pt x="511" y="433"/>
                    <a:pt x="488" y="437"/>
                    <a:pt x="466" y="443"/>
                  </a:cubicBezTo>
                  <a:cubicBezTo>
                    <a:pt x="438" y="450"/>
                    <a:pt x="419" y="463"/>
                    <a:pt x="394" y="477"/>
                  </a:cubicBezTo>
                  <a:cubicBezTo>
                    <a:pt x="372" y="488"/>
                    <a:pt x="348" y="505"/>
                    <a:pt x="329" y="521"/>
                  </a:cubicBezTo>
                  <a:cubicBezTo>
                    <a:pt x="352" y="530"/>
                    <a:pt x="381" y="526"/>
                    <a:pt x="409" y="520"/>
                  </a:cubicBezTo>
                  <a:cubicBezTo>
                    <a:pt x="464" y="504"/>
                    <a:pt x="511" y="479"/>
                    <a:pt x="569" y="476"/>
                  </a:cubicBezTo>
                  <a:cubicBezTo>
                    <a:pt x="625" y="473"/>
                    <a:pt x="676" y="494"/>
                    <a:pt x="719" y="530"/>
                  </a:cubicBezTo>
                  <a:cubicBezTo>
                    <a:pt x="737" y="546"/>
                    <a:pt x="754" y="584"/>
                    <a:pt x="778" y="595"/>
                  </a:cubicBezTo>
                  <a:cubicBezTo>
                    <a:pt x="801" y="604"/>
                    <a:pt x="827" y="610"/>
                    <a:pt x="848" y="625"/>
                  </a:cubicBezTo>
                  <a:cubicBezTo>
                    <a:pt x="871" y="641"/>
                    <a:pt x="885" y="666"/>
                    <a:pt x="911" y="677"/>
                  </a:cubicBezTo>
                  <a:cubicBezTo>
                    <a:pt x="934" y="686"/>
                    <a:pt x="960" y="683"/>
                    <a:pt x="985" y="681"/>
                  </a:cubicBezTo>
                  <a:cubicBezTo>
                    <a:pt x="969" y="679"/>
                    <a:pt x="957" y="688"/>
                    <a:pt x="945" y="691"/>
                  </a:cubicBezTo>
                  <a:cubicBezTo>
                    <a:pt x="925" y="694"/>
                    <a:pt x="907" y="693"/>
                    <a:pt x="887" y="694"/>
                  </a:cubicBezTo>
                  <a:cubicBezTo>
                    <a:pt x="856" y="698"/>
                    <a:pt x="826" y="707"/>
                    <a:pt x="798" y="708"/>
                  </a:cubicBezTo>
                  <a:cubicBezTo>
                    <a:pt x="768" y="710"/>
                    <a:pt x="741" y="719"/>
                    <a:pt x="713" y="720"/>
                  </a:cubicBezTo>
                  <a:cubicBezTo>
                    <a:pt x="685" y="721"/>
                    <a:pt x="657" y="718"/>
                    <a:pt x="629" y="719"/>
                  </a:cubicBezTo>
                  <a:cubicBezTo>
                    <a:pt x="601" y="721"/>
                    <a:pt x="571" y="719"/>
                    <a:pt x="545" y="713"/>
                  </a:cubicBezTo>
                  <a:cubicBezTo>
                    <a:pt x="517" y="707"/>
                    <a:pt x="493" y="688"/>
                    <a:pt x="472" y="669"/>
                  </a:cubicBezTo>
                  <a:cubicBezTo>
                    <a:pt x="448" y="652"/>
                    <a:pt x="425" y="633"/>
                    <a:pt x="403" y="611"/>
                  </a:cubicBezTo>
                  <a:cubicBezTo>
                    <a:pt x="382" y="589"/>
                    <a:pt x="365" y="567"/>
                    <a:pt x="337" y="554"/>
                  </a:cubicBezTo>
                  <a:cubicBezTo>
                    <a:pt x="303" y="537"/>
                    <a:pt x="274" y="541"/>
                    <a:pt x="239" y="543"/>
                  </a:cubicBezTo>
                  <a:cubicBezTo>
                    <a:pt x="208" y="545"/>
                    <a:pt x="184" y="542"/>
                    <a:pt x="154" y="544"/>
                  </a:cubicBezTo>
                  <a:cubicBezTo>
                    <a:pt x="148" y="537"/>
                    <a:pt x="151" y="544"/>
                    <a:pt x="154" y="544"/>
                  </a:cubicBezTo>
                  <a:cubicBezTo>
                    <a:pt x="175" y="558"/>
                    <a:pt x="195" y="561"/>
                    <a:pt x="221" y="559"/>
                  </a:cubicBezTo>
                  <a:cubicBezTo>
                    <a:pt x="276" y="557"/>
                    <a:pt x="330" y="567"/>
                    <a:pt x="375" y="605"/>
                  </a:cubicBezTo>
                  <a:cubicBezTo>
                    <a:pt x="422" y="641"/>
                    <a:pt x="446" y="698"/>
                    <a:pt x="456" y="753"/>
                  </a:cubicBezTo>
                  <a:cubicBezTo>
                    <a:pt x="460" y="781"/>
                    <a:pt x="461" y="806"/>
                    <a:pt x="465" y="831"/>
                  </a:cubicBezTo>
                  <a:cubicBezTo>
                    <a:pt x="468" y="851"/>
                    <a:pt x="475" y="887"/>
                    <a:pt x="491" y="903"/>
                  </a:cubicBezTo>
                  <a:cubicBezTo>
                    <a:pt x="460" y="892"/>
                    <a:pt x="439" y="873"/>
                    <a:pt x="410" y="857"/>
                  </a:cubicBezTo>
                  <a:cubicBezTo>
                    <a:pt x="387" y="843"/>
                    <a:pt x="361" y="836"/>
                    <a:pt x="335" y="827"/>
                  </a:cubicBezTo>
                  <a:cubicBezTo>
                    <a:pt x="276" y="803"/>
                    <a:pt x="232" y="746"/>
                    <a:pt x="199" y="695"/>
                  </a:cubicBezTo>
                  <a:cubicBezTo>
                    <a:pt x="172" y="650"/>
                    <a:pt x="176" y="589"/>
                    <a:pt x="132" y="556"/>
                  </a:cubicBezTo>
                  <a:cubicBezTo>
                    <a:pt x="103" y="532"/>
                    <a:pt x="43" y="548"/>
                    <a:pt x="5" y="550"/>
                  </a:cubicBezTo>
                </a:path>
              </a:pathLst>
            </a:custGeom>
            <a:solidFill>
              <a:srgbClr val="AEB55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 name="Freeform 14"/>
            <p:cNvSpPr/>
            <p:nvPr userDrawn="1"/>
          </p:nvSpPr>
          <p:spPr bwMode="auto">
            <a:xfrm>
              <a:off x="-240197" y="90114"/>
              <a:ext cx="1453842" cy="1132925"/>
            </a:xfrm>
            <a:custGeom>
              <a:gdLst>
                <a:gd name="T0" fmla="*/ 21 w 964"/>
                <a:gd name="T1" fmla="*/ 8 h 750"/>
                <a:gd name="T2" fmla="*/ 26 w 964"/>
                <a:gd name="T3" fmla="*/ 23 h 750"/>
                <a:gd name="T4" fmla="*/ 42 w 964"/>
                <a:gd name="T5" fmla="*/ 71 h 750"/>
                <a:gd name="T6" fmla="*/ 89 w 964"/>
                <a:gd name="T7" fmla="*/ 143 h 750"/>
                <a:gd name="T8" fmla="*/ 151 w 964"/>
                <a:gd name="T9" fmla="*/ 215 h 750"/>
                <a:gd name="T10" fmla="*/ 214 w 964"/>
                <a:gd name="T11" fmla="*/ 276 h 750"/>
                <a:gd name="T12" fmla="*/ 279 w 964"/>
                <a:gd name="T13" fmla="*/ 298 h 750"/>
                <a:gd name="T14" fmla="*/ 452 w 964"/>
                <a:gd name="T15" fmla="*/ 215 h 750"/>
                <a:gd name="T16" fmla="*/ 639 w 964"/>
                <a:gd name="T17" fmla="*/ 252 h 750"/>
                <a:gd name="T18" fmla="*/ 705 w 964"/>
                <a:gd name="T19" fmla="*/ 339 h 750"/>
                <a:gd name="T20" fmla="*/ 790 w 964"/>
                <a:gd name="T21" fmla="*/ 391 h 750"/>
                <a:gd name="T22" fmla="*/ 593 w 964"/>
                <a:gd name="T23" fmla="*/ 404 h 750"/>
                <a:gd name="T24" fmla="*/ 448 w 964"/>
                <a:gd name="T25" fmla="*/ 385 h 750"/>
                <a:gd name="T26" fmla="*/ 301 w 964"/>
                <a:gd name="T27" fmla="*/ 333 h 750"/>
                <a:gd name="T28" fmla="*/ 274 w 964"/>
                <a:gd name="T29" fmla="*/ 350 h 750"/>
                <a:gd name="T30" fmla="*/ 351 w 964"/>
                <a:gd name="T31" fmla="*/ 395 h 750"/>
                <a:gd name="T32" fmla="*/ 652 w 964"/>
                <a:gd name="T33" fmla="*/ 419 h 750"/>
                <a:gd name="T34" fmla="*/ 842 w 964"/>
                <a:gd name="T35" fmla="*/ 561 h 750"/>
                <a:gd name="T36" fmla="*/ 891 w 964"/>
                <a:gd name="T37" fmla="*/ 666 h 750"/>
                <a:gd name="T38" fmla="*/ 964 w 964"/>
                <a:gd name="T39" fmla="*/ 750 h 750"/>
                <a:gd name="T40" fmla="*/ 887 w 964"/>
                <a:gd name="T41" fmla="*/ 697 h 750"/>
                <a:gd name="T42" fmla="*/ 809 w 964"/>
                <a:gd name="T43" fmla="*/ 671 h 750"/>
                <a:gd name="T44" fmla="*/ 635 w 964"/>
                <a:gd name="T45" fmla="*/ 638 h 750"/>
                <a:gd name="T46" fmla="*/ 480 w 964"/>
                <a:gd name="T47" fmla="*/ 525 h 750"/>
                <a:gd name="T48" fmla="*/ 410 w 964"/>
                <a:gd name="T49" fmla="*/ 459 h 750"/>
                <a:gd name="T50" fmla="*/ 343 w 964"/>
                <a:gd name="T51" fmla="*/ 408 h 750"/>
                <a:gd name="T52" fmla="*/ 320 w 964"/>
                <a:gd name="T53" fmla="*/ 399 h 750"/>
                <a:gd name="T54" fmla="*/ 380 w 964"/>
                <a:gd name="T55" fmla="*/ 473 h 750"/>
                <a:gd name="T56" fmla="*/ 399 w 964"/>
                <a:gd name="T57" fmla="*/ 547 h 750"/>
                <a:gd name="T58" fmla="*/ 409 w 964"/>
                <a:gd name="T59" fmla="*/ 641 h 750"/>
                <a:gd name="T60" fmla="*/ 444 w 964"/>
                <a:gd name="T61" fmla="*/ 735 h 750"/>
                <a:gd name="T62" fmla="*/ 283 w 964"/>
                <a:gd name="T63" fmla="*/ 535 h 750"/>
                <a:gd name="T64" fmla="*/ 232 w 964"/>
                <a:gd name="T65" fmla="*/ 437 h 750"/>
                <a:gd name="T66" fmla="*/ 237 w 964"/>
                <a:gd name="T67" fmla="*/ 388 h 750"/>
                <a:gd name="T68" fmla="*/ 262 w 964"/>
                <a:gd name="T69" fmla="*/ 374 h 750"/>
                <a:gd name="T70" fmla="*/ 281 w 964"/>
                <a:gd name="T71" fmla="*/ 386 h 750"/>
                <a:gd name="T72" fmla="*/ 245 w 964"/>
                <a:gd name="T73" fmla="*/ 341 h 750"/>
                <a:gd name="T74" fmla="*/ 199 w 964"/>
                <a:gd name="T75" fmla="*/ 295 h 750"/>
                <a:gd name="T76" fmla="*/ 110 w 964"/>
                <a:gd name="T77" fmla="*/ 201 h 750"/>
                <a:gd name="T78" fmla="*/ 38 w 964"/>
                <a:gd name="T79" fmla="*/ 105 h 750"/>
                <a:gd name="T80" fmla="*/ 0 w 964"/>
                <a:gd name="T81" fmla="*/ 17 h 75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750">
                  <a:moveTo>
                    <a:pt x="21" y="8"/>
                  </a:moveTo>
                  <a:cubicBezTo>
                    <a:pt x="18" y="0"/>
                    <a:pt x="24" y="23"/>
                    <a:pt x="26" y="23"/>
                  </a:cubicBezTo>
                  <a:cubicBezTo>
                    <a:pt x="32" y="41"/>
                    <a:pt x="36" y="56"/>
                    <a:pt x="42" y="71"/>
                  </a:cubicBezTo>
                  <a:cubicBezTo>
                    <a:pt x="51" y="96"/>
                    <a:pt x="72" y="124"/>
                    <a:pt x="89" y="143"/>
                  </a:cubicBezTo>
                  <a:cubicBezTo>
                    <a:pt x="108" y="168"/>
                    <a:pt x="127" y="193"/>
                    <a:pt x="151" y="215"/>
                  </a:cubicBezTo>
                  <a:cubicBezTo>
                    <a:pt x="170" y="234"/>
                    <a:pt x="195" y="254"/>
                    <a:pt x="214" y="276"/>
                  </a:cubicBezTo>
                  <a:cubicBezTo>
                    <a:pt x="235" y="295"/>
                    <a:pt x="249" y="313"/>
                    <a:pt x="279" y="298"/>
                  </a:cubicBezTo>
                  <a:cubicBezTo>
                    <a:pt x="339" y="272"/>
                    <a:pt x="386" y="226"/>
                    <a:pt x="452" y="215"/>
                  </a:cubicBezTo>
                  <a:cubicBezTo>
                    <a:pt x="524" y="204"/>
                    <a:pt x="585" y="201"/>
                    <a:pt x="639" y="252"/>
                  </a:cubicBezTo>
                  <a:cubicBezTo>
                    <a:pt x="666" y="279"/>
                    <a:pt x="680" y="312"/>
                    <a:pt x="705" y="339"/>
                  </a:cubicBezTo>
                  <a:cubicBezTo>
                    <a:pt x="727" y="366"/>
                    <a:pt x="758" y="383"/>
                    <a:pt x="790" y="391"/>
                  </a:cubicBezTo>
                  <a:cubicBezTo>
                    <a:pt x="726" y="397"/>
                    <a:pt x="659" y="395"/>
                    <a:pt x="593" y="404"/>
                  </a:cubicBezTo>
                  <a:cubicBezTo>
                    <a:pt x="544" y="409"/>
                    <a:pt x="495" y="398"/>
                    <a:pt x="448" y="385"/>
                  </a:cubicBezTo>
                  <a:cubicBezTo>
                    <a:pt x="398" y="370"/>
                    <a:pt x="351" y="349"/>
                    <a:pt x="301" y="333"/>
                  </a:cubicBezTo>
                  <a:cubicBezTo>
                    <a:pt x="278" y="324"/>
                    <a:pt x="249" y="323"/>
                    <a:pt x="274" y="350"/>
                  </a:cubicBezTo>
                  <a:cubicBezTo>
                    <a:pt x="293" y="370"/>
                    <a:pt x="324" y="383"/>
                    <a:pt x="351" y="395"/>
                  </a:cubicBezTo>
                  <a:cubicBezTo>
                    <a:pt x="447" y="431"/>
                    <a:pt x="558" y="382"/>
                    <a:pt x="652" y="419"/>
                  </a:cubicBezTo>
                  <a:cubicBezTo>
                    <a:pt x="728" y="448"/>
                    <a:pt x="812" y="478"/>
                    <a:pt x="842" y="561"/>
                  </a:cubicBezTo>
                  <a:cubicBezTo>
                    <a:pt x="854" y="599"/>
                    <a:pt x="874" y="631"/>
                    <a:pt x="891" y="666"/>
                  </a:cubicBezTo>
                  <a:cubicBezTo>
                    <a:pt x="907" y="694"/>
                    <a:pt x="933" y="734"/>
                    <a:pt x="964" y="750"/>
                  </a:cubicBezTo>
                  <a:cubicBezTo>
                    <a:pt x="938" y="736"/>
                    <a:pt x="916" y="711"/>
                    <a:pt x="887" y="697"/>
                  </a:cubicBezTo>
                  <a:cubicBezTo>
                    <a:pt x="861" y="686"/>
                    <a:pt x="837" y="674"/>
                    <a:pt x="809" y="671"/>
                  </a:cubicBezTo>
                  <a:cubicBezTo>
                    <a:pt x="749" y="658"/>
                    <a:pt x="690" y="656"/>
                    <a:pt x="635" y="638"/>
                  </a:cubicBezTo>
                  <a:cubicBezTo>
                    <a:pt x="577" y="620"/>
                    <a:pt x="523" y="566"/>
                    <a:pt x="480" y="525"/>
                  </a:cubicBezTo>
                  <a:cubicBezTo>
                    <a:pt x="459" y="503"/>
                    <a:pt x="437" y="478"/>
                    <a:pt x="410" y="459"/>
                  </a:cubicBezTo>
                  <a:cubicBezTo>
                    <a:pt x="389" y="442"/>
                    <a:pt x="370" y="420"/>
                    <a:pt x="343" y="408"/>
                  </a:cubicBezTo>
                  <a:cubicBezTo>
                    <a:pt x="336" y="406"/>
                    <a:pt x="328" y="401"/>
                    <a:pt x="320" y="399"/>
                  </a:cubicBezTo>
                  <a:cubicBezTo>
                    <a:pt x="334" y="427"/>
                    <a:pt x="363" y="446"/>
                    <a:pt x="380" y="473"/>
                  </a:cubicBezTo>
                  <a:cubicBezTo>
                    <a:pt x="391" y="496"/>
                    <a:pt x="398" y="521"/>
                    <a:pt x="399" y="547"/>
                  </a:cubicBezTo>
                  <a:cubicBezTo>
                    <a:pt x="401" y="580"/>
                    <a:pt x="397" y="611"/>
                    <a:pt x="409" y="641"/>
                  </a:cubicBezTo>
                  <a:cubicBezTo>
                    <a:pt x="418" y="674"/>
                    <a:pt x="420" y="708"/>
                    <a:pt x="444" y="735"/>
                  </a:cubicBezTo>
                  <a:cubicBezTo>
                    <a:pt x="392" y="665"/>
                    <a:pt x="332" y="601"/>
                    <a:pt x="283" y="535"/>
                  </a:cubicBezTo>
                  <a:cubicBezTo>
                    <a:pt x="261" y="502"/>
                    <a:pt x="244" y="472"/>
                    <a:pt x="232" y="437"/>
                  </a:cubicBezTo>
                  <a:cubicBezTo>
                    <a:pt x="226" y="417"/>
                    <a:pt x="222" y="401"/>
                    <a:pt x="237" y="388"/>
                  </a:cubicBezTo>
                  <a:cubicBezTo>
                    <a:pt x="242" y="382"/>
                    <a:pt x="252" y="372"/>
                    <a:pt x="262" y="374"/>
                  </a:cubicBezTo>
                  <a:cubicBezTo>
                    <a:pt x="270" y="376"/>
                    <a:pt x="270" y="386"/>
                    <a:pt x="281" y="386"/>
                  </a:cubicBezTo>
                  <a:cubicBezTo>
                    <a:pt x="277" y="370"/>
                    <a:pt x="256" y="351"/>
                    <a:pt x="245" y="341"/>
                  </a:cubicBezTo>
                  <a:cubicBezTo>
                    <a:pt x="229" y="327"/>
                    <a:pt x="215" y="312"/>
                    <a:pt x="199" y="295"/>
                  </a:cubicBezTo>
                  <a:cubicBezTo>
                    <a:pt x="169" y="265"/>
                    <a:pt x="142" y="231"/>
                    <a:pt x="110" y="201"/>
                  </a:cubicBezTo>
                  <a:cubicBezTo>
                    <a:pt x="80" y="175"/>
                    <a:pt x="60" y="137"/>
                    <a:pt x="38" y="105"/>
                  </a:cubicBezTo>
                  <a:cubicBezTo>
                    <a:pt x="19" y="75"/>
                    <a:pt x="15" y="47"/>
                    <a:pt x="0" y="17"/>
                  </a:cubicBezTo>
                </a:path>
              </a:pathLst>
            </a:custGeom>
            <a:solidFill>
              <a:srgbClr val="AEB55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 name="Freeform 15"/>
            <p:cNvSpPr/>
            <p:nvPr userDrawn="1"/>
          </p:nvSpPr>
          <p:spPr bwMode="auto">
            <a:xfrm>
              <a:off x="1430830" y="-209730"/>
              <a:ext cx="735836" cy="640208"/>
            </a:xfrm>
            <a:custGeom>
              <a:gdLst>
                <a:gd name="T0" fmla="*/ 1 w 488"/>
                <a:gd name="T1" fmla="*/ 424 h 424"/>
                <a:gd name="T2" fmla="*/ 158 w 488"/>
                <a:gd name="T3" fmla="*/ 348 h 424"/>
                <a:gd name="T4" fmla="*/ 293 w 488"/>
                <a:gd name="T5" fmla="*/ 245 h 424"/>
                <a:gd name="T6" fmla="*/ 405 w 488"/>
                <a:gd name="T7" fmla="*/ 134 h 424"/>
                <a:gd name="T8" fmla="*/ 457 w 488"/>
                <a:gd name="T9" fmla="*/ 53 h 424"/>
                <a:gd name="T10" fmla="*/ 472 w 488"/>
                <a:gd name="T11" fmla="*/ 23 h 424"/>
                <a:gd name="T12" fmla="*/ 488 w 488"/>
                <a:gd name="T13" fmla="*/ 0 h 424"/>
                <a:gd name="T14" fmla="*/ 487 w 488"/>
                <a:gd name="T15" fmla="*/ 0 h 424"/>
                <a:gd name="T16" fmla="*/ 468 w 488"/>
                <a:gd name="T17" fmla="*/ 27 h 424"/>
                <a:gd name="T18" fmla="*/ 452 w 488"/>
                <a:gd name="T19" fmla="*/ 59 h 424"/>
                <a:gd name="T20" fmla="*/ 404 w 488"/>
                <a:gd name="T21" fmla="*/ 134 h 424"/>
                <a:gd name="T22" fmla="*/ 288 w 488"/>
                <a:gd name="T23" fmla="*/ 249 h 424"/>
                <a:gd name="T24" fmla="*/ 222 w 488"/>
                <a:gd name="T25" fmla="*/ 307 h 424"/>
                <a:gd name="T26" fmla="*/ 151 w 488"/>
                <a:gd name="T27" fmla="*/ 350 h 424"/>
                <a:gd name="T28" fmla="*/ 1 w 488"/>
                <a:gd name="T29" fmla="*/ 423 h 424"/>
                <a:gd name="T30" fmla="*/ 1 w 488"/>
                <a:gd name="T31" fmla="*/ 424 h 42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8" h="423">
                  <a:moveTo>
                    <a:pt x="1" y="424"/>
                  </a:moveTo>
                  <a:cubicBezTo>
                    <a:pt x="53" y="399"/>
                    <a:pt x="106" y="375"/>
                    <a:pt x="158" y="348"/>
                  </a:cubicBezTo>
                  <a:cubicBezTo>
                    <a:pt x="209" y="320"/>
                    <a:pt x="250" y="284"/>
                    <a:pt x="293" y="245"/>
                  </a:cubicBezTo>
                  <a:cubicBezTo>
                    <a:pt x="332" y="209"/>
                    <a:pt x="373" y="176"/>
                    <a:pt x="405" y="134"/>
                  </a:cubicBezTo>
                  <a:cubicBezTo>
                    <a:pt x="425" y="109"/>
                    <a:pt x="440" y="80"/>
                    <a:pt x="457" y="53"/>
                  </a:cubicBezTo>
                  <a:cubicBezTo>
                    <a:pt x="463" y="43"/>
                    <a:pt x="467" y="33"/>
                    <a:pt x="472" y="23"/>
                  </a:cubicBezTo>
                  <a:cubicBezTo>
                    <a:pt x="476" y="13"/>
                    <a:pt x="485" y="11"/>
                    <a:pt x="488" y="0"/>
                  </a:cubicBezTo>
                  <a:cubicBezTo>
                    <a:pt x="488" y="0"/>
                    <a:pt x="487" y="0"/>
                    <a:pt x="487" y="0"/>
                  </a:cubicBezTo>
                  <a:cubicBezTo>
                    <a:pt x="484" y="10"/>
                    <a:pt x="473" y="17"/>
                    <a:pt x="468" y="27"/>
                  </a:cubicBezTo>
                  <a:cubicBezTo>
                    <a:pt x="463" y="38"/>
                    <a:pt x="458" y="49"/>
                    <a:pt x="452" y="59"/>
                  </a:cubicBezTo>
                  <a:cubicBezTo>
                    <a:pt x="437" y="84"/>
                    <a:pt x="422" y="110"/>
                    <a:pt x="404" y="134"/>
                  </a:cubicBezTo>
                  <a:cubicBezTo>
                    <a:pt x="372" y="178"/>
                    <a:pt x="328" y="212"/>
                    <a:pt x="288" y="249"/>
                  </a:cubicBezTo>
                  <a:cubicBezTo>
                    <a:pt x="266" y="269"/>
                    <a:pt x="246" y="289"/>
                    <a:pt x="222" y="307"/>
                  </a:cubicBezTo>
                  <a:cubicBezTo>
                    <a:pt x="199" y="323"/>
                    <a:pt x="175" y="337"/>
                    <a:pt x="151" y="350"/>
                  </a:cubicBezTo>
                  <a:cubicBezTo>
                    <a:pt x="102" y="377"/>
                    <a:pt x="51" y="399"/>
                    <a:pt x="1" y="423"/>
                  </a:cubicBezTo>
                  <a:cubicBezTo>
                    <a:pt x="0" y="423"/>
                    <a:pt x="1" y="424"/>
                    <a:pt x="1" y="424"/>
                  </a:cubicBezTo>
                  <a:close/>
                </a:path>
              </a:pathLst>
            </a:custGeom>
            <a:solidFill>
              <a:srgbClr val="7B6C5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 name="Freeform 16"/>
            <p:cNvSpPr/>
            <p:nvPr userDrawn="1"/>
          </p:nvSpPr>
          <p:spPr bwMode="auto">
            <a:xfrm>
              <a:off x="1291443" y="556898"/>
              <a:ext cx="931951" cy="247980"/>
            </a:xfrm>
            <a:custGeom>
              <a:gdLst>
                <a:gd name="T0" fmla="*/ 0 w 618"/>
                <a:gd name="T1" fmla="*/ 1 h 165"/>
                <a:gd name="T2" fmla="*/ 48 w 618"/>
                <a:gd name="T3" fmla="*/ 23 h 165"/>
                <a:gd name="T4" fmla="*/ 129 w 618"/>
                <a:gd name="T5" fmla="*/ 53 h 165"/>
                <a:gd name="T6" fmla="*/ 302 w 618"/>
                <a:gd name="T7" fmla="*/ 98 h 165"/>
                <a:gd name="T8" fmla="*/ 389 w 618"/>
                <a:gd name="T9" fmla="*/ 117 h 165"/>
                <a:gd name="T10" fmla="*/ 464 w 618"/>
                <a:gd name="T11" fmla="*/ 146 h 165"/>
                <a:gd name="T12" fmla="*/ 617 w 618"/>
                <a:gd name="T13" fmla="*/ 162 h 165"/>
                <a:gd name="T14" fmla="*/ 617 w 618"/>
                <a:gd name="T15" fmla="*/ 161 h 165"/>
                <a:gd name="T16" fmla="*/ 464 w 618"/>
                <a:gd name="T17" fmla="*/ 145 h 165"/>
                <a:gd name="T18" fmla="*/ 396 w 618"/>
                <a:gd name="T19" fmla="*/ 118 h 165"/>
                <a:gd name="T20" fmla="*/ 310 w 618"/>
                <a:gd name="T21" fmla="*/ 98 h 165"/>
                <a:gd name="T22" fmla="*/ 150 w 618"/>
                <a:gd name="T23" fmla="*/ 59 h 165"/>
                <a:gd name="T24" fmla="*/ 75 w 618"/>
                <a:gd name="T25" fmla="*/ 32 h 165"/>
                <a:gd name="T26" fmla="*/ 30 w 618"/>
                <a:gd name="T27" fmla="*/ 13 h 165"/>
                <a:gd name="T28" fmla="*/ 0 w 618"/>
                <a:gd name="T29" fmla="*/ 1 h 165"/>
                <a:gd name="T30" fmla="*/ 0 w 618"/>
                <a:gd name="T31" fmla="*/ 1 h 1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8" h="165">
                  <a:moveTo>
                    <a:pt x="0" y="1"/>
                  </a:moveTo>
                  <a:cubicBezTo>
                    <a:pt x="12" y="13"/>
                    <a:pt x="33" y="16"/>
                    <a:pt x="48" y="23"/>
                  </a:cubicBezTo>
                  <a:cubicBezTo>
                    <a:pt x="75" y="34"/>
                    <a:pt x="102" y="43"/>
                    <a:pt x="129" y="53"/>
                  </a:cubicBezTo>
                  <a:cubicBezTo>
                    <a:pt x="184" y="74"/>
                    <a:pt x="244" y="87"/>
                    <a:pt x="302" y="98"/>
                  </a:cubicBezTo>
                  <a:cubicBezTo>
                    <a:pt x="332" y="103"/>
                    <a:pt x="360" y="109"/>
                    <a:pt x="389" y="117"/>
                  </a:cubicBezTo>
                  <a:cubicBezTo>
                    <a:pt x="415" y="125"/>
                    <a:pt x="439" y="136"/>
                    <a:pt x="464" y="146"/>
                  </a:cubicBezTo>
                  <a:cubicBezTo>
                    <a:pt x="512" y="165"/>
                    <a:pt x="567" y="165"/>
                    <a:pt x="617" y="162"/>
                  </a:cubicBezTo>
                  <a:cubicBezTo>
                    <a:pt x="618" y="162"/>
                    <a:pt x="618" y="161"/>
                    <a:pt x="617" y="161"/>
                  </a:cubicBezTo>
                  <a:cubicBezTo>
                    <a:pt x="565" y="163"/>
                    <a:pt x="514" y="163"/>
                    <a:pt x="464" y="145"/>
                  </a:cubicBezTo>
                  <a:cubicBezTo>
                    <a:pt x="441" y="136"/>
                    <a:pt x="419" y="126"/>
                    <a:pt x="396" y="118"/>
                  </a:cubicBezTo>
                  <a:cubicBezTo>
                    <a:pt x="367" y="109"/>
                    <a:pt x="339" y="103"/>
                    <a:pt x="310" y="98"/>
                  </a:cubicBezTo>
                  <a:cubicBezTo>
                    <a:pt x="256" y="88"/>
                    <a:pt x="202" y="76"/>
                    <a:pt x="150" y="59"/>
                  </a:cubicBezTo>
                  <a:cubicBezTo>
                    <a:pt x="125" y="51"/>
                    <a:pt x="100" y="41"/>
                    <a:pt x="75" y="32"/>
                  </a:cubicBezTo>
                  <a:cubicBezTo>
                    <a:pt x="60" y="26"/>
                    <a:pt x="45" y="20"/>
                    <a:pt x="30" y="13"/>
                  </a:cubicBezTo>
                  <a:cubicBezTo>
                    <a:pt x="20" y="9"/>
                    <a:pt x="9" y="10"/>
                    <a:pt x="0" y="1"/>
                  </a:cubicBezTo>
                  <a:cubicBezTo>
                    <a:pt x="0" y="0"/>
                    <a:pt x="0" y="1"/>
                    <a:pt x="0" y="1"/>
                  </a:cubicBezTo>
                  <a:close/>
                </a:path>
              </a:pathLst>
            </a:custGeom>
            <a:solidFill>
              <a:srgbClr val="7B6C5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 name="Freeform 17"/>
            <p:cNvSpPr/>
            <p:nvPr userDrawn="1"/>
          </p:nvSpPr>
          <p:spPr bwMode="auto">
            <a:xfrm>
              <a:off x="1001322" y="584452"/>
              <a:ext cx="508925" cy="544582"/>
            </a:xfrm>
            <a:custGeom>
              <a:gdLst>
                <a:gd name="T0" fmla="*/ 0 w 338"/>
                <a:gd name="T1" fmla="*/ 1 h 360"/>
                <a:gd name="T2" fmla="*/ 99 w 338"/>
                <a:gd name="T3" fmla="*/ 80 h 360"/>
                <a:gd name="T4" fmla="*/ 180 w 338"/>
                <a:gd name="T5" fmla="*/ 184 h 360"/>
                <a:gd name="T6" fmla="*/ 257 w 338"/>
                <a:gd name="T7" fmla="*/ 282 h 360"/>
                <a:gd name="T8" fmla="*/ 305 w 338"/>
                <a:gd name="T9" fmla="*/ 329 h 360"/>
                <a:gd name="T10" fmla="*/ 337 w 338"/>
                <a:gd name="T11" fmla="*/ 360 h 360"/>
                <a:gd name="T12" fmla="*/ 338 w 338"/>
                <a:gd name="T13" fmla="*/ 359 h 360"/>
                <a:gd name="T14" fmla="*/ 292 w 338"/>
                <a:gd name="T15" fmla="*/ 313 h 360"/>
                <a:gd name="T16" fmla="*/ 242 w 338"/>
                <a:gd name="T17" fmla="*/ 266 h 360"/>
                <a:gd name="T18" fmla="*/ 165 w 338"/>
                <a:gd name="T19" fmla="*/ 162 h 360"/>
                <a:gd name="T20" fmla="*/ 137 w 338"/>
                <a:gd name="T21" fmla="*/ 118 h 360"/>
                <a:gd name="T22" fmla="*/ 95 w 338"/>
                <a:gd name="T23" fmla="*/ 75 h 360"/>
                <a:gd name="T24" fmla="*/ 1 w 338"/>
                <a:gd name="T25" fmla="*/ 1 h 360"/>
                <a:gd name="T26" fmla="*/ 0 w 338"/>
                <a:gd name="T27" fmla="*/ 1 h 36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8" h="360">
                  <a:moveTo>
                    <a:pt x="0" y="1"/>
                  </a:moveTo>
                  <a:cubicBezTo>
                    <a:pt x="27" y="33"/>
                    <a:pt x="68" y="53"/>
                    <a:pt x="99" y="80"/>
                  </a:cubicBezTo>
                  <a:cubicBezTo>
                    <a:pt x="133" y="109"/>
                    <a:pt x="155" y="148"/>
                    <a:pt x="180" y="184"/>
                  </a:cubicBezTo>
                  <a:cubicBezTo>
                    <a:pt x="205" y="218"/>
                    <a:pt x="226" y="254"/>
                    <a:pt x="257" y="282"/>
                  </a:cubicBezTo>
                  <a:cubicBezTo>
                    <a:pt x="273" y="297"/>
                    <a:pt x="291" y="312"/>
                    <a:pt x="305" y="329"/>
                  </a:cubicBezTo>
                  <a:cubicBezTo>
                    <a:pt x="315" y="341"/>
                    <a:pt x="323" y="354"/>
                    <a:pt x="337" y="360"/>
                  </a:cubicBezTo>
                  <a:cubicBezTo>
                    <a:pt x="338" y="360"/>
                    <a:pt x="338" y="359"/>
                    <a:pt x="338" y="359"/>
                  </a:cubicBezTo>
                  <a:cubicBezTo>
                    <a:pt x="318" y="351"/>
                    <a:pt x="306" y="328"/>
                    <a:pt x="292" y="313"/>
                  </a:cubicBezTo>
                  <a:cubicBezTo>
                    <a:pt x="276" y="297"/>
                    <a:pt x="258" y="283"/>
                    <a:pt x="242" y="266"/>
                  </a:cubicBezTo>
                  <a:cubicBezTo>
                    <a:pt x="212" y="235"/>
                    <a:pt x="191" y="196"/>
                    <a:pt x="165" y="162"/>
                  </a:cubicBezTo>
                  <a:cubicBezTo>
                    <a:pt x="155" y="148"/>
                    <a:pt x="147" y="132"/>
                    <a:pt x="137" y="118"/>
                  </a:cubicBezTo>
                  <a:cubicBezTo>
                    <a:pt x="124" y="102"/>
                    <a:pt x="110" y="88"/>
                    <a:pt x="95" y="75"/>
                  </a:cubicBezTo>
                  <a:cubicBezTo>
                    <a:pt x="64" y="49"/>
                    <a:pt x="27" y="31"/>
                    <a:pt x="1" y="1"/>
                  </a:cubicBezTo>
                  <a:cubicBezTo>
                    <a:pt x="1" y="0"/>
                    <a:pt x="0" y="1"/>
                    <a:pt x="0" y="1"/>
                  </a:cubicBezTo>
                  <a:close/>
                </a:path>
              </a:pathLst>
            </a:custGeom>
            <a:solidFill>
              <a:srgbClr val="7B6C5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 name="Freeform 18"/>
            <p:cNvSpPr/>
            <p:nvPr userDrawn="1"/>
          </p:nvSpPr>
          <p:spPr bwMode="auto">
            <a:xfrm>
              <a:off x="147170" y="534207"/>
              <a:ext cx="782838" cy="137766"/>
            </a:xfrm>
            <a:custGeom>
              <a:gdLst>
                <a:gd name="T0" fmla="*/ 0 w 519"/>
                <a:gd name="T1" fmla="*/ 24 h 91"/>
                <a:gd name="T2" fmla="*/ 56 w 519"/>
                <a:gd name="T3" fmla="*/ 20 h 91"/>
                <a:gd name="T4" fmla="*/ 130 w 519"/>
                <a:gd name="T5" fmla="*/ 16 h 91"/>
                <a:gd name="T6" fmla="*/ 272 w 519"/>
                <a:gd name="T7" fmla="*/ 5 h 91"/>
                <a:gd name="T8" fmla="*/ 409 w 519"/>
                <a:gd name="T9" fmla="*/ 54 h 91"/>
                <a:gd name="T10" fmla="*/ 465 w 519"/>
                <a:gd name="T11" fmla="*/ 77 h 91"/>
                <a:gd name="T12" fmla="*/ 519 w 519"/>
                <a:gd name="T13" fmla="*/ 91 h 91"/>
                <a:gd name="T14" fmla="*/ 519 w 519"/>
                <a:gd name="T15" fmla="*/ 90 h 91"/>
                <a:gd name="T16" fmla="*/ 453 w 519"/>
                <a:gd name="T17" fmla="*/ 72 h 91"/>
                <a:gd name="T18" fmla="*/ 385 w 519"/>
                <a:gd name="T19" fmla="*/ 42 h 91"/>
                <a:gd name="T20" fmla="*/ 265 w 519"/>
                <a:gd name="T21" fmla="*/ 4 h 91"/>
                <a:gd name="T22" fmla="*/ 123 w 519"/>
                <a:gd name="T23" fmla="*/ 16 h 91"/>
                <a:gd name="T24" fmla="*/ 48 w 519"/>
                <a:gd name="T25" fmla="*/ 19 h 91"/>
                <a:gd name="T26" fmla="*/ 0 w 519"/>
                <a:gd name="T27" fmla="*/ 24 h 91"/>
                <a:gd name="T28" fmla="*/ 0 w 519"/>
                <a:gd name="T29" fmla="*/ 24 h 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9" h="91">
                  <a:moveTo>
                    <a:pt x="0" y="24"/>
                  </a:moveTo>
                  <a:cubicBezTo>
                    <a:pt x="17" y="18"/>
                    <a:pt x="38" y="20"/>
                    <a:pt x="56" y="20"/>
                  </a:cubicBezTo>
                  <a:cubicBezTo>
                    <a:pt x="81" y="19"/>
                    <a:pt x="106" y="19"/>
                    <a:pt x="130" y="16"/>
                  </a:cubicBezTo>
                  <a:cubicBezTo>
                    <a:pt x="178" y="12"/>
                    <a:pt x="224" y="2"/>
                    <a:pt x="272" y="5"/>
                  </a:cubicBezTo>
                  <a:cubicBezTo>
                    <a:pt x="320" y="8"/>
                    <a:pt x="366" y="33"/>
                    <a:pt x="409" y="54"/>
                  </a:cubicBezTo>
                  <a:cubicBezTo>
                    <a:pt x="427" y="63"/>
                    <a:pt x="446" y="71"/>
                    <a:pt x="465" y="77"/>
                  </a:cubicBezTo>
                  <a:cubicBezTo>
                    <a:pt x="483" y="82"/>
                    <a:pt x="500" y="90"/>
                    <a:pt x="519" y="91"/>
                  </a:cubicBezTo>
                  <a:cubicBezTo>
                    <a:pt x="519" y="91"/>
                    <a:pt x="519" y="90"/>
                    <a:pt x="519" y="90"/>
                  </a:cubicBezTo>
                  <a:cubicBezTo>
                    <a:pt x="497" y="90"/>
                    <a:pt x="473" y="79"/>
                    <a:pt x="453" y="72"/>
                  </a:cubicBezTo>
                  <a:cubicBezTo>
                    <a:pt x="429" y="64"/>
                    <a:pt x="407" y="52"/>
                    <a:pt x="385" y="42"/>
                  </a:cubicBezTo>
                  <a:cubicBezTo>
                    <a:pt x="346" y="24"/>
                    <a:pt x="308" y="7"/>
                    <a:pt x="265" y="4"/>
                  </a:cubicBezTo>
                  <a:cubicBezTo>
                    <a:pt x="218" y="0"/>
                    <a:pt x="170" y="12"/>
                    <a:pt x="123" y="16"/>
                  </a:cubicBezTo>
                  <a:cubicBezTo>
                    <a:pt x="98" y="18"/>
                    <a:pt x="73" y="18"/>
                    <a:pt x="48" y="19"/>
                  </a:cubicBezTo>
                  <a:cubicBezTo>
                    <a:pt x="33" y="20"/>
                    <a:pt x="15" y="17"/>
                    <a:pt x="0" y="24"/>
                  </a:cubicBezTo>
                  <a:cubicBezTo>
                    <a:pt x="0" y="24"/>
                    <a:pt x="0" y="25"/>
                    <a:pt x="0" y="24"/>
                  </a:cubicBezTo>
                  <a:close/>
                </a:path>
              </a:pathLst>
            </a:custGeom>
            <a:solidFill>
              <a:srgbClr val="7B6C5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Freeform 19"/>
            <p:cNvSpPr/>
            <p:nvPr userDrawn="1"/>
          </p:nvSpPr>
          <p:spPr bwMode="auto">
            <a:xfrm>
              <a:off x="280075" y="683320"/>
              <a:ext cx="891430" cy="507304"/>
            </a:xfrm>
            <a:custGeom>
              <a:gdLst>
                <a:gd name="T0" fmla="*/ 0 w 591"/>
                <a:gd name="T1" fmla="*/ 1 h 336"/>
                <a:gd name="T2" fmla="*/ 121 w 591"/>
                <a:gd name="T3" fmla="*/ 77 h 336"/>
                <a:gd name="T4" fmla="*/ 204 w 591"/>
                <a:gd name="T5" fmla="*/ 118 h 336"/>
                <a:gd name="T6" fmla="*/ 305 w 591"/>
                <a:gd name="T7" fmla="*/ 148 h 336"/>
                <a:gd name="T8" fmla="*/ 483 w 591"/>
                <a:gd name="T9" fmla="*/ 249 h 336"/>
                <a:gd name="T10" fmla="*/ 549 w 591"/>
                <a:gd name="T11" fmla="*/ 306 h 336"/>
                <a:gd name="T12" fmla="*/ 590 w 591"/>
                <a:gd name="T13" fmla="*/ 335 h 336"/>
                <a:gd name="T14" fmla="*/ 590 w 591"/>
                <a:gd name="T15" fmla="*/ 334 h 336"/>
                <a:gd name="T16" fmla="*/ 538 w 591"/>
                <a:gd name="T17" fmla="*/ 293 h 336"/>
                <a:gd name="T18" fmla="*/ 467 w 591"/>
                <a:gd name="T19" fmla="*/ 234 h 336"/>
                <a:gd name="T20" fmla="*/ 319 w 591"/>
                <a:gd name="T21" fmla="*/ 151 h 336"/>
                <a:gd name="T22" fmla="*/ 225 w 591"/>
                <a:gd name="T23" fmla="*/ 125 h 336"/>
                <a:gd name="T24" fmla="*/ 142 w 591"/>
                <a:gd name="T25" fmla="*/ 86 h 336"/>
                <a:gd name="T26" fmla="*/ 71 w 591"/>
                <a:gd name="T27" fmla="*/ 53 h 336"/>
                <a:gd name="T28" fmla="*/ 1 w 591"/>
                <a:gd name="T29" fmla="*/ 1 h 336"/>
                <a:gd name="T30" fmla="*/ 0 w 591"/>
                <a:gd name="T31" fmla="*/ 1 h 33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91" h="336">
                  <a:moveTo>
                    <a:pt x="0" y="1"/>
                  </a:moveTo>
                  <a:cubicBezTo>
                    <a:pt x="29" y="41"/>
                    <a:pt x="79" y="57"/>
                    <a:pt x="121" y="77"/>
                  </a:cubicBezTo>
                  <a:cubicBezTo>
                    <a:pt x="149" y="90"/>
                    <a:pt x="177" y="104"/>
                    <a:pt x="204" y="118"/>
                  </a:cubicBezTo>
                  <a:cubicBezTo>
                    <a:pt x="236" y="133"/>
                    <a:pt x="272" y="139"/>
                    <a:pt x="305" y="148"/>
                  </a:cubicBezTo>
                  <a:cubicBezTo>
                    <a:pt x="372" y="166"/>
                    <a:pt x="431" y="204"/>
                    <a:pt x="483" y="249"/>
                  </a:cubicBezTo>
                  <a:cubicBezTo>
                    <a:pt x="505" y="268"/>
                    <a:pt x="529" y="284"/>
                    <a:pt x="549" y="306"/>
                  </a:cubicBezTo>
                  <a:cubicBezTo>
                    <a:pt x="559" y="317"/>
                    <a:pt x="573" y="336"/>
                    <a:pt x="590" y="335"/>
                  </a:cubicBezTo>
                  <a:cubicBezTo>
                    <a:pt x="591" y="335"/>
                    <a:pt x="591" y="334"/>
                    <a:pt x="590" y="334"/>
                  </a:cubicBezTo>
                  <a:cubicBezTo>
                    <a:pt x="569" y="335"/>
                    <a:pt x="551" y="306"/>
                    <a:pt x="538" y="293"/>
                  </a:cubicBezTo>
                  <a:cubicBezTo>
                    <a:pt x="516" y="271"/>
                    <a:pt x="490" y="253"/>
                    <a:pt x="467" y="234"/>
                  </a:cubicBezTo>
                  <a:cubicBezTo>
                    <a:pt x="423" y="197"/>
                    <a:pt x="372" y="170"/>
                    <a:pt x="319" y="151"/>
                  </a:cubicBezTo>
                  <a:cubicBezTo>
                    <a:pt x="288" y="141"/>
                    <a:pt x="256" y="135"/>
                    <a:pt x="225" y="125"/>
                  </a:cubicBezTo>
                  <a:cubicBezTo>
                    <a:pt x="195" y="116"/>
                    <a:pt x="171" y="96"/>
                    <a:pt x="142" y="86"/>
                  </a:cubicBezTo>
                  <a:cubicBezTo>
                    <a:pt x="118" y="76"/>
                    <a:pt x="94" y="64"/>
                    <a:pt x="71" y="53"/>
                  </a:cubicBezTo>
                  <a:cubicBezTo>
                    <a:pt x="44" y="40"/>
                    <a:pt x="18" y="25"/>
                    <a:pt x="1" y="1"/>
                  </a:cubicBezTo>
                  <a:cubicBezTo>
                    <a:pt x="1" y="0"/>
                    <a:pt x="0" y="1"/>
                    <a:pt x="0" y="1"/>
                  </a:cubicBezTo>
                  <a:close/>
                </a:path>
              </a:pathLst>
            </a:custGeom>
            <a:solidFill>
              <a:srgbClr val="7B6C5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 name="Freeform 20"/>
            <p:cNvSpPr/>
            <p:nvPr userDrawn="1"/>
          </p:nvSpPr>
          <p:spPr bwMode="auto">
            <a:xfrm>
              <a:off x="187690" y="680078"/>
              <a:ext cx="111834" cy="358193"/>
            </a:xfrm>
            <a:custGeom>
              <a:gdLst>
                <a:gd name="T0" fmla="*/ 11 w 74"/>
                <a:gd name="T1" fmla="*/ 0 h 237"/>
                <a:gd name="T2" fmla="*/ 0 w 74"/>
                <a:gd name="T3" fmla="*/ 55 h 237"/>
                <a:gd name="T4" fmla="*/ 11 w 74"/>
                <a:gd name="T5" fmla="*/ 116 h 237"/>
                <a:gd name="T6" fmla="*/ 42 w 74"/>
                <a:gd name="T7" fmla="*/ 176 h 237"/>
                <a:gd name="T8" fmla="*/ 73 w 74"/>
                <a:gd name="T9" fmla="*/ 237 h 237"/>
                <a:gd name="T10" fmla="*/ 73 w 74"/>
                <a:gd name="T11" fmla="*/ 236 h 237"/>
                <a:gd name="T12" fmla="*/ 49 w 74"/>
                <a:gd name="T13" fmla="*/ 187 h 237"/>
                <a:gd name="T14" fmla="*/ 14 w 74"/>
                <a:gd name="T15" fmla="*/ 123 h 237"/>
                <a:gd name="T16" fmla="*/ 1 w 74"/>
                <a:gd name="T17" fmla="*/ 55 h 237"/>
                <a:gd name="T18" fmla="*/ 11 w 74"/>
                <a:gd name="T19" fmla="*/ 0 h 237"/>
                <a:gd name="T20" fmla="*/ 11 w 74"/>
                <a:gd name="T21" fmla="*/ 0 h 2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 h="236">
                  <a:moveTo>
                    <a:pt x="11" y="0"/>
                  </a:moveTo>
                  <a:cubicBezTo>
                    <a:pt x="9" y="19"/>
                    <a:pt x="1" y="36"/>
                    <a:pt x="0" y="55"/>
                  </a:cubicBezTo>
                  <a:cubicBezTo>
                    <a:pt x="0" y="76"/>
                    <a:pt x="7" y="96"/>
                    <a:pt x="11" y="116"/>
                  </a:cubicBezTo>
                  <a:cubicBezTo>
                    <a:pt x="16" y="138"/>
                    <a:pt x="30" y="157"/>
                    <a:pt x="42" y="176"/>
                  </a:cubicBezTo>
                  <a:cubicBezTo>
                    <a:pt x="54" y="195"/>
                    <a:pt x="61" y="217"/>
                    <a:pt x="73" y="237"/>
                  </a:cubicBezTo>
                  <a:cubicBezTo>
                    <a:pt x="73" y="237"/>
                    <a:pt x="74" y="237"/>
                    <a:pt x="73" y="236"/>
                  </a:cubicBezTo>
                  <a:cubicBezTo>
                    <a:pt x="65" y="220"/>
                    <a:pt x="57" y="204"/>
                    <a:pt x="49" y="187"/>
                  </a:cubicBezTo>
                  <a:cubicBezTo>
                    <a:pt x="40" y="164"/>
                    <a:pt x="22" y="146"/>
                    <a:pt x="14" y="123"/>
                  </a:cubicBezTo>
                  <a:cubicBezTo>
                    <a:pt x="7" y="102"/>
                    <a:pt x="2" y="77"/>
                    <a:pt x="1" y="55"/>
                  </a:cubicBezTo>
                  <a:cubicBezTo>
                    <a:pt x="1" y="36"/>
                    <a:pt x="10" y="19"/>
                    <a:pt x="11" y="0"/>
                  </a:cubicBezTo>
                  <a:cubicBezTo>
                    <a:pt x="11" y="0"/>
                    <a:pt x="11" y="0"/>
                    <a:pt x="11" y="0"/>
                  </a:cubicBezTo>
                  <a:close/>
                </a:path>
              </a:pathLst>
            </a:custGeom>
            <a:solidFill>
              <a:srgbClr val="7B6C5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 name="Freeform 21"/>
            <p:cNvSpPr/>
            <p:nvPr userDrawn="1"/>
          </p:nvSpPr>
          <p:spPr bwMode="auto">
            <a:xfrm>
              <a:off x="2400057" y="-405844"/>
              <a:ext cx="940054" cy="231772"/>
            </a:xfrm>
            <a:custGeom>
              <a:gdLst>
                <a:gd name="T0" fmla="*/ 623 w 623"/>
                <a:gd name="T1" fmla="*/ 3 h 153"/>
                <a:gd name="T2" fmla="*/ 530 w 623"/>
                <a:gd name="T3" fmla="*/ 61 h 153"/>
                <a:gd name="T4" fmla="*/ 462 w 623"/>
                <a:gd name="T5" fmla="*/ 87 h 153"/>
                <a:gd name="T6" fmla="*/ 390 w 623"/>
                <a:gd name="T7" fmla="*/ 108 h 153"/>
                <a:gd name="T8" fmla="*/ 325 w 623"/>
                <a:gd name="T9" fmla="*/ 121 h 153"/>
                <a:gd name="T10" fmla="*/ 262 w 623"/>
                <a:gd name="T11" fmla="*/ 141 h 153"/>
                <a:gd name="T12" fmla="*/ 196 w 623"/>
                <a:gd name="T13" fmla="*/ 153 h 153"/>
                <a:gd name="T14" fmla="*/ 153 w 623"/>
                <a:gd name="T15" fmla="*/ 150 h 153"/>
                <a:gd name="T16" fmla="*/ 115 w 623"/>
                <a:gd name="T17" fmla="*/ 141 h 153"/>
                <a:gd name="T18" fmla="*/ 59 w 623"/>
                <a:gd name="T19" fmla="*/ 137 h 153"/>
                <a:gd name="T20" fmla="*/ 0 w 623"/>
                <a:gd name="T21" fmla="*/ 113 h 153"/>
                <a:gd name="T22" fmla="*/ 37 w 623"/>
                <a:gd name="T23" fmla="*/ 123 h 153"/>
                <a:gd name="T24" fmla="*/ 79 w 623"/>
                <a:gd name="T25" fmla="*/ 127 h 153"/>
                <a:gd name="T26" fmla="*/ 117 w 623"/>
                <a:gd name="T27" fmla="*/ 125 h 153"/>
                <a:gd name="T28" fmla="*/ 150 w 623"/>
                <a:gd name="T29" fmla="*/ 114 h 153"/>
                <a:gd name="T30" fmla="*/ 213 w 623"/>
                <a:gd name="T31" fmla="*/ 94 h 153"/>
                <a:gd name="T32" fmla="*/ 272 w 623"/>
                <a:gd name="T33" fmla="*/ 74 h 153"/>
                <a:gd name="T34" fmla="*/ 400 w 623"/>
                <a:gd name="T35" fmla="*/ 44 h 153"/>
                <a:gd name="T36" fmla="*/ 464 w 623"/>
                <a:gd name="T37" fmla="*/ 27 h 153"/>
                <a:gd name="T38" fmla="*/ 530 w 623"/>
                <a:gd name="T39" fmla="*/ 14 h 153"/>
                <a:gd name="T40" fmla="*/ 576 w 623"/>
                <a:gd name="T41" fmla="*/ 2 h 153"/>
                <a:gd name="T42" fmla="*/ 621 w 623"/>
                <a:gd name="T43" fmla="*/ 4 h 1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23" h="153">
                  <a:moveTo>
                    <a:pt x="623" y="3"/>
                  </a:moveTo>
                  <a:cubicBezTo>
                    <a:pt x="594" y="26"/>
                    <a:pt x="563" y="46"/>
                    <a:pt x="530" y="61"/>
                  </a:cubicBezTo>
                  <a:cubicBezTo>
                    <a:pt x="508" y="71"/>
                    <a:pt x="484" y="78"/>
                    <a:pt x="462" y="87"/>
                  </a:cubicBezTo>
                  <a:cubicBezTo>
                    <a:pt x="438" y="97"/>
                    <a:pt x="415" y="103"/>
                    <a:pt x="390" y="108"/>
                  </a:cubicBezTo>
                  <a:cubicBezTo>
                    <a:pt x="368" y="113"/>
                    <a:pt x="346" y="115"/>
                    <a:pt x="325" y="121"/>
                  </a:cubicBezTo>
                  <a:cubicBezTo>
                    <a:pt x="303" y="128"/>
                    <a:pt x="283" y="134"/>
                    <a:pt x="262" y="141"/>
                  </a:cubicBezTo>
                  <a:cubicBezTo>
                    <a:pt x="241" y="147"/>
                    <a:pt x="219" y="153"/>
                    <a:pt x="196" y="153"/>
                  </a:cubicBezTo>
                  <a:cubicBezTo>
                    <a:pt x="181" y="152"/>
                    <a:pt x="167" y="152"/>
                    <a:pt x="153" y="150"/>
                  </a:cubicBezTo>
                  <a:cubicBezTo>
                    <a:pt x="140" y="148"/>
                    <a:pt x="128" y="143"/>
                    <a:pt x="115" y="141"/>
                  </a:cubicBezTo>
                  <a:cubicBezTo>
                    <a:pt x="96" y="137"/>
                    <a:pt x="77" y="140"/>
                    <a:pt x="59" y="137"/>
                  </a:cubicBezTo>
                  <a:cubicBezTo>
                    <a:pt x="40" y="134"/>
                    <a:pt x="14" y="127"/>
                    <a:pt x="0" y="113"/>
                  </a:cubicBezTo>
                  <a:cubicBezTo>
                    <a:pt x="10" y="118"/>
                    <a:pt x="25" y="122"/>
                    <a:pt x="37" y="123"/>
                  </a:cubicBezTo>
                  <a:cubicBezTo>
                    <a:pt x="51" y="124"/>
                    <a:pt x="65" y="127"/>
                    <a:pt x="79" y="127"/>
                  </a:cubicBezTo>
                  <a:cubicBezTo>
                    <a:pt x="92" y="127"/>
                    <a:pt x="104" y="128"/>
                    <a:pt x="117" y="125"/>
                  </a:cubicBezTo>
                  <a:cubicBezTo>
                    <a:pt x="128" y="123"/>
                    <a:pt x="139" y="117"/>
                    <a:pt x="150" y="114"/>
                  </a:cubicBezTo>
                  <a:cubicBezTo>
                    <a:pt x="171" y="106"/>
                    <a:pt x="191" y="100"/>
                    <a:pt x="213" y="94"/>
                  </a:cubicBezTo>
                  <a:cubicBezTo>
                    <a:pt x="233" y="87"/>
                    <a:pt x="253" y="81"/>
                    <a:pt x="272" y="74"/>
                  </a:cubicBezTo>
                  <a:cubicBezTo>
                    <a:pt x="314" y="62"/>
                    <a:pt x="357" y="53"/>
                    <a:pt x="400" y="44"/>
                  </a:cubicBezTo>
                  <a:cubicBezTo>
                    <a:pt x="421" y="39"/>
                    <a:pt x="442" y="31"/>
                    <a:pt x="464" y="27"/>
                  </a:cubicBezTo>
                  <a:cubicBezTo>
                    <a:pt x="487" y="22"/>
                    <a:pt x="509" y="20"/>
                    <a:pt x="530" y="14"/>
                  </a:cubicBezTo>
                  <a:cubicBezTo>
                    <a:pt x="546" y="9"/>
                    <a:pt x="561" y="5"/>
                    <a:pt x="576" y="2"/>
                  </a:cubicBezTo>
                  <a:cubicBezTo>
                    <a:pt x="591" y="0"/>
                    <a:pt x="606" y="5"/>
                    <a:pt x="621" y="4"/>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 name="Freeform 22"/>
            <p:cNvSpPr/>
            <p:nvPr userDrawn="1"/>
          </p:nvSpPr>
          <p:spPr bwMode="auto">
            <a:xfrm>
              <a:off x="2434094" y="-566301"/>
              <a:ext cx="977332" cy="152353"/>
            </a:xfrm>
            <a:custGeom>
              <a:gdLst>
                <a:gd name="T0" fmla="*/ 648 w 648"/>
                <a:gd name="T1" fmla="*/ 7 h 101"/>
                <a:gd name="T2" fmla="*/ 603 w 648"/>
                <a:gd name="T3" fmla="*/ 30 h 101"/>
                <a:gd name="T4" fmla="*/ 537 w 648"/>
                <a:gd name="T5" fmla="*/ 50 h 101"/>
                <a:gd name="T6" fmla="*/ 474 w 648"/>
                <a:gd name="T7" fmla="*/ 68 h 101"/>
                <a:gd name="T8" fmla="*/ 407 w 648"/>
                <a:gd name="T9" fmla="*/ 78 h 101"/>
                <a:gd name="T10" fmla="*/ 331 w 648"/>
                <a:gd name="T11" fmla="*/ 90 h 101"/>
                <a:gd name="T12" fmla="*/ 293 w 648"/>
                <a:gd name="T13" fmla="*/ 92 h 101"/>
                <a:gd name="T14" fmla="*/ 252 w 648"/>
                <a:gd name="T15" fmla="*/ 94 h 101"/>
                <a:gd name="T16" fmla="*/ 236 w 648"/>
                <a:gd name="T17" fmla="*/ 97 h 101"/>
                <a:gd name="T18" fmla="*/ 215 w 648"/>
                <a:gd name="T19" fmla="*/ 99 h 101"/>
                <a:gd name="T20" fmla="*/ 176 w 648"/>
                <a:gd name="T21" fmla="*/ 99 h 101"/>
                <a:gd name="T22" fmla="*/ 100 w 648"/>
                <a:gd name="T23" fmla="*/ 84 h 101"/>
                <a:gd name="T24" fmla="*/ 0 w 648"/>
                <a:gd name="T25" fmla="*/ 43 h 101"/>
                <a:gd name="T26" fmla="*/ 67 w 648"/>
                <a:gd name="T27" fmla="*/ 70 h 101"/>
                <a:gd name="T28" fmla="*/ 135 w 648"/>
                <a:gd name="T29" fmla="*/ 64 h 101"/>
                <a:gd name="T30" fmla="*/ 204 w 648"/>
                <a:gd name="T31" fmla="*/ 51 h 101"/>
                <a:gd name="T32" fmla="*/ 240 w 648"/>
                <a:gd name="T33" fmla="*/ 47 h 101"/>
                <a:gd name="T34" fmla="*/ 273 w 648"/>
                <a:gd name="T35" fmla="*/ 41 h 101"/>
                <a:gd name="T36" fmla="*/ 346 w 648"/>
                <a:gd name="T37" fmla="*/ 28 h 101"/>
                <a:gd name="T38" fmla="*/ 422 w 648"/>
                <a:gd name="T39" fmla="*/ 21 h 101"/>
                <a:gd name="T40" fmla="*/ 495 w 648"/>
                <a:gd name="T41" fmla="*/ 6 h 101"/>
                <a:gd name="T42" fmla="*/ 574 w 648"/>
                <a:gd name="T43" fmla="*/ 5 h 101"/>
                <a:gd name="T44" fmla="*/ 615 w 648"/>
                <a:gd name="T45" fmla="*/ 5 h 101"/>
                <a:gd name="T46" fmla="*/ 648 w 648"/>
                <a:gd name="T47" fmla="*/ 0 h 101"/>
                <a:gd name="T48" fmla="*/ 647 w 648"/>
                <a:gd name="T49" fmla="*/ 2 h 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48" h="100">
                  <a:moveTo>
                    <a:pt x="648" y="7"/>
                  </a:moveTo>
                  <a:cubicBezTo>
                    <a:pt x="634" y="14"/>
                    <a:pt x="619" y="24"/>
                    <a:pt x="603" y="30"/>
                  </a:cubicBezTo>
                  <a:cubicBezTo>
                    <a:pt x="581" y="37"/>
                    <a:pt x="559" y="44"/>
                    <a:pt x="537" y="50"/>
                  </a:cubicBezTo>
                  <a:cubicBezTo>
                    <a:pt x="516" y="55"/>
                    <a:pt x="496" y="63"/>
                    <a:pt x="474" y="68"/>
                  </a:cubicBezTo>
                  <a:cubicBezTo>
                    <a:pt x="452" y="74"/>
                    <a:pt x="430" y="77"/>
                    <a:pt x="407" y="78"/>
                  </a:cubicBezTo>
                  <a:cubicBezTo>
                    <a:pt x="382" y="81"/>
                    <a:pt x="357" y="88"/>
                    <a:pt x="331" y="90"/>
                  </a:cubicBezTo>
                  <a:cubicBezTo>
                    <a:pt x="319" y="91"/>
                    <a:pt x="307" y="92"/>
                    <a:pt x="293" y="92"/>
                  </a:cubicBezTo>
                  <a:cubicBezTo>
                    <a:pt x="279" y="93"/>
                    <a:pt x="266" y="91"/>
                    <a:pt x="252" y="94"/>
                  </a:cubicBezTo>
                  <a:cubicBezTo>
                    <a:pt x="247" y="95"/>
                    <a:pt x="242" y="95"/>
                    <a:pt x="236" y="97"/>
                  </a:cubicBezTo>
                  <a:cubicBezTo>
                    <a:pt x="229" y="99"/>
                    <a:pt x="223" y="98"/>
                    <a:pt x="215" y="99"/>
                  </a:cubicBezTo>
                  <a:cubicBezTo>
                    <a:pt x="201" y="100"/>
                    <a:pt x="189" y="101"/>
                    <a:pt x="176" y="99"/>
                  </a:cubicBezTo>
                  <a:cubicBezTo>
                    <a:pt x="150" y="95"/>
                    <a:pt x="125" y="88"/>
                    <a:pt x="100" y="84"/>
                  </a:cubicBezTo>
                  <a:cubicBezTo>
                    <a:pt x="63" y="79"/>
                    <a:pt x="24" y="73"/>
                    <a:pt x="0" y="43"/>
                  </a:cubicBezTo>
                  <a:cubicBezTo>
                    <a:pt x="19" y="58"/>
                    <a:pt x="43" y="67"/>
                    <a:pt x="67" y="70"/>
                  </a:cubicBezTo>
                  <a:cubicBezTo>
                    <a:pt x="90" y="73"/>
                    <a:pt x="113" y="69"/>
                    <a:pt x="135" y="64"/>
                  </a:cubicBezTo>
                  <a:cubicBezTo>
                    <a:pt x="157" y="58"/>
                    <a:pt x="180" y="55"/>
                    <a:pt x="204" y="51"/>
                  </a:cubicBezTo>
                  <a:cubicBezTo>
                    <a:pt x="215" y="49"/>
                    <a:pt x="228" y="48"/>
                    <a:pt x="240" y="47"/>
                  </a:cubicBezTo>
                  <a:cubicBezTo>
                    <a:pt x="252" y="47"/>
                    <a:pt x="261" y="44"/>
                    <a:pt x="273" y="41"/>
                  </a:cubicBezTo>
                  <a:cubicBezTo>
                    <a:pt x="297" y="35"/>
                    <a:pt x="321" y="32"/>
                    <a:pt x="346" y="28"/>
                  </a:cubicBezTo>
                  <a:cubicBezTo>
                    <a:pt x="371" y="24"/>
                    <a:pt x="397" y="28"/>
                    <a:pt x="422" y="21"/>
                  </a:cubicBezTo>
                  <a:cubicBezTo>
                    <a:pt x="446" y="15"/>
                    <a:pt x="470" y="9"/>
                    <a:pt x="495" y="6"/>
                  </a:cubicBezTo>
                  <a:cubicBezTo>
                    <a:pt x="521" y="4"/>
                    <a:pt x="548" y="6"/>
                    <a:pt x="574" y="5"/>
                  </a:cubicBezTo>
                  <a:cubicBezTo>
                    <a:pt x="587" y="5"/>
                    <a:pt x="602" y="5"/>
                    <a:pt x="615" y="5"/>
                  </a:cubicBezTo>
                  <a:cubicBezTo>
                    <a:pt x="625" y="5"/>
                    <a:pt x="639" y="5"/>
                    <a:pt x="648" y="0"/>
                  </a:cubicBezTo>
                  <a:cubicBezTo>
                    <a:pt x="648" y="0"/>
                    <a:pt x="648" y="1"/>
                    <a:pt x="647" y="2"/>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 name="Freeform 23"/>
            <p:cNvSpPr/>
            <p:nvPr userDrawn="1"/>
          </p:nvSpPr>
          <p:spPr bwMode="auto">
            <a:xfrm>
              <a:off x="2411404" y="-720275"/>
              <a:ext cx="1059991" cy="158836"/>
            </a:xfrm>
            <a:custGeom>
              <a:gdLst>
                <a:gd name="T0" fmla="*/ 702 w 703"/>
                <a:gd name="T1" fmla="*/ 6 h 105"/>
                <a:gd name="T2" fmla="*/ 655 w 703"/>
                <a:gd name="T3" fmla="*/ 26 h 105"/>
                <a:gd name="T4" fmla="*/ 595 w 703"/>
                <a:gd name="T5" fmla="*/ 50 h 105"/>
                <a:gd name="T6" fmla="*/ 461 w 703"/>
                <a:gd name="T7" fmla="*/ 83 h 105"/>
                <a:gd name="T8" fmla="*/ 387 w 703"/>
                <a:gd name="T9" fmla="*/ 92 h 105"/>
                <a:gd name="T10" fmla="*/ 309 w 703"/>
                <a:gd name="T11" fmla="*/ 101 h 105"/>
                <a:gd name="T12" fmla="*/ 234 w 703"/>
                <a:gd name="T13" fmla="*/ 102 h 105"/>
                <a:gd name="T14" fmla="*/ 194 w 703"/>
                <a:gd name="T15" fmla="*/ 95 h 105"/>
                <a:gd name="T16" fmla="*/ 157 w 703"/>
                <a:gd name="T17" fmla="*/ 95 h 105"/>
                <a:gd name="T18" fmla="*/ 117 w 703"/>
                <a:gd name="T19" fmla="*/ 96 h 105"/>
                <a:gd name="T20" fmla="*/ 78 w 703"/>
                <a:gd name="T21" fmla="*/ 95 h 105"/>
                <a:gd name="T22" fmla="*/ 38 w 703"/>
                <a:gd name="T23" fmla="*/ 96 h 105"/>
                <a:gd name="T24" fmla="*/ 0 w 703"/>
                <a:gd name="T25" fmla="*/ 101 h 105"/>
                <a:gd name="T26" fmla="*/ 35 w 703"/>
                <a:gd name="T27" fmla="*/ 90 h 105"/>
                <a:gd name="T28" fmla="*/ 61 w 703"/>
                <a:gd name="T29" fmla="*/ 82 h 105"/>
                <a:gd name="T30" fmla="*/ 119 w 703"/>
                <a:gd name="T31" fmla="*/ 54 h 105"/>
                <a:gd name="T32" fmla="*/ 191 w 703"/>
                <a:gd name="T33" fmla="*/ 39 h 105"/>
                <a:gd name="T34" fmla="*/ 225 w 703"/>
                <a:gd name="T35" fmla="*/ 31 h 105"/>
                <a:gd name="T36" fmla="*/ 262 w 703"/>
                <a:gd name="T37" fmla="*/ 22 h 105"/>
                <a:gd name="T38" fmla="*/ 332 w 703"/>
                <a:gd name="T39" fmla="*/ 14 h 105"/>
                <a:gd name="T40" fmla="*/ 410 w 703"/>
                <a:gd name="T41" fmla="*/ 10 h 105"/>
                <a:gd name="T42" fmla="*/ 565 w 703"/>
                <a:gd name="T43" fmla="*/ 4 h 105"/>
                <a:gd name="T44" fmla="*/ 636 w 703"/>
                <a:gd name="T45" fmla="*/ 6 h 105"/>
                <a:gd name="T46" fmla="*/ 703 w 703"/>
                <a:gd name="T47" fmla="*/ 0 h 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03" h="105">
                  <a:moveTo>
                    <a:pt x="702" y="6"/>
                  </a:moveTo>
                  <a:cubicBezTo>
                    <a:pt x="688" y="14"/>
                    <a:pt x="670" y="19"/>
                    <a:pt x="655" y="26"/>
                  </a:cubicBezTo>
                  <a:cubicBezTo>
                    <a:pt x="636" y="36"/>
                    <a:pt x="615" y="43"/>
                    <a:pt x="595" y="50"/>
                  </a:cubicBezTo>
                  <a:cubicBezTo>
                    <a:pt x="551" y="67"/>
                    <a:pt x="506" y="75"/>
                    <a:pt x="461" y="83"/>
                  </a:cubicBezTo>
                  <a:cubicBezTo>
                    <a:pt x="437" y="87"/>
                    <a:pt x="412" y="91"/>
                    <a:pt x="387" y="92"/>
                  </a:cubicBezTo>
                  <a:cubicBezTo>
                    <a:pt x="361" y="94"/>
                    <a:pt x="335" y="99"/>
                    <a:pt x="309" y="101"/>
                  </a:cubicBezTo>
                  <a:cubicBezTo>
                    <a:pt x="285" y="102"/>
                    <a:pt x="258" y="105"/>
                    <a:pt x="234" y="102"/>
                  </a:cubicBezTo>
                  <a:cubicBezTo>
                    <a:pt x="221" y="100"/>
                    <a:pt x="207" y="97"/>
                    <a:pt x="194" y="95"/>
                  </a:cubicBezTo>
                  <a:cubicBezTo>
                    <a:pt x="182" y="94"/>
                    <a:pt x="170" y="96"/>
                    <a:pt x="157" y="95"/>
                  </a:cubicBezTo>
                  <a:cubicBezTo>
                    <a:pt x="143" y="95"/>
                    <a:pt x="130" y="96"/>
                    <a:pt x="117" y="96"/>
                  </a:cubicBezTo>
                  <a:cubicBezTo>
                    <a:pt x="103" y="96"/>
                    <a:pt x="90" y="95"/>
                    <a:pt x="78" y="95"/>
                  </a:cubicBezTo>
                  <a:cubicBezTo>
                    <a:pt x="64" y="95"/>
                    <a:pt x="51" y="95"/>
                    <a:pt x="38" y="96"/>
                  </a:cubicBezTo>
                  <a:cubicBezTo>
                    <a:pt x="26" y="97"/>
                    <a:pt x="11" y="97"/>
                    <a:pt x="0" y="101"/>
                  </a:cubicBezTo>
                  <a:cubicBezTo>
                    <a:pt x="12" y="99"/>
                    <a:pt x="23" y="93"/>
                    <a:pt x="35" y="90"/>
                  </a:cubicBezTo>
                  <a:cubicBezTo>
                    <a:pt x="44" y="88"/>
                    <a:pt x="54" y="85"/>
                    <a:pt x="61" y="82"/>
                  </a:cubicBezTo>
                  <a:cubicBezTo>
                    <a:pt x="81" y="73"/>
                    <a:pt x="99" y="62"/>
                    <a:pt x="119" y="54"/>
                  </a:cubicBezTo>
                  <a:cubicBezTo>
                    <a:pt x="142" y="45"/>
                    <a:pt x="166" y="42"/>
                    <a:pt x="191" y="39"/>
                  </a:cubicBezTo>
                  <a:cubicBezTo>
                    <a:pt x="203" y="38"/>
                    <a:pt x="214" y="34"/>
                    <a:pt x="225" y="31"/>
                  </a:cubicBezTo>
                  <a:cubicBezTo>
                    <a:pt x="237" y="26"/>
                    <a:pt x="250" y="25"/>
                    <a:pt x="262" y="22"/>
                  </a:cubicBezTo>
                  <a:cubicBezTo>
                    <a:pt x="285" y="17"/>
                    <a:pt x="308" y="15"/>
                    <a:pt x="332" y="14"/>
                  </a:cubicBezTo>
                  <a:cubicBezTo>
                    <a:pt x="358" y="13"/>
                    <a:pt x="384" y="11"/>
                    <a:pt x="410" y="10"/>
                  </a:cubicBezTo>
                  <a:cubicBezTo>
                    <a:pt x="461" y="10"/>
                    <a:pt x="514" y="4"/>
                    <a:pt x="565" y="4"/>
                  </a:cubicBezTo>
                  <a:cubicBezTo>
                    <a:pt x="590" y="4"/>
                    <a:pt x="613" y="5"/>
                    <a:pt x="636" y="6"/>
                  </a:cubicBezTo>
                  <a:cubicBezTo>
                    <a:pt x="658" y="7"/>
                    <a:pt x="681" y="0"/>
                    <a:pt x="703" y="0"/>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Freeform 24"/>
            <p:cNvSpPr/>
            <p:nvPr userDrawn="1"/>
          </p:nvSpPr>
          <p:spPr bwMode="auto">
            <a:xfrm>
              <a:off x="2528100" y="-225938"/>
              <a:ext cx="743939" cy="196115"/>
            </a:xfrm>
            <a:custGeom>
              <a:gdLst>
                <a:gd name="T0" fmla="*/ 491 w 494"/>
                <a:gd name="T1" fmla="*/ 3 h 130"/>
                <a:gd name="T2" fmla="*/ 456 w 494"/>
                <a:gd name="T3" fmla="*/ 23 h 130"/>
                <a:gd name="T4" fmla="*/ 403 w 494"/>
                <a:gd name="T5" fmla="*/ 51 h 130"/>
                <a:gd name="T6" fmla="*/ 278 w 494"/>
                <a:gd name="T7" fmla="*/ 94 h 130"/>
                <a:gd name="T8" fmla="*/ 214 w 494"/>
                <a:gd name="T9" fmla="*/ 107 h 130"/>
                <a:gd name="T10" fmla="*/ 153 w 494"/>
                <a:gd name="T11" fmla="*/ 127 h 130"/>
                <a:gd name="T12" fmla="*/ 76 w 494"/>
                <a:gd name="T13" fmla="*/ 125 h 130"/>
                <a:gd name="T14" fmla="*/ 35 w 494"/>
                <a:gd name="T15" fmla="*/ 125 h 130"/>
                <a:gd name="T16" fmla="*/ 0 w 494"/>
                <a:gd name="T17" fmla="*/ 124 h 130"/>
                <a:gd name="T18" fmla="*/ 64 w 494"/>
                <a:gd name="T19" fmla="*/ 98 h 130"/>
                <a:gd name="T20" fmla="*/ 131 w 494"/>
                <a:gd name="T21" fmla="*/ 83 h 130"/>
                <a:gd name="T22" fmla="*/ 196 w 494"/>
                <a:gd name="T23" fmla="*/ 63 h 130"/>
                <a:gd name="T24" fmla="*/ 262 w 494"/>
                <a:gd name="T25" fmla="*/ 46 h 130"/>
                <a:gd name="T26" fmla="*/ 318 w 494"/>
                <a:gd name="T27" fmla="*/ 28 h 130"/>
                <a:gd name="T28" fmla="*/ 376 w 494"/>
                <a:gd name="T29" fmla="*/ 16 h 130"/>
                <a:gd name="T30" fmla="*/ 494 w 494"/>
                <a:gd name="T31" fmla="*/ 0 h 13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3" h="130">
                  <a:moveTo>
                    <a:pt x="491" y="3"/>
                  </a:moveTo>
                  <a:cubicBezTo>
                    <a:pt x="480" y="10"/>
                    <a:pt x="468" y="16"/>
                    <a:pt x="456" y="23"/>
                  </a:cubicBezTo>
                  <a:cubicBezTo>
                    <a:pt x="440" y="35"/>
                    <a:pt x="422" y="43"/>
                    <a:pt x="403" y="51"/>
                  </a:cubicBezTo>
                  <a:cubicBezTo>
                    <a:pt x="364" y="70"/>
                    <a:pt x="321" y="84"/>
                    <a:pt x="278" y="94"/>
                  </a:cubicBezTo>
                  <a:cubicBezTo>
                    <a:pt x="257" y="98"/>
                    <a:pt x="235" y="102"/>
                    <a:pt x="214" y="107"/>
                  </a:cubicBezTo>
                  <a:cubicBezTo>
                    <a:pt x="193" y="112"/>
                    <a:pt x="174" y="123"/>
                    <a:pt x="153" y="127"/>
                  </a:cubicBezTo>
                  <a:cubicBezTo>
                    <a:pt x="128" y="130"/>
                    <a:pt x="101" y="126"/>
                    <a:pt x="76" y="125"/>
                  </a:cubicBezTo>
                  <a:cubicBezTo>
                    <a:pt x="63" y="125"/>
                    <a:pt x="49" y="125"/>
                    <a:pt x="35" y="125"/>
                  </a:cubicBezTo>
                  <a:cubicBezTo>
                    <a:pt x="25" y="126"/>
                    <a:pt x="10" y="128"/>
                    <a:pt x="0" y="124"/>
                  </a:cubicBezTo>
                  <a:cubicBezTo>
                    <a:pt x="20" y="112"/>
                    <a:pt x="44" y="106"/>
                    <a:pt x="64" y="98"/>
                  </a:cubicBezTo>
                  <a:cubicBezTo>
                    <a:pt x="86" y="90"/>
                    <a:pt x="109" y="89"/>
                    <a:pt x="131" y="83"/>
                  </a:cubicBezTo>
                  <a:cubicBezTo>
                    <a:pt x="153" y="78"/>
                    <a:pt x="174" y="69"/>
                    <a:pt x="196" y="63"/>
                  </a:cubicBezTo>
                  <a:cubicBezTo>
                    <a:pt x="218" y="57"/>
                    <a:pt x="241" y="52"/>
                    <a:pt x="262" y="46"/>
                  </a:cubicBezTo>
                  <a:cubicBezTo>
                    <a:pt x="281" y="40"/>
                    <a:pt x="299" y="32"/>
                    <a:pt x="318" y="28"/>
                  </a:cubicBezTo>
                  <a:cubicBezTo>
                    <a:pt x="338" y="23"/>
                    <a:pt x="357" y="20"/>
                    <a:pt x="376" y="16"/>
                  </a:cubicBezTo>
                  <a:cubicBezTo>
                    <a:pt x="415" y="5"/>
                    <a:pt x="454" y="2"/>
                    <a:pt x="494" y="0"/>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 name="Freeform 25"/>
            <p:cNvSpPr/>
            <p:nvPr userDrawn="1"/>
          </p:nvSpPr>
          <p:spPr bwMode="auto">
            <a:xfrm>
              <a:off x="2442197" y="-75206"/>
              <a:ext cx="761768" cy="257704"/>
            </a:xfrm>
            <a:custGeom>
              <a:gdLst>
                <a:gd name="T0" fmla="*/ 503 w 505"/>
                <a:gd name="T1" fmla="*/ 4 h 170"/>
                <a:gd name="T2" fmla="*/ 494 w 505"/>
                <a:gd name="T3" fmla="*/ 13 h 170"/>
                <a:gd name="T4" fmla="*/ 475 w 505"/>
                <a:gd name="T5" fmla="*/ 32 h 170"/>
                <a:gd name="T6" fmla="*/ 429 w 505"/>
                <a:gd name="T7" fmla="*/ 64 h 170"/>
                <a:gd name="T8" fmla="*/ 376 w 505"/>
                <a:gd name="T9" fmla="*/ 94 h 170"/>
                <a:gd name="T10" fmla="*/ 318 w 505"/>
                <a:gd name="T11" fmla="*/ 123 h 170"/>
                <a:gd name="T12" fmla="*/ 256 w 505"/>
                <a:gd name="T13" fmla="*/ 146 h 170"/>
                <a:gd name="T14" fmla="*/ 184 w 505"/>
                <a:gd name="T15" fmla="*/ 165 h 170"/>
                <a:gd name="T16" fmla="*/ 148 w 505"/>
                <a:gd name="T17" fmla="*/ 169 h 170"/>
                <a:gd name="T18" fmla="*/ 114 w 505"/>
                <a:gd name="T19" fmla="*/ 168 h 170"/>
                <a:gd name="T20" fmla="*/ 23 w 505"/>
                <a:gd name="T21" fmla="*/ 161 h 170"/>
                <a:gd name="T22" fmla="*/ 0 w 505"/>
                <a:gd name="T23" fmla="*/ 155 h 170"/>
                <a:gd name="T24" fmla="*/ 41 w 505"/>
                <a:gd name="T25" fmla="*/ 157 h 170"/>
                <a:gd name="T26" fmla="*/ 79 w 505"/>
                <a:gd name="T27" fmla="*/ 156 h 170"/>
                <a:gd name="T28" fmla="*/ 151 w 505"/>
                <a:gd name="T29" fmla="*/ 139 h 170"/>
                <a:gd name="T30" fmla="*/ 215 w 505"/>
                <a:gd name="T31" fmla="*/ 112 h 170"/>
                <a:gd name="T32" fmla="*/ 273 w 505"/>
                <a:gd name="T33" fmla="*/ 85 h 170"/>
                <a:gd name="T34" fmla="*/ 327 w 505"/>
                <a:gd name="T35" fmla="*/ 60 h 170"/>
                <a:gd name="T36" fmla="*/ 386 w 505"/>
                <a:gd name="T37" fmla="*/ 40 h 170"/>
                <a:gd name="T38" fmla="*/ 453 w 505"/>
                <a:gd name="T39" fmla="*/ 18 h 170"/>
                <a:gd name="T40" fmla="*/ 484 w 505"/>
                <a:gd name="T41" fmla="*/ 10 h 170"/>
                <a:gd name="T42" fmla="*/ 505 w 505"/>
                <a:gd name="T43" fmla="*/ 2 h 17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05" h="170">
                  <a:moveTo>
                    <a:pt x="503" y="4"/>
                  </a:moveTo>
                  <a:cubicBezTo>
                    <a:pt x="502" y="7"/>
                    <a:pt x="496" y="10"/>
                    <a:pt x="494" y="13"/>
                  </a:cubicBezTo>
                  <a:cubicBezTo>
                    <a:pt x="488" y="20"/>
                    <a:pt x="482" y="26"/>
                    <a:pt x="475" y="32"/>
                  </a:cubicBezTo>
                  <a:cubicBezTo>
                    <a:pt x="459" y="44"/>
                    <a:pt x="445" y="55"/>
                    <a:pt x="429" y="64"/>
                  </a:cubicBezTo>
                  <a:cubicBezTo>
                    <a:pt x="411" y="75"/>
                    <a:pt x="394" y="85"/>
                    <a:pt x="376" y="94"/>
                  </a:cubicBezTo>
                  <a:cubicBezTo>
                    <a:pt x="357" y="103"/>
                    <a:pt x="337" y="111"/>
                    <a:pt x="318" y="123"/>
                  </a:cubicBezTo>
                  <a:cubicBezTo>
                    <a:pt x="299" y="134"/>
                    <a:pt x="276" y="140"/>
                    <a:pt x="256" y="146"/>
                  </a:cubicBezTo>
                  <a:cubicBezTo>
                    <a:pt x="231" y="152"/>
                    <a:pt x="208" y="160"/>
                    <a:pt x="184" y="165"/>
                  </a:cubicBezTo>
                  <a:cubicBezTo>
                    <a:pt x="172" y="168"/>
                    <a:pt x="161" y="170"/>
                    <a:pt x="148" y="169"/>
                  </a:cubicBezTo>
                  <a:cubicBezTo>
                    <a:pt x="137" y="170"/>
                    <a:pt x="125" y="168"/>
                    <a:pt x="114" y="168"/>
                  </a:cubicBezTo>
                  <a:cubicBezTo>
                    <a:pt x="83" y="166"/>
                    <a:pt x="53" y="166"/>
                    <a:pt x="23" y="161"/>
                  </a:cubicBezTo>
                  <a:cubicBezTo>
                    <a:pt x="15" y="159"/>
                    <a:pt x="7" y="157"/>
                    <a:pt x="0" y="155"/>
                  </a:cubicBezTo>
                  <a:cubicBezTo>
                    <a:pt x="13" y="158"/>
                    <a:pt x="28" y="157"/>
                    <a:pt x="41" y="157"/>
                  </a:cubicBezTo>
                  <a:cubicBezTo>
                    <a:pt x="54" y="156"/>
                    <a:pt x="67" y="157"/>
                    <a:pt x="79" y="156"/>
                  </a:cubicBezTo>
                  <a:cubicBezTo>
                    <a:pt x="104" y="153"/>
                    <a:pt x="128" y="151"/>
                    <a:pt x="151" y="139"/>
                  </a:cubicBezTo>
                  <a:cubicBezTo>
                    <a:pt x="171" y="129"/>
                    <a:pt x="194" y="120"/>
                    <a:pt x="215" y="112"/>
                  </a:cubicBezTo>
                  <a:cubicBezTo>
                    <a:pt x="235" y="104"/>
                    <a:pt x="254" y="94"/>
                    <a:pt x="273" y="85"/>
                  </a:cubicBezTo>
                  <a:cubicBezTo>
                    <a:pt x="292" y="77"/>
                    <a:pt x="309" y="67"/>
                    <a:pt x="327" y="60"/>
                  </a:cubicBezTo>
                  <a:cubicBezTo>
                    <a:pt x="346" y="52"/>
                    <a:pt x="367" y="48"/>
                    <a:pt x="386" y="40"/>
                  </a:cubicBezTo>
                  <a:cubicBezTo>
                    <a:pt x="407" y="32"/>
                    <a:pt x="430" y="25"/>
                    <a:pt x="453" y="18"/>
                  </a:cubicBezTo>
                  <a:cubicBezTo>
                    <a:pt x="463" y="16"/>
                    <a:pt x="474" y="14"/>
                    <a:pt x="484" y="10"/>
                  </a:cubicBezTo>
                  <a:cubicBezTo>
                    <a:pt x="488" y="8"/>
                    <a:pt x="501" y="0"/>
                    <a:pt x="505" y="2"/>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Freeform 26"/>
            <p:cNvSpPr/>
            <p:nvPr userDrawn="1"/>
          </p:nvSpPr>
          <p:spPr bwMode="auto">
            <a:xfrm>
              <a:off x="2693419" y="47974"/>
              <a:ext cx="461924" cy="581860"/>
            </a:xfrm>
            <a:custGeom>
              <a:gdLst>
                <a:gd name="T0" fmla="*/ 283 w 306"/>
                <a:gd name="T1" fmla="*/ 58 h 386"/>
                <a:gd name="T2" fmla="*/ 279 w 306"/>
                <a:gd name="T3" fmla="*/ 68 h 386"/>
                <a:gd name="T4" fmla="*/ 271 w 306"/>
                <a:gd name="T5" fmla="*/ 95 h 386"/>
                <a:gd name="T6" fmla="*/ 224 w 306"/>
                <a:gd name="T7" fmla="*/ 156 h 386"/>
                <a:gd name="T8" fmla="*/ 123 w 306"/>
                <a:gd name="T9" fmla="*/ 251 h 386"/>
                <a:gd name="T10" fmla="*/ 99 w 306"/>
                <a:gd name="T11" fmla="*/ 282 h 386"/>
                <a:gd name="T12" fmla="*/ 62 w 306"/>
                <a:gd name="T13" fmla="*/ 325 h 386"/>
                <a:gd name="T14" fmla="*/ 26 w 306"/>
                <a:gd name="T15" fmla="*/ 361 h 386"/>
                <a:gd name="T16" fmla="*/ 0 w 306"/>
                <a:gd name="T17" fmla="*/ 386 h 386"/>
                <a:gd name="T18" fmla="*/ 11 w 306"/>
                <a:gd name="T19" fmla="*/ 366 h 386"/>
                <a:gd name="T20" fmla="*/ 24 w 306"/>
                <a:gd name="T21" fmla="*/ 344 h 386"/>
                <a:gd name="T22" fmla="*/ 47 w 306"/>
                <a:gd name="T23" fmla="*/ 300 h 386"/>
                <a:gd name="T24" fmla="*/ 72 w 306"/>
                <a:gd name="T25" fmla="*/ 261 h 386"/>
                <a:gd name="T26" fmla="*/ 95 w 306"/>
                <a:gd name="T27" fmla="*/ 219 h 386"/>
                <a:gd name="T28" fmla="*/ 148 w 306"/>
                <a:gd name="T29" fmla="*/ 147 h 386"/>
                <a:gd name="T30" fmla="*/ 209 w 306"/>
                <a:gd name="T31" fmla="*/ 80 h 386"/>
                <a:gd name="T32" fmla="*/ 263 w 306"/>
                <a:gd name="T33" fmla="*/ 38 h 386"/>
                <a:gd name="T34" fmla="*/ 306 w 306"/>
                <a:gd name="T35" fmla="*/ 0 h 386"/>
                <a:gd name="T36" fmla="*/ 295 w 306"/>
                <a:gd name="T37" fmla="*/ 38 h 386"/>
                <a:gd name="T38" fmla="*/ 283 w 306"/>
                <a:gd name="T39" fmla="*/ 63 h 38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06" h="386">
                  <a:moveTo>
                    <a:pt x="283" y="58"/>
                  </a:moveTo>
                  <a:cubicBezTo>
                    <a:pt x="284" y="61"/>
                    <a:pt x="280" y="65"/>
                    <a:pt x="279" y="68"/>
                  </a:cubicBezTo>
                  <a:cubicBezTo>
                    <a:pt x="277" y="77"/>
                    <a:pt x="274" y="86"/>
                    <a:pt x="271" y="95"/>
                  </a:cubicBezTo>
                  <a:cubicBezTo>
                    <a:pt x="263" y="120"/>
                    <a:pt x="243" y="139"/>
                    <a:pt x="224" y="156"/>
                  </a:cubicBezTo>
                  <a:cubicBezTo>
                    <a:pt x="189" y="187"/>
                    <a:pt x="156" y="219"/>
                    <a:pt x="123" y="251"/>
                  </a:cubicBezTo>
                  <a:cubicBezTo>
                    <a:pt x="114" y="261"/>
                    <a:pt x="107" y="272"/>
                    <a:pt x="99" y="282"/>
                  </a:cubicBezTo>
                  <a:cubicBezTo>
                    <a:pt x="86" y="296"/>
                    <a:pt x="74" y="311"/>
                    <a:pt x="62" y="325"/>
                  </a:cubicBezTo>
                  <a:cubicBezTo>
                    <a:pt x="51" y="338"/>
                    <a:pt x="38" y="350"/>
                    <a:pt x="26" y="361"/>
                  </a:cubicBezTo>
                  <a:cubicBezTo>
                    <a:pt x="17" y="370"/>
                    <a:pt x="9" y="379"/>
                    <a:pt x="0" y="386"/>
                  </a:cubicBezTo>
                  <a:cubicBezTo>
                    <a:pt x="4" y="381"/>
                    <a:pt x="8" y="372"/>
                    <a:pt x="11" y="366"/>
                  </a:cubicBezTo>
                  <a:cubicBezTo>
                    <a:pt x="15" y="359"/>
                    <a:pt x="19" y="352"/>
                    <a:pt x="24" y="344"/>
                  </a:cubicBezTo>
                  <a:cubicBezTo>
                    <a:pt x="32" y="330"/>
                    <a:pt x="40" y="315"/>
                    <a:pt x="47" y="300"/>
                  </a:cubicBezTo>
                  <a:cubicBezTo>
                    <a:pt x="53" y="286"/>
                    <a:pt x="63" y="273"/>
                    <a:pt x="72" y="261"/>
                  </a:cubicBezTo>
                  <a:cubicBezTo>
                    <a:pt x="80" y="247"/>
                    <a:pt x="86" y="232"/>
                    <a:pt x="95" y="219"/>
                  </a:cubicBezTo>
                  <a:cubicBezTo>
                    <a:pt x="109" y="192"/>
                    <a:pt x="127" y="170"/>
                    <a:pt x="148" y="147"/>
                  </a:cubicBezTo>
                  <a:cubicBezTo>
                    <a:pt x="169" y="124"/>
                    <a:pt x="185" y="100"/>
                    <a:pt x="209" y="80"/>
                  </a:cubicBezTo>
                  <a:cubicBezTo>
                    <a:pt x="227" y="66"/>
                    <a:pt x="244" y="50"/>
                    <a:pt x="263" y="38"/>
                  </a:cubicBezTo>
                  <a:cubicBezTo>
                    <a:pt x="279" y="27"/>
                    <a:pt x="294" y="17"/>
                    <a:pt x="306" y="0"/>
                  </a:cubicBezTo>
                  <a:cubicBezTo>
                    <a:pt x="302" y="13"/>
                    <a:pt x="300" y="26"/>
                    <a:pt x="295" y="38"/>
                  </a:cubicBezTo>
                  <a:cubicBezTo>
                    <a:pt x="290" y="47"/>
                    <a:pt x="286" y="54"/>
                    <a:pt x="283" y="63"/>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 name="Freeform 27"/>
            <p:cNvSpPr/>
            <p:nvPr userDrawn="1"/>
          </p:nvSpPr>
          <p:spPr bwMode="auto">
            <a:xfrm>
              <a:off x="3014334" y="60940"/>
              <a:ext cx="149112" cy="734213"/>
            </a:xfrm>
            <a:custGeom>
              <a:gdLst>
                <a:gd name="T0" fmla="*/ 47 w 99"/>
                <a:gd name="T1" fmla="*/ 118 h 486"/>
                <a:gd name="T2" fmla="*/ 42 w 99"/>
                <a:gd name="T3" fmla="*/ 129 h 486"/>
                <a:gd name="T4" fmla="*/ 38 w 99"/>
                <a:gd name="T5" fmla="*/ 153 h 486"/>
                <a:gd name="T6" fmla="*/ 31 w 99"/>
                <a:gd name="T7" fmla="*/ 189 h 486"/>
                <a:gd name="T8" fmla="*/ 24 w 99"/>
                <a:gd name="T9" fmla="*/ 223 h 486"/>
                <a:gd name="T10" fmla="*/ 7 w 99"/>
                <a:gd name="T11" fmla="*/ 299 h 486"/>
                <a:gd name="T12" fmla="*/ 0 w 99"/>
                <a:gd name="T13" fmla="*/ 376 h 486"/>
                <a:gd name="T14" fmla="*/ 9 w 99"/>
                <a:gd name="T15" fmla="*/ 433 h 486"/>
                <a:gd name="T16" fmla="*/ 12 w 99"/>
                <a:gd name="T17" fmla="*/ 486 h 486"/>
                <a:gd name="T18" fmla="*/ 17 w 99"/>
                <a:gd name="T19" fmla="*/ 462 h 486"/>
                <a:gd name="T20" fmla="*/ 31 w 99"/>
                <a:gd name="T21" fmla="*/ 427 h 486"/>
                <a:gd name="T22" fmla="*/ 46 w 99"/>
                <a:gd name="T23" fmla="*/ 391 h 486"/>
                <a:gd name="T24" fmla="*/ 60 w 99"/>
                <a:gd name="T25" fmla="*/ 356 h 486"/>
                <a:gd name="T26" fmla="*/ 94 w 99"/>
                <a:gd name="T27" fmla="*/ 200 h 486"/>
                <a:gd name="T28" fmla="*/ 87 w 99"/>
                <a:gd name="T29" fmla="*/ 102 h 486"/>
                <a:gd name="T30" fmla="*/ 86 w 99"/>
                <a:gd name="T31" fmla="*/ 45 h 486"/>
                <a:gd name="T32" fmla="*/ 86 w 99"/>
                <a:gd name="T33" fmla="*/ 0 h 486"/>
                <a:gd name="T34" fmla="*/ 76 w 99"/>
                <a:gd name="T35" fmla="*/ 23 h 486"/>
                <a:gd name="T36" fmla="*/ 67 w 99"/>
                <a:gd name="T37" fmla="*/ 51 h 486"/>
                <a:gd name="T38" fmla="*/ 53 w 99"/>
                <a:gd name="T39" fmla="*/ 91 h 486"/>
                <a:gd name="T40" fmla="*/ 42 w 99"/>
                <a:gd name="T41" fmla="*/ 135 h 486"/>
                <a:gd name="T42" fmla="*/ 34 w 99"/>
                <a:gd name="T43" fmla="*/ 170 h 48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9" h="486">
                  <a:moveTo>
                    <a:pt x="47" y="118"/>
                  </a:moveTo>
                  <a:cubicBezTo>
                    <a:pt x="46" y="122"/>
                    <a:pt x="44" y="125"/>
                    <a:pt x="42" y="129"/>
                  </a:cubicBezTo>
                  <a:cubicBezTo>
                    <a:pt x="39" y="137"/>
                    <a:pt x="39" y="145"/>
                    <a:pt x="38" y="153"/>
                  </a:cubicBezTo>
                  <a:cubicBezTo>
                    <a:pt x="34" y="165"/>
                    <a:pt x="33" y="177"/>
                    <a:pt x="31" y="189"/>
                  </a:cubicBezTo>
                  <a:cubicBezTo>
                    <a:pt x="30" y="201"/>
                    <a:pt x="26" y="212"/>
                    <a:pt x="24" y="223"/>
                  </a:cubicBezTo>
                  <a:cubicBezTo>
                    <a:pt x="18" y="249"/>
                    <a:pt x="14" y="274"/>
                    <a:pt x="7" y="299"/>
                  </a:cubicBezTo>
                  <a:cubicBezTo>
                    <a:pt x="1" y="324"/>
                    <a:pt x="1" y="350"/>
                    <a:pt x="0" y="376"/>
                  </a:cubicBezTo>
                  <a:cubicBezTo>
                    <a:pt x="1" y="394"/>
                    <a:pt x="6" y="414"/>
                    <a:pt x="9" y="433"/>
                  </a:cubicBezTo>
                  <a:cubicBezTo>
                    <a:pt x="10" y="450"/>
                    <a:pt x="13" y="468"/>
                    <a:pt x="12" y="486"/>
                  </a:cubicBezTo>
                  <a:cubicBezTo>
                    <a:pt x="10" y="477"/>
                    <a:pt x="14" y="470"/>
                    <a:pt x="17" y="462"/>
                  </a:cubicBezTo>
                  <a:cubicBezTo>
                    <a:pt x="22" y="450"/>
                    <a:pt x="26" y="438"/>
                    <a:pt x="31" y="427"/>
                  </a:cubicBezTo>
                  <a:cubicBezTo>
                    <a:pt x="36" y="415"/>
                    <a:pt x="41" y="403"/>
                    <a:pt x="46" y="391"/>
                  </a:cubicBezTo>
                  <a:cubicBezTo>
                    <a:pt x="51" y="380"/>
                    <a:pt x="58" y="369"/>
                    <a:pt x="60" y="356"/>
                  </a:cubicBezTo>
                  <a:cubicBezTo>
                    <a:pt x="73" y="305"/>
                    <a:pt x="99" y="254"/>
                    <a:pt x="94" y="200"/>
                  </a:cubicBezTo>
                  <a:cubicBezTo>
                    <a:pt x="92" y="167"/>
                    <a:pt x="89" y="135"/>
                    <a:pt x="87" y="102"/>
                  </a:cubicBezTo>
                  <a:cubicBezTo>
                    <a:pt x="87" y="83"/>
                    <a:pt x="86" y="64"/>
                    <a:pt x="86" y="45"/>
                  </a:cubicBezTo>
                  <a:cubicBezTo>
                    <a:pt x="87" y="30"/>
                    <a:pt x="85" y="14"/>
                    <a:pt x="86" y="0"/>
                  </a:cubicBezTo>
                  <a:cubicBezTo>
                    <a:pt x="79" y="4"/>
                    <a:pt x="78" y="16"/>
                    <a:pt x="76" y="23"/>
                  </a:cubicBezTo>
                  <a:cubicBezTo>
                    <a:pt x="73" y="31"/>
                    <a:pt x="71" y="41"/>
                    <a:pt x="67" y="51"/>
                  </a:cubicBezTo>
                  <a:cubicBezTo>
                    <a:pt x="64" y="64"/>
                    <a:pt x="58" y="78"/>
                    <a:pt x="53" y="91"/>
                  </a:cubicBezTo>
                  <a:cubicBezTo>
                    <a:pt x="48" y="106"/>
                    <a:pt x="45" y="120"/>
                    <a:pt x="42" y="135"/>
                  </a:cubicBezTo>
                  <a:cubicBezTo>
                    <a:pt x="40" y="146"/>
                    <a:pt x="39" y="159"/>
                    <a:pt x="34" y="170"/>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 name="Freeform 28"/>
            <p:cNvSpPr/>
            <p:nvPr userDrawn="1"/>
          </p:nvSpPr>
          <p:spPr bwMode="auto">
            <a:xfrm>
              <a:off x="3181275" y="-29823"/>
              <a:ext cx="141008" cy="750421"/>
            </a:xfrm>
            <a:custGeom>
              <a:gdLst>
                <a:gd name="T0" fmla="*/ 4 w 93"/>
                <a:gd name="T1" fmla="*/ 13 h 497"/>
                <a:gd name="T2" fmla="*/ 3 w 93"/>
                <a:gd name="T3" fmla="*/ 18 h 497"/>
                <a:gd name="T4" fmla="*/ 1 w 93"/>
                <a:gd name="T5" fmla="*/ 55 h 497"/>
                <a:gd name="T6" fmla="*/ 6 w 93"/>
                <a:gd name="T7" fmla="*/ 132 h 497"/>
                <a:gd name="T8" fmla="*/ 20 w 93"/>
                <a:gd name="T9" fmla="*/ 197 h 497"/>
                <a:gd name="T10" fmla="*/ 20 w 93"/>
                <a:gd name="T11" fmla="*/ 235 h 497"/>
                <a:gd name="T12" fmla="*/ 27 w 93"/>
                <a:gd name="T13" fmla="*/ 270 h 497"/>
                <a:gd name="T14" fmla="*/ 50 w 93"/>
                <a:gd name="T15" fmla="*/ 321 h 497"/>
                <a:gd name="T16" fmla="*/ 58 w 93"/>
                <a:gd name="T17" fmla="*/ 350 h 497"/>
                <a:gd name="T18" fmla="*/ 64 w 93"/>
                <a:gd name="T19" fmla="*/ 381 h 497"/>
                <a:gd name="T20" fmla="*/ 74 w 93"/>
                <a:gd name="T21" fmla="*/ 438 h 497"/>
                <a:gd name="T22" fmla="*/ 80 w 93"/>
                <a:gd name="T23" fmla="*/ 467 h 497"/>
                <a:gd name="T24" fmla="*/ 87 w 93"/>
                <a:gd name="T25" fmla="*/ 497 h 497"/>
                <a:gd name="T26" fmla="*/ 84 w 93"/>
                <a:gd name="T27" fmla="*/ 457 h 497"/>
                <a:gd name="T28" fmla="*/ 86 w 93"/>
                <a:gd name="T29" fmla="*/ 417 h 497"/>
                <a:gd name="T30" fmla="*/ 92 w 93"/>
                <a:gd name="T31" fmla="*/ 369 h 497"/>
                <a:gd name="T32" fmla="*/ 92 w 93"/>
                <a:gd name="T33" fmla="*/ 325 h 497"/>
                <a:gd name="T34" fmla="*/ 88 w 93"/>
                <a:gd name="T35" fmla="*/ 293 h 497"/>
                <a:gd name="T36" fmla="*/ 83 w 93"/>
                <a:gd name="T37" fmla="*/ 261 h 497"/>
                <a:gd name="T38" fmla="*/ 71 w 93"/>
                <a:gd name="T39" fmla="*/ 195 h 497"/>
                <a:gd name="T40" fmla="*/ 59 w 93"/>
                <a:gd name="T41" fmla="*/ 148 h 497"/>
                <a:gd name="T42" fmla="*/ 41 w 93"/>
                <a:gd name="T43" fmla="*/ 94 h 497"/>
                <a:gd name="T44" fmla="*/ 3 w 93"/>
                <a:gd name="T45" fmla="*/ 2 h 4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3" h="497">
                  <a:moveTo>
                    <a:pt x="4" y="13"/>
                  </a:moveTo>
                  <a:cubicBezTo>
                    <a:pt x="4" y="15"/>
                    <a:pt x="4" y="16"/>
                    <a:pt x="3" y="18"/>
                  </a:cubicBezTo>
                  <a:cubicBezTo>
                    <a:pt x="2" y="30"/>
                    <a:pt x="1" y="43"/>
                    <a:pt x="1" y="55"/>
                  </a:cubicBezTo>
                  <a:cubicBezTo>
                    <a:pt x="0" y="79"/>
                    <a:pt x="1" y="107"/>
                    <a:pt x="6" y="132"/>
                  </a:cubicBezTo>
                  <a:cubicBezTo>
                    <a:pt x="12" y="154"/>
                    <a:pt x="16" y="175"/>
                    <a:pt x="20" y="197"/>
                  </a:cubicBezTo>
                  <a:cubicBezTo>
                    <a:pt x="22" y="211"/>
                    <a:pt x="21" y="221"/>
                    <a:pt x="20" y="235"/>
                  </a:cubicBezTo>
                  <a:cubicBezTo>
                    <a:pt x="20" y="247"/>
                    <a:pt x="23" y="259"/>
                    <a:pt x="27" y="270"/>
                  </a:cubicBezTo>
                  <a:cubicBezTo>
                    <a:pt x="33" y="288"/>
                    <a:pt x="44" y="303"/>
                    <a:pt x="50" y="321"/>
                  </a:cubicBezTo>
                  <a:cubicBezTo>
                    <a:pt x="53" y="330"/>
                    <a:pt x="55" y="340"/>
                    <a:pt x="58" y="350"/>
                  </a:cubicBezTo>
                  <a:cubicBezTo>
                    <a:pt x="61" y="361"/>
                    <a:pt x="61" y="370"/>
                    <a:pt x="64" y="381"/>
                  </a:cubicBezTo>
                  <a:cubicBezTo>
                    <a:pt x="70" y="400"/>
                    <a:pt x="72" y="419"/>
                    <a:pt x="74" y="438"/>
                  </a:cubicBezTo>
                  <a:cubicBezTo>
                    <a:pt x="75" y="448"/>
                    <a:pt x="78" y="458"/>
                    <a:pt x="80" y="467"/>
                  </a:cubicBezTo>
                  <a:cubicBezTo>
                    <a:pt x="82" y="476"/>
                    <a:pt x="83" y="489"/>
                    <a:pt x="87" y="497"/>
                  </a:cubicBezTo>
                  <a:cubicBezTo>
                    <a:pt x="79" y="489"/>
                    <a:pt x="82" y="467"/>
                    <a:pt x="84" y="457"/>
                  </a:cubicBezTo>
                  <a:cubicBezTo>
                    <a:pt x="84" y="443"/>
                    <a:pt x="86" y="430"/>
                    <a:pt x="86" y="417"/>
                  </a:cubicBezTo>
                  <a:cubicBezTo>
                    <a:pt x="86" y="401"/>
                    <a:pt x="91" y="385"/>
                    <a:pt x="92" y="369"/>
                  </a:cubicBezTo>
                  <a:cubicBezTo>
                    <a:pt x="93" y="356"/>
                    <a:pt x="92" y="340"/>
                    <a:pt x="92" y="325"/>
                  </a:cubicBezTo>
                  <a:cubicBezTo>
                    <a:pt x="92" y="315"/>
                    <a:pt x="90" y="304"/>
                    <a:pt x="88" y="293"/>
                  </a:cubicBezTo>
                  <a:cubicBezTo>
                    <a:pt x="86" y="283"/>
                    <a:pt x="85" y="271"/>
                    <a:pt x="83" y="261"/>
                  </a:cubicBezTo>
                  <a:cubicBezTo>
                    <a:pt x="78" y="238"/>
                    <a:pt x="73" y="217"/>
                    <a:pt x="71" y="195"/>
                  </a:cubicBezTo>
                  <a:cubicBezTo>
                    <a:pt x="69" y="178"/>
                    <a:pt x="65" y="163"/>
                    <a:pt x="59" y="148"/>
                  </a:cubicBezTo>
                  <a:cubicBezTo>
                    <a:pt x="54" y="129"/>
                    <a:pt x="48" y="111"/>
                    <a:pt x="41" y="94"/>
                  </a:cubicBezTo>
                  <a:cubicBezTo>
                    <a:pt x="38" y="85"/>
                    <a:pt x="6" y="0"/>
                    <a:pt x="3" y="2"/>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 name="Freeform 29"/>
            <p:cNvSpPr/>
            <p:nvPr userDrawn="1"/>
          </p:nvSpPr>
          <p:spPr bwMode="auto">
            <a:xfrm>
              <a:off x="3246106" y="-185418"/>
              <a:ext cx="192873" cy="829839"/>
            </a:xfrm>
            <a:custGeom>
              <a:gdLst>
                <a:gd name="T0" fmla="*/ 4 w 127"/>
                <a:gd name="T1" fmla="*/ 15 h 549"/>
                <a:gd name="T2" fmla="*/ 0 w 127"/>
                <a:gd name="T3" fmla="*/ 59 h 549"/>
                <a:gd name="T4" fmla="*/ 11 w 127"/>
                <a:gd name="T5" fmla="*/ 127 h 549"/>
                <a:gd name="T6" fmla="*/ 45 w 127"/>
                <a:gd name="T7" fmla="*/ 255 h 549"/>
                <a:gd name="T8" fmla="*/ 67 w 127"/>
                <a:gd name="T9" fmla="*/ 385 h 549"/>
                <a:gd name="T10" fmla="*/ 91 w 127"/>
                <a:gd name="T11" fmla="*/ 447 h 549"/>
                <a:gd name="T12" fmla="*/ 111 w 127"/>
                <a:gd name="T13" fmla="*/ 502 h 549"/>
                <a:gd name="T14" fmla="*/ 127 w 127"/>
                <a:gd name="T15" fmla="*/ 549 h 549"/>
                <a:gd name="T16" fmla="*/ 115 w 127"/>
                <a:gd name="T17" fmla="*/ 515 h 549"/>
                <a:gd name="T18" fmla="*/ 116 w 127"/>
                <a:gd name="T19" fmla="*/ 476 h 549"/>
                <a:gd name="T20" fmla="*/ 117 w 127"/>
                <a:gd name="T21" fmla="*/ 400 h 549"/>
                <a:gd name="T22" fmla="*/ 114 w 127"/>
                <a:gd name="T23" fmla="*/ 312 h 549"/>
                <a:gd name="T24" fmla="*/ 80 w 127"/>
                <a:gd name="T25" fmla="*/ 222 h 549"/>
                <a:gd name="T26" fmla="*/ 61 w 127"/>
                <a:gd name="T27" fmla="*/ 161 h 549"/>
                <a:gd name="T28" fmla="*/ 46 w 127"/>
                <a:gd name="T29" fmla="*/ 97 h 549"/>
                <a:gd name="T30" fmla="*/ 26 w 127"/>
                <a:gd name="T31" fmla="*/ 48 h 549"/>
                <a:gd name="T32" fmla="*/ 10 w 127"/>
                <a:gd name="T33" fmla="*/ 22 h 549"/>
                <a:gd name="T34" fmla="*/ 1 w 127"/>
                <a:gd name="T35" fmla="*/ 0 h 549"/>
                <a:gd name="T36" fmla="*/ 2 w 127"/>
                <a:gd name="T37" fmla="*/ 2 h 5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7" h="549">
                  <a:moveTo>
                    <a:pt x="4" y="15"/>
                  </a:moveTo>
                  <a:cubicBezTo>
                    <a:pt x="0" y="27"/>
                    <a:pt x="0" y="46"/>
                    <a:pt x="0" y="59"/>
                  </a:cubicBezTo>
                  <a:cubicBezTo>
                    <a:pt x="1" y="83"/>
                    <a:pt x="5" y="104"/>
                    <a:pt x="11" y="127"/>
                  </a:cubicBezTo>
                  <a:cubicBezTo>
                    <a:pt x="23" y="170"/>
                    <a:pt x="39" y="211"/>
                    <a:pt x="45" y="255"/>
                  </a:cubicBezTo>
                  <a:cubicBezTo>
                    <a:pt x="52" y="299"/>
                    <a:pt x="58" y="343"/>
                    <a:pt x="67" y="385"/>
                  </a:cubicBezTo>
                  <a:cubicBezTo>
                    <a:pt x="71" y="407"/>
                    <a:pt x="80" y="427"/>
                    <a:pt x="91" y="447"/>
                  </a:cubicBezTo>
                  <a:cubicBezTo>
                    <a:pt x="100" y="465"/>
                    <a:pt x="104" y="484"/>
                    <a:pt x="111" y="502"/>
                  </a:cubicBezTo>
                  <a:cubicBezTo>
                    <a:pt x="118" y="517"/>
                    <a:pt x="124" y="533"/>
                    <a:pt x="127" y="549"/>
                  </a:cubicBezTo>
                  <a:cubicBezTo>
                    <a:pt x="116" y="543"/>
                    <a:pt x="114" y="526"/>
                    <a:pt x="115" y="515"/>
                  </a:cubicBezTo>
                  <a:cubicBezTo>
                    <a:pt x="116" y="502"/>
                    <a:pt x="116" y="489"/>
                    <a:pt x="116" y="476"/>
                  </a:cubicBezTo>
                  <a:cubicBezTo>
                    <a:pt x="118" y="451"/>
                    <a:pt x="116" y="425"/>
                    <a:pt x="117" y="400"/>
                  </a:cubicBezTo>
                  <a:cubicBezTo>
                    <a:pt x="118" y="370"/>
                    <a:pt x="120" y="341"/>
                    <a:pt x="114" y="312"/>
                  </a:cubicBezTo>
                  <a:cubicBezTo>
                    <a:pt x="107" y="280"/>
                    <a:pt x="90" y="252"/>
                    <a:pt x="80" y="222"/>
                  </a:cubicBezTo>
                  <a:cubicBezTo>
                    <a:pt x="73" y="202"/>
                    <a:pt x="66" y="181"/>
                    <a:pt x="61" y="161"/>
                  </a:cubicBezTo>
                  <a:cubicBezTo>
                    <a:pt x="55" y="140"/>
                    <a:pt x="54" y="117"/>
                    <a:pt x="46" y="97"/>
                  </a:cubicBezTo>
                  <a:cubicBezTo>
                    <a:pt x="39" y="81"/>
                    <a:pt x="35" y="63"/>
                    <a:pt x="26" y="48"/>
                  </a:cubicBezTo>
                  <a:cubicBezTo>
                    <a:pt x="20" y="39"/>
                    <a:pt x="16" y="30"/>
                    <a:pt x="10" y="22"/>
                  </a:cubicBezTo>
                  <a:cubicBezTo>
                    <a:pt x="6" y="15"/>
                    <a:pt x="4" y="7"/>
                    <a:pt x="1" y="0"/>
                  </a:cubicBezTo>
                  <a:cubicBezTo>
                    <a:pt x="1" y="0"/>
                    <a:pt x="2" y="1"/>
                    <a:pt x="2" y="2"/>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7" name="Freeform 30"/>
            <p:cNvSpPr/>
            <p:nvPr userDrawn="1"/>
          </p:nvSpPr>
          <p:spPr bwMode="auto">
            <a:xfrm>
              <a:off x="3315800" y="-319944"/>
              <a:ext cx="427887" cy="836322"/>
            </a:xfrm>
            <a:custGeom>
              <a:gdLst>
                <a:gd name="T0" fmla="*/ 4 w 284"/>
                <a:gd name="T1" fmla="*/ 11 h 554"/>
                <a:gd name="T2" fmla="*/ 8 w 284"/>
                <a:gd name="T3" fmla="*/ 26 h 554"/>
                <a:gd name="T4" fmla="*/ 15 w 284"/>
                <a:gd name="T5" fmla="*/ 62 h 554"/>
                <a:gd name="T6" fmla="*/ 35 w 284"/>
                <a:gd name="T7" fmla="*/ 124 h 554"/>
                <a:gd name="T8" fmla="*/ 73 w 284"/>
                <a:gd name="T9" fmla="*/ 243 h 554"/>
                <a:gd name="T10" fmla="*/ 125 w 284"/>
                <a:gd name="T11" fmla="*/ 361 h 554"/>
                <a:gd name="T12" fmla="*/ 156 w 284"/>
                <a:gd name="T13" fmla="*/ 415 h 554"/>
                <a:gd name="T14" fmla="*/ 197 w 284"/>
                <a:gd name="T15" fmla="*/ 463 h 554"/>
                <a:gd name="T16" fmla="*/ 209 w 284"/>
                <a:gd name="T17" fmla="*/ 486 h 554"/>
                <a:gd name="T18" fmla="*/ 225 w 284"/>
                <a:gd name="T19" fmla="*/ 510 h 554"/>
                <a:gd name="T20" fmla="*/ 284 w 284"/>
                <a:gd name="T21" fmla="*/ 554 h 554"/>
                <a:gd name="T22" fmla="*/ 270 w 284"/>
                <a:gd name="T23" fmla="*/ 545 h 554"/>
                <a:gd name="T24" fmla="*/ 260 w 284"/>
                <a:gd name="T25" fmla="*/ 532 h 554"/>
                <a:gd name="T26" fmla="*/ 241 w 284"/>
                <a:gd name="T27" fmla="*/ 502 h 554"/>
                <a:gd name="T28" fmla="*/ 208 w 284"/>
                <a:gd name="T29" fmla="*/ 441 h 554"/>
                <a:gd name="T30" fmla="*/ 171 w 284"/>
                <a:gd name="T31" fmla="*/ 382 h 554"/>
                <a:gd name="T32" fmla="*/ 154 w 284"/>
                <a:gd name="T33" fmla="*/ 313 h 554"/>
                <a:gd name="T34" fmla="*/ 131 w 284"/>
                <a:gd name="T35" fmla="*/ 251 h 554"/>
                <a:gd name="T36" fmla="*/ 100 w 284"/>
                <a:gd name="T37" fmla="*/ 185 h 554"/>
                <a:gd name="T38" fmla="*/ 19 w 284"/>
                <a:gd name="T39" fmla="*/ 36 h 554"/>
                <a:gd name="T40" fmla="*/ 0 w 284"/>
                <a:gd name="T41" fmla="*/ 0 h 55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4" h="554">
                  <a:moveTo>
                    <a:pt x="4" y="11"/>
                  </a:moveTo>
                  <a:cubicBezTo>
                    <a:pt x="8" y="15"/>
                    <a:pt x="8" y="22"/>
                    <a:pt x="8" y="26"/>
                  </a:cubicBezTo>
                  <a:cubicBezTo>
                    <a:pt x="10" y="38"/>
                    <a:pt x="11" y="51"/>
                    <a:pt x="15" y="62"/>
                  </a:cubicBezTo>
                  <a:cubicBezTo>
                    <a:pt x="21" y="83"/>
                    <a:pt x="29" y="103"/>
                    <a:pt x="35" y="124"/>
                  </a:cubicBezTo>
                  <a:cubicBezTo>
                    <a:pt x="45" y="165"/>
                    <a:pt x="60" y="203"/>
                    <a:pt x="73" y="243"/>
                  </a:cubicBezTo>
                  <a:cubicBezTo>
                    <a:pt x="88" y="283"/>
                    <a:pt x="105" y="323"/>
                    <a:pt x="125" y="361"/>
                  </a:cubicBezTo>
                  <a:cubicBezTo>
                    <a:pt x="134" y="379"/>
                    <a:pt x="145" y="398"/>
                    <a:pt x="156" y="415"/>
                  </a:cubicBezTo>
                  <a:cubicBezTo>
                    <a:pt x="168" y="432"/>
                    <a:pt x="184" y="447"/>
                    <a:pt x="197" y="463"/>
                  </a:cubicBezTo>
                  <a:cubicBezTo>
                    <a:pt x="203" y="470"/>
                    <a:pt x="205" y="478"/>
                    <a:pt x="209" y="486"/>
                  </a:cubicBezTo>
                  <a:cubicBezTo>
                    <a:pt x="214" y="495"/>
                    <a:pt x="219" y="502"/>
                    <a:pt x="225" y="510"/>
                  </a:cubicBezTo>
                  <a:cubicBezTo>
                    <a:pt x="241" y="530"/>
                    <a:pt x="263" y="540"/>
                    <a:pt x="284" y="554"/>
                  </a:cubicBezTo>
                  <a:cubicBezTo>
                    <a:pt x="280" y="550"/>
                    <a:pt x="274" y="549"/>
                    <a:pt x="270" y="545"/>
                  </a:cubicBezTo>
                  <a:cubicBezTo>
                    <a:pt x="266" y="542"/>
                    <a:pt x="263" y="537"/>
                    <a:pt x="260" y="532"/>
                  </a:cubicBezTo>
                  <a:cubicBezTo>
                    <a:pt x="252" y="524"/>
                    <a:pt x="246" y="513"/>
                    <a:pt x="241" y="502"/>
                  </a:cubicBezTo>
                  <a:cubicBezTo>
                    <a:pt x="230" y="482"/>
                    <a:pt x="221" y="461"/>
                    <a:pt x="208" y="441"/>
                  </a:cubicBezTo>
                  <a:cubicBezTo>
                    <a:pt x="195" y="421"/>
                    <a:pt x="180" y="404"/>
                    <a:pt x="171" y="382"/>
                  </a:cubicBezTo>
                  <a:cubicBezTo>
                    <a:pt x="162" y="360"/>
                    <a:pt x="161" y="335"/>
                    <a:pt x="154" y="313"/>
                  </a:cubicBezTo>
                  <a:cubicBezTo>
                    <a:pt x="148" y="292"/>
                    <a:pt x="142" y="270"/>
                    <a:pt x="131" y="251"/>
                  </a:cubicBezTo>
                  <a:cubicBezTo>
                    <a:pt x="119" y="230"/>
                    <a:pt x="112" y="207"/>
                    <a:pt x="100" y="185"/>
                  </a:cubicBezTo>
                  <a:cubicBezTo>
                    <a:pt x="73" y="135"/>
                    <a:pt x="45" y="86"/>
                    <a:pt x="19" y="36"/>
                  </a:cubicBezTo>
                  <a:cubicBezTo>
                    <a:pt x="13" y="24"/>
                    <a:pt x="8" y="11"/>
                    <a:pt x="0" y="0"/>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8" name="Freeform 31"/>
            <p:cNvSpPr/>
            <p:nvPr userDrawn="1"/>
          </p:nvSpPr>
          <p:spPr bwMode="auto">
            <a:xfrm>
              <a:off x="3364423" y="-478780"/>
              <a:ext cx="658037" cy="747179"/>
            </a:xfrm>
            <a:custGeom>
              <a:gdLst>
                <a:gd name="T0" fmla="*/ 0 w 436"/>
                <a:gd name="T1" fmla="*/ 3 h 495"/>
                <a:gd name="T2" fmla="*/ 11 w 436"/>
                <a:gd name="T3" fmla="*/ 24 h 495"/>
                <a:gd name="T4" fmla="*/ 35 w 436"/>
                <a:gd name="T5" fmla="*/ 84 h 495"/>
                <a:gd name="T6" fmla="*/ 87 w 436"/>
                <a:gd name="T7" fmla="*/ 210 h 495"/>
                <a:gd name="T8" fmla="*/ 121 w 436"/>
                <a:gd name="T9" fmla="*/ 261 h 495"/>
                <a:gd name="T10" fmla="*/ 140 w 436"/>
                <a:gd name="T11" fmla="*/ 285 h 495"/>
                <a:gd name="T12" fmla="*/ 159 w 436"/>
                <a:gd name="T13" fmla="*/ 310 h 495"/>
                <a:gd name="T14" fmla="*/ 224 w 436"/>
                <a:gd name="T15" fmla="*/ 415 h 495"/>
                <a:gd name="T16" fmla="*/ 275 w 436"/>
                <a:gd name="T17" fmla="*/ 444 h 495"/>
                <a:gd name="T18" fmla="*/ 319 w 436"/>
                <a:gd name="T19" fmla="*/ 474 h 495"/>
                <a:gd name="T20" fmla="*/ 379 w 436"/>
                <a:gd name="T21" fmla="*/ 493 h 495"/>
                <a:gd name="T22" fmla="*/ 415 w 436"/>
                <a:gd name="T23" fmla="*/ 488 h 495"/>
                <a:gd name="T24" fmla="*/ 436 w 436"/>
                <a:gd name="T25" fmla="*/ 476 h 495"/>
                <a:gd name="T26" fmla="*/ 358 w 436"/>
                <a:gd name="T27" fmla="*/ 481 h 495"/>
                <a:gd name="T28" fmla="*/ 299 w 436"/>
                <a:gd name="T29" fmla="*/ 444 h 495"/>
                <a:gd name="T30" fmla="*/ 218 w 436"/>
                <a:gd name="T31" fmla="*/ 331 h 495"/>
                <a:gd name="T32" fmla="*/ 200 w 436"/>
                <a:gd name="T33" fmla="*/ 300 h 495"/>
                <a:gd name="T34" fmla="*/ 180 w 436"/>
                <a:gd name="T35" fmla="*/ 259 h 495"/>
                <a:gd name="T36" fmla="*/ 132 w 436"/>
                <a:gd name="T37" fmla="*/ 189 h 495"/>
                <a:gd name="T38" fmla="*/ 89 w 436"/>
                <a:gd name="T39" fmla="*/ 109 h 495"/>
                <a:gd name="T40" fmla="*/ 38 w 436"/>
                <a:gd name="T41" fmla="*/ 39 h 495"/>
                <a:gd name="T42" fmla="*/ 15 w 436"/>
                <a:gd name="T43" fmla="*/ 15 h 495"/>
                <a:gd name="T44" fmla="*/ 3 w 436"/>
                <a:gd name="T45" fmla="*/ 0 h 4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36" h="495">
                  <a:moveTo>
                    <a:pt x="0" y="3"/>
                  </a:moveTo>
                  <a:cubicBezTo>
                    <a:pt x="6" y="10"/>
                    <a:pt x="9" y="15"/>
                    <a:pt x="11" y="24"/>
                  </a:cubicBezTo>
                  <a:cubicBezTo>
                    <a:pt x="16" y="45"/>
                    <a:pt x="27" y="65"/>
                    <a:pt x="35" y="84"/>
                  </a:cubicBezTo>
                  <a:cubicBezTo>
                    <a:pt x="52" y="126"/>
                    <a:pt x="66" y="170"/>
                    <a:pt x="87" y="210"/>
                  </a:cubicBezTo>
                  <a:cubicBezTo>
                    <a:pt x="97" y="228"/>
                    <a:pt x="109" y="244"/>
                    <a:pt x="121" y="261"/>
                  </a:cubicBezTo>
                  <a:cubicBezTo>
                    <a:pt x="126" y="270"/>
                    <a:pt x="133" y="278"/>
                    <a:pt x="140" y="285"/>
                  </a:cubicBezTo>
                  <a:cubicBezTo>
                    <a:pt x="149" y="293"/>
                    <a:pt x="154" y="299"/>
                    <a:pt x="159" y="310"/>
                  </a:cubicBezTo>
                  <a:cubicBezTo>
                    <a:pt x="173" y="349"/>
                    <a:pt x="187" y="391"/>
                    <a:pt x="224" y="415"/>
                  </a:cubicBezTo>
                  <a:cubicBezTo>
                    <a:pt x="240" y="425"/>
                    <a:pt x="258" y="434"/>
                    <a:pt x="275" y="444"/>
                  </a:cubicBezTo>
                  <a:cubicBezTo>
                    <a:pt x="290" y="453"/>
                    <a:pt x="304" y="464"/>
                    <a:pt x="319" y="474"/>
                  </a:cubicBezTo>
                  <a:cubicBezTo>
                    <a:pt x="337" y="485"/>
                    <a:pt x="359" y="491"/>
                    <a:pt x="379" y="493"/>
                  </a:cubicBezTo>
                  <a:cubicBezTo>
                    <a:pt x="391" y="495"/>
                    <a:pt x="404" y="491"/>
                    <a:pt x="415" y="488"/>
                  </a:cubicBezTo>
                  <a:cubicBezTo>
                    <a:pt x="422" y="485"/>
                    <a:pt x="428" y="479"/>
                    <a:pt x="436" y="476"/>
                  </a:cubicBezTo>
                  <a:cubicBezTo>
                    <a:pt x="410" y="487"/>
                    <a:pt x="384" y="486"/>
                    <a:pt x="358" y="481"/>
                  </a:cubicBezTo>
                  <a:cubicBezTo>
                    <a:pt x="333" y="476"/>
                    <a:pt x="316" y="461"/>
                    <a:pt x="299" y="444"/>
                  </a:cubicBezTo>
                  <a:cubicBezTo>
                    <a:pt x="266" y="411"/>
                    <a:pt x="239" y="372"/>
                    <a:pt x="218" y="331"/>
                  </a:cubicBezTo>
                  <a:cubicBezTo>
                    <a:pt x="211" y="320"/>
                    <a:pt x="205" y="310"/>
                    <a:pt x="200" y="300"/>
                  </a:cubicBezTo>
                  <a:cubicBezTo>
                    <a:pt x="193" y="285"/>
                    <a:pt x="186" y="272"/>
                    <a:pt x="180" y="259"/>
                  </a:cubicBezTo>
                  <a:cubicBezTo>
                    <a:pt x="166" y="234"/>
                    <a:pt x="147" y="214"/>
                    <a:pt x="132" y="189"/>
                  </a:cubicBezTo>
                  <a:cubicBezTo>
                    <a:pt x="117" y="163"/>
                    <a:pt x="106" y="135"/>
                    <a:pt x="89" y="109"/>
                  </a:cubicBezTo>
                  <a:cubicBezTo>
                    <a:pt x="74" y="85"/>
                    <a:pt x="57" y="62"/>
                    <a:pt x="38" y="39"/>
                  </a:cubicBezTo>
                  <a:cubicBezTo>
                    <a:pt x="31" y="30"/>
                    <a:pt x="23" y="23"/>
                    <a:pt x="15" y="15"/>
                  </a:cubicBezTo>
                  <a:cubicBezTo>
                    <a:pt x="13" y="12"/>
                    <a:pt x="2" y="3"/>
                    <a:pt x="3" y="0"/>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9" name="Freeform 32"/>
            <p:cNvSpPr/>
            <p:nvPr userDrawn="1"/>
          </p:nvSpPr>
          <p:spPr bwMode="auto">
            <a:xfrm>
              <a:off x="3437359" y="-644099"/>
              <a:ext cx="794183" cy="646691"/>
            </a:xfrm>
            <a:custGeom>
              <a:gdLst>
                <a:gd name="T0" fmla="*/ 7 w 527"/>
                <a:gd name="T1" fmla="*/ 8 h 428"/>
                <a:gd name="T2" fmla="*/ 14 w 527"/>
                <a:gd name="T3" fmla="*/ 18 h 428"/>
                <a:gd name="T4" fmla="*/ 28 w 527"/>
                <a:gd name="T5" fmla="*/ 41 h 428"/>
                <a:gd name="T6" fmla="*/ 58 w 527"/>
                <a:gd name="T7" fmla="*/ 91 h 428"/>
                <a:gd name="T8" fmla="*/ 121 w 527"/>
                <a:gd name="T9" fmla="*/ 192 h 428"/>
                <a:gd name="T10" fmla="*/ 209 w 527"/>
                <a:gd name="T11" fmla="*/ 280 h 428"/>
                <a:gd name="T12" fmla="*/ 259 w 527"/>
                <a:gd name="T13" fmla="*/ 325 h 428"/>
                <a:gd name="T14" fmla="*/ 303 w 527"/>
                <a:gd name="T15" fmla="*/ 363 h 428"/>
                <a:gd name="T16" fmla="*/ 355 w 527"/>
                <a:gd name="T17" fmla="*/ 395 h 428"/>
                <a:gd name="T18" fmla="*/ 409 w 527"/>
                <a:gd name="T19" fmla="*/ 418 h 428"/>
                <a:gd name="T20" fmla="*/ 441 w 527"/>
                <a:gd name="T21" fmla="*/ 424 h 428"/>
                <a:gd name="T22" fmla="*/ 470 w 527"/>
                <a:gd name="T23" fmla="*/ 427 h 428"/>
                <a:gd name="T24" fmla="*/ 501 w 527"/>
                <a:gd name="T25" fmla="*/ 420 h 428"/>
                <a:gd name="T26" fmla="*/ 517 w 527"/>
                <a:gd name="T27" fmla="*/ 412 h 428"/>
                <a:gd name="T28" fmla="*/ 527 w 527"/>
                <a:gd name="T29" fmla="*/ 407 h 428"/>
                <a:gd name="T30" fmla="*/ 487 w 527"/>
                <a:gd name="T31" fmla="*/ 414 h 428"/>
                <a:gd name="T32" fmla="*/ 449 w 527"/>
                <a:gd name="T33" fmla="*/ 411 h 428"/>
                <a:gd name="T34" fmla="*/ 414 w 527"/>
                <a:gd name="T35" fmla="*/ 414 h 428"/>
                <a:gd name="T36" fmla="*/ 382 w 527"/>
                <a:gd name="T37" fmla="*/ 399 h 428"/>
                <a:gd name="T38" fmla="*/ 327 w 527"/>
                <a:gd name="T39" fmla="*/ 353 h 428"/>
                <a:gd name="T40" fmla="*/ 265 w 527"/>
                <a:gd name="T41" fmla="*/ 289 h 428"/>
                <a:gd name="T42" fmla="*/ 206 w 527"/>
                <a:gd name="T43" fmla="*/ 221 h 428"/>
                <a:gd name="T44" fmla="*/ 147 w 527"/>
                <a:gd name="T45" fmla="*/ 142 h 428"/>
                <a:gd name="T46" fmla="*/ 79 w 527"/>
                <a:gd name="T47" fmla="*/ 78 h 428"/>
                <a:gd name="T48" fmla="*/ 19 w 527"/>
                <a:gd name="T49" fmla="*/ 21 h 428"/>
                <a:gd name="T50" fmla="*/ 0 w 527"/>
                <a:gd name="T51" fmla="*/ 0 h 42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27" h="428">
                  <a:moveTo>
                    <a:pt x="7" y="8"/>
                  </a:moveTo>
                  <a:cubicBezTo>
                    <a:pt x="8" y="12"/>
                    <a:pt x="12" y="16"/>
                    <a:pt x="14" y="18"/>
                  </a:cubicBezTo>
                  <a:cubicBezTo>
                    <a:pt x="20" y="25"/>
                    <a:pt x="24" y="34"/>
                    <a:pt x="28" y="41"/>
                  </a:cubicBezTo>
                  <a:cubicBezTo>
                    <a:pt x="39" y="58"/>
                    <a:pt x="47" y="75"/>
                    <a:pt x="58" y="91"/>
                  </a:cubicBezTo>
                  <a:cubicBezTo>
                    <a:pt x="79" y="125"/>
                    <a:pt x="99" y="159"/>
                    <a:pt x="121" y="192"/>
                  </a:cubicBezTo>
                  <a:cubicBezTo>
                    <a:pt x="145" y="226"/>
                    <a:pt x="178" y="253"/>
                    <a:pt x="209" y="280"/>
                  </a:cubicBezTo>
                  <a:cubicBezTo>
                    <a:pt x="225" y="294"/>
                    <a:pt x="241" y="311"/>
                    <a:pt x="259" y="325"/>
                  </a:cubicBezTo>
                  <a:cubicBezTo>
                    <a:pt x="274" y="337"/>
                    <a:pt x="287" y="353"/>
                    <a:pt x="303" y="363"/>
                  </a:cubicBezTo>
                  <a:cubicBezTo>
                    <a:pt x="320" y="375"/>
                    <a:pt x="338" y="385"/>
                    <a:pt x="355" y="395"/>
                  </a:cubicBezTo>
                  <a:cubicBezTo>
                    <a:pt x="372" y="404"/>
                    <a:pt x="391" y="415"/>
                    <a:pt x="409" y="418"/>
                  </a:cubicBezTo>
                  <a:cubicBezTo>
                    <a:pt x="420" y="420"/>
                    <a:pt x="430" y="421"/>
                    <a:pt x="441" y="424"/>
                  </a:cubicBezTo>
                  <a:cubicBezTo>
                    <a:pt x="451" y="427"/>
                    <a:pt x="460" y="428"/>
                    <a:pt x="470" y="427"/>
                  </a:cubicBezTo>
                  <a:cubicBezTo>
                    <a:pt x="480" y="427"/>
                    <a:pt x="491" y="424"/>
                    <a:pt x="501" y="420"/>
                  </a:cubicBezTo>
                  <a:cubicBezTo>
                    <a:pt x="506" y="418"/>
                    <a:pt x="513" y="416"/>
                    <a:pt x="517" y="412"/>
                  </a:cubicBezTo>
                  <a:cubicBezTo>
                    <a:pt x="521" y="410"/>
                    <a:pt x="522" y="407"/>
                    <a:pt x="527" y="407"/>
                  </a:cubicBezTo>
                  <a:cubicBezTo>
                    <a:pt x="518" y="416"/>
                    <a:pt x="498" y="413"/>
                    <a:pt x="487" y="414"/>
                  </a:cubicBezTo>
                  <a:cubicBezTo>
                    <a:pt x="474" y="415"/>
                    <a:pt x="461" y="412"/>
                    <a:pt x="449" y="411"/>
                  </a:cubicBezTo>
                  <a:cubicBezTo>
                    <a:pt x="437" y="411"/>
                    <a:pt x="426" y="415"/>
                    <a:pt x="414" y="414"/>
                  </a:cubicBezTo>
                  <a:cubicBezTo>
                    <a:pt x="401" y="412"/>
                    <a:pt x="392" y="406"/>
                    <a:pt x="382" y="399"/>
                  </a:cubicBezTo>
                  <a:cubicBezTo>
                    <a:pt x="362" y="385"/>
                    <a:pt x="343" y="370"/>
                    <a:pt x="327" y="353"/>
                  </a:cubicBezTo>
                  <a:cubicBezTo>
                    <a:pt x="307" y="331"/>
                    <a:pt x="284" y="313"/>
                    <a:pt x="265" y="289"/>
                  </a:cubicBezTo>
                  <a:cubicBezTo>
                    <a:pt x="246" y="266"/>
                    <a:pt x="223" y="246"/>
                    <a:pt x="206" y="221"/>
                  </a:cubicBezTo>
                  <a:cubicBezTo>
                    <a:pt x="190" y="193"/>
                    <a:pt x="171" y="164"/>
                    <a:pt x="147" y="142"/>
                  </a:cubicBezTo>
                  <a:cubicBezTo>
                    <a:pt x="124" y="121"/>
                    <a:pt x="101" y="99"/>
                    <a:pt x="79" y="78"/>
                  </a:cubicBezTo>
                  <a:cubicBezTo>
                    <a:pt x="59" y="59"/>
                    <a:pt x="37" y="42"/>
                    <a:pt x="19" y="21"/>
                  </a:cubicBezTo>
                  <a:cubicBezTo>
                    <a:pt x="13" y="13"/>
                    <a:pt x="6" y="7"/>
                    <a:pt x="0" y="0"/>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0" name="Freeform 33"/>
            <p:cNvSpPr/>
            <p:nvPr userDrawn="1"/>
          </p:nvSpPr>
          <p:spPr bwMode="auto">
            <a:xfrm>
              <a:off x="3510293" y="-780245"/>
              <a:ext cx="839566" cy="627242"/>
            </a:xfrm>
            <a:custGeom>
              <a:gdLst>
                <a:gd name="T0" fmla="*/ 2 w 556"/>
                <a:gd name="T1" fmla="*/ 2 h 415"/>
                <a:gd name="T2" fmla="*/ 4 w 556"/>
                <a:gd name="T3" fmla="*/ 14 h 415"/>
                <a:gd name="T4" fmla="*/ 22 w 556"/>
                <a:gd name="T5" fmla="*/ 45 h 415"/>
                <a:gd name="T6" fmla="*/ 36 w 556"/>
                <a:gd name="T7" fmla="*/ 71 h 415"/>
                <a:gd name="T8" fmla="*/ 57 w 556"/>
                <a:gd name="T9" fmla="*/ 102 h 415"/>
                <a:gd name="T10" fmla="*/ 94 w 556"/>
                <a:gd name="T11" fmla="*/ 150 h 415"/>
                <a:gd name="T12" fmla="*/ 135 w 556"/>
                <a:gd name="T13" fmla="*/ 203 h 415"/>
                <a:gd name="T14" fmla="*/ 247 w 556"/>
                <a:gd name="T15" fmla="*/ 301 h 415"/>
                <a:gd name="T16" fmla="*/ 272 w 556"/>
                <a:gd name="T17" fmla="*/ 317 h 415"/>
                <a:gd name="T18" fmla="*/ 297 w 556"/>
                <a:gd name="T19" fmla="*/ 339 h 415"/>
                <a:gd name="T20" fmla="*/ 354 w 556"/>
                <a:gd name="T21" fmla="*/ 379 h 415"/>
                <a:gd name="T22" fmla="*/ 397 w 556"/>
                <a:gd name="T23" fmla="*/ 403 h 415"/>
                <a:gd name="T24" fmla="*/ 420 w 556"/>
                <a:gd name="T25" fmla="*/ 405 h 415"/>
                <a:gd name="T26" fmla="*/ 450 w 556"/>
                <a:gd name="T27" fmla="*/ 412 h 415"/>
                <a:gd name="T28" fmla="*/ 509 w 556"/>
                <a:gd name="T29" fmla="*/ 404 h 415"/>
                <a:gd name="T30" fmla="*/ 556 w 556"/>
                <a:gd name="T31" fmla="*/ 367 h 415"/>
                <a:gd name="T32" fmla="*/ 489 w 556"/>
                <a:gd name="T33" fmla="*/ 397 h 415"/>
                <a:gd name="T34" fmla="*/ 413 w 556"/>
                <a:gd name="T35" fmla="*/ 375 h 415"/>
                <a:gd name="T36" fmla="*/ 355 w 556"/>
                <a:gd name="T37" fmla="*/ 312 h 415"/>
                <a:gd name="T38" fmla="*/ 286 w 556"/>
                <a:gd name="T39" fmla="*/ 249 h 415"/>
                <a:gd name="T40" fmla="*/ 154 w 556"/>
                <a:gd name="T41" fmla="*/ 138 h 415"/>
                <a:gd name="T42" fmla="*/ 86 w 556"/>
                <a:gd name="T43" fmla="*/ 82 h 415"/>
                <a:gd name="T44" fmla="*/ 17 w 556"/>
                <a:gd name="T45" fmla="*/ 21 h 415"/>
                <a:gd name="T46" fmla="*/ 2 w 556"/>
                <a:gd name="T47" fmla="*/ 0 h 4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56" h="415">
                  <a:moveTo>
                    <a:pt x="2" y="2"/>
                  </a:moveTo>
                  <a:cubicBezTo>
                    <a:pt x="0" y="6"/>
                    <a:pt x="2" y="11"/>
                    <a:pt x="4" y="14"/>
                  </a:cubicBezTo>
                  <a:cubicBezTo>
                    <a:pt x="9" y="25"/>
                    <a:pt x="16" y="35"/>
                    <a:pt x="22" y="45"/>
                  </a:cubicBezTo>
                  <a:cubicBezTo>
                    <a:pt x="26" y="54"/>
                    <a:pt x="30" y="62"/>
                    <a:pt x="36" y="71"/>
                  </a:cubicBezTo>
                  <a:cubicBezTo>
                    <a:pt x="43" y="81"/>
                    <a:pt x="50" y="92"/>
                    <a:pt x="57" y="102"/>
                  </a:cubicBezTo>
                  <a:cubicBezTo>
                    <a:pt x="68" y="119"/>
                    <a:pt x="82" y="135"/>
                    <a:pt x="94" y="150"/>
                  </a:cubicBezTo>
                  <a:cubicBezTo>
                    <a:pt x="108" y="168"/>
                    <a:pt x="121" y="186"/>
                    <a:pt x="135" y="203"/>
                  </a:cubicBezTo>
                  <a:cubicBezTo>
                    <a:pt x="166" y="242"/>
                    <a:pt x="207" y="273"/>
                    <a:pt x="247" y="301"/>
                  </a:cubicBezTo>
                  <a:cubicBezTo>
                    <a:pt x="254" y="307"/>
                    <a:pt x="263" y="312"/>
                    <a:pt x="272" y="317"/>
                  </a:cubicBezTo>
                  <a:cubicBezTo>
                    <a:pt x="280" y="324"/>
                    <a:pt x="288" y="332"/>
                    <a:pt x="297" y="339"/>
                  </a:cubicBezTo>
                  <a:cubicBezTo>
                    <a:pt x="315" y="355"/>
                    <a:pt x="335" y="366"/>
                    <a:pt x="354" y="379"/>
                  </a:cubicBezTo>
                  <a:cubicBezTo>
                    <a:pt x="368" y="388"/>
                    <a:pt x="381" y="397"/>
                    <a:pt x="397" y="403"/>
                  </a:cubicBezTo>
                  <a:cubicBezTo>
                    <a:pt x="405" y="406"/>
                    <a:pt x="412" y="403"/>
                    <a:pt x="420" y="405"/>
                  </a:cubicBezTo>
                  <a:cubicBezTo>
                    <a:pt x="430" y="407"/>
                    <a:pt x="439" y="410"/>
                    <a:pt x="450" y="412"/>
                  </a:cubicBezTo>
                  <a:cubicBezTo>
                    <a:pt x="471" y="415"/>
                    <a:pt x="491" y="414"/>
                    <a:pt x="509" y="404"/>
                  </a:cubicBezTo>
                  <a:cubicBezTo>
                    <a:pt x="525" y="396"/>
                    <a:pt x="546" y="384"/>
                    <a:pt x="556" y="367"/>
                  </a:cubicBezTo>
                  <a:cubicBezTo>
                    <a:pt x="534" y="385"/>
                    <a:pt x="518" y="399"/>
                    <a:pt x="489" y="397"/>
                  </a:cubicBezTo>
                  <a:cubicBezTo>
                    <a:pt x="463" y="395"/>
                    <a:pt x="434" y="393"/>
                    <a:pt x="413" y="375"/>
                  </a:cubicBezTo>
                  <a:cubicBezTo>
                    <a:pt x="392" y="355"/>
                    <a:pt x="375" y="332"/>
                    <a:pt x="355" y="312"/>
                  </a:cubicBezTo>
                  <a:cubicBezTo>
                    <a:pt x="332" y="290"/>
                    <a:pt x="310" y="268"/>
                    <a:pt x="286" y="249"/>
                  </a:cubicBezTo>
                  <a:cubicBezTo>
                    <a:pt x="241" y="213"/>
                    <a:pt x="198" y="174"/>
                    <a:pt x="154" y="138"/>
                  </a:cubicBezTo>
                  <a:cubicBezTo>
                    <a:pt x="131" y="119"/>
                    <a:pt x="109" y="100"/>
                    <a:pt x="86" y="82"/>
                  </a:cubicBezTo>
                  <a:cubicBezTo>
                    <a:pt x="62" y="62"/>
                    <a:pt x="37" y="45"/>
                    <a:pt x="17" y="21"/>
                  </a:cubicBezTo>
                  <a:cubicBezTo>
                    <a:pt x="14" y="17"/>
                    <a:pt x="1" y="4"/>
                    <a:pt x="2" y="0"/>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 name="Freeform 34"/>
            <p:cNvSpPr/>
            <p:nvPr userDrawn="1"/>
          </p:nvSpPr>
          <p:spPr bwMode="auto">
            <a:xfrm>
              <a:off x="3563780" y="-919632"/>
              <a:ext cx="836324" cy="466784"/>
            </a:xfrm>
            <a:custGeom>
              <a:gdLst>
                <a:gd name="T0" fmla="*/ 0 w 555"/>
                <a:gd name="T1" fmla="*/ 7 h 310"/>
                <a:gd name="T2" fmla="*/ 22 w 555"/>
                <a:gd name="T3" fmla="*/ 36 h 310"/>
                <a:gd name="T4" fmla="*/ 62 w 555"/>
                <a:gd name="T5" fmla="*/ 90 h 310"/>
                <a:gd name="T6" fmla="*/ 160 w 555"/>
                <a:gd name="T7" fmla="*/ 193 h 310"/>
                <a:gd name="T8" fmla="*/ 308 w 555"/>
                <a:gd name="T9" fmla="*/ 287 h 310"/>
                <a:gd name="T10" fmla="*/ 393 w 555"/>
                <a:gd name="T11" fmla="*/ 309 h 310"/>
                <a:gd name="T12" fmla="*/ 439 w 555"/>
                <a:gd name="T13" fmla="*/ 305 h 310"/>
                <a:gd name="T14" fmla="*/ 481 w 555"/>
                <a:gd name="T15" fmla="*/ 304 h 310"/>
                <a:gd name="T16" fmla="*/ 522 w 555"/>
                <a:gd name="T17" fmla="*/ 304 h 310"/>
                <a:gd name="T18" fmla="*/ 555 w 555"/>
                <a:gd name="T19" fmla="*/ 306 h 310"/>
                <a:gd name="T20" fmla="*/ 527 w 555"/>
                <a:gd name="T21" fmla="*/ 291 h 310"/>
                <a:gd name="T22" fmla="*/ 489 w 555"/>
                <a:gd name="T23" fmla="*/ 279 h 310"/>
                <a:gd name="T24" fmla="*/ 410 w 555"/>
                <a:gd name="T25" fmla="*/ 256 h 310"/>
                <a:gd name="T26" fmla="*/ 315 w 555"/>
                <a:gd name="T27" fmla="*/ 207 h 310"/>
                <a:gd name="T28" fmla="*/ 244 w 555"/>
                <a:gd name="T29" fmla="*/ 163 h 310"/>
                <a:gd name="T30" fmla="*/ 124 w 555"/>
                <a:gd name="T31" fmla="*/ 76 h 310"/>
                <a:gd name="T32" fmla="*/ 56 w 555"/>
                <a:gd name="T33" fmla="*/ 35 h 310"/>
                <a:gd name="T34" fmla="*/ 18 w 555"/>
                <a:gd name="T35" fmla="*/ 11 h 310"/>
                <a:gd name="T36" fmla="*/ 1 w 555"/>
                <a:gd name="T37" fmla="*/ 0 h 31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55" h="310">
                  <a:moveTo>
                    <a:pt x="0" y="7"/>
                  </a:moveTo>
                  <a:cubicBezTo>
                    <a:pt x="3" y="18"/>
                    <a:pt x="16" y="27"/>
                    <a:pt x="22" y="36"/>
                  </a:cubicBezTo>
                  <a:cubicBezTo>
                    <a:pt x="34" y="55"/>
                    <a:pt x="48" y="72"/>
                    <a:pt x="62" y="90"/>
                  </a:cubicBezTo>
                  <a:cubicBezTo>
                    <a:pt x="92" y="127"/>
                    <a:pt x="124" y="162"/>
                    <a:pt x="160" y="193"/>
                  </a:cubicBezTo>
                  <a:cubicBezTo>
                    <a:pt x="204" y="232"/>
                    <a:pt x="255" y="263"/>
                    <a:pt x="308" y="287"/>
                  </a:cubicBezTo>
                  <a:cubicBezTo>
                    <a:pt x="335" y="300"/>
                    <a:pt x="364" y="307"/>
                    <a:pt x="393" y="309"/>
                  </a:cubicBezTo>
                  <a:cubicBezTo>
                    <a:pt x="410" y="310"/>
                    <a:pt x="423" y="309"/>
                    <a:pt x="439" y="305"/>
                  </a:cubicBezTo>
                  <a:cubicBezTo>
                    <a:pt x="453" y="303"/>
                    <a:pt x="467" y="304"/>
                    <a:pt x="481" y="304"/>
                  </a:cubicBezTo>
                  <a:cubicBezTo>
                    <a:pt x="495" y="304"/>
                    <a:pt x="508" y="304"/>
                    <a:pt x="522" y="304"/>
                  </a:cubicBezTo>
                  <a:cubicBezTo>
                    <a:pt x="533" y="305"/>
                    <a:pt x="544" y="307"/>
                    <a:pt x="555" y="306"/>
                  </a:cubicBezTo>
                  <a:cubicBezTo>
                    <a:pt x="545" y="304"/>
                    <a:pt x="535" y="295"/>
                    <a:pt x="527" y="291"/>
                  </a:cubicBezTo>
                  <a:cubicBezTo>
                    <a:pt x="515" y="286"/>
                    <a:pt x="502" y="283"/>
                    <a:pt x="489" y="279"/>
                  </a:cubicBezTo>
                  <a:cubicBezTo>
                    <a:pt x="463" y="271"/>
                    <a:pt x="435" y="265"/>
                    <a:pt x="410" y="256"/>
                  </a:cubicBezTo>
                  <a:cubicBezTo>
                    <a:pt x="375" y="245"/>
                    <a:pt x="345" y="227"/>
                    <a:pt x="315" y="207"/>
                  </a:cubicBezTo>
                  <a:cubicBezTo>
                    <a:pt x="293" y="192"/>
                    <a:pt x="267" y="179"/>
                    <a:pt x="244" y="163"/>
                  </a:cubicBezTo>
                  <a:cubicBezTo>
                    <a:pt x="204" y="136"/>
                    <a:pt x="164" y="105"/>
                    <a:pt x="124" y="76"/>
                  </a:cubicBezTo>
                  <a:cubicBezTo>
                    <a:pt x="102" y="60"/>
                    <a:pt x="80" y="46"/>
                    <a:pt x="56" y="35"/>
                  </a:cubicBezTo>
                  <a:cubicBezTo>
                    <a:pt x="42" y="28"/>
                    <a:pt x="31" y="19"/>
                    <a:pt x="18" y="11"/>
                  </a:cubicBezTo>
                  <a:cubicBezTo>
                    <a:pt x="12" y="8"/>
                    <a:pt x="5" y="5"/>
                    <a:pt x="1" y="0"/>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 name="Freeform 35"/>
            <p:cNvSpPr/>
            <p:nvPr userDrawn="1"/>
          </p:nvSpPr>
          <p:spPr bwMode="auto">
            <a:xfrm>
              <a:off x="3610782" y="-1062260"/>
              <a:ext cx="914121" cy="385745"/>
            </a:xfrm>
            <a:custGeom>
              <a:gdLst>
                <a:gd name="T0" fmla="*/ 2 w 607"/>
                <a:gd name="T1" fmla="*/ 18 h 256"/>
                <a:gd name="T2" fmla="*/ 84 w 607"/>
                <a:gd name="T3" fmla="*/ 107 h 256"/>
                <a:gd name="T4" fmla="*/ 250 w 607"/>
                <a:gd name="T5" fmla="*/ 207 h 256"/>
                <a:gd name="T6" fmla="*/ 320 w 607"/>
                <a:gd name="T7" fmla="*/ 234 h 256"/>
                <a:gd name="T8" fmla="*/ 405 w 607"/>
                <a:gd name="T9" fmla="*/ 249 h 256"/>
                <a:gd name="T10" fmla="*/ 513 w 607"/>
                <a:gd name="T11" fmla="*/ 248 h 256"/>
                <a:gd name="T12" fmla="*/ 607 w 607"/>
                <a:gd name="T13" fmla="*/ 256 h 256"/>
                <a:gd name="T14" fmla="*/ 582 w 607"/>
                <a:gd name="T15" fmla="*/ 251 h 256"/>
                <a:gd name="T16" fmla="*/ 562 w 607"/>
                <a:gd name="T17" fmla="*/ 245 h 256"/>
                <a:gd name="T18" fmla="*/ 515 w 607"/>
                <a:gd name="T19" fmla="*/ 228 h 256"/>
                <a:gd name="T20" fmla="*/ 469 w 607"/>
                <a:gd name="T21" fmla="*/ 209 h 256"/>
                <a:gd name="T22" fmla="*/ 426 w 607"/>
                <a:gd name="T23" fmla="*/ 189 h 256"/>
                <a:gd name="T24" fmla="*/ 316 w 607"/>
                <a:gd name="T25" fmla="*/ 156 h 256"/>
                <a:gd name="T26" fmla="*/ 222 w 607"/>
                <a:gd name="T27" fmla="*/ 120 h 256"/>
                <a:gd name="T28" fmla="*/ 90 w 607"/>
                <a:gd name="T29" fmla="*/ 58 h 256"/>
                <a:gd name="T30" fmla="*/ 29 w 607"/>
                <a:gd name="T31" fmla="*/ 27 h 256"/>
                <a:gd name="T32" fmla="*/ 0 w 607"/>
                <a:gd name="T33" fmla="*/ 3 h 25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256">
                  <a:moveTo>
                    <a:pt x="2" y="18"/>
                  </a:moveTo>
                  <a:cubicBezTo>
                    <a:pt x="27" y="49"/>
                    <a:pt x="52" y="82"/>
                    <a:pt x="84" y="107"/>
                  </a:cubicBezTo>
                  <a:cubicBezTo>
                    <a:pt x="134" y="147"/>
                    <a:pt x="191" y="183"/>
                    <a:pt x="250" y="207"/>
                  </a:cubicBezTo>
                  <a:cubicBezTo>
                    <a:pt x="274" y="217"/>
                    <a:pt x="297" y="224"/>
                    <a:pt x="320" y="234"/>
                  </a:cubicBezTo>
                  <a:cubicBezTo>
                    <a:pt x="348" y="245"/>
                    <a:pt x="375" y="254"/>
                    <a:pt x="405" y="249"/>
                  </a:cubicBezTo>
                  <a:cubicBezTo>
                    <a:pt x="442" y="244"/>
                    <a:pt x="477" y="245"/>
                    <a:pt x="513" y="248"/>
                  </a:cubicBezTo>
                  <a:cubicBezTo>
                    <a:pt x="544" y="251"/>
                    <a:pt x="577" y="248"/>
                    <a:pt x="607" y="256"/>
                  </a:cubicBezTo>
                  <a:cubicBezTo>
                    <a:pt x="600" y="253"/>
                    <a:pt x="591" y="253"/>
                    <a:pt x="582" y="251"/>
                  </a:cubicBezTo>
                  <a:cubicBezTo>
                    <a:pt x="575" y="249"/>
                    <a:pt x="568" y="246"/>
                    <a:pt x="562" y="245"/>
                  </a:cubicBezTo>
                  <a:cubicBezTo>
                    <a:pt x="546" y="240"/>
                    <a:pt x="530" y="234"/>
                    <a:pt x="515" y="228"/>
                  </a:cubicBezTo>
                  <a:cubicBezTo>
                    <a:pt x="500" y="222"/>
                    <a:pt x="484" y="217"/>
                    <a:pt x="469" y="209"/>
                  </a:cubicBezTo>
                  <a:cubicBezTo>
                    <a:pt x="455" y="201"/>
                    <a:pt x="440" y="195"/>
                    <a:pt x="426" y="189"/>
                  </a:cubicBezTo>
                  <a:cubicBezTo>
                    <a:pt x="391" y="174"/>
                    <a:pt x="353" y="168"/>
                    <a:pt x="316" y="156"/>
                  </a:cubicBezTo>
                  <a:cubicBezTo>
                    <a:pt x="283" y="145"/>
                    <a:pt x="253" y="132"/>
                    <a:pt x="222" y="120"/>
                  </a:cubicBezTo>
                  <a:cubicBezTo>
                    <a:pt x="177" y="102"/>
                    <a:pt x="133" y="79"/>
                    <a:pt x="90" y="58"/>
                  </a:cubicBezTo>
                  <a:cubicBezTo>
                    <a:pt x="69" y="49"/>
                    <a:pt x="46" y="42"/>
                    <a:pt x="29" y="27"/>
                  </a:cubicBezTo>
                  <a:cubicBezTo>
                    <a:pt x="25" y="23"/>
                    <a:pt x="6" y="0"/>
                    <a:pt x="0" y="3"/>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3" name="Freeform 36"/>
            <p:cNvSpPr/>
            <p:nvPr userDrawn="1"/>
          </p:nvSpPr>
          <p:spPr bwMode="auto">
            <a:xfrm>
              <a:off x="2677211" y="-1156265"/>
              <a:ext cx="847669" cy="376020"/>
            </a:xfrm>
            <a:custGeom>
              <a:gdLst>
                <a:gd name="T0" fmla="*/ 541 w 562"/>
                <a:gd name="T1" fmla="*/ 209 h 249"/>
                <a:gd name="T2" fmla="*/ 530 w 562"/>
                <a:gd name="T3" fmla="*/ 215 h 249"/>
                <a:gd name="T4" fmla="*/ 499 w 562"/>
                <a:gd name="T5" fmla="*/ 229 h 249"/>
                <a:gd name="T6" fmla="*/ 452 w 562"/>
                <a:gd name="T7" fmla="*/ 238 h 249"/>
                <a:gd name="T8" fmla="*/ 400 w 562"/>
                <a:gd name="T9" fmla="*/ 246 h 249"/>
                <a:gd name="T10" fmla="*/ 349 w 562"/>
                <a:gd name="T11" fmla="*/ 249 h 249"/>
                <a:gd name="T12" fmla="*/ 299 w 562"/>
                <a:gd name="T13" fmla="*/ 246 h 249"/>
                <a:gd name="T14" fmla="*/ 250 w 562"/>
                <a:gd name="T15" fmla="*/ 243 h 249"/>
                <a:gd name="T16" fmla="*/ 200 w 562"/>
                <a:gd name="T17" fmla="*/ 243 h 249"/>
                <a:gd name="T18" fmla="*/ 33 w 562"/>
                <a:gd name="T19" fmla="*/ 172 h 249"/>
                <a:gd name="T20" fmla="*/ 16 w 562"/>
                <a:gd name="T21" fmla="*/ 135 h 249"/>
                <a:gd name="T22" fmla="*/ 2 w 562"/>
                <a:gd name="T23" fmla="*/ 89 h 249"/>
                <a:gd name="T24" fmla="*/ 20 w 562"/>
                <a:gd name="T25" fmla="*/ 0 h 249"/>
                <a:gd name="T26" fmla="*/ 19 w 562"/>
                <a:gd name="T27" fmla="*/ 37 h 249"/>
                <a:gd name="T28" fmla="*/ 19 w 562"/>
                <a:gd name="T29" fmla="*/ 75 h 249"/>
                <a:gd name="T30" fmla="*/ 35 w 562"/>
                <a:gd name="T31" fmla="*/ 137 h 249"/>
                <a:gd name="T32" fmla="*/ 42 w 562"/>
                <a:gd name="T33" fmla="*/ 169 h 249"/>
                <a:gd name="T34" fmla="*/ 69 w 562"/>
                <a:gd name="T35" fmla="*/ 187 h 249"/>
                <a:gd name="T36" fmla="*/ 146 w 562"/>
                <a:gd name="T37" fmla="*/ 199 h 249"/>
                <a:gd name="T38" fmla="*/ 184 w 562"/>
                <a:gd name="T39" fmla="*/ 197 h 249"/>
                <a:gd name="T40" fmla="*/ 241 w 562"/>
                <a:gd name="T41" fmla="*/ 192 h 249"/>
                <a:gd name="T42" fmla="*/ 328 w 562"/>
                <a:gd name="T43" fmla="*/ 193 h 249"/>
                <a:gd name="T44" fmla="*/ 421 w 562"/>
                <a:gd name="T45" fmla="*/ 198 h 249"/>
                <a:gd name="T46" fmla="*/ 527 w 562"/>
                <a:gd name="T47" fmla="*/ 197 h 249"/>
                <a:gd name="T48" fmla="*/ 562 w 562"/>
                <a:gd name="T49" fmla="*/ 199 h 2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62" h="249">
                  <a:moveTo>
                    <a:pt x="541" y="209"/>
                  </a:moveTo>
                  <a:cubicBezTo>
                    <a:pt x="539" y="213"/>
                    <a:pt x="534" y="213"/>
                    <a:pt x="530" y="215"/>
                  </a:cubicBezTo>
                  <a:cubicBezTo>
                    <a:pt x="519" y="219"/>
                    <a:pt x="509" y="226"/>
                    <a:pt x="499" y="229"/>
                  </a:cubicBezTo>
                  <a:cubicBezTo>
                    <a:pt x="483" y="234"/>
                    <a:pt x="467" y="236"/>
                    <a:pt x="452" y="238"/>
                  </a:cubicBezTo>
                  <a:cubicBezTo>
                    <a:pt x="435" y="242"/>
                    <a:pt x="417" y="244"/>
                    <a:pt x="400" y="246"/>
                  </a:cubicBezTo>
                  <a:cubicBezTo>
                    <a:pt x="382" y="248"/>
                    <a:pt x="366" y="249"/>
                    <a:pt x="349" y="249"/>
                  </a:cubicBezTo>
                  <a:cubicBezTo>
                    <a:pt x="332" y="249"/>
                    <a:pt x="316" y="248"/>
                    <a:pt x="299" y="246"/>
                  </a:cubicBezTo>
                  <a:cubicBezTo>
                    <a:pt x="282" y="245"/>
                    <a:pt x="266" y="244"/>
                    <a:pt x="250" y="243"/>
                  </a:cubicBezTo>
                  <a:cubicBezTo>
                    <a:pt x="233" y="243"/>
                    <a:pt x="216" y="244"/>
                    <a:pt x="200" y="243"/>
                  </a:cubicBezTo>
                  <a:cubicBezTo>
                    <a:pt x="141" y="238"/>
                    <a:pt x="69" y="224"/>
                    <a:pt x="33" y="172"/>
                  </a:cubicBezTo>
                  <a:cubicBezTo>
                    <a:pt x="25" y="161"/>
                    <a:pt x="21" y="147"/>
                    <a:pt x="16" y="135"/>
                  </a:cubicBezTo>
                  <a:cubicBezTo>
                    <a:pt x="11" y="119"/>
                    <a:pt x="3" y="105"/>
                    <a:pt x="2" y="89"/>
                  </a:cubicBezTo>
                  <a:cubicBezTo>
                    <a:pt x="0" y="59"/>
                    <a:pt x="20" y="31"/>
                    <a:pt x="20" y="0"/>
                  </a:cubicBezTo>
                  <a:cubicBezTo>
                    <a:pt x="23" y="12"/>
                    <a:pt x="20" y="26"/>
                    <a:pt x="19" y="37"/>
                  </a:cubicBezTo>
                  <a:cubicBezTo>
                    <a:pt x="18" y="50"/>
                    <a:pt x="16" y="60"/>
                    <a:pt x="19" y="75"/>
                  </a:cubicBezTo>
                  <a:cubicBezTo>
                    <a:pt x="23" y="95"/>
                    <a:pt x="28" y="116"/>
                    <a:pt x="35" y="137"/>
                  </a:cubicBezTo>
                  <a:cubicBezTo>
                    <a:pt x="39" y="147"/>
                    <a:pt x="38" y="159"/>
                    <a:pt x="42" y="169"/>
                  </a:cubicBezTo>
                  <a:cubicBezTo>
                    <a:pt x="47" y="179"/>
                    <a:pt x="58" y="185"/>
                    <a:pt x="69" y="187"/>
                  </a:cubicBezTo>
                  <a:cubicBezTo>
                    <a:pt x="94" y="194"/>
                    <a:pt x="121" y="197"/>
                    <a:pt x="146" y="199"/>
                  </a:cubicBezTo>
                  <a:cubicBezTo>
                    <a:pt x="159" y="200"/>
                    <a:pt x="171" y="198"/>
                    <a:pt x="184" y="197"/>
                  </a:cubicBezTo>
                  <a:cubicBezTo>
                    <a:pt x="203" y="196"/>
                    <a:pt x="223" y="194"/>
                    <a:pt x="241" y="192"/>
                  </a:cubicBezTo>
                  <a:cubicBezTo>
                    <a:pt x="270" y="189"/>
                    <a:pt x="299" y="194"/>
                    <a:pt x="328" y="193"/>
                  </a:cubicBezTo>
                  <a:cubicBezTo>
                    <a:pt x="359" y="192"/>
                    <a:pt x="391" y="195"/>
                    <a:pt x="421" y="198"/>
                  </a:cubicBezTo>
                  <a:cubicBezTo>
                    <a:pt x="456" y="201"/>
                    <a:pt x="491" y="196"/>
                    <a:pt x="527" y="197"/>
                  </a:cubicBezTo>
                  <a:cubicBezTo>
                    <a:pt x="537" y="197"/>
                    <a:pt x="552" y="194"/>
                    <a:pt x="562" y="199"/>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4" name="Freeform 37"/>
            <p:cNvSpPr/>
            <p:nvPr userDrawn="1"/>
          </p:nvSpPr>
          <p:spPr bwMode="auto">
            <a:xfrm>
              <a:off x="3163446" y="-1597117"/>
              <a:ext cx="760147" cy="1617539"/>
            </a:xfrm>
            <a:custGeom>
              <a:gdLst>
                <a:gd name="T0" fmla="*/ 0 w 504"/>
                <a:gd name="T1" fmla="*/ 1071 h 1071"/>
                <a:gd name="T2" fmla="*/ 13 w 504"/>
                <a:gd name="T3" fmla="*/ 1041 h 1071"/>
                <a:gd name="T4" fmla="*/ 28 w 504"/>
                <a:gd name="T5" fmla="*/ 1007 h 1071"/>
                <a:gd name="T6" fmla="*/ 68 w 504"/>
                <a:gd name="T7" fmla="*/ 920 h 1071"/>
                <a:gd name="T8" fmla="*/ 106 w 504"/>
                <a:gd name="T9" fmla="*/ 841 h 1071"/>
                <a:gd name="T10" fmla="*/ 123 w 504"/>
                <a:gd name="T11" fmla="*/ 793 h 1071"/>
                <a:gd name="T12" fmla="*/ 141 w 504"/>
                <a:gd name="T13" fmla="*/ 750 h 1071"/>
                <a:gd name="T14" fmla="*/ 207 w 504"/>
                <a:gd name="T15" fmla="*/ 592 h 1071"/>
                <a:gd name="T16" fmla="*/ 228 w 504"/>
                <a:gd name="T17" fmla="*/ 550 h 1071"/>
                <a:gd name="T18" fmla="*/ 248 w 504"/>
                <a:gd name="T19" fmla="*/ 509 h 1071"/>
                <a:gd name="T20" fmla="*/ 288 w 504"/>
                <a:gd name="T21" fmla="*/ 421 h 1071"/>
                <a:gd name="T22" fmla="*/ 325 w 504"/>
                <a:gd name="T23" fmla="*/ 334 h 1071"/>
                <a:gd name="T24" fmla="*/ 374 w 504"/>
                <a:gd name="T25" fmla="*/ 234 h 1071"/>
                <a:gd name="T26" fmla="*/ 418 w 504"/>
                <a:gd name="T27" fmla="*/ 122 h 1071"/>
                <a:gd name="T28" fmla="*/ 489 w 504"/>
                <a:gd name="T29" fmla="*/ 21 h 1071"/>
                <a:gd name="T30" fmla="*/ 504 w 504"/>
                <a:gd name="T31" fmla="*/ 0 h 1071"/>
                <a:gd name="T32" fmla="*/ 469 w 504"/>
                <a:gd name="T33" fmla="*/ 22 h 1071"/>
                <a:gd name="T34" fmla="*/ 442 w 504"/>
                <a:gd name="T35" fmla="*/ 58 h 1071"/>
                <a:gd name="T36" fmla="*/ 400 w 504"/>
                <a:gd name="T37" fmla="*/ 135 h 1071"/>
                <a:gd name="T38" fmla="*/ 364 w 504"/>
                <a:gd name="T39" fmla="*/ 216 h 1071"/>
                <a:gd name="T40" fmla="*/ 340 w 504"/>
                <a:gd name="T41" fmla="*/ 254 h 1071"/>
                <a:gd name="T42" fmla="*/ 318 w 504"/>
                <a:gd name="T43" fmla="*/ 292 h 1071"/>
                <a:gd name="T44" fmla="*/ 278 w 504"/>
                <a:gd name="T45" fmla="*/ 375 h 1071"/>
                <a:gd name="T46" fmla="*/ 244 w 504"/>
                <a:gd name="T47" fmla="*/ 469 h 1071"/>
                <a:gd name="T48" fmla="*/ 210 w 504"/>
                <a:gd name="T49" fmla="*/ 561 h 1071"/>
                <a:gd name="T50" fmla="*/ 173 w 504"/>
                <a:gd name="T51" fmla="*/ 648 h 1071"/>
                <a:gd name="T52" fmla="*/ 132 w 504"/>
                <a:gd name="T53" fmla="*/ 726 h 1071"/>
                <a:gd name="T54" fmla="*/ 99 w 504"/>
                <a:gd name="T55" fmla="*/ 819 h 1071"/>
                <a:gd name="T56" fmla="*/ 64 w 504"/>
                <a:gd name="T57" fmla="*/ 912 h 1071"/>
                <a:gd name="T58" fmla="*/ 44 w 504"/>
                <a:gd name="T59" fmla="*/ 957 h 1071"/>
                <a:gd name="T60" fmla="*/ 31 w 504"/>
                <a:gd name="T61" fmla="*/ 1000 h 1071"/>
                <a:gd name="T62" fmla="*/ 31 w 504"/>
                <a:gd name="T63" fmla="*/ 1000 h 10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03" h="1071">
                  <a:moveTo>
                    <a:pt x="0" y="1071"/>
                  </a:moveTo>
                  <a:cubicBezTo>
                    <a:pt x="6" y="1063"/>
                    <a:pt x="8" y="1050"/>
                    <a:pt x="13" y="1041"/>
                  </a:cubicBezTo>
                  <a:cubicBezTo>
                    <a:pt x="17" y="1029"/>
                    <a:pt x="25" y="1019"/>
                    <a:pt x="28" y="1007"/>
                  </a:cubicBezTo>
                  <a:cubicBezTo>
                    <a:pt x="39" y="977"/>
                    <a:pt x="53" y="948"/>
                    <a:pt x="68" y="920"/>
                  </a:cubicBezTo>
                  <a:cubicBezTo>
                    <a:pt x="82" y="895"/>
                    <a:pt x="94" y="868"/>
                    <a:pt x="106" y="841"/>
                  </a:cubicBezTo>
                  <a:cubicBezTo>
                    <a:pt x="112" y="825"/>
                    <a:pt x="115" y="808"/>
                    <a:pt x="123" y="793"/>
                  </a:cubicBezTo>
                  <a:cubicBezTo>
                    <a:pt x="129" y="779"/>
                    <a:pt x="135" y="763"/>
                    <a:pt x="141" y="750"/>
                  </a:cubicBezTo>
                  <a:cubicBezTo>
                    <a:pt x="161" y="696"/>
                    <a:pt x="180" y="641"/>
                    <a:pt x="207" y="592"/>
                  </a:cubicBezTo>
                  <a:cubicBezTo>
                    <a:pt x="217" y="579"/>
                    <a:pt x="221" y="565"/>
                    <a:pt x="228" y="550"/>
                  </a:cubicBezTo>
                  <a:cubicBezTo>
                    <a:pt x="235" y="537"/>
                    <a:pt x="243" y="524"/>
                    <a:pt x="248" y="509"/>
                  </a:cubicBezTo>
                  <a:cubicBezTo>
                    <a:pt x="259" y="479"/>
                    <a:pt x="276" y="451"/>
                    <a:pt x="288" y="421"/>
                  </a:cubicBezTo>
                  <a:cubicBezTo>
                    <a:pt x="300" y="391"/>
                    <a:pt x="312" y="363"/>
                    <a:pt x="325" y="334"/>
                  </a:cubicBezTo>
                  <a:cubicBezTo>
                    <a:pt x="341" y="300"/>
                    <a:pt x="361" y="269"/>
                    <a:pt x="374" y="234"/>
                  </a:cubicBezTo>
                  <a:cubicBezTo>
                    <a:pt x="387" y="196"/>
                    <a:pt x="400" y="158"/>
                    <a:pt x="418" y="122"/>
                  </a:cubicBezTo>
                  <a:cubicBezTo>
                    <a:pt x="436" y="86"/>
                    <a:pt x="465" y="55"/>
                    <a:pt x="489" y="21"/>
                  </a:cubicBezTo>
                  <a:cubicBezTo>
                    <a:pt x="493" y="14"/>
                    <a:pt x="498" y="6"/>
                    <a:pt x="504" y="0"/>
                  </a:cubicBezTo>
                  <a:cubicBezTo>
                    <a:pt x="494" y="10"/>
                    <a:pt x="480" y="12"/>
                    <a:pt x="469" y="22"/>
                  </a:cubicBezTo>
                  <a:cubicBezTo>
                    <a:pt x="459" y="32"/>
                    <a:pt x="451" y="46"/>
                    <a:pt x="442" y="58"/>
                  </a:cubicBezTo>
                  <a:cubicBezTo>
                    <a:pt x="427" y="81"/>
                    <a:pt x="410" y="108"/>
                    <a:pt x="400" y="135"/>
                  </a:cubicBezTo>
                  <a:cubicBezTo>
                    <a:pt x="390" y="163"/>
                    <a:pt x="376" y="189"/>
                    <a:pt x="364" y="216"/>
                  </a:cubicBezTo>
                  <a:cubicBezTo>
                    <a:pt x="358" y="230"/>
                    <a:pt x="349" y="243"/>
                    <a:pt x="340" y="254"/>
                  </a:cubicBezTo>
                  <a:cubicBezTo>
                    <a:pt x="330" y="265"/>
                    <a:pt x="324" y="279"/>
                    <a:pt x="318" y="292"/>
                  </a:cubicBezTo>
                  <a:cubicBezTo>
                    <a:pt x="306" y="320"/>
                    <a:pt x="291" y="346"/>
                    <a:pt x="278" y="375"/>
                  </a:cubicBezTo>
                  <a:cubicBezTo>
                    <a:pt x="265" y="406"/>
                    <a:pt x="254" y="437"/>
                    <a:pt x="244" y="469"/>
                  </a:cubicBezTo>
                  <a:cubicBezTo>
                    <a:pt x="234" y="500"/>
                    <a:pt x="223" y="531"/>
                    <a:pt x="210" y="561"/>
                  </a:cubicBezTo>
                  <a:cubicBezTo>
                    <a:pt x="197" y="589"/>
                    <a:pt x="185" y="619"/>
                    <a:pt x="173" y="648"/>
                  </a:cubicBezTo>
                  <a:cubicBezTo>
                    <a:pt x="162" y="675"/>
                    <a:pt x="145" y="699"/>
                    <a:pt x="132" y="726"/>
                  </a:cubicBezTo>
                  <a:cubicBezTo>
                    <a:pt x="118" y="755"/>
                    <a:pt x="106" y="788"/>
                    <a:pt x="99" y="819"/>
                  </a:cubicBezTo>
                  <a:cubicBezTo>
                    <a:pt x="90" y="851"/>
                    <a:pt x="76" y="883"/>
                    <a:pt x="64" y="912"/>
                  </a:cubicBezTo>
                  <a:cubicBezTo>
                    <a:pt x="57" y="927"/>
                    <a:pt x="49" y="942"/>
                    <a:pt x="44" y="957"/>
                  </a:cubicBezTo>
                  <a:cubicBezTo>
                    <a:pt x="39" y="970"/>
                    <a:pt x="38" y="989"/>
                    <a:pt x="31" y="1000"/>
                  </a:cubicBezTo>
                  <a:cubicBezTo>
                    <a:pt x="31" y="1000"/>
                    <a:pt x="31" y="1000"/>
                    <a:pt x="31" y="1000"/>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5" name="Freeform 38"/>
            <p:cNvSpPr/>
            <p:nvPr userDrawn="1"/>
          </p:nvSpPr>
          <p:spPr bwMode="auto">
            <a:xfrm>
              <a:off x="8040381" y="192224"/>
              <a:ext cx="343606" cy="1217205"/>
            </a:xfrm>
            <a:custGeom>
              <a:gdLst>
                <a:gd name="T0" fmla="*/ 103 w 228"/>
                <a:gd name="T1" fmla="*/ 0 h 806"/>
                <a:gd name="T2" fmla="*/ 139 w 228"/>
                <a:gd name="T3" fmla="*/ 152 h 806"/>
                <a:gd name="T4" fmla="*/ 213 w 228"/>
                <a:gd name="T5" fmla="*/ 329 h 806"/>
                <a:gd name="T6" fmla="*/ 205 w 228"/>
                <a:gd name="T7" fmla="*/ 563 h 806"/>
                <a:gd name="T8" fmla="*/ 202 w 228"/>
                <a:gd name="T9" fmla="*/ 806 h 806"/>
                <a:gd name="T10" fmla="*/ 87 w 228"/>
                <a:gd name="T11" fmla="*/ 638 h 806"/>
                <a:gd name="T12" fmla="*/ 10 w 228"/>
                <a:gd name="T13" fmla="*/ 412 h 806"/>
                <a:gd name="T14" fmla="*/ 2 w 228"/>
                <a:gd name="T15" fmla="*/ 285 h 806"/>
                <a:gd name="T16" fmla="*/ 28 w 228"/>
                <a:gd name="T17" fmla="*/ 183 h 806"/>
                <a:gd name="T18" fmla="*/ 45 w 228"/>
                <a:gd name="T19" fmla="*/ 143 h 806"/>
                <a:gd name="T20" fmla="*/ 72 w 228"/>
                <a:gd name="T21" fmla="*/ 102 h 806"/>
                <a:gd name="T22" fmla="*/ 88 w 228"/>
                <a:gd name="T23" fmla="*/ 28 h 806"/>
                <a:gd name="T24" fmla="*/ 88 w 228"/>
                <a:gd name="T25" fmla="*/ 28 h 80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8" h="805">
                  <a:moveTo>
                    <a:pt x="103" y="0"/>
                  </a:moveTo>
                  <a:cubicBezTo>
                    <a:pt x="102" y="59"/>
                    <a:pt x="111" y="100"/>
                    <a:pt x="139" y="152"/>
                  </a:cubicBezTo>
                  <a:cubicBezTo>
                    <a:pt x="170" y="211"/>
                    <a:pt x="202" y="264"/>
                    <a:pt x="213" y="329"/>
                  </a:cubicBezTo>
                  <a:cubicBezTo>
                    <a:pt x="228" y="407"/>
                    <a:pt x="218" y="486"/>
                    <a:pt x="205" y="563"/>
                  </a:cubicBezTo>
                  <a:cubicBezTo>
                    <a:pt x="195" y="637"/>
                    <a:pt x="176" y="736"/>
                    <a:pt x="202" y="806"/>
                  </a:cubicBezTo>
                  <a:cubicBezTo>
                    <a:pt x="151" y="769"/>
                    <a:pt x="117" y="693"/>
                    <a:pt x="87" y="638"/>
                  </a:cubicBezTo>
                  <a:cubicBezTo>
                    <a:pt x="51" y="569"/>
                    <a:pt x="24" y="490"/>
                    <a:pt x="10" y="412"/>
                  </a:cubicBezTo>
                  <a:cubicBezTo>
                    <a:pt x="3" y="373"/>
                    <a:pt x="0" y="325"/>
                    <a:pt x="2" y="285"/>
                  </a:cubicBezTo>
                  <a:cubicBezTo>
                    <a:pt x="0" y="251"/>
                    <a:pt x="18" y="216"/>
                    <a:pt x="28" y="183"/>
                  </a:cubicBezTo>
                  <a:cubicBezTo>
                    <a:pt x="35" y="170"/>
                    <a:pt x="39" y="155"/>
                    <a:pt x="45" y="143"/>
                  </a:cubicBezTo>
                  <a:cubicBezTo>
                    <a:pt x="54" y="128"/>
                    <a:pt x="68" y="117"/>
                    <a:pt x="72" y="102"/>
                  </a:cubicBezTo>
                  <a:cubicBezTo>
                    <a:pt x="84" y="84"/>
                    <a:pt x="91" y="44"/>
                    <a:pt x="88" y="28"/>
                  </a:cubicBezTo>
                  <a:cubicBezTo>
                    <a:pt x="88" y="28"/>
                    <a:pt x="88" y="28"/>
                    <a:pt x="88" y="28"/>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6" name="Freeform 39"/>
            <p:cNvSpPr/>
            <p:nvPr userDrawn="1"/>
          </p:nvSpPr>
          <p:spPr bwMode="auto">
            <a:xfrm>
              <a:off x="6962561" y="-940701"/>
              <a:ext cx="2359859" cy="2034079"/>
            </a:xfrm>
            <a:custGeom>
              <a:gdLst>
                <a:gd name="T0" fmla="*/ 1435 w 1564"/>
                <a:gd name="T1" fmla="*/ 83 h 1348"/>
                <a:gd name="T2" fmla="*/ 1278 w 1564"/>
                <a:gd name="T3" fmla="*/ 213 h 1348"/>
                <a:gd name="T4" fmla="*/ 991 w 1564"/>
                <a:gd name="T5" fmla="*/ 507 h 1348"/>
                <a:gd name="T6" fmla="*/ 896 w 1564"/>
                <a:gd name="T7" fmla="*/ 573 h 1348"/>
                <a:gd name="T8" fmla="*/ 691 w 1564"/>
                <a:gd name="T9" fmla="*/ 622 h 1348"/>
                <a:gd name="T10" fmla="*/ 298 w 1564"/>
                <a:gd name="T11" fmla="*/ 829 h 1348"/>
                <a:gd name="T12" fmla="*/ 114 w 1564"/>
                <a:gd name="T13" fmla="*/ 1078 h 1348"/>
                <a:gd name="T14" fmla="*/ 464 w 1564"/>
                <a:gd name="T15" fmla="*/ 976 h 1348"/>
                <a:gd name="T16" fmla="*/ 856 w 1564"/>
                <a:gd name="T17" fmla="*/ 639 h 1348"/>
                <a:gd name="T18" fmla="*/ 940 w 1564"/>
                <a:gd name="T19" fmla="*/ 561 h 1348"/>
                <a:gd name="T20" fmla="*/ 890 w 1564"/>
                <a:gd name="T21" fmla="*/ 637 h 1348"/>
                <a:gd name="T22" fmla="*/ 769 w 1564"/>
                <a:gd name="T23" fmla="*/ 779 h 1348"/>
                <a:gd name="T24" fmla="*/ 361 w 1564"/>
                <a:gd name="T25" fmla="*/ 1144 h 1348"/>
                <a:gd name="T26" fmla="*/ 268 w 1564"/>
                <a:gd name="T27" fmla="*/ 1316 h 1348"/>
                <a:gd name="T28" fmla="*/ 411 w 1564"/>
                <a:gd name="T29" fmla="*/ 1249 h 1348"/>
                <a:gd name="T30" fmla="*/ 727 w 1564"/>
                <a:gd name="T31" fmla="*/ 983 h 1348"/>
                <a:gd name="T32" fmla="*/ 785 w 1564"/>
                <a:gd name="T33" fmla="*/ 803 h 1348"/>
                <a:gd name="T34" fmla="*/ 919 w 1564"/>
                <a:gd name="T35" fmla="*/ 635 h 1348"/>
                <a:gd name="T36" fmla="*/ 1153 w 1564"/>
                <a:gd name="T37" fmla="*/ 359 h 1348"/>
                <a:gd name="T38" fmla="*/ 1112 w 1564"/>
                <a:gd name="T39" fmla="*/ 700 h 1348"/>
                <a:gd name="T40" fmla="*/ 1222 w 1564"/>
                <a:gd name="T41" fmla="*/ 1187 h 1348"/>
                <a:gd name="T42" fmla="*/ 1222 w 1564"/>
                <a:gd name="T43" fmla="*/ 1348 h 1348"/>
                <a:gd name="T44" fmla="*/ 1332 w 1564"/>
                <a:gd name="T45" fmla="*/ 1136 h 1348"/>
                <a:gd name="T46" fmla="*/ 1289 w 1564"/>
                <a:gd name="T47" fmla="*/ 663 h 1348"/>
                <a:gd name="T48" fmla="*/ 1211 w 1564"/>
                <a:gd name="T49" fmla="*/ 459 h 1348"/>
                <a:gd name="T50" fmla="*/ 1189 w 1564"/>
                <a:gd name="T51" fmla="*/ 338 h 1348"/>
                <a:gd name="T52" fmla="*/ 1311 w 1564"/>
                <a:gd name="T53" fmla="*/ 210 h 1348"/>
                <a:gd name="T54" fmla="*/ 1262 w 1564"/>
                <a:gd name="T55" fmla="*/ 407 h 1348"/>
                <a:gd name="T56" fmla="*/ 1360 w 1564"/>
                <a:gd name="T57" fmla="*/ 906 h 1348"/>
                <a:gd name="T58" fmla="*/ 1485 w 1564"/>
                <a:gd name="T59" fmla="*/ 1166 h 1348"/>
                <a:gd name="T60" fmla="*/ 1544 w 1564"/>
                <a:gd name="T61" fmla="*/ 1038 h 1348"/>
                <a:gd name="T62" fmla="*/ 1547 w 1564"/>
                <a:gd name="T63" fmla="*/ 790 h 1348"/>
                <a:gd name="T64" fmla="*/ 1449 w 1564"/>
                <a:gd name="T65" fmla="*/ 467 h 1348"/>
                <a:gd name="T66" fmla="*/ 1354 w 1564"/>
                <a:gd name="T67" fmla="*/ 262 h 1348"/>
                <a:gd name="T68" fmla="*/ 1456 w 1564"/>
                <a:gd name="T69" fmla="*/ 94 h 134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64" h="1348">
                  <a:moveTo>
                    <a:pt x="1518" y="0"/>
                  </a:moveTo>
                  <a:cubicBezTo>
                    <a:pt x="1521" y="17"/>
                    <a:pt x="1448" y="68"/>
                    <a:pt x="1435" y="83"/>
                  </a:cubicBezTo>
                  <a:cubicBezTo>
                    <a:pt x="1411" y="104"/>
                    <a:pt x="1378" y="121"/>
                    <a:pt x="1355" y="142"/>
                  </a:cubicBezTo>
                  <a:cubicBezTo>
                    <a:pt x="1329" y="166"/>
                    <a:pt x="1303" y="189"/>
                    <a:pt x="1278" y="213"/>
                  </a:cubicBezTo>
                  <a:cubicBezTo>
                    <a:pt x="1229" y="257"/>
                    <a:pt x="1165" y="293"/>
                    <a:pt x="1119" y="345"/>
                  </a:cubicBezTo>
                  <a:cubicBezTo>
                    <a:pt x="1073" y="397"/>
                    <a:pt x="1037" y="455"/>
                    <a:pt x="991" y="507"/>
                  </a:cubicBezTo>
                  <a:cubicBezTo>
                    <a:pt x="984" y="509"/>
                    <a:pt x="981" y="519"/>
                    <a:pt x="974" y="527"/>
                  </a:cubicBezTo>
                  <a:cubicBezTo>
                    <a:pt x="951" y="548"/>
                    <a:pt x="925" y="562"/>
                    <a:pt x="896" y="573"/>
                  </a:cubicBezTo>
                  <a:cubicBezTo>
                    <a:pt x="868" y="589"/>
                    <a:pt x="838" y="586"/>
                    <a:pt x="806" y="591"/>
                  </a:cubicBezTo>
                  <a:cubicBezTo>
                    <a:pt x="768" y="598"/>
                    <a:pt x="729" y="610"/>
                    <a:pt x="691" y="622"/>
                  </a:cubicBezTo>
                  <a:cubicBezTo>
                    <a:pt x="616" y="648"/>
                    <a:pt x="536" y="670"/>
                    <a:pt x="460" y="704"/>
                  </a:cubicBezTo>
                  <a:cubicBezTo>
                    <a:pt x="395" y="730"/>
                    <a:pt x="350" y="787"/>
                    <a:pt x="298" y="829"/>
                  </a:cubicBezTo>
                  <a:cubicBezTo>
                    <a:pt x="198" y="916"/>
                    <a:pt x="121" y="1028"/>
                    <a:pt x="0" y="1092"/>
                  </a:cubicBezTo>
                  <a:cubicBezTo>
                    <a:pt x="28" y="1076"/>
                    <a:pt x="80" y="1085"/>
                    <a:pt x="114" y="1078"/>
                  </a:cubicBezTo>
                  <a:cubicBezTo>
                    <a:pt x="155" y="1068"/>
                    <a:pt x="199" y="1061"/>
                    <a:pt x="238" y="1053"/>
                  </a:cubicBezTo>
                  <a:cubicBezTo>
                    <a:pt x="318" y="1036"/>
                    <a:pt x="390" y="1008"/>
                    <a:pt x="464" y="976"/>
                  </a:cubicBezTo>
                  <a:cubicBezTo>
                    <a:pt x="588" y="920"/>
                    <a:pt x="681" y="831"/>
                    <a:pt x="773" y="728"/>
                  </a:cubicBezTo>
                  <a:cubicBezTo>
                    <a:pt x="800" y="696"/>
                    <a:pt x="828" y="670"/>
                    <a:pt x="856" y="639"/>
                  </a:cubicBezTo>
                  <a:cubicBezTo>
                    <a:pt x="867" y="626"/>
                    <a:pt x="881" y="606"/>
                    <a:pt x="892" y="593"/>
                  </a:cubicBezTo>
                  <a:cubicBezTo>
                    <a:pt x="909" y="580"/>
                    <a:pt x="928" y="579"/>
                    <a:pt x="940" y="561"/>
                  </a:cubicBezTo>
                  <a:cubicBezTo>
                    <a:pt x="940" y="561"/>
                    <a:pt x="940" y="561"/>
                    <a:pt x="940" y="561"/>
                  </a:cubicBezTo>
                  <a:cubicBezTo>
                    <a:pt x="919" y="579"/>
                    <a:pt x="906" y="614"/>
                    <a:pt x="890" y="637"/>
                  </a:cubicBezTo>
                  <a:cubicBezTo>
                    <a:pt x="872" y="663"/>
                    <a:pt x="851" y="686"/>
                    <a:pt x="831" y="709"/>
                  </a:cubicBezTo>
                  <a:cubicBezTo>
                    <a:pt x="810" y="733"/>
                    <a:pt x="789" y="756"/>
                    <a:pt x="769" y="779"/>
                  </a:cubicBezTo>
                  <a:cubicBezTo>
                    <a:pt x="743" y="808"/>
                    <a:pt x="727" y="821"/>
                    <a:pt x="691" y="835"/>
                  </a:cubicBezTo>
                  <a:cubicBezTo>
                    <a:pt x="543" y="898"/>
                    <a:pt x="434" y="1005"/>
                    <a:pt x="361" y="1144"/>
                  </a:cubicBezTo>
                  <a:cubicBezTo>
                    <a:pt x="321" y="1215"/>
                    <a:pt x="270" y="1272"/>
                    <a:pt x="217" y="1332"/>
                  </a:cubicBezTo>
                  <a:cubicBezTo>
                    <a:pt x="234" y="1323"/>
                    <a:pt x="254" y="1322"/>
                    <a:pt x="268" y="1316"/>
                  </a:cubicBezTo>
                  <a:cubicBezTo>
                    <a:pt x="287" y="1310"/>
                    <a:pt x="299" y="1302"/>
                    <a:pt x="314" y="1297"/>
                  </a:cubicBezTo>
                  <a:cubicBezTo>
                    <a:pt x="344" y="1278"/>
                    <a:pt x="378" y="1266"/>
                    <a:pt x="411" y="1249"/>
                  </a:cubicBezTo>
                  <a:cubicBezTo>
                    <a:pt x="471" y="1219"/>
                    <a:pt x="528" y="1191"/>
                    <a:pt x="577" y="1151"/>
                  </a:cubicBezTo>
                  <a:cubicBezTo>
                    <a:pt x="633" y="1099"/>
                    <a:pt x="686" y="1049"/>
                    <a:pt x="727" y="983"/>
                  </a:cubicBezTo>
                  <a:cubicBezTo>
                    <a:pt x="745" y="957"/>
                    <a:pt x="760" y="929"/>
                    <a:pt x="766" y="897"/>
                  </a:cubicBezTo>
                  <a:cubicBezTo>
                    <a:pt x="776" y="865"/>
                    <a:pt x="764" y="831"/>
                    <a:pt x="785" y="803"/>
                  </a:cubicBezTo>
                  <a:cubicBezTo>
                    <a:pt x="812" y="762"/>
                    <a:pt x="839" y="726"/>
                    <a:pt x="871" y="690"/>
                  </a:cubicBezTo>
                  <a:cubicBezTo>
                    <a:pt x="887" y="672"/>
                    <a:pt x="903" y="654"/>
                    <a:pt x="919" y="635"/>
                  </a:cubicBezTo>
                  <a:cubicBezTo>
                    <a:pt x="938" y="615"/>
                    <a:pt x="942" y="595"/>
                    <a:pt x="957" y="572"/>
                  </a:cubicBezTo>
                  <a:cubicBezTo>
                    <a:pt x="1012" y="495"/>
                    <a:pt x="1091" y="429"/>
                    <a:pt x="1153" y="359"/>
                  </a:cubicBezTo>
                  <a:cubicBezTo>
                    <a:pt x="1172" y="348"/>
                    <a:pt x="1158" y="440"/>
                    <a:pt x="1154" y="450"/>
                  </a:cubicBezTo>
                  <a:cubicBezTo>
                    <a:pt x="1126" y="528"/>
                    <a:pt x="1107" y="617"/>
                    <a:pt x="1112" y="700"/>
                  </a:cubicBezTo>
                  <a:cubicBezTo>
                    <a:pt x="1119" y="813"/>
                    <a:pt x="1149" y="914"/>
                    <a:pt x="1180" y="1020"/>
                  </a:cubicBezTo>
                  <a:cubicBezTo>
                    <a:pt x="1193" y="1073"/>
                    <a:pt x="1209" y="1133"/>
                    <a:pt x="1222" y="1187"/>
                  </a:cubicBezTo>
                  <a:cubicBezTo>
                    <a:pt x="1229" y="1220"/>
                    <a:pt x="1228" y="1252"/>
                    <a:pt x="1225" y="1282"/>
                  </a:cubicBezTo>
                  <a:cubicBezTo>
                    <a:pt x="1225" y="1287"/>
                    <a:pt x="1219" y="1346"/>
                    <a:pt x="1222" y="1348"/>
                  </a:cubicBezTo>
                  <a:cubicBezTo>
                    <a:pt x="1222" y="1348"/>
                    <a:pt x="1222" y="1348"/>
                    <a:pt x="1222" y="1348"/>
                  </a:cubicBezTo>
                  <a:cubicBezTo>
                    <a:pt x="1275" y="1294"/>
                    <a:pt x="1311" y="1211"/>
                    <a:pt x="1332" y="1136"/>
                  </a:cubicBezTo>
                  <a:cubicBezTo>
                    <a:pt x="1354" y="1054"/>
                    <a:pt x="1349" y="971"/>
                    <a:pt x="1346" y="885"/>
                  </a:cubicBezTo>
                  <a:cubicBezTo>
                    <a:pt x="1344" y="809"/>
                    <a:pt x="1313" y="735"/>
                    <a:pt x="1289" y="663"/>
                  </a:cubicBezTo>
                  <a:cubicBezTo>
                    <a:pt x="1277" y="629"/>
                    <a:pt x="1270" y="595"/>
                    <a:pt x="1258" y="562"/>
                  </a:cubicBezTo>
                  <a:cubicBezTo>
                    <a:pt x="1247" y="528"/>
                    <a:pt x="1225" y="495"/>
                    <a:pt x="1211" y="459"/>
                  </a:cubicBezTo>
                  <a:cubicBezTo>
                    <a:pt x="1202" y="432"/>
                    <a:pt x="1200" y="403"/>
                    <a:pt x="1196" y="376"/>
                  </a:cubicBezTo>
                  <a:cubicBezTo>
                    <a:pt x="1193" y="364"/>
                    <a:pt x="1187" y="350"/>
                    <a:pt x="1189" y="338"/>
                  </a:cubicBezTo>
                  <a:cubicBezTo>
                    <a:pt x="1188" y="323"/>
                    <a:pt x="1197" y="317"/>
                    <a:pt x="1209" y="304"/>
                  </a:cubicBezTo>
                  <a:cubicBezTo>
                    <a:pt x="1241" y="268"/>
                    <a:pt x="1274" y="237"/>
                    <a:pt x="1311" y="210"/>
                  </a:cubicBezTo>
                  <a:cubicBezTo>
                    <a:pt x="1343" y="211"/>
                    <a:pt x="1293" y="282"/>
                    <a:pt x="1287" y="295"/>
                  </a:cubicBezTo>
                  <a:cubicBezTo>
                    <a:pt x="1269" y="330"/>
                    <a:pt x="1264" y="367"/>
                    <a:pt x="1262" y="407"/>
                  </a:cubicBezTo>
                  <a:cubicBezTo>
                    <a:pt x="1259" y="493"/>
                    <a:pt x="1267" y="578"/>
                    <a:pt x="1294" y="662"/>
                  </a:cubicBezTo>
                  <a:cubicBezTo>
                    <a:pt x="1318" y="744"/>
                    <a:pt x="1350" y="823"/>
                    <a:pt x="1360" y="906"/>
                  </a:cubicBezTo>
                  <a:cubicBezTo>
                    <a:pt x="1365" y="957"/>
                    <a:pt x="1406" y="984"/>
                    <a:pt x="1423" y="1028"/>
                  </a:cubicBezTo>
                  <a:cubicBezTo>
                    <a:pt x="1441" y="1076"/>
                    <a:pt x="1466" y="1121"/>
                    <a:pt x="1485" y="1166"/>
                  </a:cubicBezTo>
                  <a:cubicBezTo>
                    <a:pt x="1502" y="1204"/>
                    <a:pt x="1506" y="1258"/>
                    <a:pt x="1501" y="1300"/>
                  </a:cubicBezTo>
                  <a:cubicBezTo>
                    <a:pt x="1510" y="1211"/>
                    <a:pt x="1535" y="1126"/>
                    <a:pt x="1544" y="1038"/>
                  </a:cubicBezTo>
                  <a:cubicBezTo>
                    <a:pt x="1547" y="998"/>
                    <a:pt x="1554" y="958"/>
                    <a:pt x="1557" y="919"/>
                  </a:cubicBezTo>
                  <a:cubicBezTo>
                    <a:pt x="1564" y="875"/>
                    <a:pt x="1551" y="831"/>
                    <a:pt x="1547" y="790"/>
                  </a:cubicBezTo>
                  <a:cubicBezTo>
                    <a:pt x="1532" y="712"/>
                    <a:pt x="1509" y="650"/>
                    <a:pt x="1483" y="580"/>
                  </a:cubicBezTo>
                  <a:cubicBezTo>
                    <a:pt x="1468" y="544"/>
                    <a:pt x="1461" y="505"/>
                    <a:pt x="1449" y="467"/>
                  </a:cubicBezTo>
                  <a:cubicBezTo>
                    <a:pt x="1434" y="426"/>
                    <a:pt x="1417" y="388"/>
                    <a:pt x="1403" y="347"/>
                  </a:cubicBezTo>
                  <a:cubicBezTo>
                    <a:pt x="1389" y="316"/>
                    <a:pt x="1370" y="290"/>
                    <a:pt x="1354" y="262"/>
                  </a:cubicBezTo>
                  <a:cubicBezTo>
                    <a:pt x="1329" y="221"/>
                    <a:pt x="1349" y="193"/>
                    <a:pt x="1377" y="162"/>
                  </a:cubicBezTo>
                  <a:cubicBezTo>
                    <a:pt x="1402" y="134"/>
                    <a:pt x="1428" y="115"/>
                    <a:pt x="1456" y="94"/>
                  </a:cubicBezTo>
                  <a:cubicBezTo>
                    <a:pt x="1473" y="80"/>
                    <a:pt x="1500" y="49"/>
                    <a:pt x="1520" y="48"/>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7" name="Freeform 40"/>
            <p:cNvSpPr/>
            <p:nvPr userDrawn="1"/>
          </p:nvSpPr>
          <p:spPr bwMode="auto">
            <a:xfrm>
              <a:off x="8351571" y="-33065"/>
              <a:ext cx="440853" cy="1291761"/>
            </a:xfrm>
            <a:custGeom>
              <a:gdLst>
                <a:gd name="T0" fmla="*/ 19 w 292"/>
                <a:gd name="T1" fmla="*/ 5 h 855"/>
                <a:gd name="T2" fmla="*/ 19 w 292"/>
                <a:gd name="T3" fmla="*/ 0 h 855"/>
                <a:gd name="T4" fmla="*/ 24 w 292"/>
                <a:gd name="T5" fmla="*/ 47 h 855"/>
                <a:gd name="T6" fmla="*/ 53 w 292"/>
                <a:gd name="T7" fmla="*/ 133 h 855"/>
                <a:gd name="T8" fmla="*/ 132 w 292"/>
                <a:gd name="T9" fmla="*/ 222 h 855"/>
                <a:gd name="T10" fmla="*/ 203 w 292"/>
                <a:gd name="T11" fmla="*/ 303 h 855"/>
                <a:gd name="T12" fmla="*/ 279 w 292"/>
                <a:gd name="T13" fmla="*/ 422 h 855"/>
                <a:gd name="T14" fmla="*/ 279 w 292"/>
                <a:gd name="T15" fmla="*/ 593 h 855"/>
                <a:gd name="T16" fmla="*/ 238 w 292"/>
                <a:gd name="T17" fmla="*/ 718 h 855"/>
                <a:gd name="T18" fmla="*/ 241 w 292"/>
                <a:gd name="T19" fmla="*/ 855 h 855"/>
                <a:gd name="T20" fmla="*/ 144 w 292"/>
                <a:gd name="T21" fmla="*/ 677 h 855"/>
                <a:gd name="T22" fmla="*/ 119 w 292"/>
                <a:gd name="T23" fmla="*/ 576 h 855"/>
                <a:gd name="T24" fmla="*/ 85 w 292"/>
                <a:gd name="T25" fmla="*/ 467 h 855"/>
                <a:gd name="T26" fmla="*/ 32 w 292"/>
                <a:gd name="T27" fmla="*/ 235 h 855"/>
                <a:gd name="T28" fmla="*/ 21 w 292"/>
                <a:gd name="T29" fmla="*/ 118 h 855"/>
                <a:gd name="T30" fmla="*/ 0 w 292"/>
                <a:gd name="T31" fmla="*/ 26 h 8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2" h="855">
                  <a:moveTo>
                    <a:pt x="19" y="5"/>
                  </a:moveTo>
                  <a:cubicBezTo>
                    <a:pt x="19" y="0"/>
                    <a:pt x="19" y="0"/>
                    <a:pt x="19" y="0"/>
                  </a:cubicBezTo>
                  <a:cubicBezTo>
                    <a:pt x="24" y="15"/>
                    <a:pt x="20" y="30"/>
                    <a:pt x="24" y="47"/>
                  </a:cubicBezTo>
                  <a:cubicBezTo>
                    <a:pt x="25" y="76"/>
                    <a:pt x="35" y="107"/>
                    <a:pt x="53" y="133"/>
                  </a:cubicBezTo>
                  <a:cubicBezTo>
                    <a:pt x="75" y="166"/>
                    <a:pt x="108" y="191"/>
                    <a:pt x="132" y="222"/>
                  </a:cubicBezTo>
                  <a:cubicBezTo>
                    <a:pt x="158" y="250"/>
                    <a:pt x="180" y="278"/>
                    <a:pt x="203" y="303"/>
                  </a:cubicBezTo>
                  <a:cubicBezTo>
                    <a:pt x="235" y="336"/>
                    <a:pt x="271" y="378"/>
                    <a:pt x="279" y="422"/>
                  </a:cubicBezTo>
                  <a:cubicBezTo>
                    <a:pt x="292" y="480"/>
                    <a:pt x="288" y="536"/>
                    <a:pt x="279" y="593"/>
                  </a:cubicBezTo>
                  <a:cubicBezTo>
                    <a:pt x="272" y="638"/>
                    <a:pt x="250" y="678"/>
                    <a:pt x="238" y="718"/>
                  </a:cubicBezTo>
                  <a:cubicBezTo>
                    <a:pt x="225" y="763"/>
                    <a:pt x="233" y="812"/>
                    <a:pt x="241" y="855"/>
                  </a:cubicBezTo>
                  <a:cubicBezTo>
                    <a:pt x="205" y="796"/>
                    <a:pt x="165" y="742"/>
                    <a:pt x="144" y="677"/>
                  </a:cubicBezTo>
                  <a:cubicBezTo>
                    <a:pt x="133" y="644"/>
                    <a:pt x="128" y="607"/>
                    <a:pt x="119" y="576"/>
                  </a:cubicBezTo>
                  <a:cubicBezTo>
                    <a:pt x="107" y="537"/>
                    <a:pt x="95" y="504"/>
                    <a:pt x="85" y="467"/>
                  </a:cubicBezTo>
                  <a:cubicBezTo>
                    <a:pt x="66" y="390"/>
                    <a:pt x="40" y="315"/>
                    <a:pt x="32" y="235"/>
                  </a:cubicBezTo>
                  <a:cubicBezTo>
                    <a:pt x="30" y="196"/>
                    <a:pt x="28" y="157"/>
                    <a:pt x="21" y="118"/>
                  </a:cubicBezTo>
                  <a:cubicBezTo>
                    <a:pt x="14" y="89"/>
                    <a:pt x="0" y="58"/>
                    <a:pt x="0" y="26"/>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8" name="Freeform 41"/>
            <p:cNvSpPr/>
            <p:nvPr userDrawn="1"/>
          </p:nvSpPr>
          <p:spPr bwMode="auto">
            <a:xfrm>
              <a:off x="7427411" y="-494525"/>
              <a:ext cx="1354974" cy="499200"/>
            </a:xfrm>
            <a:custGeom>
              <a:gdLst>
                <a:gd name="T0" fmla="*/ 899 w 899"/>
                <a:gd name="T1" fmla="*/ 0 h 330"/>
                <a:gd name="T2" fmla="*/ 782 w 899"/>
                <a:gd name="T3" fmla="*/ 44 h 330"/>
                <a:gd name="T4" fmla="*/ 561 w 899"/>
                <a:gd name="T5" fmla="*/ 42 h 330"/>
                <a:gd name="T6" fmla="*/ 257 w 899"/>
                <a:gd name="T7" fmla="*/ 119 h 330"/>
                <a:gd name="T8" fmla="*/ 131 w 899"/>
                <a:gd name="T9" fmla="*/ 197 h 330"/>
                <a:gd name="T10" fmla="*/ 0 w 899"/>
                <a:gd name="T11" fmla="*/ 252 h 330"/>
                <a:gd name="T12" fmla="*/ 48 w 899"/>
                <a:gd name="T13" fmla="*/ 281 h 330"/>
                <a:gd name="T14" fmla="*/ 118 w 899"/>
                <a:gd name="T15" fmla="*/ 311 h 330"/>
                <a:gd name="T16" fmla="*/ 264 w 899"/>
                <a:gd name="T17" fmla="*/ 324 h 330"/>
                <a:gd name="T18" fmla="*/ 494 w 899"/>
                <a:gd name="T19" fmla="*/ 242 h 330"/>
                <a:gd name="T20" fmla="*/ 688 w 899"/>
                <a:gd name="T21" fmla="*/ 123 h 330"/>
                <a:gd name="T22" fmla="*/ 778 w 899"/>
                <a:gd name="T23" fmla="*/ 68 h 330"/>
                <a:gd name="T24" fmla="*/ 863 w 899"/>
                <a:gd name="T25" fmla="*/ 41 h 33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9" h="330">
                  <a:moveTo>
                    <a:pt x="899" y="0"/>
                  </a:moveTo>
                  <a:cubicBezTo>
                    <a:pt x="876" y="26"/>
                    <a:pt x="813" y="34"/>
                    <a:pt x="782" y="44"/>
                  </a:cubicBezTo>
                  <a:cubicBezTo>
                    <a:pt x="712" y="70"/>
                    <a:pt x="630" y="52"/>
                    <a:pt x="561" y="42"/>
                  </a:cubicBezTo>
                  <a:cubicBezTo>
                    <a:pt x="460" y="31"/>
                    <a:pt x="345" y="77"/>
                    <a:pt x="257" y="119"/>
                  </a:cubicBezTo>
                  <a:cubicBezTo>
                    <a:pt x="214" y="141"/>
                    <a:pt x="166" y="168"/>
                    <a:pt x="131" y="197"/>
                  </a:cubicBezTo>
                  <a:cubicBezTo>
                    <a:pt x="91" y="227"/>
                    <a:pt x="43" y="239"/>
                    <a:pt x="0" y="252"/>
                  </a:cubicBezTo>
                  <a:cubicBezTo>
                    <a:pt x="17" y="258"/>
                    <a:pt x="33" y="272"/>
                    <a:pt x="48" y="281"/>
                  </a:cubicBezTo>
                  <a:cubicBezTo>
                    <a:pt x="71" y="292"/>
                    <a:pt x="96" y="300"/>
                    <a:pt x="118" y="311"/>
                  </a:cubicBezTo>
                  <a:cubicBezTo>
                    <a:pt x="166" y="330"/>
                    <a:pt x="215" y="327"/>
                    <a:pt x="264" y="324"/>
                  </a:cubicBezTo>
                  <a:cubicBezTo>
                    <a:pt x="344" y="317"/>
                    <a:pt x="423" y="281"/>
                    <a:pt x="494" y="242"/>
                  </a:cubicBezTo>
                  <a:cubicBezTo>
                    <a:pt x="561" y="209"/>
                    <a:pt x="627" y="165"/>
                    <a:pt x="688" y="123"/>
                  </a:cubicBezTo>
                  <a:cubicBezTo>
                    <a:pt x="719" y="99"/>
                    <a:pt x="743" y="83"/>
                    <a:pt x="778" y="68"/>
                  </a:cubicBezTo>
                  <a:cubicBezTo>
                    <a:pt x="793" y="63"/>
                    <a:pt x="863" y="41"/>
                    <a:pt x="863" y="41"/>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9" name="Freeform 42"/>
            <p:cNvSpPr/>
            <p:nvPr userDrawn="1"/>
          </p:nvSpPr>
          <p:spPr bwMode="auto">
            <a:xfrm>
              <a:off x="7327236" y="214915"/>
              <a:ext cx="839566" cy="852531"/>
            </a:xfrm>
            <a:custGeom>
              <a:gdLst>
                <a:gd name="T0" fmla="*/ 556 w 556"/>
                <a:gd name="T1" fmla="*/ 1 h 564"/>
                <a:gd name="T2" fmla="*/ 309 w 556"/>
                <a:gd name="T3" fmla="*/ 324 h 564"/>
                <a:gd name="T4" fmla="*/ 230 w 556"/>
                <a:gd name="T5" fmla="*/ 389 h 564"/>
                <a:gd name="T6" fmla="*/ 154 w 556"/>
                <a:gd name="T7" fmla="*/ 450 h 564"/>
                <a:gd name="T8" fmla="*/ 69 w 556"/>
                <a:gd name="T9" fmla="*/ 513 h 564"/>
                <a:gd name="T10" fmla="*/ 0 w 556"/>
                <a:gd name="T11" fmla="*/ 563 h 564"/>
                <a:gd name="T12" fmla="*/ 1 w 556"/>
                <a:gd name="T13" fmla="*/ 564 h 564"/>
                <a:gd name="T14" fmla="*/ 76 w 556"/>
                <a:gd name="T15" fmla="*/ 510 h 564"/>
                <a:gd name="T16" fmla="*/ 161 w 556"/>
                <a:gd name="T17" fmla="*/ 446 h 564"/>
                <a:gd name="T18" fmla="*/ 236 w 556"/>
                <a:gd name="T19" fmla="*/ 386 h 564"/>
                <a:gd name="T20" fmla="*/ 310 w 556"/>
                <a:gd name="T21" fmla="*/ 325 h 564"/>
                <a:gd name="T22" fmla="*/ 437 w 556"/>
                <a:gd name="T23" fmla="*/ 170 h 564"/>
                <a:gd name="T24" fmla="*/ 556 w 556"/>
                <a:gd name="T25" fmla="*/ 1 h 564"/>
                <a:gd name="T26" fmla="*/ 556 w 556"/>
                <a:gd name="T27" fmla="*/ 1 h 56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56" h="564">
                  <a:moveTo>
                    <a:pt x="556" y="1"/>
                  </a:moveTo>
                  <a:cubicBezTo>
                    <a:pt x="474" y="108"/>
                    <a:pt x="407" y="231"/>
                    <a:pt x="309" y="324"/>
                  </a:cubicBezTo>
                  <a:cubicBezTo>
                    <a:pt x="284" y="348"/>
                    <a:pt x="257" y="368"/>
                    <a:pt x="230" y="389"/>
                  </a:cubicBezTo>
                  <a:cubicBezTo>
                    <a:pt x="205" y="409"/>
                    <a:pt x="180" y="432"/>
                    <a:pt x="154" y="450"/>
                  </a:cubicBezTo>
                  <a:cubicBezTo>
                    <a:pt x="125" y="470"/>
                    <a:pt x="98" y="493"/>
                    <a:pt x="69" y="513"/>
                  </a:cubicBezTo>
                  <a:cubicBezTo>
                    <a:pt x="47" y="529"/>
                    <a:pt x="20" y="543"/>
                    <a:pt x="0" y="563"/>
                  </a:cubicBezTo>
                  <a:cubicBezTo>
                    <a:pt x="0" y="563"/>
                    <a:pt x="1" y="564"/>
                    <a:pt x="1" y="564"/>
                  </a:cubicBezTo>
                  <a:cubicBezTo>
                    <a:pt x="22" y="542"/>
                    <a:pt x="51" y="527"/>
                    <a:pt x="76" y="510"/>
                  </a:cubicBezTo>
                  <a:cubicBezTo>
                    <a:pt x="105" y="489"/>
                    <a:pt x="132" y="466"/>
                    <a:pt x="161" y="446"/>
                  </a:cubicBezTo>
                  <a:cubicBezTo>
                    <a:pt x="187" y="428"/>
                    <a:pt x="211" y="405"/>
                    <a:pt x="236" y="386"/>
                  </a:cubicBezTo>
                  <a:cubicBezTo>
                    <a:pt x="261" y="366"/>
                    <a:pt x="286" y="346"/>
                    <a:pt x="310" y="325"/>
                  </a:cubicBezTo>
                  <a:cubicBezTo>
                    <a:pt x="358" y="279"/>
                    <a:pt x="398" y="224"/>
                    <a:pt x="437" y="170"/>
                  </a:cubicBezTo>
                  <a:cubicBezTo>
                    <a:pt x="477" y="113"/>
                    <a:pt x="515" y="56"/>
                    <a:pt x="556" y="1"/>
                  </a:cubicBezTo>
                  <a:cubicBezTo>
                    <a:pt x="556" y="1"/>
                    <a:pt x="556" y="0"/>
                    <a:pt x="556" y="1"/>
                  </a:cubicBezTo>
                  <a:close/>
                </a:path>
              </a:pathLst>
            </a:custGeom>
            <a:solidFill>
              <a:srgbClr val="184E4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0" name="Freeform 43"/>
            <p:cNvSpPr/>
            <p:nvPr userDrawn="1"/>
          </p:nvSpPr>
          <p:spPr bwMode="auto">
            <a:xfrm>
              <a:off x="8165181" y="271642"/>
              <a:ext cx="153975" cy="1097268"/>
            </a:xfrm>
            <a:custGeom>
              <a:gdLst>
                <a:gd name="T0" fmla="*/ 0 w 102"/>
                <a:gd name="T1" fmla="*/ 0 h 727"/>
                <a:gd name="T2" fmla="*/ 17 w 102"/>
                <a:gd name="T3" fmla="*/ 78 h 727"/>
                <a:gd name="T4" fmla="*/ 18 w 102"/>
                <a:gd name="T5" fmla="*/ 177 h 727"/>
                <a:gd name="T6" fmla="*/ 18 w 102"/>
                <a:gd name="T7" fmla="*/ 369 h 727"/>
                <a:gd name="T8" fmla="*/ 49 w 102"/>
                <a:gd name="T9" fmla="*/ 543 h 727"/>
                <a:gd name="T10" fmla="*/ 101 w 102"/>
                <a:gd name="T11" fmla="*/ 726 h 727"/>
                <a:gd name="T12" fmla="*/ 102 w 102"/>
                <a:gd name="T13" fmla="*/ 726 h 727"/>
                <a:gd name="T14" fmla="*/ 52 w 102"/>
                <a:gd name="T15" fmla="*/ 549 h 727"/>
                <a:gd name="T16" fmla="*/ 18 w 102"/>
                <a:gd name="T17" fmla="*/ 355 h 727"/>
                <a:gd name="T18" fmla="*/ 19 w 102"/>
                <a:gd name="T19" fmla="*/ 154 h 727"/>
                <a:gd name="T20" fmla="*/ 16 w 102"/>
                <a:gd name="T21" fmla="*/ 55 h 727"/>
                <a:gd name="T22" fmla="*/ 0 w 102"/>
                <a:gd name="T23" fmla="*/ 0 h 727"/>
                <a:gd name="T24" fmla="*/ 0 w 102"/>
                <a:gd name="T25" fmla="*/ 0 h 7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2" h="727">
                  <a:moveTo>
                    <a:pt x="0" y="0"/>
                  </a:moveTo>
                  <a:cubicBezTo>
                    <a:pt x="17" y="18"/>
                    <a:pt x="16" y="54"/>
                    <a:pt x="17" y="78"/>
                  </a:cubicBezTo>
                  <a:cubicBezTo>
                    <a:pt x="19" y="111"/>
                    <a:pt x="18" y="144"/>
                    <a:pt x="18" y="177"/>
                  </a:cubicBezTo>
                  <a:cubicBezTo>
                    <a:pt x="17" y="241"/>
                    <a:pt x="14" y="305"/>
                    <a:pt x="18" y="369"/>
                  </a:cubicBezTo>
                  <a:cubicBezTo>
                    <a:pt x="22" y="429"/>
                    <a:pt x="33" y="486"/>
                    <a:pt x="49" y="543"/>
                  </a:cubicBezTo>
                  <a:cubicBezTo>
                    <a:pt x="67" y="604"/>
                    <a:pt x="96" y="662"/>
                    <a:pt x="101" y="726"/>
                  </a:cubicBezTo>
                  <a:cubicBezTo>
                    <a:pt x="101" y="727"/>
                    <a:pt x="102" y="727"/>
                    <a:pt x="102" y="726"/>
                  </a:cubicBezTo>
                  <a:cubicBezTo>
                    <a:pt x="98" y="664"/>
                    <a:pt x="71" y="607"/>
                    <a:pt x="52" y="549"/>
                  </a:cubicBezTo>
                  <a:cubicBezTo>
                    <a:pt x="32" y="486"/>
                    <a:pt x="22" y="421"/>
                    <a:pt x="18" y="355"/>
                  </a:cubicBezTo>
                  <a:cubicBezTo>
                    <a:pt x="15" y="288"/>
                    <a:pt x="18" y="221"/>
                    <a:pt x="19" y="154"/>
                  </a:cubicBezTo>
                  <a:cubicBezTo>
                    <a:pt x="20" y="121"/>
                    <a:pt x="19" y="88"/>
                    <a:pt x="16" y="55"/>
                  </a:cubicBezTo>
                  <a:cubicBezTo>
                    <a:pt x="14" y="36"/>
                    <a:pt x="14" y="15"/>
                    <a:pt x="0" y="0"/>
                  </a:cubicBezTo>
                  <a:cubicBezTo>
                    <a:pt x="0" y="0"/>
                    <a:pt x="0" y="0"/>
                    <a:pt x="0" y="0"/>
                  </a:cubicBezTo>
                  <a:close/>
                </a:path>
              </a:pathLst>
            </a:custGeom>
            <a:solidFill>
              <a:srgbClr val="184E4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1" name="Freeform 44"/>
            <p:cNvSpPr/>
            <p:nvPr userDrawn="1"/>
          </p:nvSpPr>
          <p:spPr bwMode="auto">
            <a:xfrm>
              <a:off x="8395333" y="94977"/>
              <a:ext cx="309570" cy="1038919"/>
            </a:xfrm>
            <a:custGeom>
              <a:gdLst>
                <a:gd name="T0" fmla="*/ 0 w 205"/>
                <a:gd name="T1" fmla="*/ 0 h 688"/>
                <a:gd name="T2" fmla="*/ 28 w 205"/>
                <a:gd name="T3" fmla="*/ 83 h 688"/>
                <a:gd name="T4" fmla="*/ 58 w 205"/>
                <a:gd name="T5" fmla="*/ 155 h 688"/>
                <a:gd name="T6" fmla="*/ 105 w 205"/>
                <a:gd name="T7" fmla="*/ 232 h 688"/>
                <a:gd name="T8" fmla="*/ 149 w 205"/>
                <a:gd name="T9" fmla="*/ 316 h 688"/>
                <a:gd name="T10" fmla="*/ 201 w 205"/>
                <a:gd name="T11" fmla="*/ 503 h 688"/>
                <a:gd name="T12" fmla="*/ 204 w 205"/>
                <a:gd name="T13" fmla="*/ 688 h 688"/>
                <a:gd name="T14" fmla="*/ 205 w 205"/>
                <a:gd name="T15" fmla="*/ 688 h 688"/>
                <a:gd name="T16" fmla="*/ 203 w 205"/>
                <a:gd name="T17" fmla="*/ 489 h 688"/>
                <a:gd name="T18" fmla="*/ 153 w 205"/>
                <a:gd name="T19" fmla="*/ 321 h 688"/>
                <a:gd name="T20" fmla="*/ 62 w 205"/>
                <a:gd name="T21" fmla="*/ 161 h 688"/>
                <a:gd name="T22" fmla="*/ 27 w 205"/>
                <a:gd name="T23" fmla="*/ 76 h 688"/>
                <a:gd name="T24" fmla="*/ 0 w 205"/>
                <a:gd name="T25" fmla="*/ 0 h 688"/>
                <a:gd name="T26" fmla="*/ 0 w 205"/>
                <a:gd name="T27" fmla="*/ 0 h 68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5" h="688">
                  <a:moveTo>
                    <a:pt x="0" y="0"/>
                  </a:moveTo>
                  <a:cubicBezTo>
                    <a:pt x="16" y="25"/>
                    <a:pt x="21" y="54"/>
                    <a:pt x="28" y="83"/>
                  </a:cubicBezTo>
                  <a:cubicBezTo>
                    <a:pt x="34" y="109"/>
                    <a:pt x="44" y="132"/>
                    <a:pt x="58" y="155"/>
                  </a:cubicBezTo>
                  <a:cubicBezTo>
                    <a:pt x="73" y="181"/>
                    <a:pt x="90" y="206"/>
                    <a:pt x="105" y="232"/>
                  </a:cubicBezTo>
                  <a:cubicBezTo>
                    <a:pt x="122" y="259"/>
                    <a:pt x="135" y="288"/>
                    <a:pt x="149" y="316"/>
                  </a:cubicBezTo>
                  <a:cubicBezTo>
                    <a:pt x="179" y="374"/>
                    <a:pt x="203" y="436"/>
                    <a:pt x="201" y="503"/>
                  </a:cubicBezTo>
                  <a:cubicBezTo>
                    <a:pt x="200" y="565"/>
                    <a:pt x="192" y="626"/>
                    <a:pt x="204" y="688"/>
                  </a:cubicBezTo>
                  <a:cubicBezTo>
                    <a:pt x="204" y="688"/>
                    <a:pt x="205" y="688"/>
                    <a:pt x="205" y="688"/>
                  </a:cubicBezTo>
                  <a:cubicBezTo>
                    <a:pt x="194" y="621"/>
                    <a:pt x="202" y="556"/>
                    <a:pt x="203" y="489"/>
                  </a:cubicBezTo>
                  <a:cubicBezTo>
                    <a:pt x="203" y="430"/>
                    <a:pt x="178" y="373"/>
                    <a:pt x="153" y="321"/>
                  </a:cubicBezTo>
                  <a:cubicBezTo>
                    <a:pt x="126" y="265"/>
                    <a:pt x="94" y="214"/>
                    <a:pt x="62" y="161"/>
                  </a:cubicBezTo>
                  <a:cubicBezTo>
                    <a:pt x="46" y="134"/>
                    <a:pt x="34" y="107"/>
                    <a:pt x="27" y="76"/>
                  </a:cubicBezTo>
                  <a:cubicBezTo>
                    <a:pt x="21" y="50"/>
                    <a:pt x="15" y="23"/>
                    <a:pt x="0" y="0"/>
                  </a:cubicBezTo>
                  <a:cubicBezTo>
                    <a:pt x="0" y="0"/>
                    <a:pt x="0" y="0"/>
                    <a:pt x="0" y="0"/>
                  </a:cubicBezTo>
                  <a:close/>
                </a:path>
              </a:pathLst>
            </a:custGeom>
            <a:solidFill>
              <a:srgbClr val="184E4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2" name="Freeform 45"/>
            <p:cNvSpPr/>
            <p:nvPr userDrawn="1"/>
          </p:nvSpPr>
          <p:spPr bwMode="auto">
            <a:xfrm>
              <a:off x="8724351" y="-316702"/>
              <a:ext cx="115076" cy="1424665"/>
            </a:xfrm>
            <a:custGeom>
              <a:gdLst>
                <a:gd name="T0" fmla="*/ 5 w 76"/>
                <a:gd name="T1" fmla="*/ 0 h 943"/>
                <a:gd name="T2" fmla="*/ 8 w 76"/>
                <a:gd name="T3" fmla="*/ 30 h 943"/>
                <a:gd name="T4" fmla="*/ 24 w 76"/>
                <a:gd name="T5" fmla="*/ 84 h 943"/>
                <a:gd name="T6" fmla="*/ 37 w 76"/>
                <a:gd name="T7" fmla="*/ 214 h 943"/>
                <a:gd name="T8" fmla="*/ 31 w 76"/>
                <a:gd name="T9" fmla="*/ 337 h 943"/>
                <a:gd name="T10" fmla="*/ 38 w 76"/>
                <a:gd name="T11" fmla="*/ 463 h 943"/>
                <a:gd name="T12" fmla="*/ 59 w 76"/>
                <a:gd name="T13" fmla="*/ 569 h 943"/>
                <a:gd name="T14" fmla="*/ 72 w 76"/>
                <a:gd name="T15" fmla="*/ 694 h 943"/>
                <a:gd name="T16" fmla="*/ 75 w 76"/>
                <a:gd name="T17" fmla="*/ 817 h 943"/>
                <a:gd name="T18" fmla="*/ 63 w 76"/>
                <a:gd name="T19" fmla="*/ 942 h 943"/>
                <a:gd name="T20" fmla="*/ 64 w 76"/>
                <a:gd name="T21" fmla="*/ 942 h 943"/>
                <a:gd name="T22" fmla="*/ 76 w 76"/>
                <a:gd name="T23" fmla="*/ 824 h 943"/>
                <a:gd name="T24" fmla="*/ 74 w 76"/>
                <a:gd name="T25" fmla="*/ 767 h 943"/>
                <a:gd name="T26" fmla="*/ 73 w 76"/>
                <a:gd name="T27" fmla="*/ 701 h 943"/>
                <a:gd name="T28" fmla="*/ 63 w 76"/>
                <a:gd name="T29" fmla="*/ 589 h 943"/>
                <a:gd name="T30" fmla="*/ 40 w 76"/>
                <a:gd name="T31" fmla="*/ 470 h 943"/>
                <a:gd name="T32" fmla="*/ 32 w 76"/>
                <a:gd name="T33" fmla="*/ 350 h 943"/>
                <a:gd name="T34" fmla="*/ 37 w 76"/>
                <a:gd name="T35" fmla="*/ 229 h 943"/>
                <a:gd name="T36" fmla="*/ 31 w 76"/>
                <a:gd name="T37" fmla="*/ 113 h 943"/>
                <a:gd name="T38" fmla="*/ 18 w 76"/>
                <a:gd name="T39" fmla="*/ 55 h 943"/>
                <a:gd name="T40" fmla="*/ 5 w 76"/>
                <a:gd name="T41" fmla="*/ 0 h 943"/>
                <a:gd name="T42" fmla="*/ 5 w 76"/>
                <a:gd name="T43" fmla="*/ 0 h 9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6" h="943">
                  <a:moveTo>
                    <a:pt x="5" y="0"/>
                  </a:moveTo>
                  <a:cubicBezTo>
                    <a:pt x="2" y="11"/>
                    <a:pt x="5" y="20"/>
                    <a:pt x="8" y="30"/>
                  </a:cubicBezTo>
                  <a:cubicBezTo>
                    <a:pt x="15" y="48"/>
                    <a:pt x="20" y="65"/>
                    <a:pt x="24" y="84"/>
                  </a:cubicBezTo>
                  <a:cubicBezTo>
                    <a:pt x="34" y="128"/>
                    <a:pt x="38" y="170"/>
                    <a:pt x="37" y="214"/>
                  </a:cubicBezTo>
                  <a:cubicBezTo>
                    <a:pt x="36" y="255"/>
                    <a:pt x="31" y="296"/>
                    <a:pt x="31" y="337"/>
                  </a:cubicBezTo>
                  <a:cubicBezTo>
                    <a:pt x="31" y="379"/>
                    <a:pt x="36" y="421"/>
                    <a:pt x="38" y="463"/>
                  </a:cubicBezTo>
                  <a:cubicBezTo>
                    <a:pt x="40" y="499"/>
                    <a:pt x="51" y="534"/>
                    <a:pt x="59" y="569"/>
                  </a:cubicBezTo>
                  <a:cubicBezTo>
                    <a:pt x="67" y="610"/>
                    <a:pt x="70" y="652"/>
                    <a:pt x="72" y="694"/>
                  </a:cubicBezTo>
                  <a:cubicBezTo>
                    <a:pt x="73" y="735"/>
                    <a:pt x="74" y="776"/>
                    <a:pt x="75" y="817"/>
                  </a:cubicBezTo>
                  <a:cubicBezTo>
                    <a:pt x="76" y="859"/>
                    <a:pt x="62" y="900"/>
                    <a:pt x="63" y="942"/>
                  </a:cubicBezTo>
                  <a:cubicBezTo>
                    <a:pt x="63" y="943"/>
                    <a:pt x="64" y="943"/>
                    <a:pt x="64" y="942"/>
                  </a:cubicBezTo>
                  <a:cubicBezTo>
                    <a:pt x="63" y="902"/>
                    <a:pt x="75" y="864"/>
                    <a:pt x="76" y="824"/>
                  </a:cubicBezTo>
                  <a:cubicBezTo>
                    <a:pt x="76" y="805"/>
                    <a:pt x="75" y="786"/>
                    <a:pt x="74" y="767"/>
                  </a:cubicBezTo>
                  <a:cubicBezTo>
                    <a:pt x="72" y="745"/>
                    <a:pt x="74" y="723"/>
                    <a:pt x="73" y="701"/>
                  </a:cubicBezTo>
                  <a:cubicBezTo>
                    <a:pt x="71" y="663"/>
                    <a:pt x="70" y="626"/>
                    <a:pt x="63" y="589"/>
                  </a:cubicBezTo>
                  <a:cubicBezTo>
                    <a:pt x="55" y="549"/>
                    <a:pt x="44" y="510"/>
                    <a:pt x="40" y="470"/>
                  </a:cubicBezTo>
                  <a:cubicBezTo>
                    <a:pt x="36" y="430"/>
                    <a:pt x="33" y="390"/>
                    <a:pt x="32" y="350"/>
                  </a:cubicBezTo>
                  <a:cubicBezTo>
                    <a:pt x="31" y="310"/>
                    <a:pt x="36" y="269"/>
                    <a:pt x="37" y="229"/>
                  </a:cubicBezTo>
                  <a:cubicBezTo>
                    <a:pt x="38" y="189"/>
                    <a:pt x="38" y="152"/>
                    <a:pt x="31" y="113"/>
                  </a:cubicBezTo>
                  <a:cubicBezTo>
                    <a:pt x="27" y="94"/>
                    <a:pt x="23" y="74"/>
                    <a:pt x="18" y="55"/>
                  </a:cubicBezTo>
                  <a:cubicBezTo>
                    <a:pt x="14" y="37"/>
                    <a:pt x="0" y="20"/>
                    <a:pt x="5" y="0"/>
                  </a:cubicBezTo>
                  <a:cubicBezTo>
                    <a:pt x="5" y="0"/>
                    <a:pt x="5" y="0"/>
                    <a:pt x="5" y="0"/>
                  </a:cubicBezTo>
                  <a:close/>
                </a:path>
              </a:pathLst>
            </a:custGeom>
            <a:solidFill>
              <a:srgbClr val="184E4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3" name="Freeform 46"/>
            <p:cNvSpPr/>
            <p:nvPr userDrawn="1"/>
          </p:nvSpPr>
          <p:spPr bwMode="auto">
            <a:xfrm>
              <a:off x="8972331" y="-587371"/>
              <a:ext cx="249601" cy="1538119"/>
            </a:xfrm>
            <a:custGeom>
              <a:gdLst>
                <a:gd name="T0" fmla="*/ 0 w 166"/>
                <a:gd name="T1" fmla="*/ 0 h 1018"/>
                <a:gd name="T2" fmla="*/ 41 w 166"/>
                <a:gd name="T3" fmla="*/ 270 h 1018"/>
                <a:gd name="T4" fmla="*/ 53 w 166"/>
                <a:gd name="T5" fmla="*/ 394 h 1018"/>
                <a:gd name="T6" fmla="*/ 64 w 166"/>
                <a:gd name="T7" fmla="*/ 459 h 1018"/>
                <a:gd name="T8" fmla="*/ 85 w 166"/>
                <a:gd name="T9" fmla="*/ 526 h 1018"/>
                <a:gd name="T10" fmla="*/ 108 w 166"/>
                <a:gd name="T11" fmla="*/ 661 h 1018"/>
                <a:gd name="T12" fmla="*/ 143 w 166"/>
                <a:gd name="T13" fmla="*/ 770 h 1018"/>
                <a:gd name="T14" fmla="*/ 160 w 166"/>
                <a:gd name="T15" fmla="*/ 894 h 1018"/>
                <a:gd name="T16" fmla="*/ 159 w 166"/>
                <a:gd name="T17" fmla="*/ 949 h 1018"/>
                <a:gd name="T18" fmla="*/ 152 w 166"/>
                <a:gd name="T19" fmla="*/ 1018 h 1018"/>
                <a:gd name="T20" fmla="*/ 152 w 166"/>
                <a:gd name="T21" fmla="*/ 1018 h 1018"/>
                <a:gd name="T22" fmla="*/ 160 w 166"/>
                <a:gd name="T23" fmla="*/ 919 h 1018"/>
                <a:gd name="T24" fmla="*/ 153 w 166"/>
                <a:gd name="T25" fmla="*/ 801 h 1018"/>
                <a:gd name="T26" fmla="*/ 136 w 166"/>
                <a:gd name="T27" fmla="*/ 750 h 1018"/>
                <a:gd name="T28" fmla="*/ 112 w 166"/>
                <a:gd name="T29" fmla="*/ 680 h 1018"/>
                <a:gd name="T30" fmla="*/ 106 w 166"/>
                <a:gd name="T31" fmla="*/ 613 h 1018"/>
                <a:gd name="T32" fmla="*/ 93 w 166"/>
                <a:gd name="T33" fmla="*/ 548 h 1018"/>
                <a:gd name="T34" fmla="*/ 71 w 166"/>
                <a:gd name="T35" fmla="*/ 481 h 1018"/>
                <a:gd name="T36" fmla="*/ 57 w 166"/>
                <a:gd name="T37" fmla="*/ 416 h 1018"/>
                <a:gd name="T38" fmla="*/ 42 w 166"/>
                <a:gd name="T39" fmla="*/ 270 h 1018"/>
                <a:gd name="T40" fmla="*/ 0 w 166"/>
                <a:gd name="T41" fmla="*/ 0 h 1018"/>
                <a:gd name="T42" fmla="*/ 0 w 166"/>
                <a:gd name="T43" fmla="*/ 0 h 101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66" h="1018">
                  <a:moveTo>
                    <a:pt x="0" y="0"/>
                  </a:moveTo>
                  <a:cubicBezTo>
                    <a:pt x="27" y="88"/>
                    <a:pt x="34" y="179"/>
                    <a:pt x="41" y="270"/>
                  </a:cubicBezTo>
                  <a:cubicBezTo>
                    <a:pt x="44" y="311"/>
                    <a:pt x="47" y="353"/>
                    <a:pt x="53" y="394"/>
                  </a:cubicBezTo>
                  <a:cubicBezTo>
                    <a:pt x="56" y="416"/>
                    <a:pt x="60" y="438"/>
                    <a:pt x="64" y="459"/>
                  </a:cubicBezTo>
                  <a:cubicBezTo>
                    <a:pt x="69" y="482"/>
                    <a:pt x="78" y="504"/>
                    <a:pt x="85" y="526"/>
                  </a:cubicBezTo>
                  <a:cubicBezTo>
                    <a:pt x="99" y="571"/>
                    <a:pt x="105" y="614"/>
                    <a:pt x="108" y="661"/>
                  </a:cubicBezTo>
                  <a:cubicBezTo>
                    <a:pt x="110" y="700"/>
                    <a:pt x="129" y="734"/>
                    <a:pt x="143" y="770"/>
                  </a:cubicBezTo>
                  <a:cubicBezTo>
                    <a:pt x="159" y="808"/>
                    <a:pt x="161" y="854"/>
                    <a:pt x="160" y="894"/>
                  </a:cubicBezTo>
                  <a:cubicBezTo>
                    <a:pt x="160" y="913"/>
                    <a:pt x="158" y="931"/>
                    <a:pt x="159" y="949"/>
                  </a:cubicBezTo>
                  <a:cubicBezTo>
                    <a:pt x="160" y="973"/>
                    <a:pt x="161" y="996"/>
                    <a:pt x="152" y="1018"/>
                  </a:cubicBezTo>
                  <a:cubicBezTo>
                    <a:pt x="151" y="1018"/>
                    <a:pt x="152" y="1018"/>
                    <a:pt x="152" y="1018"/>
                  </a:cubicBezTo>
                  <a:cubicBezTo>
                    <a:pt x="166" y="986"/>
                    <a:pt x="159" y="952"/>
                    <a:pt x="160" y="919"/>
                  </a:cubicBezTo>
                  <a:cubicBezTo>
                    <a:pt x="161" y="879"/>
                    <a:pt x="161" y="840"/>
                    <a:pt x="153" y="801"/>
                  </a:cubicBezTo>
                  <a:cubicBezTo>
                    <a:pt x="149" y="783"/>
                    <a:pt x="143" y="766"/>
                    <a:pt x="136" y="750"/>
                  </a:cubicBezTo>
                  <a:cubicBezTo>
                    <a:pt x="126" y="727"/>
                    <a:pt x="118" y="704"/>
                    <a:pt x="112" y="680"/>
                  </a:cubicBezTo>
                  <a:cubicBezTo>
                    <a:pt x="106" y="658"/>
                    <a:pt x="109" y="635"/>
                    <a:pt x="106" y="613"/>
                  </a:cubicBezTo>
                  <a:cubicBezTo>
                    <a:pt x="104" y="591"/>
                    <a:pt x="98" y="569"/>
                    <a:pt x="93" y="548"/>
                  </a:cubicBezTo>
                  <a:cubicBezTo>
                    <a:pt x="86" y="525"/>
                    <a:pt x="78" y="503"/>
                    <a:pt x="71" y="481"/>
                  </a:cubicBezTo>
                  <a:cubicBezTo>
                    <a:pt x="63" y="460"/>
                    <a:pt x="61" y="437"/>
                    <a:pt x="57" y="416"/>
                  </a:cubicBezTo>
                  <a:cubicBezTo>
                    <a:pt x="49" y="367"/>
                    <a:pt x="46" y="318"/>
                    <a:pt x="42" y="270"/>
                  </a:cubicBezTo>
                  <a:cubicBezTo>
                    <a:pt x="35" y="179"/>
                    <a:pt x="28" y="87"/>
                    <a:pt x="0" y="0"/>
                  </a:cubicBezTo>
                  <a:cubicBezTo>
                    <a:pt x="0" y="0"/>
                    <a:pt x="0" y="0"/>
                    <a:pt x="0" y="0"/>
                  </a:cubicBezTo>
                  <a:close/>
                </a:path>
              </a:pathLst>
            </a:custGeom>
            <a:solidFill>
              <a:srgbClr val="184E4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 name="Freeform 47"/>
            <p:cNvSpPr/>
            <p:nvPr userDrawn="1"/>
          </p:nvSpPr>
          <p:spPr bwMode="auto">
            <a:xfrm>
              <a:off x="7471172" y="-415107"/>
              <a:ext cx="1155618" cy="361434"/>
            </a:xfrm>
            <a:custGeom>
              <a:gdLst>
                <a:gd name="T0" fmla="*/ 766 w 767"/>
                <a:gd name="T1" fmla="*/ 8 h 240"/>
                <a:gd name="T2" fmla="*/ 740 w 767"/>
                <a:gd name="T3" fmla="*/ 10 h 240"/>
                <a:gd name="T4" fmla="*/ 663 w 767"/>
                <a:gd name="T5" fmla="*/ 31 h 240"/>
                <a:gd name="T6" fmla="*/ 479 w 767"/>
                <a:gd name="T7" fmla="*/ 96 h 240"/>
                <a:gd name="T8" fmla="*/ 186 w 767"/>
                <a:gd name="T9" fmla="*/ 194 h 240"/>
                <a:gd name="T10" fmla="*/ 100 w 767"/>
                <a:gd name="T11" fmla="*/ 218 h 240"/>
                <a:gd name="T12" fmla="*/ 1 w 767"/>
                <a:gd name="T13" fmla="*/ 223 h 240"/>
                <a:gd name="T14" fmla="*/ 0 w 767"/>
                <a:gd name="T15" fmla="*/ 223 h 240"/>
                <a:gd name="T16" fmla="*/ 61 w 767"/>
                <a:gd name="T17" fmla="*/ 228 h 240"/>
                <a:gd name="T18" fmla="*/ 155 w 767"/>
                <a:gd name="T19" fmla="*/ 203 h 240"/>
                <a:gd name="T20" fmla="*/ 419 w 767"/>
                <a:gd name="T21" fmla="*/ 123 h 240"/>
                <a:gd name="T22" fmla="*/ 628 w 767"/>
                <a:gd name="T23" fmla="*/ 42 h 240"/>
                <a:gd name="T24" fmla="*/ 708 w 767"/>
                <a:gd name="T25" fmla="*/ 19 h 240"/>
                <a:gd name="T26" fmla="*/ 766 w 767"/>
                <a:gd name="T27" fmla="*/ 8 h 240"/>
                <a:gd name="T28" fmla="*/ 766 w 767"/>
                <a:gd name="T29" fmla="*/ 8 h 24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7" h="240">
                  <a:moveTo>
                    <a:pt x="766" y="8"/>
                  </a:moveTo>
                  <a:cubicBezTo>
                    <a:pt x="763" y="3"/>
                    <a:pt x="744" y="9"/>
                    <a:pt x="740" y="10"/>
                  </a:cubicBezTo>
                  <a:cubicBezTo>
                    <a:pt x="714" y="15"/>
                    <a:pt x="688" y="23"/>
                    <a:pt x="663" y="31"/>
                  </a:cubicBezTo>
                  <a:cubicBezTo>
                    <a:pt x="601" y="50"/>
                    <a:pt x="539" y="70"/>
                    <a:pt x="479" y="96"/>
                  </a:cubicBezTo>
                  <a:cubicBezTo>
                    <a:pt x="384" y="137"/>
                    <a:pt x="287" y="169"/>
                    <a:pt x="186" y="194"/>
                  </a:cubicBezTo>
                  <a:cubicBezTo>
                    <a:pt x="157" y="201"/>
                    <a:pt x="129" y="211"/>
                    <a:pt x="100" y="218"/>
                  </a:cubicBezTo>
                  <a:cubicBezTo>
                    <a:pt x="72" y="226"/>
                    <a:pt x="28" y="240"/>
                    <a:pt x="1" y="223"/>
                  </a:cubicBezTo>
                  <a:cubicBezTo>
                    <a:pt x="0" y="222"/>
                    <a:pt x="0" y="223"/>
                    <a:pt x="0" y="223"/>
                  </a:cubicBezTo>
                  <a:cubicBezTo>
                    <a:pt x="18" y="235"/>
                    <a:pt x="42" y="231"/>
                    <a:pt x="61" y="228"/>
                  </a:cubicBezTo>
                  <a:cubicBezTo>
                    <a:pt x="93" y="223"/>
                    <a:pt x="124" y="212"/>
                    <a:pt x="155" y="203"/>
                  </a:cubicBezTo>
                  <a:cubicBezTo>
                    <a:pt x="244" y="177"/>
                    <a:pt x="333" y="158"/>
                    <a:pt x="419" y="123"/>
                  </a:cubicBezTo>
                  <a:cubicBezTo>
                    <a:pt x="488" y="94"/>
                    <a:pt x="556" y="65"/>
                    <a:pt x="628" y="42"/>
                  </a:cubicBezTo>
                  <a:cubicBezTo>
                    <a:pt x="655" y="34"/>
                    <a:pt x="681" y="26"/>
                    <a:pt x="708" y="19"/>
                  </a:cubicBezTo>
                  <a:cubicBezTo>
                    <a:pt x="715" y="17"/>
                    <a:pt x="760" y="0"/>
                    <a:pt x="766" y="8"/>
                  </a:cubicBezTo>
                  <a:cubicBezTo>
                    <a:pt x="766" y="8"/>
                    <a:pt x="767" y="8"/>
                    <a:pt x="766" y="8"/>
                  </a:cubicBezTo>
                  <a:close/>
                </a:path>
              </a:pathLst>
            </a:custGeom>
            <a:solidFill>
              <a:srgbClr val="184E4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5" name="Freeform 48"/>
            <p:cNvSpPr/>
            <p:nvPr userDrawn="1"/>
          </p:nvSpPr>
          <p:spPr bwMode="auto">
            <a:xfrm>
              <a:off x="7011185" y="-46031"/>
              <a:ext cx="1333903" cy="756904"/>
            </a:xfrm>
            <a:custGeom>
              <a:gdLst>
                <a:gd name="T0" fmla="*/ 883 w 884"/>
                <a:gd name="T1" fmla="*/ 0 h 501"/>
                <a:gd name="T2" fmla="*/ 830 w 884"/>
                <a:gd name="T3" fmla="*/ 45 h 501"/>
                <a:gd name="T4" fmla="*/ 710 w 884"/>
                <a:gd name="T5" fmla="*/ 116 h 501"/>
                <a:gd name="T6" fmla="*/ 486 w 884"/>
                <a:gd name="T7" fmla="*/ 255 h 501"/>
                <a:gd name="T8" fmla="*/ 246 w 884"/>
                <a:gd name="T9" fmla="*/ 391 h 501"/>
                <a:gd name="T10" fmla="*/ 128 w 884"/>
                <a:gd name="T11" fmla="*/ 450 h 501"/>
                <a:gd name="T12" fmla="*/ 0 w 884"/>
                <a:gd name="T13" fmla="*/ 500 h 501"/>
                <a:gd name="T14" fmla="*/ 1 w 884"/>
                <a:gd name="T15" fmla="*/ 501 h 501"/>
                <a:gd name="T16" fmla="*/ 228 w 884"/>
                <a:gd name="T17" fmla="*/ 400 h 501"/>
                <a:gd name="T18" fmla="*/ 468 w 884"/>
                <a:gd name="T19" fmla="*/ 268 h 501"/>
                <a:gd name="T20" fmla="*/ 691 w 884"/>
                <a:gd name="T21" fmla="*/ 126 h 501"/>
                <a:gd name="T22" fmla="*/ 807 w 884"/>
                <a:gd name="T23" fmla="*/ 63 h 501"/>
                <a:gd name="T24" fmla="*/ 844 w 884"/>
                <a:gd name="T25" fmla="*/ 35 h 501"/>
                <a:gd name="T26" fmla="*/ 883 w 884"/>
                <a:gd name="T27" fmla="*/ 0 h 501"/>
                <a:gd name="T28" fmla="*/ 883 w 884"/>
                <a:gd name="T29" fmla="*/ 0 h 5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4" h="501">
                  <a:moveTo>
                    <a:pt x="883" y="0"/>
                  </a:moveTo>
                  <a:cubicBezTo>
                    <a:pt x="862" y="4"/>
                    <a:pt x="846" y="33"/>
                    <a:pt x="830" y="45"/>
                  </a:cubicBezTo>
                  <a:cubicBezTo>
                    <a:pt x="793" y="75"/>
                    <a:pt x="751" y="95"/>
                    <a:pt x="710" y="116"/>
                  </a:cubicBezTo>
                  <a:cubicBezTo>
                    <a:pt x="631" y="156"/>
                    <a:pt x="558" y="204"/>
                    <a:pt x="486" y="255"/>
                  </a:cubicBezTo>
                  <a:cubicBezTo>
                    <a:pt x="411" y="308"/>
                    <a:pt x="327" y="349"/>
                    <a:pt x="246" y="391"/>
                  </a:cubicBezTo>
                  <a:cubicBezTo>
                    <a:pt x="207" y="411"/>
                    <a:pt x="167" y="430"/>
                    <a:pt x="128" y="450"/>
                  </a:cubicBezTo>
                  <a:cubicBezTo>
                    <a:pt x="87" y="471"/>
                    <a:pt x="45" y="489"/>
                    <a:pt x="0" y="500"/>
                  </a:cubicBezTo>
                  <a:cubicBezTo>
                    <a:pt x="0" y="500"/>
                    <a:pt x="0" y="501"/>
                    <a:pt x="1" y="501"/>
                  </a:cubicBezTo>
                  <a:cubicBezTo>
                    <a:pt x="82" y="483"/>
                    <a:pt x="153" y="435"/>
                    <a:pt x="228" y="400"/>
                  </a:cubicBezTo>
                  <a:cubicBezTo>
                    <a:pt x="310" y="361"/>
                    <a:pt x="391" y="317"/>
                    <a:pt x="468" y="268"/>
                  </a:cubicBezTo>
                  <a:cubicBezTo>
                    <a:pt x="542" y="220"/>
                    <a:pt x="612" y="166"/>
                    <a:pt x="691" y="126"/>
                  </a:cubicBezTo>
                  <a:cubicBezTo>
                    <a:pt x="731" y="107"/>
                    <a:pt x="771" y="87"/>
                    <a:pt x="807" y="63"/>
                  </a:cubicBezTo>
                  <a:cubicBezTo>
                    <a:pt x="820" y="55"/>
                    <a:pt x="833" y="45"/>
                    <a:pt x="844" y="35"/>
                  </a:cubicBezTo>
                  <a:cubicBezTo>
                    <a:pt x="855" y="24"/>
                    <a:pt x="867" y="4"/>
                    <a:pt x="883" y="0"/>
                  </a:cubicBezTo>
                  <a:cubicBezTo>
                    <a:pt x="884" y="0"/>
                    <a:pt x="884" y="0"/>
                    <a:pt x="883" y="0"/>
                  </a:cubicBezTo>
                  <a:close/>
                </a:path>
              </a:pathLst>
            </a:custGeom>
            <a:solidFill>
              <a:srgbClr val="184E4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8" name="Freeform 61"/>
            <p:cNvSpPr/>
            <p:nvPr userDrawn="1"/>
          </p:nvSpPr>
          <p:spPr bwMode="auto">
            <a:xfrm>
              <a:off x="4594597" y="516380"/>
              <a:ext cx="205840" cy="225289"/>
            </a:xfrm>
            <a:custGeom>
              <a:gdLst>
                <a:gd name="T0" fmla="*/ 0 w 136"/>
                <a:gd name="T1" fmla="*/ 0 h 149"/>
                <a:gd name="T2" fmla="*/ 16 w 136"/>
                <a:gd name="T3" fmla="*/ 19 h 149"/>
                <a:gd name="T4" fmla="*/ 53 w 136"/>
                <a:gd name="T5" fmla="*/ 76 h 149"/>
                <a:gd name="T6" fmla="*/ 93 w 136"/>
                <a:gd name="T7" fmla="*/ 125 h 149"/>
                <a:gd name="T8" fmla="*/ 135 w 136"/>
                <a:gd name="T9" fmla="*/ 149 h 149"/>
                <a:gd name="T10" fmla="*/ 135 w 136"/>
                <a:gd name="T11" fmla="*/ 149 h 149"/>
                <a:gd name="T12" fmla="*/ 136 w 136"/>
                <a:gd name="T13" fmla="*/ 148 h 149"/>
                <a:gd name="T14" fmla="*/ 101 w 136"/>
                <a:gd name="T15" fmla="*/ 111 h 149"/>
                <a:gd name="T16" fmla="*/ 69 w 136"/>
                <a:gd name="T17" fmla="*/ 75 h 149"/>
                <a:gd name="T18" fmla="*/ 13 w 136"/>
                <a:gd name="T19" fmla="*/ 1 h 1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6" h="149">
                  <a:moveTo>
                    <a:pt x="0" y="0"/>
                  </a:moveTo>
                  <a:cubicBezTo>
                    <a:pt x="4" y="8"/>
                    <a:pt x="11" y="12"/>
                    <a:pt x="16" y="19"/>
                  </a:cubicBezTo>
                  <a:cubicBezTo>
                    <a:pt x="30" y="38"/>
                    <a:pt x="40" y="58"/>
                    <a:pt x="53" y="76"/>
                  </a:cubicBezTo>
                  <a:cubicBezTo>
                    <a:pt x="66" y="94"/>
                    <a:pt x="74" y="111"/>
                    <a:pt x="93" y="125"/>
                  </a:cubicBezTo>
                  <a:cubicBezTo>
                    <a:pt x="105" y="133"/>
                    <a:pt x="120" y="149"/>
                    <a:pt x="135" y="149"/>
                  </a:cubicBezTo>
                  <a:cubicBezTo>
                    <a:pt x="135" y="149"/>
                    <a:pt x="135" y="149"/>
                    <a:pt x="135" y="149"/>
                  </a:cubicBezTo>
                  <a:cubicBezTo>
                    <a:pt x="136" y="148"/>
                    <a:pt x="136" y="148"/>
                    <a:pt x="136" y="148"/>
                  </a:cubicBezTo>
                  <a:cubicBezTo>
                    <a:pt x="128" y="133"/>
                    <a:pt x="112" y="123"/>
                    <a:pt x="101" y="111"/>
                  </a:cubicBezTo>
                  <a:cubicBezTo>
                    <a:pt x="89" y="100"/>
                    <a:pt x="80" y="88"/>
                    <a:pt x="69" y="75"/>
                  </a:cubicBezTo>
                  <a:cubicBezTo>
                    <a:pt x="49" y="52"/>
                    <a:pt x="31" y="25"/>
                    <a:pt x="13" y="1"/>
                  </a:cubicBezTo>
                </a:path>
              </a:pathLst>
            </a:custGeom>
            <a:solidFill>
              <a:srgbClr val="9B785C"/>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9" name="Freeform 62"/>
            <p:cNvSpPr/>
            <p:nvPr userDrawn="1"/>
          </p:nvSpPr>
          <p:spPr bwMode="auto">
            <a:xfrm>
              <a:off x="4366067" y="85252"/>
              <a:ext cx="137766" cy="440852"/>
            </a:xfrm>
            <a:custGeom>
              <a:gdLst>
                <a:gd name="T0" fmla="*/ 82 w 91"/>
                <a:gd name="T1" fmla="*/ 0 h 292"/>
                <a:gd name="T2" fmla="*/ 68 w 91"/>
                <a:gd name="T3" fmla="*/ 48 h 292"/>
                <a:gd name="T4" fmla="*/ 42 w 91"/>
                <a:gd name="T5" fmla="*/ 116 h 292"/>
                <a:gd name="T6" fmla="*/ 19 w 91"/>
                <a:gd name="T7" fmla="*/ 182 h 292"/>
                <a:gd name="T8" fmla="*/ 7 w 91"/>
                <a:gd name="T9" fmla="*/ 232 h 292"/>
                <a:gd name="T10" fmla="*/ 27 w 91"/>
                <a:gd name="T11" fmla="*/ 167 h 292"/>
                <a:gd name="T12" fmla="*/ 59 w 91"/>
                <a:gd name="T13" fmla="*/ 102 h 292"/>
                <a:gd name="T14" fmla="*/ 56 w 91"/>
                <a:gd name="T15" fmla="*/ 144 h 292"/>
                <a:gd name="T16" fmla="*/ 55 w 91"/>
                <a:gd name="T17" fmla="*/ 195 h 292"/>
                <a:gd name="T18" fmla="*/ 44 w 91"/>
                <a:gd name="T19" fmla="*/ 292 h 292"/>
                <a:gd name="T20" fmla="*/ 44 w 91"/>
                <a:gd name="T21" fmla="*/ 292 h 292"/>
                <a:gd name="T22" fmla="*/ 44 w 91"/>
                <a:gd name="T23" fmla="*/ 292 h 292"/>
                <a:gd name="T24" fmla="*/ 62 w 91"/>
                <a:gd name="T25" fmla="*/ 230 h 292"/>
                <a:gd name="T26" fmla="*/ 68 w 91"/>
                <a:gd name="T27" fmla="*/ 152 h 292"/>
                <a:gd name="T28" fmla="*/ 76 w 91"/>
                <a:gd name="T29" fmla="*/ 76 h 292"/>
                <a:gd name="T30" fmla="*/ 91 w 91"/>
                <a:gd name="T31" fmla="*/ 8 h 29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1" h="292">
                  <a:moveTo>
                    <a:pt x="82" y="0"/>
                  </a:moveTo>
                  <a:cubicBezTo>
                    <a:pt x="88" y="8"/>
                    <a:pt x="71" y="37"/>
                    <a:pt x="68" y="48"/>
                  </a:cubicBezTo>
                  <a:cubicBezTo>
                    <a:pt x="60" y="72"/>
                    <a:pt x="53" y="94"/>
                    <a:pt x="42" y="116"/>
                  </a:cubicBezTo>
                  <a:cubicBezTo>
                    <a:pt x="33" y="138"/>
                    <a:pt x="23" y="159"/>
                    <a:pt x="19" y="182"/>
                  </a:cubicBezTo>
                  <a:cubicBezTo>
                    <a:pt x="16" y="192"/>
                    <a:pt x="0" y="222"/>
                    <a:pt x="7" y="232"/>
                  </a:cubicBezTo>
                  <a:cubicBezTo>
                    <a:pt x="22" y="221"/>
                    <a:pt x="21" y="184"/>
                    <a:pt x="27" y="167"/>
                  </a:cubicBezTo>
                  <a:cubicBezTo>
                    <a:pt x="35" y="147"/>
                    <a:pt x="54" y="124"/>
                    <a:pt x="59" y="102"/>
                  </a:cubicBezTo>
                  <a:cubicBezTo>
                    <a:pt x="66" y="114"/>
                    <a:pt x="58" y="132"/>
                    <a:pt x="56" y="144"/>
                  </a:cubicBezTo>
                  <a:cubicBezTo>
                    <a:pt x="54" y="162"/>
                    <a:pt x="56" y="178"/>
                    <a:pt x="55" y="195"/>
                  </a:cubicBezTo>
                  <a:cubicBezTo>
                    <a:pt x="54" y="227"/>
                    <a:pt x="36" y="261"/>
                    <a:pt x="44" y="292"/>
                  </a:cubicBezTo>
                  <a:cubicBezTo>
                    <a:pt x="44" y="292"/>
                    <a:pt x="44" y="292"/>
                    <a:pt x="44" y="292"/>
                  </a:cubicBezTo>
                  <a:cubicBezTo>
                    <a:pt x="44" y="292"/>
                    <a:pt x="44" y="292"/>
                    <a:pt x="44" y="292"/>
                  </a:cubicBezTo>
                  <a:cubicBezTo>
                    <a:pt x="56" y="277"/>
                    <a:pt x="59" y="249"/>
                    <a:pt x="62" y="230"/>
                  </a:cubicBezTo>
                  <a:cubicBezTo>
                    <a:pt x="65" y="205"/>
                    <a:pt x="68" y="177"/>
                    <a:pt x="68" y="152"/>
                  </a:cubicBezTo>
                  <a:cubicBezTo>
                    <a:pt x="70" y="128"/>
                    <a:pt x="74" y="102"/>
                    <a:pt x="76" y="76"/>
                  </a:cubicBezTo>
                  <a:cubicBezTo>
                    <a:pt x="75" y="51"/>
                    <a:pt x="88" y="31"/>
                    <a:pt x="91" y="8"/>
                  </a:cubicBezTo>
                </a:path>
              </a:pathLst>
            </a:custGeom>
            <a:solidFill>
              <a:srgbClr val="9B785C"/>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0" name="Freeform 63"/>
            <p:cNvSpPr/>
            <p:nvPr userDrawn="1"/>
          </p:nvSpPr>
          <p:spPr bwMode="auto">
            <a:xfrm>
              <a:off x="4473039" y="96597"/>
              <a:ext cx="160458" cy="612654"/>
            </a:xfrm>
            <a:custGeom>
              <a:gdLst>
                <a:gd name="T0" fmla="*/ 0 w 106"/>
                <a:gd name="T1" fmla="*/ 63 h 406"/>
                <a:gd name="T2" fmla="*/ 26 w 106"/>
                <a:gd name="T3" fmla="*/ 130 h 406"/>
                <a:gd name="T4" fmla="*/ 60 w 106"/>
                <a:gd name="T5" fmla="*/ 221 h 406"/>
                <a:gd name="T6" fmla="*/ 73 w 106"/>
                <a:gd name="T7" fmla="*/ 314 h 406"/>
                <a:gd name="T8" fmla="*/ 85 w 106"/>
                <a:gd name="T9" fmla="*/ 362 h 406"/>
                <a:gd name="T10" fmla="*/ 104 w 106"/>
                <a:gd name="T11" fmla="*/ 406 h 406"/>
                <a:gd name="T12" fmla="*/ 104 w 106"/>
                <a:gd name="T13" fmla="*/ 406 h 406"/>
                <a:gd name="T14" fmla="*/ 104 w 106"/>
                <a:gd name="T15" fmla="*/ 406 h 406"/>
                <a:gd name="T16" fmla="*/ 106 w 106"/>
                <a:gd name="T17" fmla="*/ 405 h 406"/>
                <a:gd name="T18" fmla="*/ 100 w 106"/>
                <a:gd name="T19" fmla="*/ 365 h 406"/>
                <a:gd name="T20" fmla="*/ 85 w 106"/>
                <a:gd name="T21" fmla="*/ 319 h 406"/>
                <a:gd name="T22" fmla="*/ 74 w 106"/>
                <a:gd name="T23" fmla="*/ 265 h 406"/>
                <a:gd name="T24" fmla="*/ 69 w 106"/>
                <a:gd name="T25" fmla="*/ 210 h 406"/>
                <a:gd name="T26" fmla="*/ 36 w 106"/>
                <a:gd name="T27" fmla="*/ 117 h 406"/>
                <a:gd name="T28" fmla="*/ 17 w 106"/>
                <a:gd name="T29" fmla="*/ 5 h 406"/>
                <a:gd name="T30" fmla="*/ 24 w 106"/>
                <a:gd name="T31" fmla="*/ 0 h 40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5" h="406">
                  <a:moveTo>
                    <a:pt x="0" y="63"/>
                  </a:moveTo>
                  <a:cubicBezTo>
                    <a:pt x="10" y="76"/>
                    <a:pt x="18" y="116"/>
                    <a:pt x="26" y="130"/>
                  </a:cubicBezTo>
                  <a:cubicBezTo>
                    <a:pt x="45" y="159"/>
                    <a:pt x="55" y="187"/>
                    <a:pt x="60" y="221"/>
                  </a:cubicBezTo>
                  <a:cubicBezTo>
                    <a:pt x="64" y="252"/>
                    <a:pt x="62" y="282"/>
                    <a:pt x="73" y="314"/>
                  </a:cubicBezTo>
                  <a:cubicBezTo>
                    <a:pt x="78" y="329"/>
                    <a:pt x="79" y="345"/>
                    <a:pt x="85" y="362"/>
                  </a:cubicBezTo>
                  <a:cubicBezTo>
                    <a:pt x="89" y="377"/>
                    <a:pt x="98" y="392"/>
                    <a:pt x="104" y="406"/>
                  </a:cubicBezTo>
                  <a:cubicBezTo>
                    <a:pt x="104" y="406"/>
                    <a:pt x="104" y="406"/>
                    <a:pt x="104" y="406"/>
                  </a:cubicBezTo>
                  <a:cubicBezTo>
                    <a:pt x="104" y="406"/>
                    <a:pt x="104" y="406"/>
                    <a:pt x="104" y="406"/>
                  </a:cubicBezTo>
                  <a:cubicBezTo>
                    <a:pt x="106" y="405"/>
                    <a:pt x="106" y="405"/>
                    <a:pt x="106" y="405"/>
                  </a:cubicBezTo>
                  <a:cubicBezTo>
                    <a:pt x="103" y="393"/>
                    <a:pt x="101" y="379"/>
                    <a:pt x="100" y="365"/>
                  </a:cubicBezTo>
                  <a:cubicBezTo>
                    <a:pt x="96" y="349"/>
                    <a:pt x="89" y="336"/>
                    <a:pt x="85" y="319"/>
                  </a:cubicBezTo>
                  <a:cubicBezTo>
                    <a:pt x="81" y="302"/>
                    <a:pt x="78" y="283"/>
                    <a:pt x="74" y="265"/>
                  </a:cubicBezTo>
                  <a:cubicBezTo>
                    <a:pt x="69" y="248"/>
                    <a:pt x="72" y="229"/>
                    <a:pt x="69" y="210"/>
                  </a:cubicBezTo>
                  <a:cubicBezTo>
                    <a:pt x="64" y="176"/>
                    <a:pt x="54" y="146"/>
                    <a:pt x="36" y="117"/>
                  </a:cubicBezTo>
                  <a:cubicBezTo>
                    <a:pt x="13" y="83"/>
                    <a:pt x="14" y="45"/>
                    <a:pt x="17" y="5"/>
                  </a:cubicBezTo>
                  <a:cubicBezTo>
                    <a:pt x="18" y="0"/>
                    <a:pt x="22" y="0"/>
                    <a:pt x="24" y="0"/>
                  </a:cubicBezTo>
                </a:path>
              </a:pathLst>
            </a:custGeom>
            <a:solidFill>
              <a:srgbClr val="9B785C"/>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1" name="Freeform 64"/>
            <p:cNvSpPr/>
            <p:nvPr userDrawn="1"/>
          </p:nvSpPr>
          <p:spPr bwMode="auto">
            <a:xfrm>
              <a:off x="4453589" y="310540"/>
              <a:ext cx="376022" cy="354951"/>
            </a:xfrm>
            <a:custGeom>
              <a:gdLst>
                <a:gd name="T0" fmla="*/ 0 w 250"/>
                <a:gd name="T1" fmla="*/ 12 h 235"/>
                <a:gd name="T2" fmla="*/ 88 w 250"/>
                <a:gd name="T3" fmla="*/ 125 h 235"/>
                <a:gd name="T4" fmla="*/ 162 w 250"/>
                <a:gd name="T5" fmla="*/ 184 h 235"/>
                <a:gd name="T6" fmla="*/ 203 w 250"/>
                <a:gd name="T7" fmla="*/ 212 h 235"/>
                <a:gd name="T8" fmla="*/ 249 w 250"/>
                <a:gd name="T9" fmla="*/ 232 h 235"/>
                <a:gd name="T10" fmla="*/ 249 w 250"/>
                <a:gd name="T11" fmla="*/ 232 h 235"/>
                <a:gd name="T12" fmla="*/ 250 w 250"/>
                <a:gd name="T13" fmla="*/ 231 h 235"/>
                <a:gd name="T14" fmla="*/ 218 w 250"/>
                <a:gd name="T15" fmla="*/ 204 h 235"/>
                <a:gd name="T16" fmla="*/ 176 w 250"/>
                <a:gd name="T17" fmla="*/ 180 h 235"/>
                <a:gd name="T18" fmla="*/ 103 w 250"/>
                <a:gd name="T19" fmla="*/ 128 h 235"/>
                <a:gd name="T20" fmla="*/ 51 w 250"/>
                <a:gd name="T21" fmla="*/ 63 h 235"/>
                <a:gd name="T22" fmla="*/ 27 w 250"/>
                <a:gd name="T23" fmla="*/ 26 h 235"/>
                <a:gd name="T24" fmla="*/ 12 w 250"/>
                <a:gd name="T25" fmla="*/ 0 h 2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0" h="235">
                  <a:moveTo>
                    <a:pt x="0" y="12"/>
                  </a:moveTo>
                  <a:cubicBezTo>
                    <a:pt x="28" y="51"/>
                    <a:pt x="57" y="91"/>
                    <a:pt x="88" y="125"/>
                  </a:cubicBezTo>
                  <a:cubicBezTo>
                    <a:pt x="112" y="149"/>
                    <a:pt x="134" y="166"/>
                    <a:pt x="162" y="184"/>
                  </a:cubicBezTo>
                  <a:cubicBezTo>
                    <a:pt x="176" y="195"/>
                    <a:pt x="190" y="205"/>
                    <a:pt x="203" y="212"/>
                  </a:cubicBezTo>
                  <a:cubicBezTo>
                    <a:pt x="214" y="219"/>
                    <a:pt x="236" y="235"/>
                    <a:pt x="249" y="232"/>
                  </a:cubicBezTo>
                  <a:cubicBezTo>
                    <a:pt x="249" y="232"/>
                    <a:pt x="249" y="232"/>
                    <a:pt x="249" y="232"/>
                  </a:cubicBezTo>
                  <a:cubicBezTo>
                    <a:pt x="250" y="231"/>
                    <a:pt x="250" y="231"/>
                    <a:pt x="250" y="231"/>
                  </a:cubicBezTo>
                  <a:cubicBezTo>
                    <a:pt x="243" y="219"/>
                    <a:pt x="230" y="212"/>
                    <a:pt x="218" y="204"/>
                  </a:cubicBezTo>
                  <a:cubicBezTo>
                    <a:pt x="205" y="195"/>
                    <a:pt x="191" y="188"/>
                    <a:pt x="176" y="180"/>
                  </a:cubicBezTo>
                  <a:cubicBezTo>
                    <a:pt x="149" y="166"/>
                    <a:pt x="126" y="147"/>
                    <a:pt x="103" y="128"/>
                  </a:cubicBezTo>
                  <a:cubicBezTo>
                    <a:pt x="80" y="111"/>
                    <a:pt x="68" y="86"/>
                    <a:pt x="51" y="63"/>
                  </a:cubicBezTo>
                  <a:cubicBezTo>
                    <a:pt x="43" y="51"/>
                    <a:pt x="35" y="40"/>
                    <a:pt x="27" y="26"/>
                  </a:cubicBezTo>
                  <a:cubicBezTo>
                    <a:pt x="23" y="21"/>
                    <a:pt x="11" y="4"/>
                    <a:pt x="12" y="0"/>
                  </a:cubicBezTo>
                </a:path>
              </a:pathLst>
            </a:custGeom>
            <a:solidFill>
              <a:srgbClr val="9B785C"/>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2" name="Freeform 65"/>
            <p:cNvSpPr/>
            <p:nvPr userDrawn="1"/>
          </p:nvSpPr>
          <p:spPr bwMode="auto">
            <a:xfrm>
              <a:off x="4387138" y="-329668"/>
              <a:ext cx="270670" cy="452197"/>
            </a:xfrm>
            <a:custGeom>
              <a:gdLst>
                <a:gd name="T0" fmla="*/ 69 w 180"/>
                <a:gd name="T1" fmla="*/ 283 h 300"/>
                <a:gd name="T2" fmla="*/ 72 w 180"/>
                <a:gd name="T3" fmla="*/ 247 h 300"/>
                <a:gd name="T4" fmla="*/ 92 w 180"/>
                <a:gd name="T5" fmla="*/ 171 h 300"/>
                <a:gd name="T6" fmla="*/ 120 w 180"/>
                <a:gd name="T7" fmla="*/ 102 h 300"/>
                <a:gd name="T8" fmla="*/ 149 w 180"/>
                <a:gd name="T9" fmla="*/ 33 h 300"/>
                <a:gd name="T10" fmla="*/ 108 w 180"/>
                <a:gd name="T11" fmla="*/ 97 h 300"/>
                <a:gd name="T12" fmla="*/ 78 w 180"/>
                <a:gd name="T13" fmla="*/ 174 h 300"/>
                <a:gd name="T14" fmla="*/ 48 w 180"/>
                <a:gd name="T15" fmla="*/ 248 h 300"/>
                <a:gd name="T16" fmla="*/ 20 w 180"/>
                <a:gd name="T17" fmla="*/ 279 h 300"/>
                <a:gd name="T18" fmla="*/ 0 w 180"/>
                <a:gd name="T19" fmla="*/ 300 h 300"/>
                <a:gd name="T20" fmla="*/ 44 w 180"/>
                <a:gd name="T21" fmla="*/ 237 h 300"/>
                <a:gd name="T22" fmla="*/ 73 w 180"/>
                <a:gd name="T23" fmla="*/ 153 h 300"/>
                <a:gd name="T24" fmla="*/ 111 w 180"/>
                <a:gd name="T25" fmla="*/ 73 h 300"/>
                <a:gd name="T26" fmla="*/ 137 w 180"/>
                <a:gd name="T27" fmla="*/ 30 h 300"/>
                <a:gd name="T28" fmla="*/ 155 w 180"/>
                <a:gd name="T29" fmla="*/ 0 h 300"/>
                <a:gd name="T30" fmla="*/ 151 w 180"/>
                <a:gd name="T31" fmla="*/ 67 h 300"/>
                <a:gd name="T32" fmla="*/ 115 w 180"/>
                <a:gd name="T33" fmla="*/ 142 h 300"/>
                <a:gd name="T34" fmla="*/ 93 w 180"/>
                <a:gd name="T35" fmla="*/ 222 h 300"/>
                <a:gd name="T36" fmla="*/ 78 w 180"/>
                <a:gd name="T37" fmla="*/ 290 h 30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0" h="300">
                  <a:moveTo>
                    <a:pt x="69" y="283"/>
                  </a:moveTo>
                  <a:cubicBezTo>
                    <a:pt x="67" y="272"/>
                    <a:pt x="70" y="259"/>
                    <a:pt x="72" y="247"/>
                  </a:cubicBezTo>
                  <a:cubicBezTo>
                    <a:pt x="78" y="223"/>
                    <a:pt x="83" y="196"/>
                    <a:pt x="92" y="171"/>
                  </a:cubicBezTo>
                  <a:cubicBezTo>
                    <a:pt x="100" y="146"/>
                    <a:pt x="111" y="124"/>
                    <a:pt x="120" y="102"/>
                  </a:cubicBezTo>
                  <a:cubicBezTo>
                    <a:pt x="130" y="81"/>
                    <a:pt x="147" y="56"/>
                    <a:pt x="149" y="33"/>
                  </a:cubicBezTo>
                  <a:cubicBezTo>
                    <a:pt x="132" y="41"/>
                    <a:pt x="117" y="81"/>
                    <a:pt x="108" y="97"/>
                  </a:cubicBezTo>
                  <a:cubicBezTo>
                    <a:pt x="94" y="121"/>
                    <a:pt x="86" y="148"/>
                    <a:pt x="78" y="174"/>
                  </a:cubicBezTo>
                  <a:cubicBezTo>
                    <a:pt x="71" y="199"/>
                    <a:pt x="64" y="227"/>
                    <a:pt x="48" y="248"/>
                  </a:cubicBezTo>
                  <a:cubicBezTo>
                    <a:pt x="41" y="259"/>
                    <a:pt x="30" y="270"/>
                    <a:pt x="20" y="279"/>
                  </a:cubicBezTo>
                  <a:cubicBezTo>
                    <a:pt x="13" y="286"/>
                    <a:pt x="8" y="294"/>
                    <a:pt x="0" y="300"/>
                  </a:cubicBezTo>
                  <a:cubicBezTo>
                    <a:pt x="8" y="275"/>
                    <a:pt x="31" y="260"/>
                    <a:pt x="44" y="237"/>
                  </a:cubicBezTo>
                  <a:cubicBezTo>
                    <a:pt x="58" y="210"/>
                    <a:pt x="62" y="182"/>
                    <a:pt x="73" y="153"/>
                  </a:cubicBezTo>
                  <a:cubicBezTo>
                    <a:pt x="82" y="125"/>
                    <a:pt x="100" y="100"/>
                    <a:pt x="111" y="73"/>
                  </a:cubicBezTo>
                  <a:cubicBezTo>
                    <a:pt x="119" y="57"/>
                    <a:pt x="128" y="44"/>
                    <a:pt x="137" y="30"/>
                  </a:cubicBezTo>
                  <a:cubicBezTo>
                    <a:pt x="143" y="21"/>
                    <a:pt x="151" y="9"/>
                    <a:pt x="155" y="0"/>
                  </a:cubicBezTo>
                  <a:cubicBezTo>
                    <a:pt x="180" y="15"/>
                    <a:pt x="162" y="47"/>
                    <a:pt x="151" y="67"/>
                  </a:cubicBezTo>
                  <a:cubicBezTo>
                    <a:pt x="138" y="92"/>
                    <a:pt x="124" y="116"/>
                    <a:pt x="115" y="142"/>
                  </a:cubicBezTo>
                  <a:cubicBezTo>
                    <a:pt x="105" y="168"/>
                    <a:pt x="99" y="195"/>
                    <a:pt x="93" y="222"/>
                  </a:cubicBezTo>
                  <a:cubicBezTo>
                    <a:pt x="89" y="242"/>
                    <a:pt x="90" y="272"/>
                    <a:pt x="78" y="290"/>
                  </a:cubicBezTo>
                </a:path>
              </a:pathLst>
            </a:custGeom>
            <a:solidFill>
              <a:srgbClr val="9B785C"/>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3" name="Freeform 66"/>
            <p:cNvSpPr/>
            <p:nvPr userDrawn="1"/>
          </p:nvSpPr>
          <p:spPr bwMode="auto">
            <a:xfrm>
              <a:off x="4212092" y="-238904"/>
              <a:ext cx="372781" cy="275533"/>
            </a:xfrm>
            <a:custGeom>
              <a:gdLst>
                <a:gd name="T0" fmla="*/ 225 w 247"/>
                <a:gd name="T1" fmla="*/ 25 h 183"/>
                <a:gd name="T2" fmla="*/ 139 w 247"/>
                <a:gd name="T3" fmla="*/ 88 h 183"/>
                <a:gd name="T4" fmla="*/ 112 w 247"/>
                <a:gd name="T5" fmla="*/ 103 h 183"/>
                <a:gd name="T6" fmla="*/ 94 w 247"/>
                <a:gd name="T7" fmla="*/ 127 h 183"/>
                <a:gd name="T8" fmla="*/ 82 w 247"/>
                <a:gd name="T9" fmla="*/ 154 h 183"/>
                <a:gd name="T10" fmla="*/ 65 w 247"/>
                <a:gd name="T11" fmla="*/ 183 h 183"/>
                <a:gd name="T12" fmla="*/ 70 w 247"/>
                <a:gd name="T13" fmla="*/ 148 h 183"/>
                <a:gd name="T14" fmla="*/ 33 w 247"/>
                <a:gd name="T15" fmla="*/ 152 h 183"/>
                <a:gd name="T16" fmla="*/ 0 w 247"/>
                <a:gd name="T17" fmla="*/ 147 h 183"/>
                <a:gd name="T18" fmla="*/ 0 w 247"/>
                <a:gd name="T19" fmla="*/ 147 h 183"/>
                <a:gd name="T20" fmla="*/ 37 w 247"/>
                <a:gd name="T21" fmla="*/ 141 h 183"/>
                <a:gd name="T22" fmla="*/ 65 w 247"/>
                <a:gd name="T23" fmla="*/ 118 h 183"/>
                <a:gd name="T24" fmla="*/ 96 w 247"/>
                <a:gd name="T25" fmla="*/ 96 h 183"/>
                <a:gd name="T26" fmla="*/ 128 w 247"/>
                <a:gd name="T27" fmla="*/ 79 h 183"/>
                <a:gd name="T28" fmla="*/ 247 w 247"/>
                <a:gd name="T29" fmla="*/ 0 h 1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 h="183">
                  <a:moveTo>
                    <a:pt x="225" y="25"/>
                  </a:moveTo>
                  <a:cubicBezTo>
                    <a:pt x="197" y="46"/>
                    <a:pt x="171" y="71"/>
                    <a:pt x="139" y="88"/>
                  </a:cubicBezTo>
                  <a:cubicBezTo>
                    <a:pt x="130" y="92"/>
                    <a:pt x="121" y="98"/>
                    <a:pt x="112" y="103"/>
                  </a:cubicBezTo>
                  <a:cubicBezTo>
                    <a:pt x="102" y="109"/>
                    <a:pt x="97" y="112"/>
                    <a:pt x="94" y="127"/>
                  </a:cubicBezTo>
                  <a:cubicBezTo>
                    <a:pt x="92" y="136"/>
                    <a:pt x="89" y="147"/>
                    <a:pt x="82" y="154"/>
                  </a:cubicBezTo>
                  <a:cubicBezTo>
                    <a:pt x="75" y="164"/>
                    <a:pt x="63" y="168"/>
                    <a:pt x="65" y="183"/>
                  </a:cubicBezTo>
                  <a:cubicBezTo>
                    <a:pt x="63" y="168"/>
                    <a:pt x="65" y="162"/>
                    <a:pt x="70" y="148"/>
                  </a:cubicBezTo>
                  <a:cubicBezTo>
                    <a:pt x="61" y="144"/>
                    <a:pt x="44" y="153"/>
                    <a:pt x="33" y="152"/>
                  </a:cubicBezTo>
                  <a:cubicBezTo>
                    <a:pt x="20" y="151"/>
                    <a:pt x="14" y="143"/>
                    <a:pt x="0" y="147"/>
                  </a:cubicBezTo>
                  <a:cubicBezTo>
                    <a:pt x="0" y="147"/>
                    <a:pt x="0" y="147"/>
                    <a:pt x="0" y="147"/>
                  </a:cubicBezTo>
                  <a:cubicBezTo>
                    <a:pt x="11" y="142"/>
                    <a:pt x="24" y="146"/>
                    <a:pt x="37" y="141"/>
                  </a:cubicBezTo>
                  <a:cubicBezTo>
                    <a:pt x="49" y="136"/>
                    <a:pt x="57" y="128"/>
                    <a:pt x="65" y="118"/>
                  </a:cubicBezTo>
                  <a:cubicBezTo>
                    <a:pt x="74" y="108"/>
                    <a:pt x="83" y="101"/>
                    <a:pt x="96" y="96"/>
                  </a:cubicBezTo>
                  <a:cubicBezTo>
                    <a:pt x="107" y="92"/>
                    <a:pt x="118" y="84"/>
                    <a:pt x="128" y="79"/>
                  </a:cubicBezTo>
                  <a:cubicBezTo>
                    <a:pt x="167" y="55"/>
                    <a:pt x="212" y="25"/>
                    <a:pt x="247" y="0"/>
                  </a:cubicBezTo>
                </a:path>
              </a:pathLst>
            </a:custGeom>
            <a:solidFill>
              <a:srgbClr val="9B785C"/>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4" name="Freeform 67"/>
            <p:cNvSpPr/>
            <p:nvPr userDrawn="1"/>
          </p:nvSpPr>
          <p:spPr bwMode="auto">
            <a:xfrm>
              <a:off x="4578390" y="-187039"/>
              <a:ext cx="275534" cy="325777"/>
            </a:xfrm>
            <a:custGeom>
              <a:gdLst>
                <a:gd name="T0" fmla="*/ 0 w 183"/>
                <a:gd name="T1" fmla="*/ 30 h 215"/>
                <a:gd name="T2" fmla="*/ 8 w 183"/>
                <a:gd name="T3" fmla="*/ 55 h 215"/>
                <a:gd name="T4" fmla="*/ 41 w 183"/>
                <a:gd name="T5" fmla="*/ 107 h 215"/>
                <a:gd name="T6" fmla="*/ 57 w 183"/>
                <a:gd name="T7" fmla="*/ 129 h 215"/>
                <a:gd name="T8" fmla="*/ 64 w 183"/>
                <a:gd name="T9" fmla="*/ 141 h 215"/>
                <a:gd name="T10" fmla="*/ 58 w 183"/>
                <a:gd name="T11" fmla="*/ 155 h 215"/>
                <a:gd name="T12" fmla="*/ 69 w 183"/>
                <a:gd name="T13" fmla="*/ 185 h 215"/>
                <a:gd name="T14" fmla="*/ 65 w 183"/>
                <a:gd name="T15" fmla="*/ 215 h 215"/>
                <a:gd name="T16" fmla="*/ 65 w 183"/>
                <a:gd name="T17" fmla="*/ 215 h 215"/>
                <a:gd name="T18" fmla="*/ 84 w 183"/>
                <a:gd name="T19" fmla="*/ 174 h 215"/>
                <a:gd name="T20" fmla="*/ 124 w 183"/>
                <a:gd name="T21" fmla="*/ 172 h 215"/>
                <a:gd name="T22" fmla="*/ 153 w 183"/>
                <a:gd name="T23" fmla="*/ 183 h 215"/>
                <a:gd name="T24" fmla="*/ 183 w 183"/>
                <a:gd name="T25" fmla="*/ 182 h 215"/>
                <a:gd name="T26" fmla="*/ 120 w 183"/>
                <a:gd name="T27" fmla="*/ 155 h 215"/>
                <a:gd name="T28" fmla="*/ 103 w 183"/>
                <a:gd name="T29" fmla="*/ 150 h 215"/>
                <a:gd name="T30" fmla="*/ 92 w 183"/>
                <a:gd name="T31" fmla="*/ 137 h 215"/>
                <a:gd name="T32" fmla="*/ 62 w 183"/>
                <a:gd name="T33" fmla="*/ 121 h 215"/>
                <a:gd name="T34" fmla="*/ 46 w 183"/>
                <a:gd name="T35" fmla="*/ 91 h 215"/>
                <a:gd name="T36" fmla="*/ 28 w 183"/>
                <a:gd name="T37" fmla="*/ 62 h 215"/>
                <a:gd name="T38" fmla="*/ 10 w 183"/>
                <a:gd name="T39" fmla="*/ 0 h 215"/>
                <a:gd name="T40" fmla="*/ 12 w 183"/>
                <a:gd name="T41" fmla="*/ 3 h 2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83" h="215">
                  <a:moveTo>
                    <a:pt x="0" y="30"/>
                  </a:moveTo>
                  <a:cubicBezTo>
                    <a:pt x="5" y="28"/>
                    <a:pt x="5" y="51"/>
                    <a:pt x="8" y="55"/>
                  </a:cubicBezTo>
                  <a:cubicBezTo>
                    <a:pt x="12" y="75"/>
                    <a:pt x="29" y="93"/>
                    <a:pt x="41" y="107"/>
                  </a:cubicBezTo>
                  <a:cubicBezTo>
                    <a:pt x="46" y="114"/>
                    <a:pt x="52" y="122"/>
                    <a:pt x="57" y="129"/>
                  </a:cubicBezTo>
                  <a:cubicBezTo>
                    <a:pt x="59" y="131"/>
                    <a:pt x="64" y="136"/>
                    <a:pt x="64" y="141"/>
                  </a:cubicBezTo>
                  <a:cubicBezTo>
                    <a:pt x="63" y="143"/>
                    <a:pt x="57" y="149"/>
                    <a:pt x="58" y="155"/>
                  </a:cubicBezTo>
                  <a:cubicBezTo>
                    <a:pt x="57" y="166"/>
                    <a:pt x="65" y="175"/>
                    <a:pt x="69" y="185"/>
                  </a:cubicBezTo>
                  <a:cubicBezTo>
                    <a:pt x="72" y="195"/>
                    <a:pt x="68" y="204"/>
                    <a:pt x="65" y="215"/>
                  </a:cubicBezTo>
                  <a:cubicBezTo>
                    <a:pt x="65" y="215"/>
                    <a:pt x="65" y="215"/>
                    <a:pt x="65" y="215"/>
                  </a:cubicBezTo>
                  <a:cubicBezTo>
                    <a:pt x="78" y="207"/>
                    <a:pt x="84" y="189"/>
                    <a:pt x="84" y="174"/>
                  </a:cubicBezTo>
                  <a:cubicBezTo>
                    <a:pt x="95" y="185"/>
                    <a:pt x="112" y="170"/>
                    <a:pt x="124" y="172"/>
                  </a:cubicBezTo>
                  <a:cubicBezTo>
                    <a:pt x="133" y="174"/>
                    <a:pt x="142" y="182"/>
                    <a:pt x="153" y="183"/>
                  </a:cubicBezTo>
                  <a:cubicBezTo>
                    <a:pt x="163" y="186"/>
                    <a:pt x="175" y="185"/>
                    <a:pt x="183" y="182"/>
                  </a:cubicBezTo>
                  <a:cubicBezTo>
                    <a:pt x="158" y="185"/>
                    <a:pt x="140" y="163"/>
                    <a:pt x="120" y="155"/>
                  </a:cubicBezTo>
                  <a:cubicBezTo>
                    <a:pt x="114" y="152"/>
                    <a:pt x="109" y="154"/>
                    <a:pt x="103" y="150"/>
                  </a:cubicBezTo>
                  <a:cubicBezTo>
                    <a:pt x="99" y="146"/>
                    <a:pt x="95" y="141"/>
                    <a:pt x="92" y="137"/>
                  </a:cubicBezTo>
                  <a:cubicBezTo>
                    <a:pt x="82" y="125"/>
                    <a:pt x="70" y="132"/>
                    <a:pt x="62" y="121"/>
                  </a:cubicBezTo>
                  <a:cubicBezTo>
                    <a:pt x="55" y="111"/>
                    <a:pt x="53" y="100"/>
                    <a:pt x="46" y="91"/>
                  </a:cubicBezTo>
                  <a:cubicBezTo>
                    <a:pt x="39" y="81"/>
                    <a:pt x="33" y="73"/>
                    <a:pt x="28" y="62"/>
                  </a:cubicBezTo>
                  <a:cubicBezTo>
                    <a:pt x="16" y="43"/>
                    <a:pt x="15" y="21"/>
                    <a:pt x="10" y="0"/>
                  </a:cubicBezTo>
                  <a:cubicBezTo>
                    <a:pt x="10" y="0"/>
                    <a:pt x="11" y="1"/>
                    <a:pt x="12" y="3"/>
                  </a:cubicBezTo>
                </a:path>
              </a:pathLst>
            </a:custGeom>
            <a:solidFill>
              <a:srgbClr val="9B785C"/>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5" name="Freeform 68"/>
            <p:cNvSpPr/>
            <p:nvPr userDrawn="1"/>
          </p:nvSpPr>
          <p:spPr bwMode="auto">
            <a:xfrm>
              <a:off x="4649703" y="72286"/>
              <a:ext cx="254463" cy="218806"/>
            </a:xfrm>
            <a:custGeom>
              <a:gdLst>
                <a:gd name="T0" fmla="*/ 20 w 169"/>
                <a:gd name="T1" fmla="*/ 40 h 145"/>
                <a:gd name="T2" fmla="*/ 17 w 169"/>
                <a:gd name="T3" fmla="*/ 109 h 145"/>
                <a:gd name="T4" fmla="*/ 65 w 169"/>
                <a:gd name="T5" fmla="*/ 137 h 145"/>
                <a:gd name="T6" fmla="*/ 92 w 169"/>
                <a:gd name="T7" fmla="*/ 89 h 145"/>
                <a:gd name="T8" fmla="*/ 121 w 169"/>
                <a:gd name="T9" fmla="*/ 76 h 145"/>
                <a:gd name="T10" fmla="*/ 153 w 169"/>
                <a:gd name="T11" fmla="*/ 40 h 145"/>
                <a:gd name="T12" fmla="*/ 106 w 169"/>
                <a:gd name="T13" fmla="*/ 10 h 145"/>
                <a:gd name="T14" fmla="*/ 41 w 169"/>
                <a:gd name="T15" fmla="*/ 6 h 145"/>
                <a:gd name="T16" fmla="*/ 12 w 169"/>
                <a:gd name="T17" fmla="*/ 33 h 1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45">
                  <a:moveTo>
                    <a:pt x="20" y="40"/>
                  </a:moveTo>
                  <a:cubicBezTo>
                    <a:pt x="14" y="64"/>
                    <a:pt x="10" y="85"/>
                    <a:pt x="17" y="109"/>
                  </a:cubicBezTo>
                  <a:cubicBezTo>
                    <a:pt x="23" y="128"/>
                    <a:pt x="45" y="145"/>
                    <a:pt x="65" y="137"/>
                  </a:cubicBezTo>
                  <a:cubicBezTo>
                    <a:pt x="86" y="129"/>
                    <a:pt x="95" y="110"/>
                    <a:pt x="92" y="89"/>
                  </a:cubicBezTo>
                  <a:cubicBezTo>
                    <a:pt x="102" y="88"/>
                    <a:pt x="120" y="93"/>
                    <a:pt x="121" y="76"/>
                  </a:cubicBezTo>
                  <a:cubicBezTo>
                    <a:pt x="145" y="78"/>
                    <a:pt x="169" y="65"/>
                    <a:pt x="153" y="40"/>
                  </a:cubicBezTo>
                  <a:cubicBezTo>
                    <a:pt x="143" y="23"/>
                    <a:pt x="123" y="16"/>
                    <a:pt x="106" y="10"/>
                  </a:cubicBezTo>
                  <a:cubicBezTo>
                    <a:pt x="87" y="0"/>
                    <a:pt x="62" y="1"/>
                    <a:pt x="41" y="6"/>
                  </a:cubicBezTo>
                  <a:cubicBezTo>
                    <a:pt x="31" y="7"/>
                    <a:pt x="0" y="17"/>
                    <a:pt x="12" y="33"/>
                  </a:cubicBezTo>
                </a:path>
              </a:pathLst>
            </a:custGeom>
            <a:solidFill>
              <a:srgbClr val="C94F80"/>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6" name="Freeform 69"/>
            <p:cNvSpPr/>
            <p:nvPr userDrawn="1"/>
          </p:nvSpPr>
          <p:spPr bwMode="auto">
            <a:xfrm>
              <a:off x="4685360" y="52837"/>
              <a:ext cx="181527" cy="106972"/>
            </a:xfrm>
            <a:custGeom>
              <a:gdLst>
                <a:gd name="T0" fmla="*/ 0 w 120"/>
                <a:gd name="T1" fmla="*/ 50 h 71"/>
                <a:gd name="T2" fmla="*/ 38 w 120"/>
                <a:gd name="T3" fmla="*/ 34 h 71"/>
                <a:gd name="T4" fmla="*/ 45 w 120"/>
                <a:gd name="T5" fmla="*/ 38 h 71"/>
                <a:gd name="T6" fmla="*/ 56 w 120"/>
                <a:gd name="T7" fmla="*/ 39 h 71"/>
                <a:gd name="T8" fmla="*/ 69 w 120"/>
                <a:gd name="T9" fmla="*/ 45 h 71"/>
                <a:gd name="T10" fmla="*/ 77 w 120"/>
                <a:gd name="T11" fmla="*/ 36 h 71"/>
                <a:gd name="T12" fmla="*/ 120 w 120"/>
                <a:gd name="T13" fmla="*/ 55 h 71"/>
                <a:gd name="T14" fmla="*/ 94 w 120"/>
                <a:gd name="T15" fmla="*/ 24 h 71"/>
                <a:gd name="T16" fmla="*/ 57 w 120"/>
                <a:gd name="T17" fmla="*/ 3 h 71"/>
                <a:gd name="T18" fmla="*/ 13 w 120"/>
                <a:gd name="T19" fmla="*/ 11 h 71"/>
                <a:gd name="T20" fmla="*/ 2 w 120"/>
                <a:gd name="T21" fmla="*/ 42 h 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0" h="71">
                  <a:moveTo>
                    <a:pt x="0" y="50"/>
                  </a:moveTo>
                  <a:cubicBezTo>
                    <a:pt x="0" y="71"/>
                    <a:pt x="38" y="52"/>
                    <a:pt x="38" y="34"/>
                  </a:cubicBezTo>
                  <a:cubicBezTo>
                    <a:pt x="41" y="35"/>
                    <a:pt x="43" y="38"/>
                    <a:pt x="45" y="38"/>
                  </a:cubicBezTo>
                  <a:cubicBezTo>
                    <a:pt x="51" y="41"/>
                    <a:pt x="54" y="39"/>
                    <a:pt x="56" y="39"/>
                  </a:cubicBezTo>
                  <a:cubicBezTo>
                    <a:pt x="61" y="40"/>
                    <a:pt x="66" y="44"/>
                    <a:pt x="69" y="45"/>
                  </a:cubicBezTo>
                  <a:cubicBezTo>
                    <a:pt x="74" y="43"/>
                    <a:pt x="75" y="38"/>
                    <a:pt x="77" y="36"/>
                  </a:cubicBezTo>
                  <a:cubicBezTo>
                    <a:pt x="95" y="30"/>
                    <a:pt x="105" y="52"/>
                    <a:pt x="120" y="55"/>
                  </a:cubicBezTo>
                  <a:cubicBezTo>
                    <a:pt x="111" y="43"/>
                    <a:pt x="108" y="33"/>
                    <a:pt x="94" y="24"/>
                  </a:cubicBezTo>
                  <a:cubicBezTo>
                    <a:pt x="83" y="15"/>
                    <a:pt x="70" y="8"/>
                    <a:pt x="57" y="3"/>
                  </a:cubicBezTo>
                  <a:cubicBezTo>
                    <a:pt x="44" y="0"/>
                    <a:pt x="24" y="0"/>
                    <a:pt x="13" y="11"/>
                  </a:cubicBezTo>
                  <a:cubicBezTo>
                    <a:pt x="7" y="20"/>
                    <a:pt x="5" y="32"/>
                    <a:pt x="2" y="42"/>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7" name="Freeform 70"/>
            <p:cNvSpPr/>
            <p:nvPr userDrawn="1"/>
          </p:nvSpPr>
          <p:spPr bwMode="auto">
            <a:xfrm>
              <a:off x="4155365" y="-63859"/>
              <a:ext cx="176666" cy="150733"/>
            </a:xfrm>
            <a:custGeom>
              <a:gdLst>
                <a:gd name="T0" fmla="*/ 118 w 118"/>
                <a:gd name="T1" fmla="*/ 44 h 100"/>
                <a:gd name="T2" fmla="*/ 115 w 118"/>
                <a:gd name="T3" fmla="*/ 65 h 100"/>
                <a:gd name="T4" fmla="*/ 75 w 118"/>
                <a:gd name="T5" fmla="*/ 79 h 100"/>
                <a:gd name="T6" fmla="*/ 26 w 118"/>
                <a:gd name="T7" fmla="*/ 87 h 100"/>
                <a:gd name="T8" fmla="*/ 1 w 118"/>
                <a:gd name="T9" fmla="*/ 44 h 100"/>
                <a:gd name="T10" fmla="*/ 86 w 118"/>
                <a:gd name="T11" fmla="*/ 8 h 100"/>
              </a:gdLst>
              <a:cxnLst>
                <a:cxn ang="0">
                  <a:pos x="T0" y="T1"/>
                </a:cxn>
                <a:cxn ang="0">
                  <a:pos x="T2" y="T3"/>
                </a:cxn>
                <a:cxn ang="0">
                  <a:pos x="T4" y="T5"/>
                </a:cxn>
                <a:cxn ang="0">
                  <a:pos x="T6" y="T7"/>
                </a:cxn>
                <a:cxn ang="0">
                  <a:pos x="T8" y="T9"/>
                </a:cxn>
                <a:cxn ang="0">
                  <a:pos x="T10" y="T11"/>
                </a:cxn>
              </a:cxnLst>
              <a:rect l="0" t="0" r="r" b="b"/>
              <a:pathLst>
                <a:path w="118" h="100">
                  <a:moveTo>
                    <a:pt x="118" y="44"/>
                  </a:moveTo>
                  <a:cubicBezTo>
                    <a:pt x="112" y="46"/>
                    <a:pt x="115" y="60"/>
                    <a:pt x="115" y="65"/>
                  </a:cubicBezTo>
                  <a:cubicBezTo>
                    <a:pt x="114" y="93"/>
                    <a:pt x="92" y="100"/>
                    <a:pt x="75" y="79"/>
                  </a:cubicBezTo>
                  <a:cubicBezTo>
                    <a:pt x="60" y="85"/>
                    <a:pt x="42" y="94"/>
                    <a:pt x="26" y="87"/>
                  </a:cubicBezTo>
                  <a:cubicBezTo>
                    <a:pt x="11" y="81"/>
                    <a:pt x="0" y="60"/>
                    <a:pt x="1" y="44"/>
                  </a:cubicBezTo>
                  <a:cubicBezTo>
                    <a:pt x="7" y="11"/>
                    <a:pt x="60" y="0"/>
                    <a:pt x="86" y="8"/>
                  </a:cubicBezTo>
                </a:path>
              </a:pathLst>
            </a:custGeom>
            <a:solidFill>
              <a:srgbClr val="C94F80"/>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8" name="Freeform 71"/>
            <p:cNvSpPr/>
            <p:nvPr userDrawn="1"/>
          </p:nvSpPr>
          <p:spPr bwMode="auto">
            <a:xfrm>
              <a:off x="4205609" y="-54135"/>
              <a:ext cx="139387" cy="87522"/>
            </a:xfrm>
            <a:custGeom>
              <a:gdLst>
                <a:gd name="T0" fmla="*/ 57 w 92"/>
                <a:gd name="T1" fmla="*/ 0 h 58"/>
                <a:gd name="T2" fmla="*/ 14 w 92"/>
                <a:gd name="T3" fmla="*/ 12 h 58"/>
                <a:gd name="T4" fmla="*/ 6 w 92"/>
                <a:gd name="T5" fmla="*/ 33 h 58"/>
                <a:gd name="T6" fmla="*/ 34 w 92"/>
                <a:gd name="T7" fmla="*/ 31 h 58"/>
                <a:gd name="T8" fmla="*/ 53 w 92"/>
                <a:gd name="T9" fmla="*/ 51 h 58"/>
                <a:gd name="T10" fmla="*/ 83 w 92"/>
                <a:gd name="T11" fmla="*/ 47 h 58"/>
                <a:gd name="T12" fmla="*/ 59 w 92"/>
                <a:gd name="T13" fmla="*/ 5 h 58"/>
              </a:gdLst>
              <a:cxnLst>
                <a:cxn ang="0">
                  <a:pos x="T0" y="T1"/>
                </a:cxn>
                <a:cxn ang="0">
                  <a:pos x="T2" y="T3"/>
                </a:cxn>
                <a:cxn ang="0">
                  <a:pos x="T4" y="T5"/>
                </a:cxn>
                <a:cxn ang="0">
                  <a:pos x="T6" y="T7"/>
                </a:cxn>
                <a:cxn ang="0">
                  <a:pos x="T8" y="T9"/>
                </a:cxn>
                <a:cxn ang="0">
                  <a:pos x="T10" y="T11"/>
                </a:cxn>
                <a:cxn ang="0">
                  <a:pos x="T12" y="T13"/>
                </a:cxn>
              </a:cxnLst>
              <a:rect l="0" t="0" r="r" b="b"/>
              <a:pathLst>
                <a:path w="92" h="57">
                  <a:moveTo>
                    <a:pt x="57" y="0"/>
                  </a:moveTo>
                  <a:cubicBezTo>
                    <a:pt x="43" y="0"/>
                    <a:pt x="26" y="5"/>
                    <a:pt x="14" y="12"/>
                  </a:cubicBezTo>
                  <a:cubicBezTo>
                    <a:pt x="7" y="17"/>
                    <a:pt x="0" y="24"/>
                    <a:pt x="6" y="33"/>
                  </a:cubicBezTo>
                  <a:cubicBezTo>
                    <a:pt x="15" y="45"/>
                    <a:pt x="24" y="28"/>
                    <a:pt x="34" y="31"/>
                  </a:cubicBezTo>
                  <a:cubicBezTo>
                    <a:pt x="41" y="32"/>
                    <a:pt x="45" y="46"/>
                    <a:pt x="53" y="51"/>
                  </a:cubicBezTo>
                  <a:cubicBezTo>
                    <a:pt x="61" y="57"/>
                    <a:pt x="78" y="58"/>
                    <a:pt x="83" y="47"/>
                  </a:cubicBezTo>
                  <a:cubicBezTo>
                    <a:pt x="92" y="33"/>
                    <a:pt x="76" y="3"/>
                    <a:pt x="59" y="5"/>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9" name="Freeform 72"/>
            <p:cNvSpPr/>
            <p:nvPr userDrawn="1"/>
          </p:nvSpPr>
          <p:spPr bwMode="auto">
            <a:xfrm>
              <a:off x="4421173" y="-514437"/>
              <a:ext cx="82660" cy="129662"/>
            </a:xfrm>
            <a:custGeom>
              <a:gdLst>
                <a:gd name="T0" fmla="*/ 54 w 54"/>
                <a:gd name="T1" fmla="*/ 85 h 86"/>
                <a:gd name="T2" fmla="*/ 47 w 54"/>
                <a:gd name="T3" fmla="*/ 67 h 86"/>
                <a:gd name="T4" fmla="*/ 27 w 54"/>
                <a:gd name="T5" fmla="*/ 38 h 86"/>
                <a:gd name="T6" fmla="*/ 37 w 54"/>
                <a:gd name="T7" fmla="*/ 1 h 86"/>
                <a:gd name="T8" fmla="*/ 17 w 54"/>
                <a:gd name="T9" fmla="*/ 45 h 86"/>
                <a:gd name="T10" fmla="*/ 7 w 54"/>
                <a:gd name="T11" fmla="*/ 81 h 86"/>
              </a:gdLst>
              <a:cxnLst>
                <a:cxn ang="0">
                  <a:pos x="T0" y="T1"/>
                </a:cxn>
                <a:cxn ang="0">
                  <a:pos x="T2" y="T3"/>
                </a:cxn>
                <a:cxn ang="0">
                  <a:pos x="T4" y="T5"/>
                </a:cxn>
                <a:cxn ang="0">
                  <a:pos x="T6" y="T7"/>
                </a:cxn>
                <a:cxn ang="0">
                  <a:pos x="T8" y="T9"/>
                </a:cxn>
                <a:cxn ang="0">
                  <a:pos x="T10" y="T11"/>
                </a:cxn>
              </a:cxnLst>
              <a:rect l="0" t="0" r="r" b="b"/>
              <a:pathLst>
                <a:path w="54" h="86">
                  <a:moveTo>
                    <a:pt x="54" y="85"/>
                  </a:moveTo>
                  <a:cubicBezTo>
                    <a:pt x="49" y="86"/>
                    <a:pt x="48" y="70"/>
                    <a:pt x="47" y="67"/>
                  </a:cubicBezTo>
                  <a:cubicBezTo>
                    <a:pt x="43" y="55"/>
                    <a:pt x="31" y="49"/>
                    <a:pt x="27" y="38"/>
                  </a:cubicBezTo>
                  <a:cubicBezTo>
                    <a:pt x="22" y="22"/>
                    <a:pt x="35" y="12"/>
                    <a:pt x="37" y="1"/>
                  </a:cubicBezTo>
                  <a:cubicBezTo>
                    <a:pt x="18" y="0"/>
                    <a:pt x="21" y="33"/>
                    <a:pt x="17" y="45"/>
                  </a:cubicBezTo>
                  <a:cubicBezTo>
                    <a:pt x="11" y="57"/>
                    <a:pt x="0" y="65"/>
                    <a:pt x="7" y="81"/>
                  </a:cubicBezTo>
                </a:path>
              </a:pathLst>
            </a:custGeom>
            <a:solidFill>
              <a:srgbClr val="9B785C"/>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0" name="Freeform 73"/>
            <p:cNvSpPr/>
            <p:nvPr userDrawn="1"/>
          </p:nvSpPr>
          <p:spPr bwMode="auto">
            <a:xfrm>
              <a:off x="4179677" y="-538748"/>
              <a:ext cx="453819" cy="256083"/>
            </a:xfrm>
            <a:custGeom>
              <a:gdLst>
                <a:gd name="T0" fmla="*/ 292 w 300"/>
                <a:gd name="T1" fmla="*/ 30 h 169"/>
                <a:gd name="T2" fmla="*/ 262 w 300"/>
                <a:gd name="T3" fmla="*/ 22 h 169"/>
                <a:gd name="T4" fmla="*/ 196 w 300"/>
                <a:gd name="T5" fmla="*/ 24 h 169"/>
                <a:gd name="T6" fmla="*/ 150 w 300"/>
                <a:gd name="T7" fmla="*/ 44 h 169"/>
                <a:gd name="T8" fmla="*/ 151 w 300"/>
                <a:gd name="T9" fmla="*/ 109 h 169"/>
                <a:gd name="T10" fmla="*/ 148 w 300"/>
                <a:gd name="T11" fmla="*/ 42 h 169"/>
                <a:gd name="T12" fmla="*/ 99 w 300"/>
                <a:gd name="T13" fmla="*/ 94 h 169"/>
                <a:gd name="T14" fmla="*/ 95 w 300"/>
                <a:gd name="T15" fmla="*/ 132 h 169"/>
                <a:gd name="T16" fmla="*/ 79 w 300"/>
                <a:gd name="T17" fmla="*/ 169 h 169"/>
                <a:gd name="T18" fmla="*/ 76 w 300"/>
                <a:gd name="T19" fmla="*/ 140 h 169"/>
                <a:gd name="T20" fmla="*/ 54 w 300"/>
                <a:gd name="T21" fmla="*/ 145 h 169"/>
                <a:gd name="T22" fmla="*/ 39 w 300"/>
                <a:gd name="T23" fmla="*/ 135 h 169"/>
                <a:gd name="T24" fmla="*/ 0 w 300"/>
                <a:gd name="T25" fmla="*/ 128 h 169"/>
                <a:gd name="T26" fmla="*/ 26 w 300"/>
                <a:gd name="T27" fmla="*/ 126 h 169"/>
                <a:gd name="T28" fmla="*/ 44 w 300"/>
                <a:gd name="T29" fmla="*/ 117 h 169"/>
                <a:gd name="T30" fmla="*/ 76 w 300"/>
                <a:gd name="T31" fmla="*/ 75 h 169"/>
                <a:gd name="T32" fmla="*/ 116 w 300"/>
                <a:gd name="T33" fmla="*/ 55 h 169"/>
                <a:gd name="T34" fmla="*/ 153 w 300"/>
                <a:gd name="T35" fmla="*/ 30 h 169"/>
                <a:gd name="T36" fmla="*/ 92 w 300"/>
                <a:gd name="T37" fmla="*/ 7 h 169"/>
                <a:gd name="T38" fmla="*/ 141 w 300"/>
                <a:gd name="T39" fmla="*/ 17 h 169"/>
                <a:gd name="T40" fmla="*/ 198 w 300"/>
                <a:gd name="T41" fmla="*/ 14 h 169"/>
                <a:gd name="T42" fmla="*/ 253 w 300"/>
                <a:gd name="T43" fmla="*/ 12 h 169"/>
                <a:gd name="T44" fmla="*/ 284 w 300"/>
                <a:gd name="T45" fmla="*/ 15 h 169"/>
                <a:gd name="T46" fmla="*/ 300 w 300"/>
                <a:gd name="T47" fmla="*/ 18 h 1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0" h="169">
                  <a:moveTo>
                    <a:pt x="292" y="30"/>
                  </a:moveTo>
                  <a:cubicBezTo>
                    <a:pt x="286" y="24"/>
                    <a:pt x="270" y="22"/>
                    <a:pt x="262" y="22"/>
                  </a:cubicBezTo>
                  <a:cubicBezTo>
                    <a:pt x="241" y="19"/>
                    <a:pt x="217" y="21"/>
                    <a:pt x="196" y="24"/>
                  </a:cubicBezTo>
                  <a:cubicBezTo>
                    <a:pt x="180" y="25"/>
                    <a:pt x="155" y="28"/>
                    <a:pt x="150" y="44"/>
                  </a:cubicBezTo>
                  <a:cubicBezTo>
                    <a:pt x="146" y="64"/>
                    <a:pt x="153" y="88"/>
                    <a:pt x="151" y="109"/>
                  </a:cubicBezTo>
                  <a:cubicBezTo>
                    <a:pt x="136" y="94"/>
                    <a:pt x="143" y="58"/>
                    <a:pt x="148" y="42"/>
                  </a:cubicBezTo>
                  <a:cubicBezTo>
                    <a:pt x="129" y="55"/>
                    <a:pt x="108" y="73"/>
                    <a:pt x="99" y="94"/>
                  </a:cubicBezTo>
                  <a:cubicBezTo>
                    <a:pt x="93" y="107"/>
                    <a:pt x="98" y="120"/>
                    <a:pt x="95" y="132"/>
                  </a:cubicBezTo>
                  <a:cubicBezTo>
                    <a:pt x="92" y="145"/>
                    <a:pt x="82" y="154"/>
                    <a:pt x="79" y="169"/>
                  </a:cubicBezTo>
                  <a:cubicBezTo>
                    <a:pt x="77" y="160"/>
                    <a:pt x="74" y="150"/>
                    <a:pt x="76" y="140"/>
                  </a:cubicBezTo>
                  <a:cubicBezTo>
                    <a:pt x="69" y="143"/>
                    <a:pt x="61" y="146"/>
                    <a:pt x="54" y="145"/>
                  </a:cubicBezTo>
                  <a:cubicBezTo>
                    <a:pt x="45" y="144"/>
                    <a:pt x="44" y="137"/>
                    <a:pt x="39" y="135"/>
                  </a:cubicBezTo>
                  <a:cubicBezTo>
                    <a:pt x="27" y="131"/>
                    <a:pt x="10" y="142"/>
                    <a:pt x="0" y="128"/>
                  </a:cubicBezTo>
                  <a:cubicBezTo>
                    <a:pt x="8" y="124"/>
                    <a:pt x="17" y="128"/>
                    <a:pt x="26" y="126"/>
                  </a:cubicBezTo>
                  <a:cubicBezTo>
                    <a:pt x="32" y="123"/>
                    <a:pt x="39" y="121"/>
                    <a:pt x="44" y="117"/>
                  </a:cubicBezTo>
                  <a:cubicBezTo>
                    <a:pt x="62" y="106"/>
                    <a:pt x="65" y="87"/>
                    <a:pt x="76" y="75"/>
                  </a:cubicBezTo>
                  <a:cubicBezTo>
                    <a:pt x="87" y="63"/>
                    <a:pt x="104" y="63"/>
                    <a:pt x="116" y="55"/>
                  </a:cubicBezTo>
                  <a:cubicBezTo>
                    <a:pt x="126" y="48"/>
                    <a:pt x="143" y="39"/>
                    <a:pt x="153" y="30"/>
                  </a:cubicBezTo>
                  <a:cubicBezTo>
                    <a:pt x="134" y="19"/>
                    <a:pt x="111" y="21"/>
                    <a:pt x="92" y="7"/>
                  </a:cubicBezTo>
                  <a:cubicBezTo>
                    <a:pt x="96" y="0"/>
                    <a:pt x="133" y="17"/>
                    <a:pt x="141" y="17"/>
                  </a:cubicBezTo>
                  <a:cubicBezTo>
                    <a:pt x="162" y="19"/>
                    <a:pt x="179" y="20"/>
                    <a:pt x="198" y="14"/>
                  </a:cubicBezTo>
                  <a:cubicBezTo>
                    <a:pt x="215" y="10"/>
                    <a:pt x="235" y="11"/>
                    <a:pt x="253" y="12"/>
                  </a:cubicBezTo>
                  <a:cubicBezTo>
                    <a:pt x="263" y="13"/>
                    <a:pt x="274" y="13"/>
                    <a:pt x="284" y="15"/>
                  </a:cubicBezTo>
                  <a:cubicBezTo>
                    <a:pt x="290" y="15"/>
                    <a:pt x="297" y="18"/>
                    <a:pt x="300" y="18"/>
                  </a:cubicBezTo>
                </a:path>
              </a:pathLst>
            </a:custGeom>
            <a:solidFill>
              <a:srgbClr val="9B785C"/>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2" name="Freeform 75"/>
            <p:cNvSpPr/>
            <p:nvPr userDrawn="1"/>
          </p:nvSpPr>
          <p:spPr bwMode="auto">
            <a:xfrm>
              <a:off x="4054877" y="-752691"/>
              <a:ext cx="314432" cy="364676"/>
            </a:xfrm>
            <a:custGeom>
              <a:gdLst>
                <a:gd name="T0" fmla="*/ 153 w 208"/>
                <a:gd name="T1" fmla="*/ 159 h 241"/>
                <a:gd name="T2" fmla="*/ 149 w 208"/>
                <a:gd name="T3" fmla="*/ 208 h 241"/>
                <a:gd name="T4" fmla="*/ 119 w 208"/>
                <a:gd name="T5" fmla="*/ 239 h 241"/>
                <a:gd name="T6" fmla="*/ 94 w 208"/>
                <a:gd name="T7" fmla="*/ 204 h 241"/>
                <a:gd name="T8" fmla="*/ 54 w 208"/>
                <a:gd name="T9" fmla="*/ 222 h 241"/>
                <a:gd name="T10" fmla="*/ 22 w 208"/>
                <a:gd name="T11" fmla="*/ 188 h 241"/>
                <a:gd name="T12" fmla="*/ 20 w 208"/>
                <a:gd name="T13" fmla="*/ 180 h 241"/>
                <a:gd name="T14" fmla="*/ 16 w 208"/>
                <a:gd name="T15" fmla="*/ 168 h 241"/>
                <a:gd name="T16" fmla="*/ 28 w 208"/>
                <a:gd name="T17" fmla="*/ 145 h 241"/>
                <a:gd name="T18" fmla="*/ 68 w 208"/>
                <a:gd name="T19" fmla="*/ 128 h 241"/>
                <a:gd name="T20" fmla="*/ 14 w 208"/>
                <a:gd name="T21" fmla="*/ 111 h 241"/>
                <a:gd name="T22" fmla="*/ 22 w 208"/>
                <a:gd name="T23" fmla="*/ 64 h 241"/>
                <a:gd name="T24" fmla="*/ 92 w 208"/>
                <a:gd name="T25" fmla="*/ 63 h 241"/>
                <a:gd name="T26" fmla="*/ 92 w 208"/>
                <a:gd name="T27" fmla="*/ 19 h 241"/>
                <a:gd name="T28" fmla="*/ 127 w 208"/>
                <a:gd name="T29" fmla="*/ 4 h 241"/>
                <a:gd name="T30" fmla="*/ 136 w 208"/>
                <a:gd name="T31" fmla="*/ 10 h 241"/>
                <a:gd name="T32" fmla="*/ 145 w 208"/>
                <a:gd name="T33" fmla="*/ 14 h 241"/>
                <a:gd name="T34" fmla="*/ 163 w 208"/>
                <a:gd name="T35" fmla="*/ 28 h 241"/>
                <a:gd name="T36" fmla="*/ 150 w 208"/>
                <a:gd name="T37" fmla="*/ 77 h 241"/>
                <a:gd name="T38" fmla="*/ 199 w 208"/>
                <a:gd name="T39" fmla="*/ 86 h 241"/>
                <a:gd name="T40" fmla="*/ 194 w 208"/>
                <a:gd name="T41" fmla="*/ 125 h 241"/>
                <a:gd name="T42" fmla="*/ 149 w 208"/>
                <a:gd name="T43" fmla="*/ 156 h 2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8" h="241">
                  <a:moveTo>
                    <a:pt x="153" y="159"/>
                  </a:moveTo>
                  <a:cubicBezTo>
                    <a:pt x="159" y="159"/>
                    <a:pt x="150" y="201"/>
                    <a:pt x="149" y="208"/>
                  </a:cubicBezTo>
                  <a:cubicBezTo>
                    <a:pt x="145" y="221"/>
                    <a:pt x="135" y="241"/>
                    <a:pt x="119" y="239"/>
                  </a:cubicBezTo>
                  <a:cubicBezTo>
                    <a:pt x="104" y="238"/>
                    <a:pt x="94" y="216"/>
                    <a:pt x="94" y="204"/>
                  </a:cubicBezTo>
                  <a:cubicBezTo>
                    <a:pt x="78" y="208"/>
                    <a:pt x="72" y="223"/>
                    <a:pt x="54" y="222"/>
                  </a:cubicBezTo>
                  <a:cubicBezTo>
                    <a:pt x="36" y="220"/>
                    <a:pt x="27" y="204"/>
                    <a:pt x="22" y="188"/>
                  </a:cubicBezTo>
                  <a:cubicBezTo>
                    <a:pt x="21" y="185"/>
                    <a:pt x="22" y="182"/>
                    <a:pt x="20" y="180"/>
                  </a:cubicBezTo>
                  <a:cubicBezTo>
                    <a:pt x="17" y="176"/>
                    <a:pt x="15" y="175"/>
                    <a:pt x="16" y="168"/>
                  </a:cubicBezTo>
                  <a:cubicBezTo>
                    <a:pt x="16" y="160"/>
                    <a:pt x="22" y="151"/>
                    <a:pt x="28" y="145"/>
                  </a:cubicBezTo>
                  <a:cubicBezTo>
                    <a:pt x="41" y="133"/>
                    <a:pt x="53" y="130"/>
                    <a:pt x="68" y="128"/>
                  </a:cubicBezTo>
                  <a:cubicBezTo>
                    <a:pt x="54" y="137"/>
                    <a:pt x="24" y="122"/>
                    <a:pt x="14" y="111"/>
                  </a:cubicBezTo>
                  <a:cubicBezTo>
                    <a:pt x="0" y="94"/>
                    <a:pt x="4" y="74"/>
                    <a:pt x="22" y="64"/>
                  </a:cubicBezTo>
                  <a:cubicBezTo>
                    <a:pt x="14" y="36"/>
                    <a:pt x="82" y="57"/>
                    <a:pt x="92" y="63"/>
                  </a:cubicBezTo>
                  <a:cubicBezTo>
                    <a:pt x="84" y="46"/>
                    <a:pt x="77" y="36"/>
                    <a:pt x="92" y="19"/>
                  </a:cubicBezTo>
                  <a:cubicBezTo>
                    <a:pt x="101" y="11"/>
                    <a:pt x="113" y="0"/>
                    <a:pt x="127" y="4"/>
                  </a:cubicBezTo>
                  <a:cubicBezTo>
                    <a:pt x="130" y="6"/>
                    <a:pt x="132" y="9"/>
                    <a:pt x="136" y="10"/>
                  </a:cubicBezTo>
                  <a:cubicBezTo>
                    <a:pt x="139" y="12"/>
                    <a:pt x="141" y="13"/>
                    <a:pt x="145" y="14"/>
                  </a:cubicBezTo>
                  <a:cubicBezTo>
                    <a:pt x="154" y="16"/>
                    <a:pt x="160" y="18"/>
                    <a:pt x="163" y="28"/>
                  </a:cubicBezTo>
                  <a:cubicBezTo>
                    <a:pt x="168" y="44"/>
                    <a:pt x="161" y="65"/>
                    <a:pt x="150" y="77"/>
                  </a:cubicBezTo>
                  <a:cubicBezTo>
                    <a:pt x="168" y="73"/>
                    <a:pt x="187" y="70"/>
                    <a:pt x="199" y="86"/>
                  </a:cubicBezTo>
                  <a:cubicBezTo>
                    <a:pt x="208" y="98"/>
                    <a:pt x="204" y="116"/>
                    <a:pt x="194" y="125"/>
                  </a:cubicBezTo>
                  <a:cubicBezTo>
                    <a:pt x="204" y="143"/>
                    <a:pt x="149" y="156"/>
                    <a:pt x="149" y="156"/>
                  </a:cubicBezTo>
                </a:path>
              </a:pathLst>
            </a:custGeom>
            <a:solidFill>
              <a:srgbClr val="C94F80"/>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 name="Freeform 76"/>
            <p:cNvSpPr/>
            <p:nvPr userDrawn="1"/>
          </p:nvSpPr>
          <p:spPr bwMode="auto">
            <a:xfrm>
              <a:off x="4082430" y="-710551"/>
              <a:ext cx="249601" cy="301465"/>
            </a:xfrm>
            <a:custGeom>
              <a:gdLst>
                <a:gd name="T0" fmla="*/ 116 w 166"/>
                <a:gd name="T1" fmla="*/ 124 h 200"/>
                <a:gd name="T2" fmla="*/ 94 w 166"/>
                <a:gd name="T3" fmla="*/ 160 h 200"/>
                <a:gd name="T4" fmla="*/ 34 w 166"/>
                <a:gd name="T5" fmla="*/ 187 h 200"/>
                <a:gd name="T6" fmla="*/ 55 w 166"/>
                <a:gd name="T7" fmla="*/ 168 h 200"/>
                <a:gd name="T8" fmla="*/ 51 w 166"/>
                <a:gd name="T9" fmla="*/ 156 h 200"/>
                <a:gd name="T10" fmla="*/ 54 w 166"/>
                <a:gd name="T11" fmla="*/ 129 h 200"/>
                <a:gd name="T12" fmla="*/ 79 w 166"/>
                <a:gd name="T13" fmla="*/ 119 h 200"/>
                <a:gd name="T14" fmla="*/ 70 w 166"/>
                <a:gd name="T15" fmla="*/ 92 h 200"/>
                <a:gd name="T16" fmla="*/ 67 w 166"/>
                <a:gd name="T17" fmla="*/ 80 h 200"/>
                <a:gd name="T18" fmla="*/ 12 w 166"/>
                <a:gd name="T19" fmla="*/ 53 h 200"/>
                <a:gd name="T20" fmla="*/ 8 w 166"/>
                <a:gd name="T21" fmla="*/ 26 h 200"/>
                <a:gd name="T22" fmla="*/ 29 w 166"/>
                <a:gd name="T23" fmla="*/ 38 h 200"/>
                <a:gd name="T24" fmla="*/ 36 w 166"/>
                <a:gd name="T25" fmla="*/ 31 h 200"/>
                <a:gd name="T26" fmla="*/ 41 w 166"/>
                <a:gd name="T27" fmla="*/ 32 h 200"/>
                <a:gd name="T28" fmla="*/ 45 w 166"/>
                <a:gd name="T29" fmla="*/ 26 h 200"/>
                <a:gd name="T30" fmla="*/ 70 w 166"/>
                <a:gd name="T31" fmla="*/ 35 h 200"/>
                <a:gd name="T32" fmla="*/ 102 w 166"/>
                <a:gd name="T33" fmla="*/ 65 h 200"/>
                <a:gd name="T34" fmla="*/ 89 w 166"/>
                <a:gd name="T35" fmla="*/ 32 h 200"/>
                <a:gd name="T36" fmla="*/ 94 w 166"/>
                <a:gd name="T37" fmla="*/ 12 h 200"/>
                <a:gd name="T38" fmla="*/ 102 w 166"/>
                <a:gd name="T39" fmla="*/ 19 h 200"/>
                <a:gd name="T40" fmla="*/ 108 w 166"/>
                <a:gd name="T41" fmla="*/ 4 h 200"/>
                <a:gd name="T42" fmla="*/ 125 w 166"/>
                <a:gd name="T43" fmla="*/ 0 h 200"/>
                <a:gd name="T44" fmla="*/ 146 w 166"/>
                <a:gd name="T45" fmla="*/ 22 h 200"/>
                <a:gd name="T46" fmla="*/ 131 w 166"/>
                <a:gd name="T47" fmla="*/ 56 h 200"/>
                <a:gd name="T48" fmla="*/ 109 w 166"/>
                <a:gd name="T49" fmla="*/ 77 h 200"/>
                <a:gd name="T50" fmla="*/ 155 w 166"/>
                <a:gd name="T51" fmla="*/ 75 h 200"/>
                <a:gd name="T52" fmla="*/ 143 w 166"/>
                <a:gd name="T53" fmla="*/ 90 h 200"/>
                <a:gd name="T54" fmla="*/ 144 w 166"/>
                <a:gd name="T55" fmla="*/ 118 h 200"/>
                <a:gd name="T56" fmla="*/ 114 w 166"/>
                <a:gd name="T57" fmla="*/ 125 h 20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66" h="200">
                  <a:moveTo>
                    <a:pt x="116" y="124"/>
                  </a:moveTo>
                  <a:cubicBezTo>
                    <a:pt x="118" y="133"/>
                    <a:pt x="100" y="154"/>
                    <a:pt x="94" y="160"/>
                  </a:cubicBezTo>
                  <a:cubicBezTo>
                    <a:pt x="84" y="170"/>
                    <a:pt x="45" y="200"/>
                    <a:pt x="34" y="187"/>
                  </a:cubicBezTo>
                  <a:cubicBezTo>
                    <a:pt x="37" y="180"/>
                    <a:pt x="50" y="171"/>
                    <a:pt x="55" y="168"/>
                  </a:cubicBezTo>
                  <a:cubicBezTo>
                    <a:pt x="44" y="167"/>
                    <a:pt x="40" y="162"/>
                    <a:pt x="51" y="156"/>
                  </a:cubicBezTo>
                  <a:cubicBezTo>
                    <a:pt x="43" y="143"/>
                    <a:pt x="41" y="140"/>
                    <a:pt x="54" y="129"/>
                  </a:cubicBezTo>
                  <a:cubicBezTo>
                    <a:pt x="62" y="123"/>
                    <a:pt x="69" y="118"/>
                    <a:pt x="79" y="119"/>
                  </a:cubicBezTo>
                  <a:cubicBezTo>
                    <a:pt x="60" y="122"/>
                    <a:pt x="55" y="103"/>
                    <a:pt x="70" y="92"/>
                  </a:cubicBezTo>
                  <a:cubicBezTo>
                    <a:pt x="64" y="90"/>
                    <a:pt x="62" y="85"/>
                    <a:pt x="67" y="80"/>
                  </a:cubicBezTo>
                  <a:cubicBezTo>
                    <a:pt x="47" y="90"/>
                    <a:pt x="21" y="69"/>
                    <a:pt x="12" y="53"/>
                  </a:cubicBezTo>
                  <a:cubicBezTo>
                    <a:pt x="9" y="48"/>
                    <a:pt x="0" y="30"/>
                    <a:pt x="8" y="26"/>
                  </a:cubicBezTo>
                  <a:cubicBezTo>
                    <a:pt x="12" y="23"/>
                    <a:pt x="24" y="35"/>
                    <a:pt x="29" y="38"/>
                  </a:cubicBezTo>
                  <a:cubicBezTo>
                    <a:pt x="26" y="29"/>
                    <a:pt x="31" y="33"/>
                    <a:pt x="36" y="31"/>
                  </a:cubicBezTo>
                  <a:cubicBezTo>
                    <a:pt x="41" y="32"/>
                    <a:pt x="41" y="32"/>
                    <a:pt x="41" y="32"/>
                  </a:cubicBezTo>
                  <a:cubicBezTo>
                    <a:pt x="42" y="31"/>
                    <a:pt x="43" y="26"/>
                    <a:pt x="45" y="26"/>
                  </a:cubicBezTo>
                  <a:cubicBezTo>
                    <a:pt x="56" y="25"/>
                    <a:pt x="62" y="29"/>
                    <a:pt x="70" y="35"/>
                  </a:cubicBezTo>
                  <a:cubicBezTo>
                    <a:pt x="85" y="44"/>
                    <a:pt x="93" y="52"/>
                    <a:pt x="102" y="65"/>
                  </a:cubicBezTo>
                  <a:cubicBezTo>
                    <a:pt x="95" y="55"/>
                    <a:pt x="90" y="46"/>
                    <a:pt x="89" y="32"/>
                  </a:cubicBezTo>
                  <a:cubicBezTo>
                    <a:pt x="89" y="26"/>
                    <a:pt x="87" y="17"/>
                    <a:pt x="94" y="12"/>
                  </a:cubicBezTo>
                  <a:cubicBezTo>
                    <a:pt x="99" y="8"/>
                    <a:pt x="104" y="9"/>
                    <a:pt x="102" y="19"/>
                  </a:cubicBezTo>
                  <a:cubicBezTo>
                    <a:pt x="105" y="14"/>
                    <a:pt x="104" y="7"/>
                    <a:pt x="108" y="4"/>
                  </a:cubicBezTo>
                  <a:cubicBezTo>
                    <a:pt x="110" y="3"/>
                    <a:pt x="121" y="1"/>
                    <a:pt x="125" y="0"/>
                  </a:cubicBezTo>
                  <a:cubicBezTo>
                    <a:pt x="135" y="1"/>
                    <a:pt x="146" y="10"/>
                    <a:pt x="146" y="22"/>
                  </a:cubicBezTo>
                  <a:cubicBezTo>
                    <a:pt x="147" y="34"/>
                    <a:pt x="140" y="48"/>
                    <a:pt x="131" y="56"/>
                  </a:cubicBezTo>
                  <a:cubicBezTo>
                    <a:pt x="125" y="62"/>
                    <a:pt x="112" y="68"/>
                    <a:pt x="109" y="77"/>
                  </a:cubicBezTo>
                  <a:cubicBezTo>
                    <a:pt x="120" y="73"/>
                    <a:pt x="144" y="66"/>
                    <a:pt x="155" y="75"/>
                  </a:cubicBezTo>
                  <a:cubicBezTo>
                    <a:pt x="152" y="79"/>
                    <a:pt x="146" y="85"/>
                    <a:pt x="143" y="90"/>
                  </a:cubicBezTo>
                  <a:cubicBezTo>
                    <a:pt x="166" y="79"/>
                    <a:pt x="153" y="109"/>
                    <a:pt x="144" y="118"/>
                  </a:cubicBezTo>
                  <a:cubicBezTo>
                    <a:pt x="138" y="123"/>
                    <a:pt x="120" y="133"/>
                    <a:pt x="114" y="125"/>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4" name="Freeform 77"/>
            <p:cNvSpPr/>
            <p:nvPr userDrawn="1"/>
          </p:nvSpPr>
          <p:spPr bwMode="auto">
            <a:xfrm>
              <a:off x="4166711" y="-613304"/>
              <a:ext cx="94006" cy="95626"/>
            </a:xfrm>
            <a:custGeom>
              <a:gdLst>
                <a:gd name="T0" fmla="*/ 26 w 62"/>
                <a:gd name="T1" fmla="*/ 55 h 64"/>
                <a:gd name="T2" fmla="*/ 44 w 62"/>
                <a:gd name="T3" fmla="*/ 61 h 64"/>
                <a:gd name="T4" fmla="*/ 56 w 62"/>
                <a:gd name="T5" fmla="*/ 52 h 64"/>
                <a:gd name="T6" fmla="*/ 60 w 62"/>
                <a:gd name="T7" fmla="*/ 37 h 64"/>
                <a:gd name="T8" fmla="*/ 50 w 62"/>
                <a:gd name="T9" fmla="*/ 12 h 64"/>
                <a:gd name="T10" fmla="*/ 17 w 62"/>
                <a:gd name="T11" fmla="*/ 9 h 64"/>
                <a:gd name="T12" fmla="*/ 34 w 62"/>
                <a:gd name="T13" fmla="*/ 59 h 64"/>
              </a:gdLst>
              <a:cxnLst>
                <a:cxn ang="0">
                  <a:pos x="T0" y="T1"/>
                </a:cxn>
                <a:cxn ang="0">
                  <a:pos x="T2" y="T3"/>
                </a:cxn>
                <a:cxn ang="0">
                  <a:pos x="T4" y="T5"/>
                </a:cxn>
                <a:cxn ang="0">
                  <a:pos x="T6" y="T7"/>
                </a:cxn>
                <a:cxn ang="0">
                  <a:pos x="T8" y="T9"/>
                </a:cxn>
                <a:cxn ang="0">
                  <a:pos x="T10" y="T11"/>
                </a:cxn>
                <a:cxn ang="0">
                  <a:pos x="T12" y="T13"/>
                </a:cxn>
              </a:cxnLst>
              <a:rect l="0" t="0" r="r" b="b"/>
              <a:pathLst>
                <a:path w="62" h="64">
                  <a:moveTo>
                    <a:pt x="26" y="55"/>
                  </a:moveTo>
                  <a:cubicBezTo>
                    <a:pt x="32" y="59"/>
                    <a:pt x="37" y="64"/>
                    <a:pt x="44" y="61"/>
                  </a:cubicBezTo>
                  <a:cubicBezTo>
                    <a:pt x="47" y="60"/>
                    <a:pt x="53" y="54"/>
                    <a:pt x="56" y="52"/>
                  </a:cubicBezTo>
                  <a:cubicBezTo>
                    <a:pt x="60" y="47"/>
                    <a:pt x="58" y="44"/>
                    <a:pt x="60" y="37"/>
                  </a:cubicBezTo>
                  <a:cubicBezTo>
                    <a:pt x="61" y="25"/>
                    <a:pt x="62" y="20"/>
                    <a:pt x="50" y="12"/>
                  </a:cubicBezTo>
                  <a:cubicBezTo>
                    <a:pt x="39" y="6"/>
                    <a:pt x="27" y="0"/>
                    <a:pt x="17" y="9"/>
                  </a:cubicBezTo>
                  <a:cubicBezTo>
                    <a:pt x="0" y="24"/>
                    <a:pt x="12" y="58"/>
                    <a:pt x="34" y="59"/>
                  </a:cubicBezTo>
                </a:path>
              </a:pathLst>
            </a:custGeom>
            <a:solidFill>
              <a:srgbClr val="C3771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5" name="Freeform 78"/>
            <p:cNvSpPr/>
            <p:nvPr userDrawn="1"/>
          </p:nvSpPr>
          <p:spPr bwMode="auto">
            <a:xfrm>
              <a:off x="4192643" y="-610062"/>
              <a:ext cx="47003" cy="81039"/>
            </a:xfrm>
            <a:custGeom>
              <a:gdLst>
                <a:gd name="T0" fmla="*/ 0 w 31"/>
                <a:gd name="T1" fmla="*/ 51 h 54"/>
                <a:gd name="T2" fmla="*/ 18 w 31"/>
                <a:gd name="T3" fmla="*/ 50 h 54"/>
                <a:gd name="T4" fmla="*/ 15 w 31"/>
                <a:gd name="T5" fmla="*/ 32 h 54"/>
                <a:gd name="T6" fmla="*/ 5 w 31"/>
                <a:gd name="T7" fmla="*/ 18 h 54"/>
                <a:gd name="T8" fmla="*/ 2 w 31"/>
                <a:gd name="T9" fmla="*/ 43 h 54"/>
              </a:gdLst>
              <a:cxnLst>
                <a:cxn ang="0">
                  <a:pos x="T0" y="T1"/>
                </a:cxn>
                <a:cxn ang="0">
                  <a:pos x="T2" y="T3"/>
                </a:cxn>
                <a:cxn ang="0">
                  <a:pos x="T4" y="T5"/>
                </a:cxn>
                <a:cxn ang="0">
                  <a:pos x="T6" y="T7"/>
                </a:cxn>
                <a:cxn ang="0">
                  <a:pos x="T8" y="T9"/>
                </a:cxn>
              </a:cxnLst>
              <a:rect l="0" t="0" r="r" b="b"/>
              <a:pathLst>
                <a:path w="31" h="54">
                  <a:moveTo>
                    <a:pt x="0" y="51"/>
                  </a:moveTo>
                  <a:cubicBezTo>
                    <a:pt x="4" y="54"/>
                    <a:pt x="14" y="53"/>
                    <a:pt x="18" y="50"/>
                  </a:cubicBezTo>
                  <a:cubicBezTo>
                    <a:pt x="25" y="45"/>
                    <a:pt x="27" y="27"/>
                    <a:pt x="15" y="32"/>
                  </a:cubicBezTo>
                  <a:cubicBezTo>
                    <a:pt x="31" y="39"/>
                    <a:pt x="24" y="0"/>
                    <a:pt x="5" y="18"/>
                  </a:cubicBezTo>
                  <a:cubicBezTo>
                    <a:pt x="0" y="22"/>
                    <a:pt x="1" y="35"/>
                    <a:pt x="2" y="43"/>
                  </a:cubicBezTo>
                </a:path>
              </a:pathLst>
            </a:custGeom>
            <a:solidFill>
              <a:srgbClr val="EDCC85"/>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6" name="Freeform 79"/>
            <p:cNvSpPr/>
            <p:nvPr userDrawn="1"/>
          </p:nvSpPr>
          <p:spPr bwMode="auto">
            <a:xfrm>
              <a:off x="4103501" y="-378291"/>
              <a:ext cx="233394" cy="212323"/>
            </a:xfrm>
            <a:custGeom>
              <a:gdLst>
                <a:gd name="T0" fmla="*/ 132 w 155"/>
                <a:gd name="T1" fmla="*/ 51 h 141"/>
                <a:gd name="T2" fmla="*/ 135 w 155"/>
                <a:gd name="T3" fmla="*/ 118 h 141"/>
                <a:gd name="T4" fmla="*/ 84 w 155"/>
                <a:gd name="T5" fmla="*/ 125 h 141"/>
                <a:gd name="T6" fmla="*/ 75 w 155"/>
                <a:gd name="T7" fmla="*/ 115 h 141"/>
                <a:gd name="T8" fmla="*/ 62 w 155"/>
                <a:gd name="T9" fmla="*/ 116 h 141"/>
                <a:gd name="T10" fmla="*/ 35 w 155"/>
                <a:gd name="T11" fmla="*/ 110 h 141"/>
                <a:gd name="T12" fmla="*/ 27 w 155"/>
                <a:gd name="T13" fmla="*/ 99 h 141"/>
                <a:gd name="T14" fmla="*/ 28 w 155"/>
                <a:gd name="T15" fmla="*/ 86 h 141"/>
                <a:gd name="T16" fmla="*/ 8 w 155"/>
                <a:gd name="T17" fmla="*/ 67 h 141"/>
                <a:gd name="T18" fmla="*/ 33 w 155"/>
                <a:gd name="T19" fmla="*/ 8 h 141"/>
                <a:gd name="T20" fmla="*/ 83 w 155"/>
                <a:gd name="T21" fmla="*/ 0 h 141"/>
                <a:gd name="T22" fmla="*/ 124 w 155"/>
                <a:gd name="T23" fmla="*/ 30 h 141"/>
                <a:gd name="T24" fmla="*/ 127 w 155"/>
                <a:gd name="T25" fmla="*/ 44 h 1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141">
                  <a:moveTo>
                    <a:pt x="132" y="51"/>
                  </a:moveTo>
                  <a:cubicBezTo>
                    <a:pt x="146" y="70"/>
                    <a:pt x="155" y="99"/>
                    <a:pt x="135" y="118"/>
                  </a:cubicBezTo>
                  <a:cubicBezTo>
                    <a:pt x="119" y="131"/>
                    <a:pt x="100" y="141"/>
                    <a:pt x="84" y="125"/>
                  </a:cubicBezTo>
                  <a:cubicBezTo>
                    <a:pt x="81" y="124"/>
                    <a:pt x="77" y="116"/>
                    <a:pt x="75" y="115"/>
                  </a:cubicBezTo>
                  <a:cubicBezTo>
                    <a:pt x="68" y="112"/>
                    <a:pt x="70" y="115"/>
                    <a:pt x="62" y="116"/>
                  </a:cubicBezTo>
                  <a:cubicBezTo>
                    <a:pt x="54" y="118"/>
                    <a:pt x="44" y="117"/>
                    <a:pt x="35" y="110"/>
                  </a:cubicBezTo>
                  <a:cubicBezTo>
                    <a:pt x="33" y="108"/>
                    <a:pt x="28" y="103"/>
                    <a:pt x="27" y="99"/>
                  </a:cubicBezTo>
                  <a:cubicBezTo>
                    <a:pt x="26" y="94"/>
                    <a:pt x="29" y="92"/>
                    <a:pt x="28" y="86"/>
                  </a:cubicBezTo>
                  <a:cubicBezTo>
                    <a:pt x="26" y="77"/>
                    <a:pt x="14" y="78"/>
                    <a:pt x="8" y="67"/>
                  </a:cubicBezTo>
                  <a:cubicBezTo>
                    <a:pt x="0" y="46"/>
                    <a:pt x="13" y="18"/>
                    <a:pt x="33" y="8"/>
                  </a:cubicBezTo>
                  <a:cubicBezTo>
                    <a:pt x="47" y="2"/>
                    <a:pt x="68" y="2"/>
                    <a:pt x="83" y="0"/>
                  </a:cubicBezTo>
                  <a:cubicBezTo>
                    <a:pt x="98" y="0"/>
                    <a:pt x="116" y="17"/>
                    <a:pt x="124" y="30"/>
                  </a:cubicBezTo>
                  <a:cubicBezTo>
                    <a:pt x="127" y="34"/>
                    <a:pt x="129" y="37"/>
                    <a:pt x="127" y="44"/>
                  </a:cubicBezTo>
                </a:path>
              </a:pathLst>
            </a:custGeom>
            <a:solidFill>
              <a:srgbClr val="C94F80"/>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7" name="Freeform 80"/>
            <p:cNvSpPr/>
            <p:nvPr userDrawn="1"/>
          </p:nvSpPr>
          <p:spPr bwMode="auto">
            <a:xfrm>
              <a:off x="4165091" y="-379912"/>
              <a:ext cx="136146" cy="145870"/>
            </a:xfrm>
            <a:custGeom>
              <a:gdLst>
                <a:gd name="T0" fmla="*/ 83 w 90"/>
                <a:gd name="T1" fmla="*/ 43 h 97"/>
                <a:gd name="T2" fmla="*/ 87 w 90"/>
                <a:gd name="T3" fmla="*/ 69 h 97"/>
                <a:gd name="T4" fmla="*/ 70 w 90"/>
                <a:gd name="T5" fmla="*/ 80 h 97"/>
                <a:gd name="T6" fmla="*/ 65 w 90"/>
                <a:gd name="T7" fmla="*/ 50 h 97"/>
                <a:gd name="T8" fmla="*/ 11 w 90"/>
                <a:gd name="T9" fmla="*/ 66 h 97"/>
                <a:gd name="T10" fmla="*/ 12 w 90"/>
                <a:gd name="T11" fmla="*/ 43 h 97"/>
                <a:gd name="T12" fmla="*/ 16 w 90"/>
                <a:gd name="T13" fmla="*/ 25 h 97"/>
                <a:gd name="T14" fmla="*/ 20 w 90"/>
                <a:gd name="T15" fmla="*/ 17 h 97"/>
                <a:gd name="T16" fmla="*/ 14 w 90"/>
                <a:gd name="T17" fmla="*/ 8 h 97"/>
                <a:gd name="T18" fmla="*/ 38 w 90"/>
                <a:gd name="T19" fmla="*/ 1 h 97"/>
                <a:gd name="T20" fmla="*/ 67 w 90"/>
                <a:gd name="T21" fmla="*/ 21 h 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0" h="97">
                  <a:moveTo>
                    <a:pt x="83" y="43"/>
                  </a:moveTo>
                  <a:cubicBezTo>
                    <a:pt x="90" y="50"/>
                    <a:pt x="90" y="61"/>
                    <a:pt x="87" y="69"/>
                  </a:cubicBezTo>
                  <a:cubicBezTo>
                    <a:pt x="86" y="79"/>
                    <a:pt x="76" y="97"/>
                    <a:pt x="70" y="80"/>
                  </a:cubicBezTo>
                  <a:cubicBezTo>
                    <a:pt x="65" y="71"/>
                    <a:pt x="70" y="59"/>
                    <a:pt x="65" y="50"/>
                  </a:cubicBezTo>
                  <a:cubicBezTo>
                    <a:pt x="50" y="52"/>
                    <a:pt x="27" y="75"/>
                    <a:pt x="11" y="66"/>
                  </a:cubicBezTo>
                  <a:cubicBezTo>
                    <a:pt x="0" y="59"/>
                    <a:pt x="8" y="49"/>
                    <a:pt x="12" y="43"/>
                  </a:cubicBezTo>
                  <a:cubicBezTo>
                    <a:pt x="18" y="34"/>
                    <a:pt x="14" y="34"/>
                    <a:pt x="16" y="25"/>
                  </a:cubicBezTo>
                  <a:cubicBezTo>
                    <a:pt x="15" y="21"/>
                    <a:pt x="21" y="21"/>
                    <a:pt x="20" y="17"/>
                  </a:cubicBezTo>
                  <a:cubicBezTo>
                    <a:pt x="20" y="14"/>
                    <a:pt x="14" y="14"/>
                    <a:pt x="14" y="8"/>
                  </a:cubicBezTo>
                  <a:cubicBezTo>
                    <a:pt x="15" y="1"/>
                    <a:pt x="31" y="0"/>
                    <a:pt x="38" y="1"/>
                  </a:cubicBezTo>
                  <a:cubicBezTo>
                    <a:pt x="46" y="3"/>
                    <a:pt x="60" y="14"/>
                    <a:pt x="67" y="21"/>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8" name="Freeform 81"/>
            <p:cNvSpPr/>
            <p:nvPr userDrawn="1"/>
          </p:nvSpPr>
          <p:spPr bwMode="auto">
            <a:xfrm>
              <a:off x="4372550" y="-426914"/>
              <a:ext cx="204218" cy="241496"/>
            </a:xfrm>
            <a:custGeom>
              <a:gdLst>
                <a:gd name="T0" fmla="*/ 32 w 136"/>
                <a:gd name="T1" fmla="*/ 46 h 160"/>
                <a:gd name="T2" fmla="*/ 40 w 136"/>
                <a:gd name="T3" fmla="*/ 19 h 160"/>
                <a:gd name="T4" fmla="*/ 88 w 136"/>
                <a:gd name="T5" fmla="*/ 34 h 160"/>
                <a:gd name="T6" fmla="*/ 127 w 136"/>
                <a:gd name="T7" fmla="*/ 52 h 160"/>
                <a:gd name="T8" fmla="*/ 122 w 136"/>
                <a:gd name="T9" fmla="*/ 75 h 160"/>
                <a:gd name="T10" fmla="*/ 136 w 136"/>
                <a:gd name="T11" fmla="*/ 94 h 160"/>
                <a:gd name="T12" fmla="*/ 114 w 136"/>
                <a:gd name="T13" fmla="*/ 139 h 160"/>
                <a:gd name="T14" fmla="*/ 95 w 136"/>
                <a:gd name="T15" fmla="*/ 136 h 160"/>
                <a:gd name="T16" fmla="*/ 79 w 136"/>
                <a:gd name="T17" fmla="*/ 145 h 160"/>
                <a:gd name="T18" fmla="*/ 34 w 136"/>
                <a:gd name="T19" fmla="*/ 144 h 160"/>
                <a:gd name="T20" fmla="*/ 21 w 136"/>
                <a:gd name="T21" fmla="*/ 129 h 160"/>
                <a:gd name="T22" fmla="*/ 21 w 136"/>
                <a:gd name="T23" fmla="*/ 103 h 160"/>
                <a:gd name="T24" fmla="*/ 22 w 136"/>
                <a:gd name="T25" fmla="*/ 96 h 160"/>
                <a:gd name="T26" fmla="*/ 9 w 136"/>
                <a:gd name="T27" fmla="*/ 89 h 160"/>
                <a:gd name="T28" fmla="*/ 0 w 136"/>
                <a:gd name="T29" fmla="*/ 71 h 160"/>
                <a:gd name="T30" fmla="*/ 28 w 136"/>
                <a:gd name="T31" fmla="*/ 46 h 16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6" h="160">
                  <a:moveTo>
                    <a:pt x="32" y="46"/>
                  </a:moveTo>
                  <a:cubicBezTo>
                    <a:pt x="31" y="38"/>
                    <a:pt x="35" y="24"/>
                    <a:pt x="40" y="19"/>
                  </a:cubicBezTo>
                  <a:cubicBezTo>
                    <a:pt x="55" y="0"/>
                    <a:pt x="80" y="17"/>
                    <a:pt x="88" y="34"/>
                  </a:cubicBezTo>
                  <a:cubicBezTo>
                    <a:pt x="105" y="28"/>
                    <a:pt x="122" y="35"/>
                    <a:pt x="127" y="52"/>
                  </a:cubicBezTo>
                  <a:cubicBezTo>
                    <a:pt x="129" y="61"/>
                    <a:pt x="122" y="69"/>
                    <a:pt x="122" y="75"/>
                  </a:cubicBezTo>
                  <a:cubicBezTo>
                    <a:pt x="124" y="84"/>
                    <a:pt x="135" y="82"/>
                    <a:pt x="136" y="94"/>
                  </a:cubicBezTo>
                  <a:cubicBezTo>
                    <a:pt x="136" y="108"/>
                    <a:pt x="126" y="130"/>
                    <a:pt x="114" y="139"/>
                  </a:cubicBezTo>
                  <a:cubicBezTo>
                    <a:pt x="104" y="146"/>
                    <a:pt x="105" y="141"/>
                    <a:pt x="95" y="136"/>
                  </a:cubicBezTo>
                  <a:cubicBezTo>
                    <a:pt x="84" y="129"/>
                    <a:pt x="89" y="136"/>
                    <a:pt x="79" y="145"/>
                  </a:cubicBezTo>
                  <a:cubicBezTo>
                    <a:pt x="64" y="160"/>
                    <a:pt x="48" y="155"/>
                    <a:pt x="34" y="144"/>
                  </a:cubicBezTo>
                  <a:cubicBezTo>
                    <a:pt x="30" y="139"/>
                    <a:pt x="23" y="135"/>
                    <a:pt x="21" y="129"/>
                  </a:cubicBezTo>
                  <a:cubicBezTo>
                    <a:pt x="16" y="119"/>
                    <a:pt x="21" y="112"/>
                    <a:pt x="21" y="103"/>
                  </a:cubicBezTo>
                  <a:cubicBezTo>
                    <a:pt x="22" y="99"/>
                    <a:pt x="25" y="100"/>
                    <a:pt x="22" y="96"/>
                  </a:cubicBezTo>
                  <a:cubicBezTo>
                    <a:pt x="23" y="94"/>
                    <a:pt x="12" y="91"/>
                    <a:pt x="9" y="89"/>
                  </a:cubicBezTo>
                  <a:cubicBezTo>
                    <a:pt x="4" y="85"/>
                    <a:pt x="0" y="77"/>
                    <a:pt x="0" y="71"/>
                  </a:cubicBezTo>
                  <a:cubicBezTo>
                    <a:pt x="1" y="61"/>
                    <a:pt x="19" y="40"/>
                    <a:pt x="28" y="46"/>
                  </a:cubicBezTo>
                </a:path>
              </a:pathLst>
            </a:custGeom>
            <a:solidFill>
              <a:srgbClr val="C94F80"/>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 name="Freeform 82"/>
            <p:cNvSpPr/>
            <p:nvPr userDrawn="1"/>
          </p:nvSpPr>
          <p:spPr bwMode="auto">
            <a:xfrm>
              <a:off x="4388758" y="-415569"/>
              <a:ext cx="178286" cy="181527"/>
            </a:xfrm>
            <a:custGeom>
              <a:gdLst>
                <a:gd name="T0" fmla="*/ 58 w 118"/>
                <a:gd name="T1" fmla="*/ 79 h 121"/>
                <a:gd name="T2" fmla="*/ 75 w 118"/>
                <a:gd name="T3" fmla="*/ 87 h 121"/>
                <a:gd name="T4" fmla="*/ 93 w 118"/>
                <a:gd name="T5" fmla="*/ 118 h 121"/>
                <a:gd name="T6" fmla="*/ 100 w 118"/>
                <a:gd name="T7" fmla="*/ 99 h 121"/>
                <a:gd name="T8" fmla="*/ 108 w 118"/>
                <a:gd name="T9" fmla="*/ 116 h 121"/>
                <a:gd name="T10" fmla="*/ 116 w 118"/>
                <a:gd name="T11" fmla="*/ 101 h 121"/>
                <a:gd name="T12" fmla="*/ 102 w 118"/>
                <a:gd name="T13" fmla="*/ 61 h 121"/>
                <a:gd name="T14" fmla="*/ 97 w 118"/>
                <a:gd name="T15" fmla="*/ 34 h 121"/>
                <a:gd name="T16" fmla="*/ 63 w 118"/>
                <a:gd name="T17" fmla="*/ 27 h 121"/>
                <a:gd name="T18" fmla="*/ 37 w 118"/>
                <a:gd name="T19" fmla="*/ 6 h 121"/>
                <a:gd name="T20" fmla="*/ 23 w 118"/>
                <a:gd name="T21" fmla="*/ 39 h 121"/>
                <a:gd name="T22" fmla="*/ 4 w 118"/>
                <a:gd name="T23" fmla="*/ 55 h 121"/>
                <a:gd name="T24" fmla="*/ 10 w 118"/>
                <a:gd name="T25" fmla="*/ 78 h 121"/>
                <a:gd name="T26" fmla="*/ 21 w 118"/>
                <a:gd name="T27" fmla="*/ 74 h 121"/>
                <a:gd name="T28" fmla="*/ 29 w 118"/>
                <a:gd name="T29" fmla="*/ 99 h 121"/>
                <a:gd name="T30" fmla="*/ 48 w 118"/>
                <a:gd name="T31" fmla="*/ 85 h 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8" h="120">
                  <a:moveTo>
                    <a:pt x="58" y="79"/>
                  </a:moveTo>
                  <a:cubicBezTo>
                    <a:pt x="62" y="84"/>
                    <a:pt x="72" y="110"/>
                    <a:pt x="75" y="87"/>
                  </a:cubicBezTo>
                  <a:cubicBezTo>
                    <a:pt x="83" y="96"/>
                    <a:pt x="85" y="110"/>
                    <a:pt x="93" y="118"/>
                  </a:cubicBezTo>
                  <a:cubicBezTo>
                    <a:pt x="101" y="115"/>
                    <a:pt x="102" y="105"/>
                    <a:pt x="100" y="99"/>
                  </a:cubicBezTo>
                  <a:cubicBezTo>
                    <a:pt x="103" y="103"/>
                    <a:pt x="104" y="113"/>
                    <a:pt x="108" y="116"/>
                  </a:cubicBezTo>
                  <a:cubicBezTo>
                    <a:pt x="118" y="121"/>
                    <a:pt x="117" y="109"/>
                    <a:pt x="116" y="101"/>
                  </a:cubicBezTo>
                  <a:cubicBezTo>
                    <a:pt x="116" y="87"/>
                    <a:pt x="111" y="74"/>
                    <a:pt x="102" y="61"/>
                  </a:cubicBezTo>
                  <a:cubicBezTo>
                    <a:pt x="114" y="53"/>
                    <a:pt x="107" y="39"/>
                    <a:pt x="97" y="34"/>
                  </a:cubicBezTo>
                  <a:cubicBezTo>
                    <a:pt x="85" y="26"/>
                    <a:pt x="70" y="34"/>
                    <a:pt x="63" y="27"/>
                  </a:cubicBezTo>
                  <a:cubicBezTo>
                    <a:pt x="54" y="19"/>
                    <a:pt x="54" y="0"/>
                    <a:pt x="37" y="6"/>
                  </a:cubicBezTo>
                  <a:cubicBezTo>
                    <a:pt x="25" y="10"/>
                    <a:pt x="13" y="25"/>
                    <a:pt x="23" y="39"/>
                  </a:cubicBezTo>
                  <a:cubicBezTo>
                    <a:pt x="17" y="45"/>
                    <a:pt x="8" y="46"/>
                    <a:pt x="4" y="55"/>
                  </a:cubicBezTo>
                  <a:cubicBezTo>
                    <a:pt x="0" y="64"/>
                    <a:pt x="3" y="72"/>
                    <a:pt x="10" y="78"/>
                  </a:cubicBezTo>
                  <a:cubicBezTo>
                    <a:pt x="14" y="75"/>
                    <a:pt x="17" y="73"/>
                    <a:pt x="21" y="74"/>
                  </a:cubicBezTo>
                  <a:cubicBezTo>
                    <a:pt x="22" y="84"/>
                    <a:pt x="12" y="104"/>
                    <a:pt x="29" y="99"/>
                  </a:cubicBezTo>
                  <a:cubicBezTo>
                    <a:pt x="36" y="97"/>
                    <a:pt x="43" y="89"/>
                    <a:pt x="48" y="85"/>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 name="Freeform 83"/>
            <p:cNvSpPr/>
            <p:nvPr userDrawn="1"/>
          </p:nvSpPr>
          <p:spPr bwMode="auto">
            <a:xfrm>
              <a:off x="4432520" y="-342634"/>
              <a:ext cx="90764" cy="79419"/>
            </a:xfrm>
            <a:custGeom>
              <a:gdLst>
                <a:gd name="T0" fmla="*/ 52 w 60"/>
                <a:gd name="T1" fmla="*/ 38 h 52"/>
                <a:gd name="T2" fmla="*/ 49 w 60"/>
                <a:gd name="T3" fmla="*/ 9 h 52"/>
                <a:gd name="T4" fmla="*/ 18 w 60"/>
                <a:gd name="T5" fmla="*/ 8 h 52"/>
                <a:gd name="T6" fmla="*/ 19 w 60"/>
                <a:gd name="T7" fmla="*/ 27 h 52"/>
                <a:gd name="T8" fmla="*/ 22 w 60"/>
                <a:gd name="T9" fmla="*/ 37 h 52"/>
                <a:gd name="T10" fmla="*/ 33 w 60"/>
                <a:gd name="T11" fmla="*/ 27 h 52"/>
                <a:gd name="T12" fmla="*/ 33 w 60"/>
                <a:gd name="T13" fmla="*/ 27 h 52"/>
                <a:gd name="T14" fmla="*/ 60 w 60"/>
                <a:gd name="T15" fmla="*/ 32 h 52"/>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0" h="52">
                  <a:moveTo>
                    <a:pt x="52" y="38"/>
                  </a:moveTo>
                  <a:cubicBezTo>
                    <a:pt x="60" y="32"/>
                    <a:pt x="56" y="14"/>
                    <a:pt x="49" y="9"/>
                  </a:cubicBezTo>
                  <a:cubicBezTo>
                    <a:pt x="39" y="0"/>
                    <a:pt x="28" y="1"/>
                    <a:pt x="18" y="8"/>
                  </a:cubicBezTo>
                  <a:cubicBezTo>
                    <a:pt x="7" y="16"/>
                    <a:pt x="0" y="30"/>
                    <a:pt x="19" y="27"/>
                  </a:cubicBezTo>
                  <a:cubicBezTo>
                    <a:pt x="17" y="30"/>
                    <a:pt x="17" y="36"/>
                    <a:pt x="22" y="37"/>
                  </a:cubicBezTo>
                  <a:cubicBezTo>
                    <a:pt x="26" y="36"/>
                    <a:pt x="31" y="30"/>
                    <a:pt x="33" y="27"/>
                  </a:cubicBezTo>
                  <a:cubicBezTo>
                    <a:pt x="33" y="27"/>
                    <a:pt x="33" y="27"/>
                    <a:pt x="33" y="27"/>
                  </a:cubicBezTo>
                  <a:cubicBezTo>
                    <a:pt x="38" y="33"/>
                    <a:pt x="58" y="52"/>
                    <a:pt x="60" y="32"/>
                  </a:cubicBezTo>
                </a:path>
              </a:pathLst>
            </a:custGeom>
            <a:solidFill>
              <a:srgbClr val="C3771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1" name="Freeform 84"/>
            <p:cNvSpPr/>
            <p:nvPr userDrawn="1"/>
          </p:nvSpPr>
          <p:spPr bwMode="auto">
            <a:xfrm>
              <a:off x="4620530" y="-494988"/>
              <a:ext cx="363055" cy="338744"/>
            </a:xfrm>
            <a:custGeom>
              <a:gdLst>
                <a:gd name="T0" fmla="*/ 131 w 241"/>
                <a:gd name="T1" fmla="*/ 176 h 224"/>
                <a:gd name="T2" fmla="*/ 107 w 241"/>
                <a:gd name="T3" fmla="*/ 209 h 224"/>
                <a:gd name="T4" fmla="*/ 57 w 241"/>
                <a:gd name="T5" fmla="*/ 210 h 224"/>
                <a:gd name="T6" fmla="*/ 25 w 241"/>
                <a:gd name="T7" fmla="*/ 168 h 224"/>
                <a:gd name="T8" fmla="*/ 59 w 241"/>
                <a:gd name="T9" fmla="*/ 125 h 224"/>
                <a:gd name="T10" fmla="*/ 8 w 241"/>
                <a:gd name="T11" fmla="*/ 118 h 224"/>
                <a:gd name="T12" fmla="*/ 20 w 241"/>
                <a:gd name="T13" fmla="*/ 66 h 224"/>
                <a:gd name="T14" fmla="*/ 50 w 241"/>
                <a:gd name="T15" fmla="*/ 46 h 224"/>
                <a:gd name="T16" fmla="*/ 75 w 241"/>
                <a:gd name="T17" fmla="*/ 51 h 224"/>
                <a:gd name="T18" fmla="*/ 90 w 241"/>
                <a:gd name="T19" fmla="*/ 70 h 224"/>
                <a:gd name="T20" fmla="*/ 89 w 241"/>
                <a:gd name="T21" fmla="*/ 25 h 224"/>
                <a:gd name="T22" fmla="*/ 130 w 241"/>
                <a:gd name="T23" fmla="*/ 3 h 224"/>
                <a:gd name="T24" fmla="*/ 150 w 241"/>
                <a:gd name="T25" fmla="*/ 14 h 224"/>
                <a:gd name="T26" fmla="*/ 168 w 241"/>
                <a:gd name="T27" fmla="*/ 25 h 224"/>
                <a:gd name="T28" fmla="*/ 164 w 241"/>
                <a:gd name="T29" fmla="*/ 68 h 224"/>
                <a:gd name="T30" fmla="*/ 236 w 241"/>
                <a:gd name="T31" fmla="*/ 70 h 224"/>
                <a:gd name="T32" fmla="*/ 224 w 241"/>
                <a:gd name="T33" fmla="*/ 108 h 224"/>
                <a:gd name="T34" fmla="*/ 191 w 241"/>
                <a:gd name="T35" fmla="*/ 120 h 224"/>
                <a:gd name="T36" fmla="*/ 211 w 241"/>
                <a:gd name="T37" fmla="*/ 157 h 224"/>
                <a:gd name="T38" fmla="*/ 185 w 241"/>
                <a:gd name="T39" fmla="*/ 199 h 224"/>
                <a:gd name="T40" fmla="*/ 167 w 241"/>
                <a:gd name="T41" fmla="*/ 200 h 224"/>
                <a:gd name="T42" fmla="*/ 147 w 241"/>
                <a:gd name="T43" fmla="*/ 201 h 224"/>
                <a:gd name="T44" fmla="*/ 133 w 241"/>
                <a:gd name="T45" fmla="*/ 168 h 22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1" h="224">
                  <a:moveTo>
                    <a:pt x="131" y="176"/>
                  </a:moveTo>
                  <a:cubicBezTo>
                    <a:pt x="127" y="187"/>
                    <a:pt x="117" y="200"/>
                    <a:pt x="107" y="209"/>
                  </a:cubicBezTo>
                  <a:cubicBezTo>
                    <a:pt x="90" y="224"/>
                    <a:pt x="75" y="220"/>
                    <a:pt x="57" y="210"/>
                  </a:cubicBezTo>
                  <a:cubicBezTo>
                    <a:pt x="44" y="203"/>
                    <a:pt x="28" y="183"/>
                    <a:pt x="25" y="168"/>
                  </a:cubicBezTo>
                  <a:cubicBezTo>
                    <a:pt x="23" y="151"/>
                    <a:pt x="44" y="134"/>
                    <a:pt x="59" y="125"/>
                  </a:cubicBezTo>
                  <a:cubicBezTo>
                    <a:pt x="43" y="139"/>
                    <a:pt x="17" y="137"/>
                    <a:pt x="8" y="118"/>
                  </a:cubicBezTo>
                  <a:cubicBezTo>
                    <a:pt x="0" y="101"/>
                    <a:pt x="8" y="78"/>
                    <a:pt x="20" y="66"/>
                  </a:cubicBezTo>
                  <a:cubicBezTo>
                    <a:pt x="29" y="55"/>
                    <a:pt x="39" y="52"/>
                    <a:pt x="50" y="46"/>
                  </a:cubicBezTo>
                  <a:cubicBezTo>
                    <a:pt x="59" y="42"/>
                    <a:pt x="65" y="41"/>
                    <a:pt x="75" y="51"/>
                  </a:cubicBezTo>
                  <a:cubicBezTo>
                    <a:pt x="80" y="56"/>
                    <a:pt x="86" y="64"/>
                    <a:pt x="90" y="70"/>
                  </a:cubicBezTo>
                  <a:cubicBezTo>
                    <a:pt x="86" y="53"/>
                    <a:pt x="77" y="41"/>
                    <a:pt x="89" y="25"/>
                  </a:cubicBezTo>
                  <a:cubicBezTo>
                    <a:pt x="97" y="13"/>
                    <a:pt x="117" y="0"/>
                    <a:pt x="130" y="3"/>
                  </a:cubicBezTo>
                  <a:cubicBezTo>
                    <a:pt x="138" y="3"/>
                    <a:pt x="144" y="9"/>
                    <a:pt x="150" y="14"/>
                  </a:cubicBezTo>
                  <a:cubicBezTo>
                    <a:pt x="155" y="18"/>
                    <a:pt x="163" y="21"/>
                    <a:pt x="168" y="25"/>
                  </a:cubicBezTo>
                  <a:cubicBezTo>
                    <a:pt x="179" y="37"/>
                    <a:pt x="169" y="54"/>
                    <a:pt x="164" y="68"/>
                  </a:cubicBezTo>
                  <a:cubicBezTo>
                    <a:pt x="176" y="36"/>
                    <a:pt x="227" y="37"/>
                    <a:pt x="236" y="70"/>
                  </a:cubicBezTo>
                  <a:cubicBezTo>
                    <a:pt x="241" y="86"/>
                    <a:pt x="235" y="97"/>
                    <a:pt x="224" y="108"/>
                  </a:cubicBezTo>
                  <a:cubicBezTo>
                    <a:pt x="214" y="120"/>
                    <a:pt x="206" y="124"/>
                    <a:pt x="191" y="120"/>
                  </a:cubicBezTo>
                  <a:cubicBezTo>
                    <a:pt x="198" y="133"/>
                    <a:pt x="213" y="139"/>
                    <a:pt x="211" y="157"/>
                  </a:cubicBezTo>
                  <a:cubicBezTo>
                    <a:pt x="210" y="173"/>
                    <a:pt x="199" y="192"/>
                    <a:pt x="185" y="199"/>
                  </a:cubicBezTo>
                  <a:cubicBezTo>
                    <a:pt x="176" y="204"/>
                    <a:pt x="175" y="200"/>
                    <a:pt x="167" y="200"/>
                  </a:cubicBezTo>
                  <a:cubicBezTo>
                    <a:pt x="157" y="201"/>
                    <a:pt x="156" y="208"/>
                    <a:pt x="147" y="201"/>
                  </a:cubicBezTo>
                  <a:cubicBezTo>
                    <a:pt x="140" y="197"/>
                    <a:pt x="131" y="176"/>
                    <a:pt x="133" y="168"/>
                  </a:cubicBezTo>
                </a:path>
              </a:pathLst>
            </a:custGeom>
            <a:solidFill>
              <a:srgbClr val="C94F80"/>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3" name="Freeform 86"/>
            <p:cNvSpPr/>
            <p:nvPr userDrawn="1"/>
          </p:nvSpPr>
          <p:spPr bwMode="auto">
            <a:xfrm>
              <a:off x="4743709" y="-389637"/>
              <a:ext cx="152353" cy="124800"/>
            </a:xfrm>
            <a:custGeom>
              <a:gdLst>
                <a:gd name="T0" fmla="*/ 40 w 101"/>
                <a:gd name="T1" fmla="*/ 65 h 83"/>
                <a:gd name="T2" fmla="*/ 65 w 101"/>
                <a:gd name="T3" fmla="*/ 16 h 83"/>
                <a:gd name="T4" fmla="*/ 50 w 101"/>
                <a:gd name="T5" fmla="*/ 10 h 83"/>
                <a:gd name="T6" fmla="*/ 47 w 101"/>
                <a:gd name="T7" fmla="*/ 3 h 83"/>
                <a:gd name="T8" fmla="*/ 36 w 101"/>
                <a:gd name="T9" fmla="*/ 8 h 83"/>
                <a:gd name="T10" fmla="*/ 14 w 101"/>
                <a:gd name="T11" fmla="*/ 36 h 83"/>
                <a:gd name="T12" fmla="*/ 59 w 101"/>
                <a:gd name="T13" fmla="*/ 57 h 83"/>
              </a:gdLst>
              <a:cxnLst>
                <a:cxn ang="0">
                  <a:pos x="T0" y="T1"/>
                </a:cxn>
                <a:cxn ang="0">
                  <a:pos x="T2" y="T3"/>
                </a:cxn>
                <a:cxn ang="0">
                  <a:pos x="T4" y="T5"/>
                </a:cxn>
                <a:cxn ang="0">
                  <a:pos x="T6" y="T7"/>
                </a:cxn>
                <a:cxn ang="0">
                  <a:pos x="T8" y="T9"/>
                </a:cxn>
                <a:cxn ang="0">
                  <a:pos x="T10" y="T11"/>
                </a:cxn>
                <a:cxn ang="0">
                  <a:pos x="T12" y="T13"/>
                </a:cxn>
              </a:cxnLst>
              <a:rect l="0" t="0" r="r" b="b"/>
              <a:pathLst>
                <a:path w="100" h="83">
                  <a:moveTo>
                    <a:pt x="40" y="65"/>
                  </a:moveTo>
                  <a:cubicBezTo>
                    <a:pt x="53" y="83"/>
                    <a:pt x="101" y="31"/>
                    <a:pt x="65" y="16"/>
                  </a:cubicBezTo>
                  <a:cubicBezTo>
                    <a:pt x="58" y="12"/>
                    <a:pt x="55" y="14"/>
                    <a:pt x="50" y="10"/>
                  </a:cubicBezTo>
                  <a:cubicBezTo>
                    <a:pt x="48" y="9"/>
                    <a:pt x="51" y="5"/>
                    <a:pt x="47" y="3"/>
                  </a:cubicBezTo>
                  <a:cubicBezTo>
                    <a:pt x="43" y="0"/>
                    <a:pt x="38" y="6"/>
                    <a:pt x="36" y="8"/>
                  </a:cubicBezTo>
                  <a:cubicBezTo>
                    <a:pt x="27" y="14"/>
                    <a:pt x="18" y="27"/>
                    <a:pt x="14" y="36"/>
                  </a:cubicBezTo>
                  <a:cubicBezTo>
                    <a:pt x="0" y="62"/>
                    <a:pt x="42" y="72"/>
                    <a:pt x="59" y="57"/>
                  </a:cubicBezTo>
                </a:path>
              </a:pathLst>
            </a:custGeom>
            <a:solidFill>
              <a:srgbClr val="C3771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4" name="Freeform 87"/>
            <p:cNvSpPr/>
            <p:nvPr userDrawn="1"/>
          </p:nvSpPr>
          <p:spPr bwMode="auto">
            <a:xfrm>
              <a:off x="4768022" y="-365325"/>
              <a:ext cx="77798" cy="74555"/>
            </a:xfrm>
            <a:custGeom>
              <a:gdLst>
                <a:gd name="T0" fmla="*/ 16 w 51"/>
                <a:gd name="T1" fmla="*/ 43 h 49"/>
                <a:gd name="T2" fmla="*/ 34 w 51"/>
                <a:gd name="T3" fmla="*/ 43 h 49"/>
                <a:gd name="T4" fmla="*/ 45 w 51"/>
                <a:gd name="T5" fmla="*/ 37 h 49"/>
                <a:gd name="T6" fmla="*/ 39 w 51"/>
                <a:gd name="T7" fmla="*/ 20 h 49"/>
                <a:gd name="T8" fmla="*/ 30 w 51"/>
                <a:gd name="T9" fmla="*/ 2 h 49"/>
                <a:gd name="T10" fmla="*/ 7 w 51"/>
                <a:gd name="T11" fmla="*/ 14 h 49"/>
                <a:gd name="T12" fmla="*/ 14 w 51"/>
                <a:gd name="T13" fmla="*/ 49 h 49"/>
                <a:gd name="T14" fmla="*/ 17 w 51"/>
                <a:gd name="T15" fmla="*/ 47 h 49"/>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 h="49">
                  <a:moveTo>
                    <a:pt x="16" y="43"/>
                  </a:moveTo>
                  <a:cubicBezTo>
                    <a:pt x="20" y="49"/>
                    <a:pt x="29" y="44"/>
                    <a:pt x="34" y="43"/>
                  </a:cubicBezTo>
                  <a:cubicBezTo>
                    <a:pt x="37" y="41"/>
                    <a:pt x="43" y="40"/>
                    <a:pt x="45" y="37"/>
                  </a:cubicBezTo>
                  <a:cubicBezTo>
                    <a:pt x="49" y="32"/>
                    <a:pt x="51" y="16"/>
                    <a:pt x="39" y="20"/>
                  </a:cubicBezTo>
                  <a:cubicBezTo>
                    <a:pt x="51" y="14"/>
                    <a:pt x="37" y="3"/>
                    <a:pt x="30" y="2"/>
                  </a:cubicBezTo>
                  <a:cubicBezTo>
                    <a:pt x="21" y="0"/>
                    <a:pt x="11" y="5"/>
                    <a:pt x="7" y="14"/>
                  </a:cubicBezTo>
                  <a:cubicBezTo>
                    <a:pt x="0" y="27"/>
                    <a:pt x="5" y="39"/>
                    <a:pt x="14" y="49"/>
                  </a:cubicBezTo>
                  <a:cubicBezTo>
                    <a:pt x="15" y="48"/>
                    <a:pt x="15" y="48"/>
                    <a:pt x="17" y="47"/>
                  </a:cubicBezTo>
                </a:path>
              </a:pathLst>
            </a:custGeom>
            <a:solidFill>
              <a:srgbClr val="EDCC85"/>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5" name="Freeform 88"/>
            <p:cNvSpPr/>
            <p:nvPr userDrawn="1"/>
          </p:nvSpPr>
          <p:spPr bwMode="auto">
            <a:xfrm>
              <a:off x="4772884" y="629834"/>
              <a:ext cx="106972" cy="105351"/>
            </a:xfrm>
            <a:custGeom>
              <a:gdLst>
                <a:gd name="T0" fmla="*/ 0 w 71"/>
                <a:gd name="T1" fmla="*/ 0 h 69"/>
                <a:gd name="T2" fmla="*/ 17 w 71"/>
                <a:gd name="T3" fmla="*/ 23 h 69"/>
                <a:gd name="T4" fmla="*/ 33 w 71"/>
                <a:gd name="T5" fmla="*/ 43 h 69"/>
                <a:gd name="T6" fmla="*/ 29 w 71"/>
                <a:gd name="T7" fmla="*/ 69 h 69"/>
                <a:gd name="T8" fmla="*/ 43 w 71"/>
                <a:gd name="T9" fmla="*/ 25 h 69"/>
                <a:gd name="T10" fmla="*/ 71 w 71"/>
                <a:gd name="T11" fmla="*/ 11 h 69"/>
                <a:gd name="T12" fmla="*/ 36 w 71"/>
                <a:gd name="T13" fmla="*/ 13 h 69"/>
                <a:gd name="T14" fmla="*/ 18 w 71"/>
                <a:gd name="T15" fmla="*/ 2 h 69"/>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 h="69">
                  <a:moveTo>
                    <a:pt x="0" y="0"/>
                  </a:moveTo>
                  <a:cubicBezTo>
                    <a:pt x="6" y="8"/>
                    <a:pt x="11" y="15"/>
                    <a:pt x="17" y="23"/>
                  </a:cubicBezTo>
                  <a:cubicBezTo>
                    <a:pt x="22" y="31"/>
                    <a:pt x="30" y="36"/>
                    <a:pt x="33" y="43"/>
                  </a:cubicBezTo>
                  <a:cubicBezTo>
                    <a:pt x="37" y="52"/>
                    <a:pt x="39" y="63"/>
                    <a:pt x="29" y="69"/>
                  </a:cubicBezTo>
                  <a:cubicBezTo>
                    <a:pt x="39" y="61"/>
                    <a:pt x="52" y="37"/>
                    <a:pt x="43" y="25"/>
                  </a:cubicBezTo>
                  <a:cubicBezTo>
                    <a:pt x="54" y="23"/>
                    <a:pt x="64" y="22"/>
                    <a:pt x="71" y="11"/>
                  </a:cubicBezTo>
                  <a:cubicBezTo>
                    <a:pt x="57" y="10"/>
                    <a:pt x="50" y="18"/>
                    <a:pt x="36" y="13"/>
                  </a:cubicBezTo>
                  <a:cubicBezTo>
                    <a:pt x="30" y="10"/>
                    <a:pt x="25" y="3"/>
                    <a:pt x="18" y="2"/>
                  </a:cubicBezTo>
                </a:path>
              </a:pathLst>
            </a:custGeom>
            <a:solidFill>
              <a:srgbClr val="9B785C"/>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6" name="Freeform 89"/>
            <p:cNvSpPr/>
            <p:nvPr userDrawn="1"/>
          </p:nvSpPr>
          <p:spPr bwMode="auto">
            <a:xfrm>
              <a:off x="4737226" y="637938"/>
              <a:ext cx="304707" cy="212323"/>
            </a:xfrm>
            <a:custGeom>
              <a:gdLst>
                <a:gd name="T0" fmla="*/ 47 w 202"/>
                <a:gd name="T1" fmla="*/ 28 h 141"/>
                <a:gd name="T2" fmla="*/ 24 w 202"/>
                <a:gd name="T3" fmla="*/ 36 h 141"/>
                <a:gd name="T4" fmla="*/ 6 w 202"/>
                <a:gd name="T5" fmla="*/ 110 h 141"/>
                <a:gd name="T6" fmla="*/ 38 w 202"/>
                <a:gd name="T7" fmla="*/ 128 h 141"/>
                <a:gd name="T8" fmla="*/ 51 w 202"/>
                <a:gd name="T9" fmla="*/ 132 h 141"/>
                <a:gd name="T10" fmla="*/ 74 w 202"/>
                <a:gd name="T11" fmla="*/ 140 h 141"/>
                <a:gd name="T12" fmla="*/ 116 w 202"/>
                <a:gd name="T13" fmla="*/ 83 h 141"/>
                <a:gd name="T14" fmla="*/ 157 w 202"/>
                <a:gd name="T15" fmla="*/ 58 h 141"/>
                <a:gd name="T16" fmla="*/ 174 w 202"/>
                <a:gd name="T17" fmla="*/ 43 h 141"/>
                <a:gd name="T18" fmla="*/ 202 w 202"/>
                <a:gd name="T19" fmla="*/ 39 h 141"/>
                <a:gd name="T20" fmla="*/ 147 w 202"/>
                <a:gd name="T21" fmla="*/ 0 h 141"/>
                <a:gd name="T22" fmla="*/ 118 w 202"/>
                <a:gd name="T23" fmla="*/ 2 h 141"/>
                <a:gd name="T24" fmla="*/ 91 w 202"/>
                <a:gd name="T25" fmla="*/ 5 h 1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1" h="141">
                  <a:moveTo>
                    <a:pt x="47" y="28"/>
                  </a:moveTo>
                  <a:cubicBezTo>
                    <a:pt x="40" y="27"/>
                    <a:pt x="31" y="31"/>
                    <a:pt x="24" y="36"/>
                  </a:cubicBezTo>
                  <a:cubicBezTo>
                    <a:pt x="8" y="52"/>
                    <a:pt x="0" y="89"/>
                    <a:pt x="6" y="110"/>
                  </a:cubicBezTo>
                  <a:cubicBezTo>
                    <a:pt x="12" y="123"/>
                    <a:pt x="25" y="130"/>
                    <a:pt x="38" y="128"/>
                  </a:cubicBezTo>
                  <a:cubicBezTo>
                    <a:pt x="47" y="128"/>
                    <a:pt x="43" y="125"/>
                    <a:pt x="51" y="132"/>
                  </a:cubicBezTo>
                  <a:cubicBezTo>
                    <a:pt x="60" y="138"/>
                    <a:pt x="62" y="141"/>
                    <a:pt x="74" y="140"/>
                  </a:cubicBezTo>
                  <a:cubicBezTo>
                    <a:pt x="99" y="137"/>
                    <a:pt x="123" y="109"/>
                    <a:pt x="116" y="83"/>
                  </a:cubicBezTo>
                  <a:cubicBezTo>
                    <a:pt x="138" y="78"/>
                    <a:pt x="148" y="80"/>
                    <a:pt x="157" y="58"/>
                  </a:cubicBezTo>
                  <a:cubicBezTo>
                    <a:pt x="161" y="46"/>
                    <a:pt x="161" y="44"/>
                    <a:pt x="174" y="43"/>
                  </a:cubicBezTo>
                  <a:cubicBezTo>
                    <a:pt x="183" y="43"/>
                    <a:pt x="192" y="43"/>
                    <a:pt x="202" y="39"/>
                  </a:cubicBezTo>
                  <a:cubicBezTo>
                    <a:pt x="190" y="15"/>
                    <a:pt x="172" y="1"/>
                    <a:pt x="147" y="0"/>
                  </a:cubicBezTo>
                  <a:cubicBezTo>
                    <a:pt x="137" y="1"/>
                    <a:pt x="128" y="1"/>
                    <a:pt x="118" y="2"/>
                  </a:cubicBezTo>
                  <a:cubicBezTo>
                    <a:pt x="111" y="3"/>
                    <a:pt x="99" y="9"/>
                    <a:pt x="91" y="5"/>
                  </a:cubicBezTo>
                </a:path>
              </a:pathLst>
            </a:custGeom>
            <a:solidFill>
              <a:srgbClr val="C94F80"/>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7" name="Freeform 90"/>
            <p:cNvSpPr/>
            <p:nvPr userDrawn="1"/>
          </p:nvSpPr>
          <p:spPr bwMode="auto">
            <a:xfrm>
              <a:off x="4795575" y="641180"/>
              <a:ext cx="142629" cy="124800"/>
            </a:xfrm>
            <a:custGeom>
              <a:gdLst>
                <a:gd name="T0" fmla="*/ 5 w 95"/>
                <a:gd name="T1" fmla="*/ 26 h 83"/>
                <a:gd name="T2" fmla="*/ 6 w 95"/>
                <a:gd name="T3" fmla="*/ 36 h 83"/>
                <a:gd name="T4" fmla="*/ 5 w 95"/>
                <a:gd name="T5" fmla="*/ 68 h 83"/>
                <a:gd name="T6" fmla="*/ 27 w 95"/>
                <a:gd name="T7" fmla="*/ 83 h 83"/>
                <a:gd name="T8" fmla="*/ 28 w 95"/>
                <a:gd name="T9" fmla="*/ 50 h 83"/>
                <a:gd name="T10" fmla="*/ 48 w 95"/>
                <a:gd name="T11" fmla="*/ 37 h 83"/>
                <a:gd name="T12" fmla="*/ 53 w 95"/>
                <a:gd name="T13" fmla="*/ 27 h 83"/>
                <a:gd name="T14" fmla="*/ 67 w 95"/>
                <a:gd name="T15" fmla="*/ 17 h 83"/>
                <a:gd name="T16" fmla="*/ 95 w 95"/>
                <a:gd name="T17" fmla="*/ 30 h 83"/>
                <a:gd name="T18" fmla="*/ 46 w 95"/>
                <a:gd name="T19" fmla="*/ 3 h 83"/>
                <a:gd name="T20" fmla="*/ 18 w 95"/>
                <a:gd name="T21" fmla="*/ 7 h 83"/>
                <a:gd name="T22" fmla="*/ 3 w 95"/>
                <a:gd name="T23" fmla="*/ 21 h 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5" h="83">
                  <a:moveTo>
                    <a:pt x="5" y="26"/>
                  </a:moveTo>
                  <a:cubicBezTo>
                    <a:pt x="5" y="22"/>
                    <a:pt x="6" y="36"/>
                    <a:pt x="6" y="36"/>
                  </a:cubicBezTo>
                  <a:cubicBezTo>
                    <a:pt x="5" y="49"/>
                    <a:pt x="0" y="57"/>
                    <a:pt x="5" y="68"/>
                  </a:cubicBezTo>
                  <a:cubicBezTo>
                    <a:pt x="11" y="76"/>
                    <a:pt x="18" y="77"/>
                    <a:pt x="27" y="83"/>
                  </a:cubicBezTo>
                  <a:cubicBezTo>
                    <a:pt x="24" y="77"/>
                    <a:pt x="20" y="57"/>
                    <a:pt x="28" y="50"/>
                  </a:cubicBezTo>
                  <a:cubicBezTo>
                    <a:pt x="35" y="42"/>
                    <a:pt x="41" y="50"/>
                    <a:pt x="48" y="37"/>
                  </a:cubicBezTo>
                  <a:cubicBezTo>
                    <a:pt x="50" y="34"/>
                    <a:pt x="47" y="33"/>
                    <a:pt x="53" y="27"/>
                  </a:cubicBezTo>
                  <a:cubicBezTo>
                    <a:pt x="56" y="25"/>
                    <a:pt x="63" y="18"/>
                    <a:pt x="67" y="17"/>
                  </a:cubicBezTo>
                  <a:cubicBezTo>
                    <a:pt x="77" y="14"/>
                    <a:pt x="86" y="26"/>
                    <a:pt x="95" y="30"/>
                  </a:cubicBezTo>
                  <a:cubicBezTo>
                    <a:pt x="92" y="5"/>
                    <a:pt x="64" y="4"/>
                    <a:pt x="46" y="3"/>
                  </a:cubicBezTo>
                  <a:cubicBezTo>
                    <a:pt x="34" y="1"/>
                    <a:pt x="30" y="0"/>
                    <a:pt x="18" y="7"/>
                  </a:cubicBezTo>
                  <a:cubicBezTo>
                    <a:pt x="12" y="11"/>
                    <a:pt x="7" y="15"/>
                    <a:pt x="3" y="21"/>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2" name="Freeform 95"/>
            <p:cNvSpPr/>
            <p:nvPr userDrawn="1"/>
          </p:nvSpPr>
          <p:spPr bwMode="auto">
            <a:xfrm>
              <a:off x="4560561" y="-558198"/>
              <a:ext cx="204218" cy="162078"/>
            </a:xfrm>
            <a:custGeom>
              <a:gdLst>
                <a:gd name="T0" fmla="*/ 79 w 135"/>
                <a:gd name="T1" fmla="*/ 94 h 107"/>
                <a:gd name="T2" fmla="*/ 59 w 135"/>
                <a:gd name="T3" fmla="*/ 69 h 107"/>
                <a:gd name="T4" fmla="*/ 19 w 135"/>
                <a:gd name="T5" fmla="*/ 83 h 107"/>
                <a:gd name="T6" fmla="*/ 22 w 135"/>
                <a:gd name="T7" fmla="*/ 49 h 107"/>
                <a:gd name="T8" fmla="*/ 56 w 135"/>
                <a:gd name="T9" fmla="*/ 29 h 107"/>
                <a:gd name="T10" fmla="*/ 87 w 135"/>
                <a:gd name="T11" fmla="*/ 7 h 107"/>
                <a:gd name="T12" fmla="*/ 134 w 135"/>
                <a:gd name="T13" fmla="*/ 57 h 107"/>
                <a:gd name="T14" fmla="*/ 115 w 135"/>
                <a:gd name="T15" fmla="*/ 100 h 107"/>
                <a:gd name="T16" fmla="*/ 83 w 135"/>
                <a:gd name="T17" fmla="*/ 99 h 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5" h="107">
                  <a:moveTo>
                    <a:pt x="79" y="94"/>
                  </a:moveTo>
                  <a:cubicBezTo>
                    <a:pt x="74" y="83"/>
                    <a:pt x="58" y="84"/>
                    <a:pt x="59" y="69"/>
                  </a:cubicBezTo>
                  <a:cubicBezTo>
                    <a:pt x="48" y="77"/>
                    <a:pt x="34" y="89"/>
                    <a:pt x="19" y="83"/>
                  </a:cubicBezTo>
                  <a:cubicBezTo>
                    <a:pt x="0" y="76"/>
                    <a:pt x="12" y="59"/>
                    <a:pt x="22" y="49"/>
                  </a:cubicBezTo>
                  <a:cubicBezTo>
                    <a:pt x="33" y="38"/>
                    <a:pt x="44" y="36"/>
                    <a:pt x="56" y="29"/>
                  </a:cubicBezTo>
                  <a:cubicBezTo>
                    <a:pt x="68" y="23"/>
                    <a:pt x="71" y="10"/>
                    <a:pt x="87" y="7"/>
                  </a:cubicBezTo>
                  <a:cubicBezTo>
                    <a:pt x="114" y="0"/>
                    <a:pt x="135" y="35"/>
                    <a:pt x="134" y="57"/>
                  </a:cubicBezTo>
                  <a:cubicBezTo>
                    <a:pt x="134" y="73"/>
                    <a:pt x="131" y="90"/>
                    <a:pt x="115" y="100"/>
                  </a:cubicBezTo>
                  <a:cubicBezTo>
                    <a:pt x="106" y="104"/>
                    <a:pt x="91" y="107"/>
                    <a:pt x="83" y="99"/>
                  </a:cubicBezTo>
                </a:path>
              </a:pathLst>
            </a:custGeom>
            <a:solidFill>
              <a:srgbClr val="C94F80"/>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3" name="Freeform 96"/>
            <p:cNvSpPr/>
            <p:nvPr userDrawn="1"/>
          </p:nvSpPr>
          <p:spPr bwMode="auto">
            <a:xfrm>
              <a:off x="4618910" y="-572784"/>
              <a:ext cx="145870" cy="157216"/>
            </a:xfrm>
            <a:custGeom>
              <a:gdLst>
                <a:gd name="T0" fmla="*/ 19 w 96"/>
                <a:gd name="T1" fmla="*/ 31 h 104"/>
                <a:gd name="T2" fmla="*/ 0 w 96"/>
                <a:gd name="T3" fmla="*/ 45 h 104"/>
                <a:gd name="T4" fmla="*/ 49 w 96"/>
                <a:gd name="T5" fmla="*/ 29 h 104"/>
                <a:gd name="T6" fmla="*/ 49 w 96"/>
                <a:gd name="T7" fmla="*/ 29 h 104"/>
                <a:gd name="T8" fmla="*/ 49 w 96"/>
                <a:gd name="T9" fmla="*/ 41 h 104"/>
                <a:gd name="T10" fmla="*/ 60 w 96"/>
                <a:gd name="T11" fmla="*/ 52 h 104"/>
                <a:gd name="T12" fmla="*/ 69 w 96"/>
                <a:gd name="T13" fmla="*/ 39 h 104"/>
                <a:gd name="T14" fmla="*/ 74 w 96"/>
                <a:gd name="T15" fmla="*/ 55 h 104"/>
                <a:gd name="T16" fmla="*/ 76 w 96"/>
                <a:gd name="T17" fmla="*/ 70 h 104"/>
                <a:gd name="T18" fmla="*/ 63 w 96"/>
                <a:gd name="T19" fmla="*/ 92 h 104"/>
                <a:gd name="T20" fmla="*/ 85 w 96"/>
                <a:gd name="T21" fmla="*/ 93 h 104"/>
                <a:gd name="T22" fmla="*/ 95 w 96"/>
                <a:gd name="T23" fmla="*/ 67 h 104"/>
                <a:gd name="T24" fmla="*/ 30 w 96"/>
                <a:gd name="T25" fmla="*/ 23 h 10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04">
                  <a:moveTo>
                    <a:pt x="19" y="31"/>
                  </a:moveTo>
                  <a:cubicBezTo>
                    <a:pt x="12" y="36"/>
                    <a:pt x="7" y="40"/>
                    <a:pt x="0" y="45"/>
                  </a:cubicBezTo>
                  <a:cubicBezTo>
                    <a:pt x="8" y="65"/>
                    <a:pt x="39" y="27"/>
                    <a:pt x="49" y="29"/>
                  </a:cubicBezTo>
                  <a:cubicBezTo>
                    <a:pt x="49" y="29"/>
                    <a:pt x="49" y="29"/>
                    <a:pt x="49" y="29"/>
                  </a:cubicBezTo>
                  <a:cubicBezTo>
                    <a:pt x="49" y="32"/>
                    <a:pt x="49" y="37"/>
                    <a:pt x="49" y="41"/>
                  </a:cubicBezTo>
                  <a:cubicBezTo>
                    <a:pt x="52" y="47"/>
                    <a:pt x="54" y="48"/>
                    <a:pt x="60" y="52"/>
                  </a:cubicBezTo>
                  <a:cubicBezTo>
                    <a:pt x="64" y="49"/>
                    <a:pt x="66" y="44"/>
                    <a:pt x="69" y="39"/>
                  </a:cubicBezTo>
                  <a:cubicBezTo>
                    <a:pt x="72" y="43"/>
                    <a:pt x="72" y="50"/>
                    <a:pt x="74" y="55"/>
                  </a:cubicBezTo>
                  <a:cubicBezTo>
                    <a:pt x="76" y="61"/>
                    <a:pt x="80" y="60"/>
                    <a:pt x="76" y="70"/>
                  </a:cubicBezTo>
                  <a:cubicBezTo>
                    <a:pt x="74" y="78"/>
                    <a:pt x="61" y="83"/>
                    <a:pt x="63" y="92"/>
                  </a:cubicBezTo>
                  <a:cubicBezTo>
                    <a:pt x="66" y="104"/>
                    <a:pt x="79" y="99"/>
                    <a:pt x="85" y="93"/>
                  </a:cubicBezTo>
                  <a:cubicBezTo>
                    <a:pt x="92" y="85"/>
                    <a:pt x="96" y="76"/>
                    <a:pt x="95" y="67"/>
                  </a:cubicBezTo>
                  <a:cubicBezTo>
                    <a:pt x="92" y="37"/>
                    <a:pt x="59" y="0"/>
                    <a:pt x="30" y="23"/>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4" name="Freeform 97"/>
            <p:cNvSpPr/>
            <p:nvPr userDrawn="1"/>
          </p:nvSpPr>
          <p:spPr bwMode="auto">
            <a:xfrm>
              <a:off x="4688602" y="-705688"/>
              <a:ext cx="186390" cy="196115"/>
            </a:xfrm>
            <a:custGeom>
              <a:gdLst>
                <a:gd name="T0" fmla="*/ 48 w 124"/>
                <a:gd name="T1" fmla="*/ 130 h 130"/>
                <a:gd name="T2" fmla="*/ 53 w 124"/>
                <a:gd name="T3" fmla="*/ 122 h 130"/>
                <a:gd name="T4" fmla="*/ 53 w 124"/>
                <a:gd name="T5" fmla="*/ 108 h 130"/>
                <a:gd name="T6" fmla="*/ 57 w 124"/>
                <a:gd name="T7" fmla="*/ 88 h 130"/>
                <a:gd name="T8" fmla="*/ 86 w 124"/>
                <a:gd name="T9" fmla="*/ 50 h 130"/>
                <a:gd name="T10" fmla="*/ 124 w 124"/>
                <a:gd name="T11" fmla="*/ 21 h 130"/>
                <a:gd name="T12" fmla="*/ 60 w 124"/>
                <a:gd name="T13" fmla="*/ 63 h 130"/>
                <a:gd name="T14" fmla="*/ 48 w 124"/>
                <a:gd name="T15" fmla="*/ 78 h 130"/>
                <a:gd name="T16" fmla="*/ 42 w 124"/>
                <a:gd name="T17" fmla="*/ 87 h 130"/>
                <a:gd name="T18" fmla="*/ 32 w 124"/>
                <a:gd name="T19" fmla="*/ 91 h 130"/>
                <a:gd name="T20" fmla="*/ 0 w 124"/>
                <a:gd name="T21" fmla="*/ 107 h 130"/>
                <a:gd name="T22" fmla="*/ 38 w 124"/>
                <a:gd name="T23" fmla="*/ 129 h 13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4" h="130">
                  <a:moveTo>
                    <a:pt x="48" y="130"/>
                  </a:moveTo>
                  <a:cubicBezTo>
                    <a:pt x="51" y="128"/>
                    <a:pt x="51" y="126"/>
                    <a:pt x="53" y="122"/>
                  </a:cubicBezTo>
                  <a:cubicBezTo>
                    <a:pt x="54" y="118"/>
                    <a:pt x="53" y="112"/>
                    <a:pt x="53" y="108"/>
                  </a:cubicBezTo>
                  <a:cubicBezTo>
                    <a:pt x="52" y="98"/>
                    <a:pt x="51" y="99"/>
                    <a:pt x="57" y="88"/>
                  </a:cubicBezTo>
                  <a:cubicBezTo>
                    <a:pt x="67" y="75"/>
                    <a:pt x="76" y="62"/>
                    <a:pt x="86" y="50"/>
                  </a:cubicBezTo>
                  <a:cubicBezTo>
                    <a:pt x="97" y="39"/>
                    <a:pt x="112" y="31"/>
                    <a:pt x="124" y="21"/>
                  </a:cubicBezTo>
                  <a:cubicBezTo>
                    <a:pt x="115" y="0"/>
                    <a:pt x="66" y="57"/>
                    <a:pt x="60" y="63"/>
                  </a:cubicBezTo>
                  <a:cubicBezTo>
                    <a:pt x="56" y="68"/>
                    <a:pt x="50" y="72"/>
                    <a:pt x="48" y="78"/>
                  </a:cubicBezTo>
                  <a:cubicBezTo>
                    <a:pt x="46" y="81"/>
                    <a:pt x="44" y="85"/>
                    <a:pt x="42" y="87"/>
                  </a:cubicBezTo>
                  <a:cubicBezTo>
                    <a:pt x="36" y="93"/>
                    <a:pt x="41" y="91"/>
                    <a:pt x="32" y="91"/>
                  </a:cubicBezTo>
                  <a:cubicBezTo>
                    <a:pt x="17" y="94"/>
                    <a:pt x="8" y="92"/>
                    <a:pt x="0" y="107"/>
                  </a:cubicBezTo>
                  <a:cubicBezTo>
                    <a:pt x="20" y="109"/>
                    <a:pt x="27" y="112"/>
                    <a:pt x="38" y="129"/>
                  </a:cubicBezTo>
                </a:path>
              </a:pathLst>
            </a:custGeom>
            <a:solidFill>
              <a:srgbClr val="9B785C"/>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5" name="Freeform 98"/>
            <p:cNvSpPr/>
            <p:nvPr userDrawn="1"/>
          </p:nvSpPr>
          <p:spPr bwMode="auto">
            <a:xfrm>
              <a:off x="4503833" y="39871"/>
              <a:ext cx="165319" cy="173424"/>
            </a:xfrm>
            <a:custGeom>
              <a:gdLst>
                <a:gd name="T0" fmla="*/ 26 w 110"/>
                <a:gd name="T1" fmla="*/ 99 h 115"/>
                <a:gd name="T2" fmla="*/ 36 w 110"/>
                <a:gd name="T3" fmla="*/ 111 h 115"/>
                <a:gd name="T4" fmla="*/ 79 w 110"/>
                <a:gd name="T5" fmla="*/ 98 h 115"/>
                <a:gd name="T6" fmla="*/ 106 w 110"/>
                <a:gd name="T7" fmla="*/ 85 h 115"/>
                <a:gd name="T8" fmla="*/ 102 w 110"/>
                <a:gd name="T9" fmla="*/ 70 h 115"/>
                <a:gd name="T10" fmla="*/ 109 w 110"/>
                <a:gd name="T11" fmla="*/ 53 h 115"/>
                <a:gd name="T12" fmla="*/ 88 w 110"/>
                <a:gd name="T13" fmla="*/ 24 h 115"/>
                <a:gd name="T14" fmla="*/ 68 w 110"/>
                <a:gd name="T15" fmla="*/ 20 h 115"/>
                <a:gd name="T16" fmla="*/ 56 w 110"/>
                <a:gd name="T17" fmla="*/ 7 h 115"/>
                <a:gd name="T18" fmla="*/ 5 w 110"/>
                <a:gd name="T19" fmla="*/ 56 h 115"/>
                <a:gd name="T20" fmla="*/ 13 w 110"/>
                <a:gd name="T21" fmla="*/ 96 h 115"/>
                <a:gd name="T22" fmla="*/ 34 w 110"/>
                <a:gd name="T23" fmla="*/ 107 h 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0" h="115">
                  <a:moveTo>
                    <a:pt x="26" y="99"/>
                  </a:moveTo>
                  <a:cubicBezTo>
                    <a:pt x="28" y="103"/>
                    <a:pt x="31" y="109"/>
                    <a:pt x="36" y="111"/>
                  </a:cubicBezTo>
                  <a:cubicBezTo>
                    <a:pt x="45" y="115"/>
                    <a:pt x="81" y="115"/>
                    <a:pt x="79" y="98"/>
                  </a:cubicBezTo>
                  <a:cubicBezTo>
                    <a:pt x="85" y="109"/>
                    <a:pt x="104" y="93"/>
                    <a:pt x="106" y="85"/>
                  </a:cubicBezTo>
                  <a:cubicBezTo>
                    <a:pt x="108" y="80"/>
                    <a:pt x="101" y="75"/>
                    <a:pt x="102" y="70"/>
                  </a:cubicBezTo>
                  <a:cubicBezTo>
                    <a:pt x="103" y="64"/>
                    <a:pt x="110" y="62"/>
                    <a:pt x="109" y="53"/>
                  </a:cubicBezTo>
                  <a:cubicBezTo>
                    <a:pt x="109" y="41"/>
                    <a:pt x="100" y="27"/>
                    <a:pt x="88" y="24"/>
                  </a:cubicBezTo>
                  <a:cubicBezTo>
                    <a:pt x="80" y="21"/>
                    <a:pt x="74" y="24"/>
                    <a:pt x="68" y="20"/>
                  </a:cubicBezTo>
                  <a:cubicBezTo>
                    <a:pt x="61" y="17"/>
                    <a:pt x="61" y="9"/>
                    <a:pt x="56" y="7"/>
                  </a:cubicBezTo>
                  <a:cubicBezTo>
                    <a:pt x="41" y="0"/>
                    <a:pt x="8" y="43"/>
                    <a:pt x="5" y="56"/>
                  </a:cubicBezTo>
                  <a:cubicBezTo>
                    <a:pt x="0" y="71"/>
                    <a:pt x="3" y="85"/>
                    <a:pt x="13" y="96"/>
                  </a:cubicBezTo>
                  <a:cubicBezTo>
                    <a:pt x="18" y="100"/>
                    <a:pt x="26" y="111"/>
                    <a:pt x="34" y="107"/>
                  </a:cubicBezTo>
                </a:path>
              </a:pathLst>
            </a:custGeom>
            <a:solidFill>
              <a:srgbClr val="C94F80"/>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6" name="Freeform 99"/>
            <p:cNvSpPr/>
            <p:nvPr userDrawn="1"/>
          </p:nvSpPr>
          <p:spPr bwMode="auto">
            <a:xfrm>
              <a:off x="4513558" y="41491"/>
              <a:ext cx="141008" cy="105351"/>
            </a:xfrm>
            <a:custGeom>
              <a:gdLst>
                <a:gd name="T0" fmla="*/ 0 w 93"/>
                <a:gd name="T1" fmla="*/ 67 h 70"/>
                <a:gd name="T2" fmla="*/ 2 w 93"/>
                <a:gd name="T3" fmla="*/ 70 h 70"/>
                <a:gd name="T4" fmla="*/ 20 w 93"/>
                <a:gd name="T5" fmla="*/ 44 h 70"/>
                <a:gd name="T6" fmla="*/ 33 w 93"/>
                <a:gd name="T7" fmla="*/ 45 h 70"/>
                <a:gd name="T8" fmla="*/ 41 w 93"/>
                <a:gd name="T9" fmla="*/ 51 h 70"/>
                <a:gd name="T10" fmla="*/ 46 w 93"/>
                <a:gd name="T11" fmla="*/ 36 h 70"/>
                <a:gd name="T12" fmla="*/ 73 w 93"/>
                <a:gd name="T13" fmla="*/ 45 h 70"/>
                <a:gd name="T14" fmla="*/ 93 w 93"/>
                <a:gd name="T15" fmla="*/ 36 h 70"/>
                <a:gd name="T16" fmla="*/ 74 w 93"/>
                <a:gd name="T17" fmla="*/ 28 h 70"/>
                <a:gd name="T18" fmla="*/ 61 w 93"/>
                <a:gd name="T19" fmla="*/ 15 h 70"/>
                <a:gd name="T20" fmla="*/ 36 w 93"/>
                <a:gd name="T21" fmla="*/ 7 h 70"/>
                <a:gd name="T22" fmla="*/ 4 w 93"/>
                <a:gd name="T23" fmla="*/ 44 h 7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 h="70">
                  <a:moveTo>
                    <a:pt x="0" y="67"/>
                  </a:moveTo>
                  <a:cubicBezTo>
                    <a:pt x="1" y="68"/>
                    <a:pt x="1" y="68"/>
                    <a:pt x="2" y="70"/>
                  </a:cubicBezTo>
                  <a:cubicBezTo>
                    <a:pt x="10" y="62"/>
                    <a:pt x="9" y="51"/>
                    <a:pt x="20" y="44"/>
                  </a:cubicBezTo>
                  <a:cubicBezTo>
                    <a:pt x="31" y="39"/>
                    <a:pt x="28" y="41"/>
                    <a:pt x="33" y="45"/>
                  </a:cubicBezTo>
                  <a:cubicBezTo>
                    <a:pt x="36" y="49"/>
                    <a:pt x="34" y="55"/>
                    <a:pt x="41" y="51"/>
                  </a:cubicBezTo>
                  <a:cubicBezTo>
                    <a:pt x="45" y="51"/>
                    <a:pt x="46" y="40"/>
                    <a:pt x="46" y="36"/>
                  </a:cubicBezTo>
                  <a:cubicBezTo>
                    <a:pt x="56" y="39"/>
                    <a:pt x="63" y="46"/>
                    <a:pt x="73" y="45"/>
                  </a:cubicBezTo>
                  <a:cubicBezTo>
                    <a:pt x="80" y="44"/>
                    <a:pt x="87" y="39"/>
                    <a:pt x="93" y="36"/>
                  </a:cubicBezTo>
                  <a:cubicBezTo>
                    <a:pt x="88" y="32"/>
                    <a:pt x="80" y="32"/>
                    <a:pt x="74" y="28"/>
                  </a:cubicBezTo>
                  <a:cubicBezTo>
                    <a:pt x="68" y="24"/>
                    <a:pt x="66" y="22"/>
                    <a:pt x="61" y="15"/>
                  </a:cubicBezTo>
                  <a:cubicBezTo>
                    <a:pt x="54" y="4"/>
                    <a:pt x="48" y="0"/>
                    <a:pt x="36" y="7"/>
                  </a:cubicBezTo>
                  <a:cubicBezTo>
                    <a:pt x="25" y="13"/>
                    <a:pt x="1" y="32"/>
                    <a:pt x="4" y="44"/>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7" name="Freeform 100"/>
            <p:cNvSpPr/>
            <p:nvPr userDrawn="1"/>
          </p:nvSpPr>
          <p:spPr bwMode="auto">
            <a:xfrm>
              <a:off x="4537869" y="-125449"/>
              <a:ext cx="71314" cy="199356"/>
            </a:xfrm>
            <a:custGeom>
              <a:gdLst>
                <a:gd name="T0" fmla="*/ 28 w 47"/>
                <a:gd name="T1" fmla="*/ 125 h 132"/>
                <a:gd name="T2" fmla="*/ 25 w 47"/>
                <a:gd name="T3" fmla="*/ 77 h 132"/>
                <a:gd name="T4" fmla="*/ 47 w 47"/>
                <a:gd name="T5" fmla="*/ 1 h 132"/>
                <a:gd name="T6" fmla="*/ 13 w 47"/>
                <a:gd name="T7" fmla="*/ 62 h 132"/>
                <a:gd name="T8" fmla="*/ 15 w 47"/>
                <a:gd name="T9" fmla="*/ 132 h 132"/>
                <a:gd name="T10" fmla="*/ 18 w 47"/>
                <a:gd name="T11" fmla="*/ 131 h 132"/>
              </a:gdLst>
              <a:cxnLst>
                <a:cxn ang="0">
                  <a:pos x="T0" y="T1"/>
                </a:cxn>
                <a:cxn ang="0">
                  <a:pos x="T2" y="T3"/>
                </a:cxn>
                <a:cxn ang="0">
                  <a:pos x="T4" y="T5"/>
                </a:cxn>
                <a:cxn ang="0">
                  <a:pos x="T6" y="T7"/>
                </a:cxn>
                <a:cxn ang="0">
                  <a:pos x="T8" y="T9"/>
                </a:cxn>
                <a:cxn ang="0">
                  <a:pos x="T10" y="T11"/>
                </a:cxn>
              </a:cxnLst>
              <a:rect l="0" t="0" r="r" b="b"/>
              <a:pathLst>
                <a:path w="47" h="132">
                  <a:moveTo>
                    <a:pt x="28" y="125"/>
                  </a:moveTo>
                  <a:cubicBezTo>
                    <a:pt x="22" y="114"/>
                    <a:pt x="25" y="91"/>
                    <a:pt x="25" y="77"/>
                  </a:cubicBezTo>
                  <a:cubicBezTo>
                    <a:pt x="27" y="51"/>
                    <a:pt x="34" y="24"/>
                    <a:pt x="47" y="1"/>
                  </a:cubicBezTo>
                  <a:cubicBezTo>
                    <a:pt x="28" y="0"/>
                    <a:pt x="15" y="48"/>
                    <a:pt x="13" y="62"/>
                  </a:cubicBezTo>
                  <a:cubicBezTo>
                    <a:pt x="10" y="80"/>
                    <a:pt x="0" y="115"/>
                    <a:pt x="15" y="132"/>
                  </a:cubicBezTo>
                  <a:cubicBezTo>
                    <a:pt x="16" y="131"/>
                    <a:pt x="18" y="131"/>
                    <a:pt x="18" y="131"/>
                  </a:cubicBezTo>
                </a:path>
              </a:pathLst>
            </a:custGeom>
            <a:solidFill>
              <a:srgbClr val="9B785C"/>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1" name="Freeform 104"/>
            <p:cNvSpPr/>
            <p:nvPr userDrawn="1"/>
          </p:nvSpPr>
          <p:spPr bwMode="auto">
            <a:xfrm>
              <a:off x="4779367" y="-999050"/>
              <a:ext cx="299844" cy="380884"/>
            </a:xfrm>
            <a:custGeom>
              <a:gdLst>
                <a:gd name="T0" fmla="*/ 71 w 199"/>
                <a:gd name="T1" fmla="*/ 221 h 252"/>
                <a:gd name="T2" fmla="*/ 75 w 199"/>
                <a:gd name="T3" fmla="*/ 178 h 252"/>
                <a:gd name="T4" fmla="*/ 110 w 199"/>
                <a:gd name="T5" fmla="*/ 106 h 252"/>
                <a:gd name="T6" fmla="*/ 152 w 199"/>
                <a:gd name="T7" fmla="*/ 54 h 252"/>
                <a:gd name="T8" fmla="*/ 178 w 199"/>
                <a:gd name="T9" fmla="*/ 29 h 252"/>
                <a:gd name="T10" fmla="*/ 193 w 199"/>
                <a:gd name="T11" fmla="*/ 16 h 252"/>
                <a:gd name="T12" fmla="*/ 198 w 199"/>
                <a:gd name="T13" fmla="*/ 0 h 252"/>
                <a:gd name="T14" fmla="*/ 159 w 199"/>
                <a:gd name="T15" fmla="*/ 33 h 252"/>
                <a:gd name="T16" fmla="*/ 131 w 199"/>
                <a:gd name="T17" fmla="*/ 71 h 252"/>
                <a:gd name="T18" fmla="*/ 58 w 199"/>
                <a:gd name="T19" fmla="*/ 148 h 252"/>
                <a:gd name="T20" fmla="*/ 23 w 199"/>
                <a:gd name="T21" fmla="*/ 187 h 252"/>
                <a:gd name="T22" fmla="*/ 12 w 199"/>
                <a:gd name="T23" fmla="*/ 211 h 252"/>
                <a:gd name="T24" fmla="*/ 2 w 199"/>
                <a:gd name="T25" fmla="*/ 236 h 252"/>
                <a:gd name="T26" fmla="*/ 18 w 199"/>
                <a:gd name="T27" fmla="*/ 227 h 252"/>
                <a:gd name="T28" fmla="*/ 28 w 199"/>
                <a:gd name="T29" fmla="*/ 202 h 252"/>
                <a:gd name="T30" fmla="*/ 57 w 199"/>
                <a:gd name="T31" fmla="*/ 159 h 252"/>
                <a:gd name="T32" fmla="*/ 80 w 199"/>
                <a:gd name="T33" fmla="*/ 132 h 252"/>
                <a:gd name="T34" fmla="*/ 61 w 199"/>
                <a:gd name="T35" fmla="*/ 176 h 252"/>
                <a:gd name="T36" fmla="*/ 53 w 199"/>
                <a:gd name="T37" fmla="*/ 209 h 25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9" h="251">
                  <a:moveTo>
                    <a:pt x="71" y="221"/>
                  </a:moveTo>
                  <a:cubicBezTo>
                    <a:pt x="64" y="210"/>
                    <a:pt x="72" y="188"/>
                    <a:pt x="75" y="178"/>
                  </a:cubicBezTo>
                  <a:cubicBezTo>
                    <a:pt x="85" y="153"/>
                    <a:pt x="97" y="130"/>
                    <a:pt x="110" y="106"/>
                  </a:cubicBezTo>
                  <a:cubicBezTo>
                    <a:pt x="121" y="86"/>
                    <a:pt x="137" y="71"/>
                    <a:pt x="152" y="54"/>
                  </a:cubicBezTo>
                  <a:cubicBezTo>
                    <a:pt x="160" y="46"/>
                    <a:pt x="168" y="36"/>
                    <a:pt x="178" y="29"/>
                  </a:cubicBezTo>
                  <a:cubicBezTo>
                    <a:pt x="182" y="26"/>
                    <a:pt x="190" y="20"/>
                    <a:pt x="193" y="16"/>
                  </a:cubicBezTo>
                  <a:cubicBezTo>
                    <a:pt x="199" y="10"/>
                    <a:pt x="198" y="9"/>
                    <a:pt x="198" y="0"/>
                  </a:cubicBezTo>
                  <a:cubicBezTo>
                    <a:pt x="184" y="3"/>
                    <a:pt x="168" y="22"/>
                    <a:pt x="159" y="33"/>
                  </a:cubicBezTo>
                  <a:cubicBezTo>
                    <a:pt x="150" y="45"/>
                    <a:pt x="141" y="60"/>
                    <a:pt x="131" y="71"/>
                  </a:cubicBezTo>
                  <a:cubicBezTo>
                    <a:pt x="108" y="98"/>
                    <a:pt x="82" y="124"/>
                    <a:pt x="58" y="148"/>
                  </a:cubicBezTo>
                  <a:cubicBezTo>
                    <a:pt x="46" y="160"/>
                    <a:pt x="33" y="172"/>
                    <a:pt x="23" y="187"/>
                  </a:cubicBezTo>
                  <a:cubicBezTo>
                    <a:pt x="19" y="194"/>
                    <a:pt x="16" y="202"/>
                    <a:pt x="12" y="211"/>
                  </a:cubicBezTo>
                  <a:cubicBezTo>
                    <a:pt x="10" y="216"/>
                    <a:pt x="0" y="230"/>
                    <a:pt x="2" y="236"/>
                  </a:cubicBezTo>
                  <a:cubicBezTo>
                    <a:pt x="8" y="252"/>
                    <a:pt x="15" y="231"/>
                    <a:pt x="18" y="227"/>
                  </a:cubicBezTo>
                  <a:cubicBezTo>
                    <a:pt x="20" y="219"/>
                    <a:pt x="24" y="211"/>
                    <a:pt x="28" y="202"/>
                  </a:cubicBezTo>
                  <a:cubicBezTo>
                    <a:pt x="35" y="187"/>
                    <a:pt x="44" y="172"/>
                    <a:pt x="57" y="159"/>
                  </a:cubicBezTo>
                  <a:cubicBezTo>
                    <a:pt x="63" y="150"/>
                    <a:pt x="71" y="139"/>
                    <a:pt x="80" y="132"/>
                  </a:cubicBezTo>
                  <a:cubicBezTo>
                    <a:pt x="73" y="145"/>
                    <a:pt x="67" y="161"/>
                    <a:pt x="61" y="176"/>
                  </a:cubicBezTo>
                  <a:cubicBezTo>
                    <a:pt x="57" y="187"/>
                    <a:pt x="58" y="198"/>
                    <a:pt x="53" y="209"/>
                  </a:cubicBezTo>
                </a:path>
              </a:pathLst>
            </a:custGeom>
            <a:solidFill>
              <a:srgbClr val="9B785C"/>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8" name="Freeform 111"/>
            <p:cNvSpPr/>
            <p:nvPr userDrawn="1"/>
          </p:nvSpPr>
          <p:spPr bwMode="auto">
            <a:xfrm>
              <a:off x="4391999" y="516380"/>
              <a:ext cx="128042" cy="59969"/>
            </a:xfrm>
            <a:custGeom>
              <a:gdLst>
                <a:gd name="T0" fmla="*/ 23 w 85"/>
                <a:gd name="T1" fmla="*/ 9 h 39"/>
                <a:gd name="T2" fmla="*/ 0 w 85"/>
                <a:gd name="T3" fmla="*/ 27 h 39"/>
                <a:gd name="T4" fmla="*/ 21 w 85"/>
                <a:gd name="T5" fmla="*/ 24 h 39"/>
                <a:gd name="T6" fmla="*/ 27 w 85"/>
                <a:gd name="T7" fmla="*/ 32 h 39"/>
                <a:gd name="T8" fmla="*/ 41 w 85"/>
                <a:gd name="T9" fmla="*/ 28 h 39"/>
                <a:gd name="T10" fmla="*/ 58 w 85"/>
                <a:gd name="T11" fmla="*/ 36 h 39"/>
                <a:gd name="T12" fmla="*/ 71 w 85"/>
                <a:gd name="T13" fmla="*/ 20 h 39"/>
                <a:gd name="T14" fmla="*/ 12 w 85"/>
                <a:gd name="T15" fmla="*/ 14 h 39"/>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5" h="39">
                  <a:moveTo>
                    <a:pt x="23" y="9"/>
                  </a:moveTo>
                  <a:cubicBezTo>
                    <a:pt x="15" y="15"/>
                    <a:pt x="7" y="20"/>
                    <a:pt x="0" y="27"/>
                  </a:cubicBezTo>
                  <a:cubicBezTo>
                    <a:pt x="4" y="33"/>
                    <a:pt x="16" y="28"/>
                    <a:pt x="21" y="24"/>
                  </a:cubicBezTo>
                  <a:cubicBezTo>
                    <a:pt x="23" y="26"/>
                    <a:pt x="25" y="29"/>
                    <a:pt x="27" y="32"/>
                  </a:cubicBezTo>
                  <a:cubicBezTo>
                    <a:pt x="33" y="29"/>
                    <a:pt x="34" y="25"/>
                    <a:pt x="41" y="28"/>
                  </a:cubicBezTo>
                  <a:cubicBezTo>
                    <a:pt x="46" y="30"/>
                    <a:pt x="51" y="35"/>
                    <a:pt x="58" y="36"/>
                  </a:cubicBezTo>
                  <a:cubicBezTo>
                    <a:pt x="70" y="39"/>
                    <a:pt x="85" y="34"/>
                    <a:pt x="71" y="20"/>
                  </a:cubicBezTo>
                  <a:cubicBezTo>
                    <a:pt x="56" y="7"/>
                    <a:pt x="30" y="0"/>
                    <a:pt x="12" y="14"/>
                  </a:cubicBezTo>
                </a:path>
              </a:pathLst>
            </a:custGeom>
            <a:solidFill>
              <a:srgbClr val="9B785C"/>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9" name="Freeform 112"/>
            <p:cNvSpPr/>
            <p:nvPr userDrawn="1"/>
          </p:nvSpPr>
          <p:spPr bwMode="auto">
            <a:xfrm>
              <a:off x="4276924" y="553656"/>
              <a:ext cx="307949" cy="126421"/>
            </a:xfrm>
            <a:custGeom>
              <a:gdLst>
                <a:gd name="T0" fmla="*/ 75 w 204"/>
                <a:gd name="T1" fmla="*/ 2 h 84"/>
                <a:gd name="T2" fmla="*/ 77 w 204"/>
                <a:gd name="T3" fmla="*/ 2 h 84"/>
                <a:gd name="T4" fmla="*/ 64 w 204"/>
                <a:gd name="T5" fmla="*/ 10 h 84"/>
                <a:gd name="T6" fmla="*/ 37 w 204"/>
                <a:gd name="T7" fmla="*/ 22 h 84"/>
                <a:gd name="T8" fmla="*/ 22 w 204"/>
                <a:gd name="T9" fmla="*/ 42 h 84"/>
                <a:gd name="T10" fmla="*/ 0 w 204"/>
                <a:gd name="T11" fmla="*/ 62 h 84"/>
                <a:gd name="T12" fmla="*/ 34 w 204"/>
                <a:gd name="T13" fmla="*/ 71 h 84"/>
                <a:gd name="T14" fmla="*/ 58 w 204"/>
                <a:gd name="T15" fmla="*/ 57 h 84"/>
                <a:gd name="T16" fmla="*/ 95 w 204"/>
                <a:gd name="T17" fmla="*/ 82 h 84"/>
                <a:gd name="T18" fmla="*/ 134 w 204"/>
                <a:gd name="T19" fmla="*/ 50 h 84"/>
                <a:gd name="T20" fmla="*/ 164 w 204"/>
                <a:gd name="T21" fmla="*/ 78 h 84"/>
                <a:gd name="T22" fmla="*/ 180 w 204"/>
                <a:gd name="T23" fmla="*/ 70 h 84"/>
                <a:gd name="T24" fmla="*/ 199 w 204"/>
                <a:gd name="T25" fmla="*/ 59 h 84"/>
                <a:gd name="T26" fmla="*/ 181 w 204"/>
                <a:gd name="T27" fmla="*/ 18 h 84"/>
                <a:gd name="T28" fmla="*/ 149 w 204"/>
                <a:gd name="T29" fmla="*/ 5 h 8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4" h="84">
                  <a:moveTo>
                    <a:pt x="75" y="2"/>
                  </a:moveTo>
                  <a:cubicBezTo>
                    <a:pt x="76" y="1"/>
                    <a:pt x="75" y="0"/>
                    <a:pt x="77" y="2"/>
                  </a:cubicBezTo>
                  <a:cubicBezTo>
                    <a:pt x="73" y="5"/>
                    <a:pt x="69" y="8"/>
                    <a:pt x="64" y="10"/>
                  </a:cubicBezTo>
                  <a:cubicBezTo>
                    <a:pt x="54" y="13"/>
                    <a:pt x="46" y="15"/>
                    <a:pt x="37" y="22"/>
                  </a:cubicBezTo>
                  <a:cubicBezTo>
                    <a:pt x="27" y="28"/>
                    <a:pt x="25" y="34"/>
                    <a:pt x="22" y="42"/>
                  </a:cubicBezTo>
                  <a:cubicBezTo>
                    <a:pt x="16" y="51"/>
                    <a:pt x="8" y="57"/>
                    <a:pt x="0" y="62"/>
                  </a:cubicBezTo>
                  <a:cubicBezTo>
                    <a:pt x="5" y="70"/>
                    <a:pt x="24" y="73"/>
                    <a:pt x="34" y="71"/>
                  </a:cubicBezTo>
                  <a:cubicBezTo>
                    <a:pt x="43" y="69"/>
                    <a:pt x="49" y="61"/>
                    <a:pt x="58" y="57"/>
                  </a:cubicBezTo>
                  <a:cubicBezTo>
                    <a:pt x="70" y="70"/>
                    <a:pt x="73" y="84"/>
                    <a:pt x="95" y="82"/>
                  </a:cubicBezTo>
                  <a:cubicBezTo>
                    <a:pt x="113" y="81"/>
                    <a:pt x="132" y="70"/>
                    <a:pt x="134" y="50"/>
                  </a:cubicBezTo>
                  <a:cubicBezTo>
                    <a:pt x="146" y="61"/>
                    <a:pt x="145" y="74"/>
                    <a:pt x="164" y="78"/>
                  </a:cubicBezTo>
                  <a:cubicBezTo>
                    <a:pt x="178" y="81"/>
                    <a:pt x="173" y="74"/>
                    <a:pt x="180" y="70"/>
                  </a:cubicBezTo>
                  <a:cubicBezTo>
                    <a:pt x="188" y="65"/>
                    <a:pt x="195" y="72"/>
                    <a:pt x="199" y="59"/>
                  </a:cubicBezTo>
                  <a:cubicBezTo>
                    <a:pt x="204" y="47"/>
                    <a:pt x="190" y="25"/>
                    <a:pt x="181" y="18"/>
                  </a:cubicBezTo>
                  <a:cubicBezTo>
                    <a:pt x="170" y="12"/>
                    <a:pt x="156" y="12"/>
                    <a:pt x="149" y="5"/>
                  </a:cubicBezTo>
                </a:path>
              </a:pathLst>
            </a:custGeom>
            <a:solidFill>
              <a:srgbClr val="C94F80"/>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0" name="Freeform 113"/>
            <p:cNvSpPr/>
            <p:nvPr userDrawn="1"/>
          </p:nvSpPr>
          <p:spPr bwMode="auto">
            <a:xfrm>
              <a:off x="4161848" y="312161"/>
              <a:ext cx="222047" cy="249600"/>
            </a:xfrm>
            <a:custGeom>
              <a:gdLst>
                <a:gd name="T0" fmla="*/ 96 w 147"/>
                <a:gd name="T1" fmla="*/ 119 h 165"/>
                <a:gd name="T2" fmla="*/ 81 w 147"/>
                <a:gd name="T3" fmla="*/ 150 h 165"/>
                <a:gd name="T4" fmla="*/ 46 w 147"/>
                <a:gd name="T5" fmla="*/ 127 h 165"/>
                <a:gd name="T6" fmla="*/ 2 w 147"/>
                <a:gd name="T7" fmla="*/ 110 h 165"/>
                <a:gd name="T8" fmla="*/ 27 w 147"/>
                <a:gd name="T9" fmla="*/ 70 h 165"/>
                <a:gd name="T10" fmla="*/ 30 w 147"/>
                <a:gd name="T11" fmla="*/ 38 h 165"/>
                <a:gd name="T12" fmla="*/ 55 w 147"/>
                <a:gd name="T13" fmla="*/ 14 h 165"/>
                <a:gd name="T14" fmla="*/ 105 w 147"/>
                <a:gd name="T15" fmla="*/ 36 h 165"/>
                <a:gd name="T16" fmla="*/ 122 w 147"/>
                <a:gd name="T17" fmla="*/ 35 h 165"/>
                <a:gd name="T18" fmla="*/ 145 w 147"/>
                <a:gd name="T19" fmla="*/ 49 h 165"/>
                <a:gd name="T20" fmla="*/ 112 w 147"/>
                <a:gd name="T21" fmla="*/ 91 h 165"/>
                <a:gd name="T22" fmla="*/ 109 w 147"/>
                <a:gd name="T23" fmla="*/ 114 h 165"/>
                <a:gd name="T24" fmla="*/ 94 w 147"/>
                <a:gd name="T25" fmla="*/ 118 h 1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7" h="165">
                  <a:moveTo>
                    <a:pt x="96" y="119"/>
                  </a:moveTo>
                  <a:cubicBezTo>
                    <a:pt x="102" y="127"/>
                    <a:pt x="86" y="146"/>
                    <a:pt x="81" y="150"/>
                  </a:cubicBezTo>
                  <a:cubicBezTo>
                    <a:pt x="63" y="165"/>
                    <a:pt x="48" y="144"/>
                    <a:pt x="46" y="127"/>
                  </a:cubicBezTo>
                  <a:cubicBezTo>
                    <a:pt x="29" y="139"/>
                    <a:pt x="4" y="133"/>
                    <a:pt x="2" y="110"/>
                  </a:cubicBezTo>
                  <a:cubicBezTo>
                    <a:pt x="0" y="91"/>
                    <a:pt x="14" y="80"/>
                    <a:pt x="27" y="70"/>
                  </a:cubicBezTo>
                  <a:cubicBezTo>
                    <a:pt x="26" y="57"/>
                    <a:pt x="23" y="48"/>
                    <a:pt x="30" y="38"/>
                  </a:cubicBezTo>
                  <a:cubicBezTo>
                    <a:pt x="35" y="28"/>
                    <a:pt x="44" y="19"/>
                    <a:pt x="55" y="14"/>
                  </a:cubicBezTo>
                  <a:cubicBezTo>
                    <a:pt x="79" y="0"/>
                    <a:pt x="91" y="20"/>
                    <a:pt x="105" y="36"/>
                  </a:cubicBezTo>
                  <a:cubicBezTo>
                    <a:pt x="113" y="24"/>
                    <a:pt x="114" y="32"/>
                    <a:pt x="122" y="35"/>
                  </a:cubicBezTo>
                  <a:cubicBezTo>
                    <a:pt x="132" y="40"/>
                    <a:pt x="142" y="35"/>
                    <a:pt x="145" y="49"/>
                  </a:cubicBezTo>
                  <a:cubicBezTo>
                    <a:pt x="147" y="66"/>
                    <a:pt x="128" y="88"/>
                    <a:pt x="112" y="91"/>
                  </a:cubicBezTo>
                  <a:cubicBezTo>
                    <a:pt x="120" y="101"/>
                    <a:pt x="123" y="105"/>
                    <a:pt x="109" y="114"/>
                  </a:cubicBezTo>
                  <a:cubicBezTo>
                    <a:pt x="106" y="116"/>
                    <a:pt x="97" y="120"/>
                    <a:pt x="94" y="118"/>
                  </a:cubicBezTo>
                </a:path>
              </a:pathLst>
            </a:custGeom>
            <a:solidFill>
              <a:srgbClr val="C94F80"/>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1" name="Freeform 114"/>
            <p:cNvSpPr/>
            <p:nvPr userDrawn="1"/>
          </p:nvSpPr>
          <p:spPr bwMode="auto">
            <a:xfrm>
              <a:off x="4208851" y="352680"/>
              <a:ext cx="116696" cy="141008"/>
            </a:xfrm>
            <a:custGeom>
              <a:gdLst>
                <a:gd name="T0" fmla="*/ 43 w 77"/>
                <a:gd name="T1" fmla="*/ 69 h 93"/>
                <a:gd name="T2" fmla="*/ 1 w 77"/>
                <a:gd name="T3" fmla="*/ 92 h 93"/>
                <a:gd name="T4" fmla="*/ 24 w 77"/>
                <a:gd name="T5" fmla="*/ 67 h 93"/>
                <a:gd name="T6" fmla="*/ 27 w 77"/>
                <a:gd name="T7" fmla="*/ 51 h 93"/>
                <a:gd name="T8" fmla="*/ 28 w 77"/>
                <a:gd name="T9" fmla="*/ 34 h 93"/>
                <a:gd name="T10" fmla="*/ 33 w 77"/>
                <a:gd name="T11" fmla="*/ 0 h 93"/>
                <a:gd name="T12" fmla="*/ 42 w 77"/>
                <a:gd name="T13" fmla="*/ 32 h 93"/>
                <a:gd name="T14" fmla="*/ 49 w 77"/>
                <a:gd name="T15" fmla="*/ 21 h 93"/>
                <a:gd name="T16" fmla="*/ 53 w 77"/>
                <a:gd name="T17" fmla="*/ 32 h 93"/>
                <a:gd name="T18" fmla="*/ 67 w 77"/>
                <a:gd name="T19" fmla="*/ 30 h 93"/>
                <a:gd name="T20" fmla="*/ 62 w 77"/>
                <a:gd name="T21" fmla="*/ 43 h 93"/>
                <a:gd name="T22" fmla="*/ 58 w 77"/>
                <a:gd name="T23" fmla="*/ 54 h 93"/>
                <a:gd name="T24" fmla="*/ 68 w 77"/>
                <a:gd name="T25" fmla="*/ 65 h 93"/>
                <a:gd name="T26" fmla="*/ 61 w 77"/>
                <a:gd name="T27" fmla="*/ 83 h 93"/>
                <a:gd name="T28" fmla="*/ 45 w 77"/>
                <a:gd name="T29" fmla="*/ 78 h 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7" h="93">
                  <a:moveTo>
                    <a:pt x="43" y="69"/>
                  </a:moveTo>
                  <a:cubicBezTo>
                    <a:pt x="31" y="78"/>
                    <a:pt x="16" y="93"/>
                    <a:pt x="1" y="92"/>
                  </a:cubicBezTo>
                  <a:cubicBezTo>
                    <a:pt x="0" y="80"/>
                    <a:pt x="20" y="76"/>
                    <a:pt x="24" y="67"/>
                  </a:cubicBezTo>
                  <a:cubicBezTo>
                    <a:pt x="10" y="63"/>
                    <a:pt x="23" y="56"/>
                    <a:pt x="27" y="51"/>
                  </a:cubicBezTo>
                  <a:cubicBezTo>
                    <a:pt x="34" y="43"/>
                    <a:pt x="34" y="43"/>
                    <a:pt x="28" y="34"/>
                  </a:cubicBezTo>
                  <a:cubicBezTo>
                    <a:pt x="19" y="22"/>
                    <a:pt x="18" y="7"/>
                    <a:pt x="33" y="0"/>
                  </a:cubicBezTo>
                  <a:cubicBezTo>
                    <a:pt x="42" y="10"/>
                    <a:pt x="41" y="19"/>
                    <a:pt x="42" y="32"/>
                  </a:cubicBezTo>
                  <a:cubicBezTo>
                    <a:pt x="43" y="27"/>
                    <a:pt x="45" y="24"/>
                    <a:pt x="49" y="21"/>
                  </a:cubicBezTo>
                  <a:cubicBezTo>
                    <a:pt x="53" y="24"/>
                    <a:pt x="53" y="28"/>
                    <a:pt x="53" y="32"/>
                  </a:cubicBezTo>
                  <a:cubicBezTo>
                    <a:pt x="57" y="30"/>
                    <a:pt x="63" y="27"/>
                    <a:pt x="67" y="30"/>
                  </a:cubicBezTo>
                  <a:cubicBezTo>
                    <a:pt x="74" y="37"/>
                    <a:pt x="65" y="39"/>
                    <a:pt x="62" y="43"/>
                  </a:cubicBezTo>
                  <a:cubicBezTo>
                    <a:pt x="57" y="49"/>
                    <a:pt x="55" y="47"/>
                    <a:pt x="58" y="54"/>
                  </a:cubicBezTo>
                  <a:cubicBezTo>
                    <a:pt x="59" y="58"/>
                    <a:pt x="66" y="63"/>
                    <a:pt x="68" y="65"/>
                  </a:cubicBezTo>
                  <a:cubicBezTo>
                    <a:pt x="76" y="76"/>
                    <a:pt x="77" y="85"/>
                    <a:pt x="61" y="83"/>
                  </a:cubicBezTo>
                  <a:cubicBezTo>
                    <a:pt x="55" y="81"/>
                    <a:pt x="51" y="78"/>
                    <a:pt x="45" y="78"/>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2" name="Freeform 115"/>
            <p:cNvSpPr/>
            <p:nvPr userDrawn="1"/>
          </p:nvSpPr>
          <p:spPr bwMode="auto">
            <a:xfrm>
              <a:off x="7326922" y="-995347"/>
              <a:ext cx="1293385" cy="1476530"/>
            </a:xfrm>
            <a:custGeom>
              <a:gdLst>
                <a:gd name="T0" fmla="*/ 369 w 857"/>
                <a:gd name="T1" fmla="*/ 324 h 978"/>
                <a:gd name="T2" fmla="*/ 340 w 857"/>
                <a:gd name="T3" fmla="*/ 198 h 978"/>
                <a:gd name="T4" fmla="*/ 393 w 857"/>
                <a:gd name="T5" fmla="*/ 37 h 978"/>
                <a:gd name="T6" fmla="*/ 532 w 857"/>
                <a:gd name="T7" fmla="*/ 55 h 978"/>
                <a:gd name="T8" fmla="*/ 567 w 857"/>
                <a:gd name="T9" fmla="*/ 132 h 978"/>
                <a:gd name="T10" fmla="*/ 580 w 857"/>
                <a:gd name="T11" fmla="*/ 208 h 978"/>
                <a:gd name="T12" fmla="*/ 564 w 857"/>
                <a:gd name="T13" fmla="*/ 292 h 978"/>
                <a:gd name="T14" fmla="*/ 633 w 857"/>
                <a:gd name="T15" fmla="*/ 235 h 978"/>
                <a:gd name="T16" fmla="*/ 696 w 857"/>
                <a:gd name="T17" fmla="*/ 208 h 978"/>
                <a:gd name="T18" fmla="*/ 777 w 857"/>
                <a:gd name="T19" fmla="*/ 211 h 978"/>
                <a:gd name="T20" fmla="*/ 809 w 857"/>
                <a:gd name="T21" fmla="*/ 227 h 978"/>
                <a:gd name="T22" fmla="*/ 833 w 857"/>
                <a:gd name="T23" fmla="*/ 269 h 978"/>
                <a:gd name="T24" fmla="*/ 838 w 857"/>
                <a:gd name="T25" fmla="*/ 343 h 978"/>
                <a:gd name="T26" fmla="*/ 796 w 857"/>
                <a:gd name="T27" fmla="*/ 411 h 978"/>
                <a:gd name="T28" fmla="*/ 730 w 857"/>
                <a:gd name="T29" fmla="*/ 472 h 978"/>
                <a:gd name="T30" fmla="*/ 691 w 857"/>
                <a:gd name="T31" fmla="*/ 498 h 978"/>
                <a:gd name="T32" fmla="*/ 654 w 857"/>
                <a:gd name="T33" fmla="*/ 506 h 978"/>
                <a:gd name="T34" fmla="*/ 804 w 857"/>
                <a:gd name="T35" fmla="*/ 611 h 978"/>
                <a:gd name="T36" fmla="*/ 814 w 857"/>
                <a:gd name="T37" fmla="*/ 769 h 978"/>
                <a:gd name="T38" fmla="*/ 651 w 857"/>
                <a:gd name="T39" fmla="*/ 746 h 978"/>
                <a:gd name="T40" fmla="*/ 582 w 857"/>
                <a:gd name="T41" fmla="*/ 711 h 978"/>
                <a:gd name="T42" fmla="*/ 546 w 857"/>
                <a:gd name="T43" fmla="*/ 685 h 978"/>
                <a:gd name="T44" fmla="*/ 525 w 857"/>
                <a:gd name="T45" fmla="*/ 667 h 978"/>
                <a:gd name="T46" fmla="*/ 511 w 857"/>
                <a:gd name="T47" fmla="*/ 648 h 978"/>
                <a:gd name="T48" fmla="*/ 506 w 857"/>
                <a:gd name="T49" fmla="*/ 646 h 978"/>
                <a:gd name="T50" fmla="*/ 506 w 857"/>
                <a:gd name="T51" fmla="*/ 646 h 978"/>
                <a:gd name="T52" fmla="*/ 509 w 857"/>
                <a:gd name="T53" fmla="*/ 796 h 978"/>
                <a:gd name="T54" fmla="*/ 480 w 857"/>
                <a:gd name="T55" fmla="*/ 885 h 978"/>
                <a:gd name="T56" fmla="*/ 416 w 857"/>
                <a:gd name="T57" fmla="*/ 962 h 978"/>
                <a:gd name="T58" fmla="*/ 382 w 857"/>
                <a:gd name="T59" fmla="*/ 967 h 978"/>
                <a:gd name="T60" fmla="*/ 343 w 857"/>
                <a:gd name="T61" fmla="*/ 925 h 978"/>
                <a:gd name="T62" fmla="*/ 316 w 857"/>
                <a:gd name="T63" fmla="*/ 841 h 978"/>
                <a:gd name="T64" fmla="*/ 314 w 857"/>
                <a:gd name="T65" fmla="*/ 669 h 978"/>
                <a:gd name="T66" fmla="*/ 322 w 857"/>
                <a:gd name="T67" fmla="*/ 640 h 978"/>
                <a:gd name="T68" fmla="*/ 193 w 857"/>
                <a:gd name="T69" fmla="*/ 743 h 978"/>
                <a:gd name="T70" fmla="*/ 32 w 857"/>
                <a:gd name="T71" fmla="*/ 688 h 978"/>
                <a:gd name="T72" fmla="*/ 3 w 857"/>
                <a:gd name="T73" fmla="*/ 606 h 978"/>
                <a:gd name="T74" fmla="*/ 11 w 857"/>
                <a:gd name="T75" fmla="*/ 567 h 978"/>
                <a:gd name="T76" fmla="*/ 42 w 857"/>
                <a:gd name="T77" fmla="*/ 522 h 978"/>
                <a:gd name="T78" fmla="*/ 143 w 857"/>
                <a:gd name="T79" fmla="*/ 451 h 978"/>
                <a:gd name="T80" fmla="*/ 245 w 857"/>
                <a:gd name="T81" fmla="*/ 437 h 978"/>
                <a:gd name="T82" fmla="*/ 282 w 857"/>
                <a:gd name="T83" fmla="*/ 440 h 978"/>
                <a:gd name="T84" fmla="*/ 198 w 857"/>
                <a:gd name="T85" fmla="*/ 403 h 978"/>
                <a:gd name="T86" fmla="*/ 127 w 857"/>
                <a:gd name="T87" fmla="*/ 340 h 978"/>
                <a:gd name="T88" fmla="*/ 111 w 857"/>
                <a:gd name="T89" fmla="*/ 306 h 978"/>
                <a:gd name="T90" fmla="*/ 82 w 857"/>
                <a:gd name="T91" fmla="*/ 266 h 978"/>
                <a:gd name="T92" fmla="*/ 71 w 857"/>
                <a:gd name="T93" fmla="*/ 224 h 978"/>
                <a:gd name="T94" fmla="*/ 98 w 857"/>
                <a:gd name="T95" fmla="*/ 206 h 978"/>
                <a:gd name="T96" fmla="*/ 274 w 857"/>
                <a:gd name="T97" fmla="*/ 216 h 978"/>
                <a:gd name="T98" fmla="*/ 335 w 857"/>
                <a:gd name="T99" fmla="*/ 261 h 978"/>
                <a:gd name="T100" fmla="*/ 364 w 857"/>
                <a:gd name="T101" fmla="*/ 314 h 97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57" h="978">
                  <a:moveTo>
                    <a:pt x="369" y="324"/>
                  </a:moveTo>
                  <a:cubicBezTo>
                    <a:pt x="369" y="279"/>
                    <a:pt x="340" y="245"/>
                    <a:pt x="340" y="198"/>
                  </a:cubicBezTo>
                  <a:cubicBezTo>
                    <a:pt x="340" y="140"/>
                    <a:pt x="351" y="84"/>
                    <a:pt x="393" y="37"/>
                  </a:cubicBezTo>
                  <a:cubicBezTo>
                    <a:pt x="424" y="0"/>
                    <a:pt x="506" y="16"/>
                    <a:pt x="532" y="55"/>
                  </a:cubicBezTo>
                  <a:cubicBezTo>
                    <a:pt x="548" y="76"/>
                    <a:pt x="559" y="108"/>
                    <a:pt x="567" y="132"/>
                  </a:cubicBezTo>
                  <a:cubicBezTo>
                    <a:pt x="577" y="158"/>
                    <a:pt x="577" y="182"/>
                    <a:pt x="580" y="208"/>
                  </a:cubicBezTo>
                  <a:cubicBezTo>
                    <a:pt x="582" y="237"/>
                    <a:pt x="567" y="266"/>
                    <a:pt x="564" y="292"/>
                  </a:cubicBezTo>
                  <a:cubicBezTo>
                    <a:pt x="572" y="263"/>
                    <a:pt x="609" y="248"/>
                    <a:pt x="633" y="235"/>
                  </a:cubicBezTo>
                  <a:cubicBezTo>
                    <a:pt x="651" y="224"/>
                    <a:pt x="675" y="211"/>
                    <a:pt x="696" y="208"/>
                  </a:cubicBezTo>
                  <a:cubicBezTo>
                    <a:pt x="720" y="206"/>
                    <a:pt x="754" y="206"/>
                    <a:pt x="777" y="211"/>
                  </a:cubicBezTo>
                  <a:cubicBezTo>
                    <a:pt x="788" y="213"/>
                    <a:pt x="801" y="219"/>
                    <a:pt x="809" y="227"/>
                  </a:cubicBezTo>
                  <a:cubicBezTo>
                    <a:pt x="822" y="237"/>
                    <a:pt x="822" y="258"/>
                    <a:pt x="833" y="269"/>
                  </a:cubicBezTo>
                  <a:cubicBezTo>
                    <a:pt x="857" y="295"/>
                    <a:pt x="854" y="314"/>
                    <a:pt x="838" y="343"/>
                  </a:cubicBezTo>
                  <a:cubicBezTo>
                    <a:pt x="825" y="366"/>
                    <a:pt x="812" y="390"/>
                    <a:pt x="796" y="411"/>
                  </a:cubicBezTo>
                  <a:cubicBezTo>
                    <a:pt x="777" y="437"/>
                    <a:pt x="754" y="453"/>
                    <a:pt x="730" y="472"/>
                  </a:cubicBezTo>
                  <a:cubicBezTo>
                    <a:pt x="717" y="480"/>
                    <a:pt x="704" y="493"/>
                    <a:pt x="691" y="498"/>
                  </a:cubicBezTo>
                  <a:cubicBezTo>
                    <a:pt x="677" y="503"/>
                    <a:pt x="664" y="501"/>
                    <a:pt x="654" y="506"/>
                  </a:cubicBezTo>
                  <a:cubicBezTo>
                    <a:pt x="706" y="514"/>
                    <a:pt x="780" y="561"/>
                    <a:pt x="804" y="611"/>
                  </a:cubicBezTo>
                  <a:cubicBezTo>
                    <a:pt x="822" y="648"/>
                    <a:pt x="843" y="735"/>
                    <a:pt x="814" y="769"/>
                  </a:cubicBezTo>
                  <a:cubicBezTo>
                    <a:pt x="777" y="809"/>
                    <a:pt x="693" y="759"/>
                    <a:pt x="651" y="746"/>
                  </a:cubicBezTo>
                  <a:cubicBezTo>
                    <a:pt x="627" y="738"/>
                    <a:pt x="604" y="725"/>
                    <a:pt x="582" y="711"/>
                  </a:cubicBezTo>
                  <a:cubicBezTo>
                    <a:pt x="569" y="704"/>
                    <a:pt x="556" y="696"/>
                    <a:pt x="546" y="685"/>
                  </a:cubicBezTo>
                  <a:cubicBezTo>
                    <a:pt x="538" y="680"/>
                    <a:pt x="530" y="675"/>
                    <a:pt x="525" y="667"/>
                  </a:cubicBezTo>
                  <a:cubicBezTo>
                    <a:pt x="522" y="664"/>
                    <a:pt x="517" y="648"/>
                    <a:pt x="511" y="648"/>
                  </a:cubicBezTo>
                  <a:cubicBezTo>
                    <a:pt x="509" y="648"/>
                    <a:pt x="509" y="646"/>
                    <a:pt x="506" y="646"/>
                  </a:cubicBezTo>
                  <a:cubicBezTo>
                    <a:pt x="506" y="646"/>
                    <a:pt x="506" y="646"/>
                    <a:pt x="506" y="646"/>
                  </a:cubicBezTo>
                  <a:cubicBezTo>
                    <a:pt x="506" y="696"/>
                    <a:pt x="511" y="746"/>
                    <a:pt x="509" y="796"/>
                  </a:cubicBezTo>
                  <a:cubicBezTo>
                    <a:pt x="506" y="827"/>
                    <a:pt x="493" y="859"/>
                    <a:pt x="480" y="885"/>
                  </a:cubicBezTo>
                  <a:cubicBezTo>
                    <a:pt x="464" y="920"/>
                    <a:pt x="440" y="938"/>
                    <a:pt x="416" y="962"/>
                  </a:cubicBezTo>
                  <a:cubicBezTo>
                    <a:pt x="403" y="975"/>
                    <a:pt x="398" y="978"/>
                    <a:pt x="382" y="967"/>
                  </a:cubicBezTo>
                  <a:cubicBezTo>
                    <a:pt x="366" y="956"/>
                    <a:pt x="353" y="938"/>
                    <a:pt x="343" y="925"/>
                  </a:cubicBezTo>
                  <a:cubicBezTo>
                    <a:pt x="327" y="899"/>
                    <a:pt x="322" y="870"/>
                    <a:pt x="316" y="841"/>
                  </a:cubicBezTo>
                  <a:cubicBezTo>
                    <a:pt x="309" y="783"/>
                    <a:pt x="295" y="727"/>
                    <a:pt x="314" y="669"/>
                  </a:cubicBezTo>
                  <a:cubicBezTo>
                    <a:pt x="316" y="659"/>
                    <a:pt x="322" y="648"/>
                    <a:pt x="322" y="640"/>
                  </a:cubicBezTo>
                  <a:cubicBezTo>
                    <a:pt x="303" y="704"/>
                    <a:pt x="256" y="735"/>
                    <a:pt x="193" y="743"/>
                  </a:cubicBezTo>
                  <a:cubicBezTo>
                    <a:pt x="132" y="751"/>
                    <a:pt x="71" y="738"/>
                    <a:pt x="32" y="688"/>
                  </a:cubicBezTo>
                  <a:cubicBezTo>
                    <a:pt x="13" y="667"/>
                    <a:pt x="5" y="635"/>
                    <a:pt x="3" y="606"/>
                  </a:cubicBezTo>
                  <a:cubicBezTo>
                    <a:pt x="0" y="593"/>
                    <a:pt x="3" y="580"/>
                    <a:pt x="11" y="567"/>
                  </a:cubicBezTo>
                  <a:cubicBezTo>
                    <a:pt x="21" y="551"/>
                    <a:pt x="32" y="538"/>
                    <a:pt x="42" y="522"/>
                  </a:cubicBezTo>
                  <a:cubicBezTo>
                    <a:pt x="66" y="490"/>
                    <a:pt x="103" y="461"/>
                    <a:pt x="143" y="451"/>
                  </a:cubicBezTo>
                  <a:cubicBezTo>
                    <a:pt x="174" y="443"/>
                    <a:pt x="211" y="443"/>
                    <a:pt x="245" y="437"/>
                  </a:cubicBezTo>
                  <a:cubicBezTo>
                    <a:pt x="256" y="437"/>
                    <a:pt x="274" y="435"/>
                    <a:pt x="282" y="440"/>
                  </a:cubicBezTo>
                  <a:cubicBezTo>
                    <a:pt x="253" y="440"/>
                    <a:pt x="222" y="419"/>
                    <a:pt x="198" y="403"/>
                  </a:cubicBezTo>
                  <a:cubicBezTo>
                    <a:pt x="171" y="387"/>
                    <a:pt x="143" y="366"/>
                    <a:pt x="127" y="340"/>
                  </a:cubicBezTo>
                  <a:cubicBezTo>
                    <a:pt x="119" y="327"/>
                    <a:pt x="119" y="316"/>
                    <a:pt x="111" y="306"/>
                  </a:cubicBezTo>
                  <a:cubicBezTo>
                    <a:pt x="100" y="292"/>
                    <a:pt x="90" y="282"/>
                    <a:pt x="82" y="266"/>
                  </a:cubicBezTo>
                  <a:cubicBezTo>
                    <a:pt x="74" y="253"/>
                    <a:pt x="69" y="240"/>
                    <a:pt x="71" y="224"/>
                  </a:cubicBezTo>
                  <a:cubicBezTo>
                    <a:pt x="74" y="206"/>
                    <a:pt x="79" y="208"/>
                    <a:pt x="98" y="206"/>
                  </a:cubicBezTo>
                  <a:cubicBezTo>
                    <a:pt x="156" y="198"/>
                    <a:pt x="219" y="195"/>
                    <a:pt x="274" y="216"/>
                  </a:cubicBezTo>
                  <a:cubicBezTo>
                    <a:pt x="298" y="227"/>
                    <a:pt x="322" y="237"/>
                    <a:pt x="335" y="261"/>
                  </a:cubicBezTo>
                  <a:cubicBezTo>
                    <a:pt x="343" y="277"/>
                    <a:pt x="361" y="295"/>
                    <a:pt x="364" y="314"/>
                  </a:cubicBezTo>
                </a:path>
              </a:pathLst>
            </a:custGeom>
            <a:solidFill>
              <a:srgbClr val="FFA599"/>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3" name="Freeform 116"/>
            <p:cNvSpPr/>
            <p:nvPr userDrawn="1"/>
          </p:nvSpPr>
          <p:spPr bwMode="auto">
            <a:xfrm>
              <a:off x="7359339" y="-828406"/>
              <a:ext cx="1204242" cy="1066473"/>
            </a:xfrm>
            <a:custGeom>
              <a:gdLst>
                <a:gd name="T0" fmla="*/ 335 w 799"/>
                <a:gd name="T1" fmla="*/ 145 h 706"/>
                <a:gd name="T2" fmla="*/ 359 w 799"/>
                <a:gd name="T3" fmla="*/ 118 h 706"/>
                <a:gd name="T4" fmla="*/ 388 w 799"/>
                <a:gd name="T5" fmla="*/ 166 h 706"/>
                <a:gd name="T6" fmla="*/ 411 w 799"/>
                <a:gd name="T7" fmla="*/ 113 h 706"/>
                <a:gd name="T8" fmla="*/ 443 w 799"/>
                <a:gd name="T9" fmla="*/ 174 h 706"/>
                <a:gd name="T10" fmla="*/ 469 w 799"/>
                <a:gd name="T11" fmla="*/ 200 h 706"/>
                <a:gd name="T12" fmla="*/ 511 w 799"/>
                <a:gd name="T13" fmla="*/ 89 h 706"/>
                <a:gd name="T14" fmla="*/ 525 w 799"/>
                <a:gd name="T15" fmla="*/ 176 h 706"/>
                <a:gd name="T16" fmla="*/ 525 w 799"/>
                <a:gd name="T17" fmla="*/ 226 h 706"/>
                <a:gd name="T18" fmla="*/ 535 w 799"/>
                <a:gd name="T19" fmla="*/ 263 h 706"/>
                <a:gd name="T20" fmla="*/ 561 w 799"/>
                <a:gd name="T21" fmla="*/ 276 h 706"/>
                <a:gd name="T22" fmla="*/ 738 w 799"/>
                <a:gd name="T23" fmla="*/ 179 h 706"/>
                <a:gd name="T24" fmla="*/ 591 w 799"/>
                <a:gd name="T25" fmla="*/ 319 h 706"/>
                <a:gd name="T26" fmla="*/ 630 w 799"/>
                <a:gd name="T27" fmla="*/ 321 h 706"/>
                <a:gd name="T28" fmla="*/ 646 w 799"/>
                <a:gd name="T29" fmla="*/ 337 h 706"/>
                <a:gd name="T30" fmla="*/ 643 w 799"/>
                <a:gd name="T31" fmla="*/ 363 h 706"/>
                <a:gd name="T32" fmla="*/ 701 w 799"/>
                <a:gd name="T33" fmla="*/ 419 h 706"/>
                <a:gd name="T34" fmla="*/ 735 w 799"/>
                <a:gd name="T35" fmla="*/ 463 h 706"/>
                <a:gd name="T36" fmla="*/ 725 w 799"/>
                <a:gd name="T37" fmla="*/ 490 h 706"/>
                <a:gd name="T38" fmla="*/ 591 w 799"/>
                <a:gd name="T39" fmla="*/ 434 h 706"/>
                <a:gd name="T40" fmla="*/ 691 w 799"/>
                <a:gd name="T41" fmla="*/ 495 h 706"/>
                <a:gd name="T42" fmla="*/ 709 w 799"/>
                <a:gd name="T43" fmla="*/ 548 h 706"/>
                <a:gd name="T44" fmla="*/ 606 w 799"/>
                <a:gd name="T45" fmla="*/ 471 h 706"/>
                <a:gd name="T46" fmla="*/ 601 w 799"/>
                <a:gd name="T47" fmla="*/ 490 h 706"/>
                <a:gd name="T48" fmla="*/ 564 w 799"/>
                <a:gd name="T49" fmla="*/ 498 h 706"/>
                <a:gd name="T50" fmla="*/ 498 w 799"/>
                <a:gd name="T51" fmla="*/ 453 h 706"/>
                <a:gd name="T52" fmla="*/ 540 w 799"/>
                <a:gd name="T53" fmla="*/ 550 h 706"/>
                <a:gd name="T54" fmla="*/ 498 w 799"/>
                <a:gd name="T55" fmla="*/ 516 h 706"/>
                <a:gd name="T56" fmla="*/ 475 w 799"/>
                <a:gd name="T57" fmla="*/ 542 h 706"/>
                <a:gd name="T58" fmla="*/ 467 w 799"/>
                <a:gd name="T59" fmla="*/ 706 h 706"/>
                <a:gd name="T60" fmla="*/ 454 w 799"/>
                <a:gd name="T61" fmla="*/ 582 h 706"/>
                <a:gd name="T62" fmla="*/ 422 w 799"/>
                <a:gd name="T63" fmla="*/ 622 h 706"/>
                <a:gd name="T64" fmla="*/ 390 w 799"/>
                <a:gd name="T65" fmla="*/ 540 h 706"/>
                <a:gd name="T66" fmla="*/ 369 w 799"/>
                <a:gd name="T67" fmla="*/ 527 h 706"/>
                <a:gd name="T68" fmla="*/ 348 w 799"/>
                <a:gd name="T69" fmla="*/ 672 h 706"/>
                <a:gd name="T70" fmla="*/ 340 w 799"/>
                <a:gd name="T71" fmla="*/ 535 h 706"/>
                <a:gd name="T72" fmla="*/ 311 w 799"/>
                <a:gd name="T73" fmla="*/ 603 h 706"/>
                <a:gd name="T74" fmla="*/ 340 w 799"/>
                <a:gd name="T75" fmla="*/ 484 h 706"/>
                <a:gd name="T76" fmla="*/ 285 w 799"/>
                <a:gd name="T77" fmla="*/ 519 h 706"/>
                <a:gd name="T78" fmla="*/ 285 w 799"/>
                <a:gd name="T79" fmla="*/ 498 h 706"/>
                <a:gd name="T80" fmla="*/ 277 w 799"/>
                <a:gd name="T81" fmla="*/ 448 h 706"/>
                <a:gd name="T82" fmla="*/ 295 w 799"/>
                <a:gd name="T83" fmla="*/ 398 h 706"/>
                <a:gd name="T84" fmla="*/ 256 w 799"/>
                <a:gd name="T85" fmla="*/ 376 h 706"/>
                <a:gd name="T86" fmla="*/ 106 w 799"/>
                <a:gd name="T87" fmla="*/ 458 h 706"/>
                <a:gd name="T88" fmla="*/ 32 w 799"/>
                <a:gd name="T89" fmla="*/ 477 h 706"/>
                <a:gd name="T90" fmla="*/ 79 w 799"/>
                <a:gd name="T91" fmla="*/ 408 h 706"/>
                <a:gd name="T92" fmla="*/ 0 w 799"/>
                <a:gd name="T93" fmla="*/ 456 h 706"/>
                <a:gd name="T94" fmla="*/ 116 w 799"/>
                <a:gd name="T95" fmla="*/ 350 h 706"/>
                <a:gd name="T96" fmla="*/ 243 w 799"/>
                <a:gd name="T97" fmla="*/ 313 h 706"/>
                <a:gd name="T98" fmla="*/ 135 w 799"/>
                <a:gd name="T99" fmla="*/ 239 h 706"/>
                <a:gd name="T100" fmla="*/ 261 w 799"/>
                <a:gd name="T101" fmla="*/ 276 h 706"/>
                <a:gd name="T102" fmla="*/ 261 w 799"/>
                <a:gd name="T103" fmla="*/ 232 h 706"/>
                <a:gd name="T104" fmla="*/ 306 w 799"/>
                <a:gd name="T105" fmla="*/ 197 h 706"/>
                <a:gd name="T106" fmla="*/ 306 w 799"/>
                <a:gd name="T107" fmla="*/ 179 h 70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9" h="706">
                  <a:moveTo>
                    <a:pt x="351" y="210"/>
                  </a:moveTo>
                  <a:cubicBezTo>
                    <a:pt x="364" y="195"/>
                    <a:pt x="343" y="163"/>
                    <a:pt x="335" y="145"/>
                  </a:cubicBezTo>
                  <a:cubicBezTo>
                    <a:pt x="322" y="105"/>
                    <a:pt x="303" y="37"/>
                    <a:pt x="335" y="0"/>
                  </a:cubicBezTo>
                  <a:cubicBezTo>
                    <a:pt x="351" y="39"/>
                    <a:pt x="343" y="81"/>
                    <a:pt x="359" y="118"/>
                  </a:cubicBezTo>
                  <a:cubicBezTo>
                    <a:pt x="361" y="129"/>
                    <a:pt x="364" y="137"/>
                    <a:pt x="369" y="147"/>
                  </a:cubicBezTo>
                  <a:cubicBezTo>
                    <a:pt x="374" y="155"/>
                    <a:pt x="382" y="158"/>
                    <a:pt x="388" y="166"/>
                  </a:cubicBezTo>
                  <a:cubicBezTo>
                    <a:pt x="398" y="181"/>
                    <a:pt x="388" y="210"/>
                    <a:pt x="393" y="229"/>
                  </a:cubicBezTo>
                  <a:cubicBezTo>
                    <a:pt x="427" y="213"/>
                    <a:pt x="382" y="134"/>
                    <a:pt x="411" y="113"/>
                  </a:cubicBezTo>
                  <a:cubicBezTo>
                    <a:pt x="432" y="129"/>
                    <a:pt x="411" y="179"/>
                    <a:pt x="430" y="197"/>
                  </a:cubicBezTo>
                  <a:cubicBezTo>
                    <a:pt x="435" y="192"/>
                    <a:pt x="438" y="181"/>
                    <a:pt x="443" y="174"/>
                  </a:cubicBezTo>
                  <a:cubicBezTo>
                    <a:pt x="448" y="184"/>
                    <a:pt x="446" y="203"/>
                    <a:pt x="451" y="210"/>
                  </a:cubicBezTo>
                  <a:cubicBezTo>
                    <a:pt x="456" y="205"/>
                    <a:pt x="461" y="200"/>
                    <a:pt x="469" y="200"/>
                  </a:cubicBezTo>
                  <a:cubicBezTo>
                    <a:pt x="472" y="208"/>
                    <a:pt x="469" y="216"/>
                    <a:pt x="467" y="224"/>
                  </a:cubicBezTo>
                  <a:cubicBezTo>
                    <a:pt x="504" y="234"/>
                    <a:pt x="517" y="113"/>
                    <a:pt x="511" y="89"/>
                  </a:cubicBezTo>
                  <a:cubicBezTo>
                    <a:pt x="517" y="105"/>
                    <a:pt x="525" y="116"/>
                    <a:pt x="527" y="131"/>
                  </a:cubicBezTo>
                  <a:cubicBezTo>
                    <a:pt x="530" y="147"/>
                    <a:pt x="522" y="163"/>
                    <a:pt x="525" y="176"/>
                  </a:cubicBezTo>
                  <a:cubicBezTo>
                    <a:pt x="533" y="158"/>
                    <a:pt x="540" y="176"/>
                    <a:pt x="538" y="189"/>
                  </a:cubicBezTo>
                  <a:cubicBezTo>
                    <a:pt x="535" y="200"/>
                    <a:pt x="530" y="213"/>
                    <a:pt x="525" y="226"/>
                  </a:cubicBezTo>
                  <a:cubicBezTo>
                    <a:pt x="514" y="247"/>
                    <a:pt x="504" y="271"/>
                    <a:pt x="493" y="292"/>
                  </a:cubicBezTo>
                  <a:cubicBezTo>
                    <a:pt x="506" y="292"/>
                    <a:pt x="522" y="271"/>
                    <a:pt x="535" y="263"/>
                  </a:cubicBezTo>
                  <a:cubicBezTo>
                    <a:pt x="546" y="258"/>
                    <a:pt x="561" y="250"/>
                    <a:pt x="577" y="247"/>
                  </a:cubicBezTo>
                  <a:cubicBezTo>
                    <a:pt x="583" y="258"/>
                    <a:pt x="567" y="268"/>
                    <a:pt x="561" y="276"/>
                  </a:cubicBezTo>
                  <a:cubicBezTo>
                    <a:pt x="591" y="282"/>
                    <a:pt x="635" y="232"/>
                    <a:pt x="656" y="216"/>
                  </a:cubicBezTo>
                  <a:cubicBezTo>
                    <a:pt x="680" y="197"/>
                    <a:pt x="709" y="189"/>
                    <a:pt x="738" y="179"/>
                  </a:cubicBezTo>
                  <a:cubicBezTo>
                    <a:pt x="741" y="200"/>
                    <a:pt x="677" y="234"/>
                    <a:pt x="662" y="245"/>
                  </a:cubicBezTo>
                  <a:cubicBezTo>
                    <a:pt x="635" y="266"/>
                    <a:pt x="609" y="292"/>
                    <a:pt x="591" y="319"/>
                  </a:cubicBezTo>
                  <a:cubicBezTo>
                    <a:pt x="617" y="332"/>
                    <a:pt x="638" y="308"/>
                    <a:pt x="659" y="297"/>
                  </a:cubicBezTo>
                  <a:cubicBezTo>
                    <a:pt x="654" y="311"/>
                    <a:pt x="638" y="316"/>
                    <a:pt x="630" y="321"/>
                  </a:cubicBezTo>
                  <a:cubicBezTo>
                    <a:pt x="619" y="329"/>
                    <a:pt x="606" y="337"/>
                    <a:pt x="598" y="347"/>
                  </a:cubicBezTo>
                  <a:cubicBezTo>
                    <a:pt x="617" y="350"/>
                    <a:pt x="633" y="345"/>
                    <a:pt x="646" y="337"/>
                  </a:cubicBezTo>
                  <a:cubicBezTo>
                    <a:pt x="638" y="342"/>
                    <a:pt x="630" y="350"/>
                    <a:pt x="625" y="358"/>
                  </a:cubicBezTo>
                  <a:cubicBezTo>
                    <a:pt x="630" y="363"/>
                    <a:pt x="635" y="363"/>
                    <a:pt x="643" y="363"/>
                  </a:cubicBezTo>
                  <a:cubicBezTo>
                    <a:pt x="638" y="382"/>
                    <a:pt x="567" y="384"/>
                    <a:pt x="551" y="384"/>
                  </a:cubicBezTo>
                  <a:cubicBezTo>
                    <a:pt x="606" y="384"/>
                    <a:pt x="651" y="398"/>
                    <a:pt x="701" y="419"/>
                  </a:cubicBezTo>
                  <a:cubicBezTo>
                    <a:pt x="751" y="440"/>
                    <a:pt x="780" y="484"/>
                    <a:pt x="799" y="535"/>
                  </a:cubicBezTo>
                  <a:cubicBezTo>
                    <a:pt x="788" y="511"/>
                    <a:pt x="756" y="477"/>
                    <a:pt x="735" y="463"/>
                  </a:cubicBezTo>
                  <a:cubicBezTo>
                    <a:pt x="712" y="450"/>
                    <a:pt x="691" y="445"/>
                    <a:pt x="667" y="437"/>
                  </a:cubicBezTo>
                  <a:cubicBezTo>
                    <a:pt x="685" y="450"/>
                    <a:pt x="712" y="471"/>
                    <a:pt x="725" y="490"/>
                  </a:cubicBezTo>
                  <a:cubicBezTo>
                    <a:pt x="709" y="492"/>
                    <a:pt x="672" y="466"/>
                    <a:pt x="656" y="458"/>
                  </a:cubicBezTo>
                  <a:cubicBezTo>
                    <a:pt x="638" y="450"/>
                    <a:pt x="612" y="432"/>
                    <a:pt x="591" y="434"/>
                  </a:cubicBezTo>
                  <a:cubicBezTo>
                    <a:pt x="612" y="432"/>
                    <a:pt x="625" y="448"/>
                    <a:pt x="641" y="458"/>
                  </a:cubicBezTo>
                  <a:cubicBezTo>
                    <a:pt x="659" y="469"/>
                    <a:pt x="675" y="479"/>
                    <a:pt x="691" y="495"/>
                  </a:cubicBezTo>
                  <a:cubicBezTo>
                    <a:pt x="709" y="511"/>
                    <a:pt x="733" y="556"/>
                    <a:pt x="756" y="556"/>
                  </a:cubicBezTo>
                  <a:cubicBezTo>
                    <a:pt x="743" y="550"/>
                    <a:pt x="725" y="553"/>
                    <a:pt x="709" y="548"/>
                  </a:cubicBezTo>
                  <a:cubicBezTo>
                    <a:pt x="688" y="540"/>
                    <a:pt x="672" y="527"/>
                    <a:pt x="654" y="511"/>
                  </a:cubicBezTo>
                  <a:cubicBezTo>
                    <a:pt x="638" y="498"/>
                    <a:pt x="625" y="482"/>
                    <a:pt x="606" y="471"/>
                  </a:cubicBezTo>
                  <a:cubicBezTo>
                    <a:pt x="591" y="463"/>
                    <a:pt x="572" y="458"/>
                    <a:pt x="559" y="448"/>
                  </a:cubicBezTo>
                  <a:cubicBezTo>
                    <a:pt x="569" y="463"/>
                    <a:pt x="588" y="477"/>
                    <a:pt x="601" y="490"/>
                  </a:cubicBezTo>
                  <a:cubicBezTo>
                    <a:pt x="580" y="482"/>
                    <a:pt x="561" y="463"/>
                    <a:pt x="535" y="461"/>
                  </a:cubicBezTo>
                  <a:cubicBezTo>
                    <a:pt x="540" y="474"/>
                    <a:pt x="554" y="490"/>
                    <a:pt x="564" y="498"/>
                  </a:cubicBezTo>
                  <a:cubicBezTo>
                    <a:pt x="546" y="498"/>
                    <a:pt x="530" y="482"/>
                    <a:pt x="514" y="471"/>
                  </a:cubicBezTo>
                  <a:cubicBezTo>
                    <a:pt x="506" y="466"/>
                    <a:pt x="504" y="463"/>
                    <a:pt x="498" y="453"/>
                  </a:cubicBezTo>
                  <a:cubicBezTo>
                    <a:pt x="493" y="445"/>
                    <a:pt x="493" y="434"/>
                    <a:pt x="482" y="432"/>
                  </a:cubicBezTo>
                  <a:cubicBezTo>
                    <a:pt x="467" y="474"/>
                    <a:pt x="511" y="524"/>
                    <a:pt x="540" y="550"/>
                  </a:cubicBezTo>
                  <a:cubicBezTo>
                    <a:pt x="540" y="550"/>
                    <a:pt x="540" y="550"/>
                    <a:pt x="540" y="550"/>
                  </a:cubicBezTo>
                  <a:cubicBezTo>
                    <a:pt x="527" y="548"/>
                    <a:pt x="509" y="524"/>
                    <a:pt x="498" y="516"/>
                  </a:cubicBezTo>
                  <a:cubicBezTo>
                    <a:pt x="482" y="503"/>
                    <a:pt x="467" y="495"/>
                    <a:pt x="451" y="482"/>
                  </a:cubicBezTo>
                  <a:cubicBezTo>
                    <a:pt x="446" y="500"/>
                    <a:pt x="469" y="527"/>
                    <a:pt x="475" y="542"/>
                  </a:cubicBezTo>
                  <a:cubicBezTo>
                    <a:pt x="480" y="561"/>
                    <a:pt x="482" y="579"/>
                    <a:pt x="482" y="598"/>
                  </a:cubicBezTo>
                  <a:cubicBezTo>
                    <a:pt x="482" y="635"/>
                    <a:pt x="472" y="669"/>
                    <a:pt x="467" y="706"/>
                  </a:cubicBezTo>
                  <a:cubicBezTo>
                    <a:pt x="456" y="682"/>
                    <a:pt x="456" y="648"/>
                    <a:pt x="456" y="622"/>
                  </a:cubicBezTo>
                  <a:cubicBezTo>
                    <a:pt x="456" y="608"/>
                    <a:pt x="459" y="595"/>
                    <a:pt x="454" y="582"/>
                  </a:cubicBezTo>
                  <a:cubicBezTo>
                    <a:pt x="448" y="571"/>
                    <a:pt x="435" y="550"/>
                    <a:pt x="427" y="545"/>
                  </a:cubicBezTo>
                  <a:cubicBezTo>
                    <a:pt x="424" y="569"/>
                    <a:pt x="422" y="598"/>
                    <a:pt x="422" y="622"/>
                  </a:cubicBezTo>
                  <a:cubicBezTo>
                    <a:pt x="422" y="577"/>
                    <a:pt x="411" y="532"/>
                    <a:pt x="411" y="487"/>
                  </a:cubicBezTo>
                  <a:cubicBezTo>
                    <a:pt x="411" y="506"/>
                    <a:pt x="398" y="524"/>
                    <a:pt x="390" y="540"/>
                  </a:cubicBezTo>
                  <a:cubicBezTo>
                    <a:pt x="388" y="548"/>
                    <a:pt x="388" y="558"/>
                    <a:pt x="382" y="566"/>
                  </a:cubicBezTo>
                  <a:cubicBezTo>
                    <a:pt x="382" y="558"/>
                    <a:pt x="380" y="527"/>
                    <a:pt x="369" y="527"/>
                  </a:cubicBezTo>
                  <a:cubicBezTo>
                    <a:pt x="356" y="524"/>
                    <a:pt x="359" y="561"/>
                    <a:pt x="356" y="571"/>
                  </a:cubicBezTo>
                  <a:cubicBezTo>
                    <a:pt x="351" y="603"/>
                    <a:pt x="338" y="637"/>
                    <a:pt x="348" y="672"/>
                  </a:cubicBezTo>
                  <a:cubicBezTo>
                    <a:pt x="351" y="648"/>
                    <a:pt x="338" y="624"/>
                    <a:pt x="338" y="600"/>
                  </a:cubicBezTo>
                  <a:cubicBezTo>
                    <a:pt x="338" y="577"/>
                    <a:pt x="340" y="556"/>
                    <a:pt x="340" y="535"/>
                  </a:cubicBezTo>
                  <a:cubicBezTo>
                    <a:pt x="340" y="550"/>
                    <a:pt x="330" y="564"/>
                    <a:pt x="322" y="577"/>
                  </a:cubicBezTo>
                  <a:cubicBezTo>
                    <a:pt x="316" y="585"/>
                    <a:pt x="316" y="595"/>
                    <a:pt x="311" y="603"/>
                  </a:cubicBezTo>
                  <a:cubicBezTo>
                    <a:pt x="311" y="574"/>
                    <a:pt x="314" y="545"/>
                    <a:pt x="322" y="519"/>
                  </a:cubicBezTo>
                  <a:cubicBezTo>
                    <a:pt x="327" y="508"/>
                    <a:pt x="332" y="495"/>
                    <a:pt x="340" y="484"/>
                  </a:cubicBezTo>
                  <a:cubicBezTo>
                    <a:pt x="348" y="477"/>
                    <a:pt x="364" y="463"/>
                    <a:pt x="359" y="448"/>
                  </a:cubicBezTo>
                  <a:cubicBezTo>
                    <a:pt x="324" y="463"/>
                    <a:pt x="309" y="490"/>
                    <a:pt x="285" y="519"/>
                  </a:cubicBezTo>
                  <a:cubicBezTo>
                    <a:pt x="269" y="540"/>
                    <a:pt x="222" y="574"/>
                    <a:pt x="193" y="556"/>
                  </a:cubicBezTo>
                  <a:cubicBezTo>
                    <a:pt x="224" y="540"/>
                    <a:pt x="261" y="521"/>
                    <a:pt x="285" y="498"/>
                  </a:cubicBezTo>
                  <a:cubicBezTo>
                    <a:pt x="301" y="482"/>
                    <a:pt x="309" y="458"/>
                    <a:pt x="319" y="440"/>
                  </a:cubicBezTo>
                  <a:cubicBezTo>
                    <a:pt x="306" y="429"/>
                    <a:pt x="290" y="445"/>
                    <a:pt x="277" y="448"/>
                  </a:cubicBezTo>
                  <a:cubicBezTo>
                    <a:pt x="288" y="434"/>
                    <a:pt x="303" y="424"/>
                    <a:pt x="311" y="408"/>
                  </a:cubicBezTo>
                  <a:cubicBezTo>
                    <a:pt x="306" y="405"/>
                    <a:pt x="298" y="405"/>
                    <a:pt x="295" y="398"/>
                  </a:cubicBezTo>
                  <a:cubicBezTo>
                    <a:pt x="301" y="395"/>
                    <a:pt x="306" y="392"/>
                    <a:pt x="311" y="390"/>
                  </a:cubicBezTo>
                  <a:cubicBezTo>
                    <a:pt x="293" y="392"/>
                    <a:pt x="274" y="379"/>
                    <a:pt x="256" y="376"/>
                  </a:cubicBezTo>
                  <a:cubicBezTo>
                    <a:pt x="232" y="374"/>
                    <a:pt x="219" y="384"/>
                    <a:pt x="198" y="395"/>
                  </a:cubicBezTo>
                  <a:cubicBezTo>
                    <a:pt x="164" y="411"/>
                    <a:pt x="140" y="440"/>
                    <a:pt x="106" y="458"/>
                  </a:cubicBezTo>
                  <a:cubicBezTo>
                    <a:pt x="119" y="427"/>
                    <a:pt x="166" y="411"/>
                    <a:pt x="187" y="382"/>
                  </a:cubicBezTo>
                  <a:cubicBezTo>
                    <a:pt x="135" y="379"/>
                    <a:pt x="61" y="434"/>
                    <a:pt x="32" y="477"/>
                  </a:cubicBezTo>
                  <a:cubicBezTo>
                    <a:pt x="35" y="461"/>
                    <a:pt x="48" y="434"/>
                    <a:pt x="58" y="424"/>
                  </a:cubicBezTo>
                  <a:cubicBezTo>
                    <a:pt x="66" y="416"/>
                    <a:pt x="74" y="416"/>
                    <a:pt x="79" y="408"/>
                  </a:cubicBezTo>
                  <a:cubicBezTo>
                    <a:pt x="66" y="413"/>
                    <a:pt x="53" y="419"/>
                    <a:pt x="42" y="427"/>
                  </a:cubicBezTo>
                  <a:cubicBezTo>
                    <a:pt x="29" y="432"/>
                    <a:pt x="11" y="458"/>
                    <a:pt x="0" y="456"/>
                  </a:cubicBezTo>
                  <a:cubicBezTo>
                    <a:pt x="0" y="429"/>
                    <a:pt x="29" y="411"/>
                    <a:pt x="48" y="398"/>
                  </a:cubicBezTo>
                  <a:cubicBezTo>
                    <a:pt x="69" y="382"/>
                    <a:pt x="93" y="361"/>
                    <a:pt x="116" y="350"/>
                  </a:cubicBezTo>
                  <a:cubicBezTo>
                    <a:pt x="137" y="342"/>
                    <a:pt x="161" y="337"/>
                    <a:pt x="182" y="329"/>
                  </a:cubicBezTo>
                  <a:cubicBezTo>
                    <a:pt x="201" y="321"/>
                    <a:pt x="222" y="311"/>
                    <a:pt x="243" y="313"/>
                  </a:cubicBezTo>
                  <a:cubicBezTo>
                    <a:pt x="216" y="308"/>
                    <a:pt x="193" y="287"/>
                    <a:pt x="172" y="274"/>
                  </a:cubicBezTo>
                  <a:cubicBezTo>
                    <a:pt x="158" y="266"/>
                    <a:pt x="132" y="255"/>
                    <a:pt x="135" y="239"/>
                  </a:cubicBezTo>
                  <a:cubicBezTo>
                    <a:pt x="166" y="258"/>
                    <a:pt x="190" y="274"/>
                    <a:pt x="227" y="279"/>
                  </a:cubicBezTo>
                  <a:cubicBezTo>
                    <a:pt x="235" y="282"/>
                    <a:pt x="261" y="290"/>
                    <a:pt x="261" y="276"/>
                  </a:cubicBezTo>
                  <a:cubicBezTo>
                    <a:pt x="261" y="266"/>
                    <a:pt x="235" y="258"/>
                    <a:pt x="230" y="242"/>
                  </a:cubicBezTo>
                  <a:cubicBezTo>
                    <a:pt x="248" y="242"/>
                    <a:pt x="269" y="266"/>
                    <a:pt x="261" y="232"/>
                  </a:cubicBezTo>
                  <a:cubicBezTo>
                    <a:pt x="277" y="229"/>
                    <a:pt x="293" y="239"/>
                    <a:pt x="306" y="245"/>
                  </a:cubicBezTo>
                  <a:cubicBezTo>
                    <a:pt x="306" y="229"/>
                    <a:pt x="311" y="213"/>
                    <a:pt x="306" y="197"/>
                  </a:cubicBezTo>
                  <a:cubicBezTo>
                    <a:pt x="301" y="181"/>
                    <a:pt x="282" y="168"/>
                    <a:pt x="269" y="160"/>
                  </a:cubicBezTo>
                  <a:cubicBezTo>
                    <a:pt x="285" y="160"/>
                    <a:pt x="298" y="168"/>
                    <a:pt x="306" y="179"/>
                  </a:cubicBezTo>
                </a:path>
              </a:pathLst>
            </a:custGeom>
            <a:solidFill>
              <a:srgbClr val="E87E6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4" name="Freeform 117"/>
            <p:cNvSpPr/>
            <p:nvPr userDrawn="1"/>
          </p:nvSpPr>
          <p:spPr bwMode="auto">
            <a:xfrm>
              <a:off x="7438757" y="-700365"/>
              <a:ext cx="233394" cy="269050"/>
            </a:xfrm>
            <a:custGeom>
              <a:gdLst>
                <a:gd name="T0" fmla="*/ 0 w 155"/>
                <a:gd name="T1" fmla="*/ 18 h 179"/>
                <a:gd name="T2" fmla="*/ 0 w 155"/>
                <a:gd name="T3" fmla="*/ 40 h 179"/>
                <a:gd name="T4" fmla="*/ 16 w 155"/>
                <a:gd name="T5" fmla="*/ 82 h 179"/>
                <a:gd name="T6" fmla="*/ 53 w 155"/>
                <a:gd name="T7" fmla="*/ 142 h 179"/>
                <a:gd name="T8" fmla="*/ 100 w 155"/>
                <a:gd name="T9" fmla="*/ 179 h 179"/>
                <a:gd name="T10" fmla="*/ 66 w 155"/>
                <a:gd name="T11" fmla="*/ 126 h 179"/>
                <a:gd name="T12" fmla="*/ 129 w 155"/>
                <a:gd name="T13" fmla="*/ 150 h 179"/>
                <a:gd name="T14" fmla="*/ 84 w 155"/>
                <a:gd name="T15" fmla="*/ 100 h 179"/>
                <a:gd name="T16" fmla="*/ 155 w 155"/>
                <a:gd name="T17" fmla="*/ 129 h 179"/>
                <a:gd name="T18" fmla="*/ 111 w 155"/>
                <a:gd name="T19" fmla="*/ 79 h 179"/>
                <a:gd name="T20" fmla="*/ 61 w 155"/>
                <a:gd name="T21" fmla="*/ 42 h 179"/>
                <a:gd name="T22" fmla="*/ 87 w 155"/>
                <a:gd name="T23" fmla="*/ 42 h 179"/>
                <a:gd name="T24" fmla="*/ 103 w 155"/>
                <a:gd name="T25" fmla="*/ 32 h 179"/>
                <a:gd name="T26" fmla="*/ 134 w 155"/>
                <a:gd name="T27" fmla="*/ 50 h 179"/>
                <a:gd name="T28" fmla="*/ 100 w 155"/>
                <a:gd name="T29" fmla="*/ 16 h 179"/>
                <a:gd name="T30" fmla="*/ 58 w 155"/>
                <a:gd name="T31" fmla="*/ 8 h 179"/>
                <a:gd name="T32" fmla="*/ 3 w 155"/>
                <a:gd name="T33" fmla="*/ 13 h 1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5" h="179">
                  <a:moveTo>
                    <a:pt x="0" y="18"/>
                  </a:moveTo>
                  <a:cubicBezTo>
                    <a:pt x="0" y="26"/>
                    <a:pt x="0" y="32"/>
                    <a:pt x="0" y="40"/>
                  </a:cubicBezTo>
                  <a:cubicBezTo>
                    <a:pt x="3" y="53"/>
                    <a:pt x="16" y="66"/>
                    <a:pt x="16" y="82"/>
                  </a:cubicBezTo>
                  <a:cubicBezTo>
                    <a:pt x="29" y="100"/>
                    <a:pt x="42" y="121"/>
                    <a:pt x="53" y="142"/>
                  </a:cubicBezTo>
                  <a:cubicBezTo>
                    <a:pt x="63" y="161"/>
                    <a:pt x="79" y="174"/>
                    <a:pt x="100" y="179"/>
                  </a:cubicBezTo>
                  <a:cubicBezTo>
                    <a:pt x="97" y="163"/>
                    <a:pt x="76" y="140"/>
                    <a:pt x="66" y="126"/>
                  </a:cubicBezTo>
                  <a:cubicBezTo>
                    <a:pt x="92" y="126"/>
                    <a:pt x="108" y="137"/>
                    <a:pt x="129" y="150"/>
                  </a:cubicBezTo>
                  <a:cubicBezTo>
                    <a:pt x="119" y="129"/>
                    <a:pt x="100" y="116"/>
                    <a:pt x="84" y="100"/>
                  </a:cubicBezTo>
                  <a:cubicBezTo>
                    <a:pt x="105" y="95"/>
                    <a:pt x="142" y="111"/>
                    <a:pt x="155" y="129"/>
                  </a:cubicBezTo>
                  <a:cubicBezTo>
                    <a:pt x="153" y="108"/>
                    <a:pt x="126" y="90"/>
                    <a:pt x="111" y="79"/>
                  </a:cubicBezTo>
                  <a:cubicBezTo>
                    <a:pt x="95" y="68"/>
                    <a:pt x="66" y="63"/>
                    <a:pt x="61" y="42"/>
                  </a:cubicBezTo>
                  <a:cubicBezTo>
                    <a:pt x="69" y="42"/>
                    <a:pt x="79" y="42"/>
                    <a:pt x="87" y="42"/>
                  </a:cubicBezTo>
                  <a:cubicBezTo>
                    <a:pt x="76" y="32"/>
                    <a:pt x="92" y="29"/>
                    <a:pt x="103" y="32"/>
                  </a:cubicBezTo>
                  <a:cubicBezTo>
                    <a:pt x="113" y="34"/>
                    <a:pt x="126" y="42"/>
                    <a:pt x="134" y="50"/>
                  </a:cubicBezTo>
                  <a:cubicBezTo>
                    <a:pt x="124" y="42"/>
                    <a:pt x="116" y="24"/>
                    <a:pt x="100" y="16"/>
                  </a:cubicBezTo>
                  <a:cubicBezTo>
                    <a:pt x="90" y="11"/>
                    <a:pt x="71" y="11"/>
                    <a:pt x="58" y="8"/>
                  </a:cubicBezTo>
                  <a:cubicBezTo>
                    <a:pt x="47" y="5"/>
                    <a:pt x="5" y="0"/>
                    <a:pt x="3" y="13"/>
                  </a:cubicBezTo>
                </a:path>
              </a:pathLst>
            </a:custGeom>
            <a:solidFill>
              <a:srgbClr val="FFE8B0"/>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 name="Freeform 118"/>
            <p:cNvSpPr/>
            <p:nvPr userDrawn="1"/>
          </p:nvSpPr>
          <p:spPr bwMode="auto">
            <a:xfrm>
              <a:off x="7315577" y="-116883"/>
              <a:ext cx="366297" cy="254463"/>
            </a:xfrm>
            <a:custGeom>
              <a:gdLst>
                <a:gd name="T0" fmla="*/ 19 w 243"/>
                <a:gd name="T1" fmla="*/ 18 h 168"/>
                <a:gd name="T2" fmla="*/ 42 w 243"/>
                <a:gd name="T3" fmla="*/ 58 h 168"/>
                <a:gd name="T4" fmla="*/ 111 w 243"/>
                <a:gd name="T5" fmla="*/ 29 h 168"/>
                <a:gd name="T6" fmla="*/ 208 w 243"/>
                <a:gd name="T7" fmla="*/ 0 h 168"/>
                <a:gd name="T8" fmla="*/ 103 w 243"/>
                <a:gd name="T9" fmla="*/ 55 h 168"/>
                <a:gd name="T10" fmla="*/ 108 w 243"/>
                <a:gd name="T11" fmla="*/ 87 h 168"/>
                <a:gd name="T12" fmla="*/ 156 w 243"/>
                <a:gd name="T13" fmla="*/ 79 h 168"/>
                <a:gd name="T14" fmla="*/ 121 w 243"/>
                <a:gd name="T15" fmla="*/ 105 h 168"/>
                <a:gd name="T16" fmla="*/ 150 w 243"/>
                <a:gd name="T17" fmla="*/ 116 h 168"/>
                <a:gd name="T18" fmla="*/ 114 w 243"/>
                <a:gd name="T19" fmla="*/ 124 h 168"/>
                <a:gd name="T20" fmla="*/ 203 w 243"/>
                <a:gd name="T21" fmla="*/ 124 h 168"/>
                <a:gd name="T22" fmla="*/ 227 w 243"/>
                <a:gd name="T23" fmla="*/ 105 h 168"/>
                <a:gd name="T24" fmla="*/ 200 w 243"/>
                <a:gd name="T25" fmla="*/ 137 h 168"/>
                <a:gd name="T26" fmla="*/ 243 w 243"/>
                <a:gd name="T27" fmla="*/ 142 h 168"/>
                <a:gd name="T28" fmla="*/ 166 w 243"/>
                <a:gd name="T29" fmla="*/ 168 h 168"/>
                <a:gd name="T30" fmla="*/ 79 w 243"/>
                <a:gd name="T31" fmla="*/ 150 h 168"/>
                <a:gd name="T32" fmla="*/ 27 w 243"/>
                <a:gd name="T33" fmla="*/ 76 h 168"/>
                <a:gd name="T34" fmla="*/ 16 w 243"/>
                <a:gd name="T35" fmla="*/ 10 h 16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3" h="168">
                  <a:moveTo>
                    <a:pt x="19" y="18"/>
                  </a:moveTo>
                  <a:cubicBezTo>
                    <a:pt x="16" y="37"/>
                    <a:pt x="24" y="52"/>
                    <a:pt x="42" y="58"/>
                  </a:cubicBezTo>
                  <a:cubicBezTo>
                    <a:pt x="69" y="66"/>
                    <a:pt x="90" y="42"/>
                    <a:pt x="111" y="29"/>
                  </a:cubicBezTo>
                  <a:cubicBezTo>
                    <a:pt x="137" y="13"/>
                    <a:pt x="177" y="0"/>
                    <a:pt x="208" y="0"/>
                  </a:cubicBezTo>
                  <a:cubicBezTo>
                    <a:pt x="174" y="23"/>
                    <a:pt x="135" y="26"/>
                    <a:pt x="103" y="55"/>
                  </a:cubicBezTo>
                  <a:cubicBezTo>
                    <a:pt x="85" y="71"/>
                    <a:pt x="79" y="84"/>
                    <a:pt x="108" y="87"/>
                  </a:cubicBezTo>
                  <a:cubicBezTo>
                    <a:pt x="124" y="87"/>
                    <a:pt x="143" y="89"/>
                    <a:pt x="156" y="79"/>
                  </a:cubicBezTo>
                  <a:cubicBezTo>
                    <a:pt x="153" y="92"/>
                    <a:pt x="129" y="97"/>
                    <a:pt x="121" y="105"/>
                  </a:cubicBezTo>
                  <a:cubicBezTo>
                    <a:pt x="129" y="110"/>
                    <a:pt x="145" y="105"/>
                    <a:pt x="150" y="116"/>
                  </a:cubicBezTo>
                  <a:cubicBezTo>
                    <a:pt x="137" y="124"/>
                    <a:pt x="127" y="124"/>
                    <a:pt x="114" y="124"/>
                  </a:cubicBezTo>
                  <a:cubicBezTo>
                    <a:pt x="137" y="131"/>
                    <a:pt x="179" y="134"/>
                    <a:pt x="203" y="124"/>
                  </a:cubicBezTo>
                  <a:cubicBezTo>
                    <a:pt x="211" y="118"/>
                    <a:pt x="219" y="110"/>
                    <a:pt x="227" y="105"/>
                  </a:cubicBezTo>
                  <a:cubicBezTo>
                    <a:pt x="229" y="124"/>
                    <a:pt x="200" y="129"/>
                    <a:pt x="200" y="137"/>
                  </a:cubicBezTo>
                  <a:cubicBezTo>
                    <a:pt x="200" y="145"/>
                    <a:pt x="235" y="142"/>
                    <a:pt x="243" y="142"/>
                  </a:cubicBezTo>
                  <a:cubicBezTo>
                    <a:pt x="237" y="168"/>
                    <a:pt x="185" y="168"/>
                    <a:pt x="166" y="168"/>
                  </a:cubicBezTo>
                  <a:cubicBezTo>
                    <a:pt x="135" y="168"/>
                    <a:pt x="108" y="168"/>
                    <a:pt x="79" y="150"/>
                  </a:cubicBezTo>
                  <a:cubicBezTo>
                    <a:pt x="53" y="131"/>
                    <a:pt x="40" y="102"/>
                    <a:pt x="27" y="76"/>
                  </a:cubicBezTo>
                  <a:cubicBezTo>
                    <a:pt x="19" y="63"/>
                    <a:pt x="0" y="18"/>
                    <a:pt x="16" y="10"/>
                  </a:cubicBezTo>
                </a:path>
              </a:pathLst>
            </a:custGeom>
            <a:solidFill>
              <a:srgbClr val="FFE8B0"/>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6" name="Freeform 119"/>
            <p:cNvSpPr/>
            <p:nvPr userDrawn="1"/>
          </p:nvSpPr>
          <p:spPr bwMode="auto">
            <a:xfrm>
              <a:off x="7672149" y="-535045"/>
              <a:ext cx="559170" cy="510546"/>
            </a:xfrm>
            <a:custGeom>
              <a:gdLst>
                <a:gd name="T0" fmla="*/ 130 w 370"/>
                <a:gd name="T1" fmla="*/ 263 h 338"/>
                <a:gd name="T2" fmla="*/ 103 w 370"/>
                <a:gd name="T3" fmla="*/ 322 h 338"/>
                <a:gd name="T4" fmla="*/ 149 w 370"/>
                <a:gd name="T5" fmla="*/ 264 h 338"/>
                <a:gd name="T6" fmla="*/ 156 w 370"/>
                <a:gd name="T7" fmla="*/ 274 h 338"/>
                <a:gd name="T8" fmla="*/ 174 w 370"/>
                <a:gd name="T9" fmla="*/ 271 h 338"/>
                <a:gd name="T10" fmla="*/ 215 w 370"/>
                <a:gd name="T11" fmla="*/ 269 h 338"/>
                <a:gd name="T12" fmla="*/ 223 w 370"/>
                <a:gd name="T13" fmla="*/ 285 h 338"/>
                <a:gd name="T14" fmla="*/ 226 w 370"/>
                <a:gd name="T15" fmla="*/ 268 h 338"/>
                <a:gd name="T16" fmla="*/ 250 w 370"/>
                <a:gd name="T17" fmla="*/ 322 h 338"/>
                <a:gd name="T18" fmla="*/ 241 w 370"/>
                <a:gd name="T19" fmla="*/ 266 h 338"/>
                <a:gd name="T20" fmla="*/ 252 w 370"/>
                <a:gd name="T21" fmla="*/ 242 h 338"/>
                <a:gd name="T22" fmla="*/ 261 w 370"/>
                <a:gd name="T23" fmla="*/ 231 h 338"/>
                <a:gd name="T24" fmla="*/ 272 w 370"/>
                <a:gd name="T25" fmla="*/ 211 h 338"/>
                <a:gd name="T26" fmla="*/ 293 w 370"/>
                <a:gd name="T27" fmla="*/ 206 h 338"/>
                <a:gd name="T28" fmla="*/ 352 w 370"/>
                <a:gd name="T29" fmla="*/ 212 h 338"/>
                <a:gd name="T30" fmla="*/ 347 w 370"/>
                <a:gd name="T31" fmla="*/ 199 h 338"/>
                <a:gd name="T32" fmla="*/ 275 w 370"/>
                <a:gd name="T33" fmla="*/ 183 h 338"/>
                <a:gd name="T34" fmla="*/ 335 w 370"/>
                <a:gd name="T35" fmla="*/ 140 h 338"/>
                <a:gd name="T36" fmla="*/ 284 w 370"/>
                <a:gd name="T37" fmla="*/ 163 h 338"/>
                <a:gd name="T38" fmla="*/ 276 w 370"/>
                <a:gd name="T39" fmla="*/ 155 h 338"/>
                <a:gd name="T40" fmla="*/ 296 w 370"/>
                <a:gd name="T41" fmla="*/ 108 h 338"/>
                <a:gd name="T42" fmla="*/ 270 w 370"/>
                <a:gd name="T43" fmla="*/ 95 h 338"/>
                <a:gd name="T44" fmla="*/ 279 w 370"/>
                <a:gd name="T45" fmla="*/ 55 h 338"/>
                <a:gd name="T46" fmla="*/ 252 w 370"/>
                <a:gd name="T47" fmla="*/ 60 h 338"/>
                <a:gd name="T48" fmla="*/ 241 w 370"/>
                <a:gd name="T49" fmla="*/ 38 h 338"/>
                <a:gd name="T50" fmla="*/ 229 w 370"/>
                <a:gd name="T51" fmla="*/ 67 h 338"/>
                <a:gd name="T52" fmla="*/ 201 w 370"/>
                <a:gd name="T53" fmla="*/ 45 h 338"/>
                <a:gd name="T54" fmla="*/ 174 w 370"/>
                <a:gd name="T55" fmla="*/ 16 h 338"/>
                <a:gd name="T56" fmla="*/ 186 w 370"/>
                <a:gd name="T57" fmla="*/ 64 h 338"/>
                <a:gd name="T58" fmla="*/ 116 w 370"/>
                <a:gd name="T59" fmla="*/ 0 h 338"/>
                <a:gd name="T60" fmla="*/ 139 w 370"/>
                <a:gd name="T61" fmla="*/ 32 h 338"/>
                <a:gd name="T62" fmla="*/ 132 w 370"/>
                <a:gd name="T63" fmla="*/ 48 h 338"/>
                <a:gd name="T64" fmla="*/ 121 w 370"/>
                <a:gd name="T65" fmla="*/ 60 h 338"/>
                <a:gd name="T66" fmla="*/ 116 w 370"/>
                <a:gd name="T67" fmla="*/ 99 h 338"/>
                <a:gd name="T68" fmla="*/ 116 w 370"/>
                <a:gd name="T69" fmla="*/ 132 h 338"/>
                <a:gd name="T70" fmla="*/ 105 w 370"/>
                <a:gd name="T71" fmla="*/ 144 h 338"/>
                <a:gd name="T72" fmla="*/ 0 w 370"/>
                <a:gd name="T73" fmla="*/ 142 h 338"/>
                <a:gd name="T74" fmla="*/ 23 w 370"/>
                <a:gd name="T75" fmla="*/ 142 h 338"/>
                <a:gd name="T76" fmla="*/ 110 w 370"/>
                <a:gd name="T77" fmla="*/ 172 h 338"/>
                <a:gd name="T78" fmla="*/ 69 w 370"/>
                <a:gd name="T79" fmla="*/ 186 h 338"/>
                <a:gd name="T80" fmla="*/ 118 w 370"/>
                <a:gd name="T81" fmla="*/ 212 h 338"/>
                <a:gd name="T82" fmla="*/ 99 w 370"/>
                <a:gd name="T83" fmla="*/ 240 h 338"/>
                <a:gd name="T84" fmla="*/ 155 w 370"/>
                <a:gd name="T85" fmla="*/ 228 h 33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70" h="338">
                  <a:moveTo>
                    <a:pt x="157" y="227"/>
                  </a:moveTo>
                  <a:cubicBezTo>
                    <a:pt x="145" y="230"/>
                    <a:pt x="136" y="252"/>
                    <a:pt x="130" y="263"/>
                  </a:cubicBezTo>
                  <a:cubicBezTo>
                    <a:pt x="124" y="274"/>
                    <a:pt x="118" y="285"/>
                    <a:pt x="113" y="295"/>
                  </a:cubicBezTo>
                  <a:cubicBezTo>
                    <a:pt x="109" y="303"/>
                    <a:pt x="102" y="314"/>
                    <a:pt x="103" y="322"/>
                  </a:cubicBezTo>
                  <a:cubicBezTo>
                    <a:pt x="114" y="320"/>
                    <a:pt x="120" y="300"/>
                    <a:pt x="125" y="292"/>
                  </a:cubicBezTo>
                  <a:cubicBezTo>
                    <a:pt x="131" y="283"/>
                    <a:pt x="141" y="270"/>
                    <a:pt x="149" y="264"/>
                  </a:cubicBezTo>
                  <a:cubicBezTo>
                    <a:pt x="151" y="269"/>
                    <a:pt x="149" y="276"/>
                    <a:pt x="147" y="281"/>
                  </a:cubicBezTo>
                  <a:cubicBezTo>
                    <a:pt x="150" y="279"/>
                    <a:pt x="154" y="276"/>
                    <a:pt x="156" y="274"/>
                  </a:cubicBezTo>
                  <a:cubicBezTo>
                    <a:pt x="160" y="282"/>
                    <a:pt x="148" y="301"/>
                    <a:pt x="144" y="309"/>
                  </a:cubicBezTo>
                  <a:cubicBezTo>
                    <a:pt x="157" y="311"/>
                    <a:pt x="168" y="281"/>
                    <a:pt x="174" y="271"/>
                  </a:cubicBezTo>
                  <a:cubicBezTo>
                    <a:pt x="180" y="258"/>
                    <a:pt x="188" y="239"/>
                    <a:pt x="199" y="229"/>
                  </a:cubicBezTo>
                  <a:cubicBezTo>
                    <a:pt x="209" y="236"/>
                    <a:pt x="208" y="258"/>
                    <a:pt x="215" y="269"/>
                  </a:cubicBezTo>
                  <a:cubicBezTo>
                    <a:pt x="217" y="271"/>
                    <a:pt x="219" y="271"/>
                    <a:pt x="220" y="275"/>
                  </a:cubicBezTo>
                  <a:cubicBezTo>
                    <a:pt x="221" y="277"/>
                    <a:pt x="221" y="281"/>
                    <a:pt x="223" y="285"/>
                  </a:cubicBezTo>
                  <a:cubicBezTo>
                    <a:pt x="224" y="289"/>
                    <a:pt x="224" y="295"/>
                    <a:pt x="226" y="300"/>
                  </a:cubicBezTo>
                  <a:cubicBezTo>
                    <a:pt x="233" y="295"/>
                    <a:pt x="229" y="275"/>
                    <a:pt x="226" y="268"/>
                  </a:cubicBezTo>
                  <a:cubicBezTo>
                    <a:pt x="233" y="281"/>
                    <a:pt x="238" y="293"/>
                    <a:pt x="243" y="307"/>
                  </a:cubicBezTo>
                  <a:cubicBezTo>
                    <a:pt x="246" y="312"/>
                    <a:pt x="248" y="317"/>
                    <a:pt x="250" y="322"/>
                  </a:cubicBezTo>
                  <a:cubicBezTo>
                    <a:pt x="253" y="327"/>
                    <a:pt x="255" y="334"/>
                    <a:pt x="259" y="338"/>
                  </a:cubicBezTo>
                  <a:cubicBezTo>
                    <a:pt x="270" y="317"/>
                    <a:pt x="249" y="285"/>
                    <a:pt x="241" y="266"/>
                  </a:cubicBezTo>
                  <a:cubicBezTo>
                    <a:pt x="238" y="260"/>
                    <a:pt x="225" y="247"/>
                    <a:pt x="230" y="242"/>
                  </a:cubicBezTo>
                  <a:cubicBezTo>
                    <a:pt x="233" y="240"/>
                    <a:pt x="248" y="242"/>
                    <a:pt x="252" y="242"/>
                  </a:cubicBezTo>
                  <a:cubicBezTo>
                    <a:pt x="260" y="244"/>
                    <a:pt x="265" y="248"/>
                    <a:pt x="271" y="252"/>
                  </a:cubicBezTo>
                  <a:cubicBezTo>
                    <a:pt x="267" y="246"/>
                    <a:pt x="264" y="239"/>
                    <a:pt x="261" y="231"/>
                  </a:cubicBezTo>
                  <a:cubicBezTo>
                    <a:pt x="266" y="230"/>
                    <a:pt x="270" y="235"/>
                    <a:pt x="273" y="235"/>
                  </a:cubicBezTo>
                  <a:cubicBezTo>
                    <a:pt x="278" y="227"/>
                    <a:pt x="258" y="218"/>
                    <a:pt x="272" y="211"/>
                  </a:cubicBezTo>
                  <a:cubicBezTo>
                    <a:pt x="279" y="208"/>
                    <a:pt x="290" y="211"/>
                    <a:pt x="299" y="208"/>
                  </a:cubicBezTo>
                  <a:cubicBezTo>
                    <a:pt x="296" y="210"/>
                    <a:pt x="294" y="208"/>
                    <a:pt x="293" y="206"/>
                  </a:cubicBezTo>
                  <a:cubicBezTo>
                    <a:pt x="302" y="202"/>
                    <a:pt x="322" y="204"/>
                    <a:pt x="333" y="205"/>
                  </a:cubicBezTo>
                  <a:cubicBezTo>
                    <a:pt x="340" y="206"/>
                    <a:pt x="346" y="210"/>
                    <a:pt x="352" y="212"/>
                  </a:cubicBezTo>
                  <a:cubicBezTo>
                    <a:pt x="358" y="215"/>
                    <a:pt x="366" y="217"/>
                    <a:pt x="370" y="221"/>
                  </a:cubicBezTo>
                  <a:cubicBezTo>
                    <a:pt x="362" y="219"/>
                    <a:pt x="353" y="205"/>
                    <a:pt x="347" y="199"/>
                  </a:cubicBezTo>
                  <a:cubicBezTo>
                    <a:pt x="340" y="192"/>
                    <a:pt x="331" y="184"/>
                    <a:pt x="322" y="182"/>
                  </a:cubicBezTo>
                  <a:cubicBezTo>
                    <a:pt x="308" y="180"/>
                    <a:pt x="287" y="180"/>
                    <a:pt x="275" y="183"/>
                  </a:cubicBezTo>
                  <a:cubicBezTo>
                    <a:pt x="284" y="176"/>
                    <a:pt x="296" y="172"/>
                    <a:pt x="306" y="166"/>
                  </a:cubicBezTo>
                  <a:cubicBezTo>
                    <a:pt x="316" y="160"/>
                    <a:pt x="331" y="152"/>
                    <a:pt x="335" y="140"/>
                  </a:cubicBezTo>
                  <a:cubicBezTo>
                    <a:pt x="328" y="138"/>
                    <a:pt x="316" y="147"/>
                    <a:pt x="308" y="151"/>
                  </a:cubicBezTo>
                  <a:cubicBezTo>
                    <a:pt x="300" y="154"/>
                    <a:pt x="294" y="160"/>
                    <a:pt x="284" y="163"/>
                  </a:cubicBezTo>
                  <a:cubicBezTo>
                    <a:pt x="288" y="159"/>
                    <a:pt x="293" y="157"/>
                    <a:pt x="295" y="152"/>
                  </a:cubicBezTo>
                  <a:cubicBezTo>
                    <a:pt x="288" y="152"/>
                    <a:pt x="283" y="157"/>
                    <a:pt x="276" y="155"/>
                  </a:cubicBezTo>
                  <a:cubicBezTo>
                    <a:pt x="276" y="148"/>
                    <a:pt x="285" y="143"/>
                    <a:pt x="288" y="137"/>
                  </a:cubicBezTo>
                  <a:cubicBezTo>
                    <a:pt x="277" y="131"/>
                    <a:pt x="298" y="117"/>
                    <a:pt x="296" y="108"/>
                  </a:cubicBezTo>
                  <a:cubicBezTo>
                    <a:pt x="288" y="107"/>
                    <a:pt x="283" y="112"/>
                    <a:pt x="275" y="113"/>
                  </a:cubicBezTo>
                  <a:cubicBezTo>
                    <a:pt x="264" y="114"/>
                    <a:pt x="269" y="102"/>
                    <a:pt x="270" y="95"/>
                  </a:cubicBezTo>
                  <a:cubicBezTo>
                    <a:pt x="276" y="70"/>
                    <a:pt x="295" y="51"/>
                    <a:pt x="314" y="35"/>
                  </a:cubicBezTo>
                  <a:cubicBezTo>
                    <a:pt x="301" y="39"/>
                    <a:pt x="289" y="48"/>
                    <a:pt x="279" y="55"/>
                  </a:cubicBezTo>
                  <a:cubicBezTo>
                    <a:pt x="270" y="61"/>
                    <a:pt x="260" y="76"/>
                    <a:pt x="250" y="79"/>
                  </a:cubicBezTo>
                  <a:cubicBezTo>
                    <a:pt x="249" y="73"/>
                    <a:pt x="252" y="66"/>
                    <a:pt x="252" y="60"/>
                  </a:cubicBezTo>
                  <a:cubicBezTo>
                    <a:pt x="252" y="50"/>
                    <a:pt x="249" y="51"/>
                    <a:pt x="244" y="45"/>
                  </a:cubicBezTo>
                  <a:cubicBezTo>
                    <a:pt x="243" y="44"/>
                    <a:pt x="243" y="39"/>
                    <a:pt x="241" y="38"/>
                  </a:cubicBezTo>
                  <a:cubicBezTo>
                    <a:pt x="237" y="37"/>
                    <a:pt x="235" y="45"/>
                    <a:pt x="233" y="49"/>
                  </a:cubicBezTo>
                  <a:cubicBezTo>
                    <a:pt x="231" y="55"/>
                    <a:pt x="230" y="61"/>
                    <a:pt x="229" y="67"/>
                  </a:cubicBezTo>
                  <a:cubicBezTo>
                    <a:pt x="224" y="64"/>
                    <a:pt x="223" y="60"/>
                    <a:pt x="218" y="56"/>
                  </a:cubicBezTo>
                  <a:cubicBezTo>
                    <a:pt x="212" y="54"/>
                    <a:pt x="207" y="50"/>
                    <a:pt x="201" y="45"/>
                  </a:cubicBezTo>
                  <a:cubicBezTo>
                    <a:pt x="195" y="41"/>
                    <a:pt x="190" y="35"/>
                    <a:pt x="185" y="27"/>
                  </a:cubicBezTo>
                  <a:cubicBezTo>
                    <a:pt x="183" y="24"/>
                    <a:pt x="179" y="18"/>
                    <a:pt x="174" y="16"/>
                  </a:cubicBezTo>
                  <a:cubicBezTo>
                    <a:pt x="173" y="27"/>
                    <a:pt x="178" y="36"/>
                    <a:pt x="182" y="45"/>
                  </a:cubicBezTo>
                  <a:cubicBezTo>
                    <a:pt x="183" y="50"/>
                    <a:pt x="188" y="58"/>
                    <a:pt x="186" y="64"/>
                  </a:cubicBezTo>
                  <a:cubicBezTo>
                    <a:pt x="171" y="68"/>
                    <a:pt x="163" y="36"/>
                    <a:pt x="156" y="27"/>
                  </a:cubicBezTo>
                  <a:cubicBezTo>
                    <a:pt x="148" y="15"/>
                    <a:pt x="131" y="2"/>
                    <a:pt x="116" y="0"/>
                  </a:cubicBezTo>
                  <a:cubicBezTo>
                    <a:pt x="118" y="3"/>
                    <a:pt x="120" y="6"/>
                    <a:pt x="122" y="8"/>
                  </a:cubicBezTo>
                  <a:cubicBezTo>
                    <a:pt x="128" y="15"/>
                    <a:pt x="135" y="23"/>
                    <a:pt x="139" y="32"/>
                  </a:cubicBezTo>
                  <a:cubicBezTo>
                    <a:pt x="143" y="39"/>
                    <a:pt x="155" y="59"/>
                    <a:pt x="154" y="66"/>
                  </a:cubicBezTo>
                  <a:cubicBezTo>
                    <a:pt x="148" y="65"/>
                    <a:pt x="137" y="53"/>
                    <a:pt x="132" y="48"/>
                  </a:cubicBezTo>
                  <a:cubicBezTo>
                    <a:pt x="133" y="54"/>
                    <a:pt x="137" y="60"/>
                    <a:pt x="139" y="65"/>
                  </a:cubicBezTo>
                  <a:cubicBezTo>
                    <a:pt x="133" y="68"/>
                    <a:pt x="126" y="62"/>
                    <a:pt x="121" y="60"/>
                  </a:cubicBezTo>
                  <a:cubicBezTo>
                    <a:pt x="122" y="68"/>
                    <a:pt x="142" y="94"/>
                    <a:pt x="136" y="99"/>
                  </a:cubicBezTo>
                  <a:cubicBezTo>
                    <a:pt x="132" y="101"/>
                    <a:pt x="120" y="99"/>
                    <a:pt x="116" y="99"/>
                  </a:cubicBezTo>
                  <a:cubicBezTo>
                    <a:pt x="109" y="99"/>
                    <a:pt x="101" y="95"/>
                    <a:pt x="93" y="96"/>
                  </a:cubicBezTo>
                  <a:cubicBezTo>
                    <a:pt x="91" y="108"/>
                    <a:pt x="110" y="124"/>
                    <a:pt x="116" y="132"/>
                  </a:cubicBezTo>
                  <a:cubicBezTo>
                    <a:pt x="113" y="131"/>
                    <a:pt x="103" y="128"/>
                    <a:pt x="101" y="130"/>
                  </a:cubicBezTo>
                  <a:cubicBezTo>
                    <a:pt x="97" y="134"/>
                    <a:pt x="103" y="142"/>
                    <a:pt x="105" y="144"/>
                  </a:cubicBezTo>
                  <a:cubicBezTo>
                    <a:pt x="87" y="144"/>
                    <a:pt x="69" y="148"/>
                    <a:pt x="52" y="144"/>
                  </a:cubicBezTo>
                  <a:cubicBezTo>
                    <a:pt x="39" y="141"/>
                    <a:pt x="11" y="126"/>
                    <a:pt x="0" y="142"/>
                  </a:cubicBezTo>
                  <a:cubicBezTo>
                    <a:pt x="0" y="142"/>
                    <a:pt x="0" y="142"/>
                    <a:pt x="0" y="142"/>
                  </a:cubicBezTo>
                  <a:cubicBezTo>
                    <a:pt x="9" y="143"/>
                    <a:pt x="16" y="140"/>
                    <a:pt x="23" y="142"/>
                  </a:cubicBezTo>
                  <a:cubicBezTo>
                    <a:pt x="34" y="146"/>
                    <a:pt x="44" y="148"/>
                    <a:pt x="55" y="151"/>
                  </a:cubicBezTo>
                  <a:cubicBezTo>
                    <a:pt x="72" y="155"/>
                    <a:pt x="96" y="163"/>
                    <a:pt x="110" y="172"/>
                  </a:cubicBezTo>
                  <a:cubicBezTo>
                    <a:pt x="104" y="176"/>
                    <a:pt x="96" y="177"/>
                    <a:pt x="89" y="178"/>
                  </a:cubicBezTo>
                  <a:cubicBezTo>
                    <a:pt x="81" y="180"/>
                    <a:pt x="73" y="178"/>
                    <a:pt x="69" y="186"/>
                  </a:cubicBezTo>
                  <a:cubicBezTo>
                    <a:pt x="87" y="199"/>
                    <a:pt x="115" y="194"/>
                    <a:pt x="136" y="195"/>
                  </a:cubicBezTo>
                  <a:cubicBezTo>
                    <a:pt x="130" y="201"/>
                    <a:pt x="124" y="207"/>
                    <a:pt x="118" y="212"/>
                  </a:cubicBezTo>
                  <a:cubicBezTo>
                    <a:pt x="122" y="215"/>
                    <a:pt x="126" y="213"/>
                    <a:pt x="131" y="213"/>
                  </a:cubicBezTo>
                  <a:cubicBezTo>
                    <a:pt x="127" y="227"/>
                    <a:pt x="108" y="231"/>
                    <a:pt x="99" y="240"/>
                  </a:cubicBezTo>
                  <a:cubicBezTo>
                    <a:pt x="116" y="244"/>
                    <a:pt x="138" y="233"/>
                    <a:pt x="155" y="228"/>
                  </a:cubicBezTo>
                  <a:cubicBezTo>
                    <a:pt x="155" y="228"/>
                    <a:pt x="155" y="228"/>
                    <a:pt x="155" y="228"/>
                  </a:cubicBezTo>
                  <a:cubicBezTo>
                    <a:pt x="155" y="227"/>
                    <a:pt x="154" y="227"/>
                    <a:pt x="153" y="227"/>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7" name="Freeform 120"/>
            <p:cNvSpPr/>
            <p:nvPr userDrawn="1"/>
          </p:nvSpPr>
          <p:spPr bwMode="auto">
            <a:xfrm>
              <a:off x="7884472" y="-975898"/>
              <a:ext cx="298224" cy="194493"/>
            </a:xfrm>
            <a:custGeom>
              <a:gdLst>
                <a:gd name="T0" fmla="*/ 40 w 198"/>
                <a:gd name="T1" fmla="*/ 19 h 129"/>
                <a:gd name="T2" fmla="*/ 40 w 198"/>
                <a:gd name="T3" fmla="*/ 13 h 129"/>
                <a:gd name="T4" fmla="*/ 40 w 198"/>
                <a:gd name="T5" fmla="*/ 13 h 129"/>
                <a:gd name="T6" fmla="*/ 0 w 198"/>
                <a:gd name="T7" fmla="*/ 85 h 129"/>
                <a:gd name="T8" fmla="*/ 26 w 198"/>
                <a:gd name="T9" fmla="*/ 50 h 129"/>
                <a:gd name="T10" fmla="*/ 42 w 198"/>
                <a:gd name="T11" fmla="*/ 40 h 129"/>
                <a:gd name="T12" fmla="*/ 55 w 198"/>
                <a:gd name="T13" fmla="*/ 48 h 129"/>
                <a:gd name="T14" fmla="*/ 66 w 198"/>
                <a:gd name="T15" fmla="*/ 127 h 129"/>
                <a:gd name="T16" fmla="*/ 90 w 198"/>
                <a:gd name="T17" fmla="*/ 66 h 129"/>
                <a:gd name="T18" fmla="*/ 92 w 198"/>
                <a:gd name="T19" fmla="*/ 42 h 129"/>
                <a:gd name="T20" fmla="*/ 111 w 198"/>
                <a:gd name="T21" fmla="*/ 66 h 129"/>
                <a:gd name="T22" fmla="*/ 127 w 198"/>
                <a:gd name="T23" fmla="*/ 48 h 129"/>
                <a:gd name="T24" fmla="*/ 134 w 198"/>
                <a:gd name="T25" fmla="*/ 79 h 129"/>
                <a:gd name="T26" fmla="*/ 140 w 198"/>
                <a:gd name="T27" fmla="*/ 124 h 129"/>
                <a:gd name="T28" fmla="*/ 140 w 198"/>
                <a:gd name="T29" fmla="*/ 48 h 129"/>
                <a:gd name="T30" fmla="*/ 198 w 198"/>
                <a:gd name="T31" fmla="*/ 129 h 129"/>
                <a:gd name="T32" fmla="*/ 134 w 198"/>
                <a:gd name="T33" fmla="*/ 21 h 129"/>
                <a:gd name="T34" fmla="*/ 37 w 198"/>
                <a:gd name="T35" fmla="*/ 13 h 1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8" h="129">
                  <a:moveTo>
                    <a:pt x="40" y="19"/>
                  </a:moveTo>
                  <a:cubicBezTo>
                    <a:pt x="40" y="16"/>
                    <a:pt x="40" y="16"/>
                    <a:pt x="40" y="13"/>
                  </a:cubicBezTo>
                  <a:cubicBezTo>
                    <a:pt x="40" y="13"/>
                    <a:pt x="40" y="13"/>
                    <a:pt x="40" y="13"/>
                  </a:cubicBezTo>
                  <a:cubicBezTo>
                    <a:pt x="19" y="21"/>
                    <a:pt x="0" y="63"/>
                    <a:pt x="0" y="85"/>
                  </a:cubicBezTo>
                  <a:cubicBezTo>
                    <a:pt x="11" y="77"/>
                    <a:pt x="13" y="58"/>
                    <a:pt x="26" y="50"/>
                  </a:cubicBezTo>
                  <a:cubicBezTo>
                    <a:pt x="29" y="45"/>
                    <a:pt x="37" y="40"/>
                    <a:pt x="42" y="40"/>
                  </a:cubicBezTo>
                  <a:cubicBezTo>
                    <a:pt x="55" y="40"/>
                    <a:pt x="50" y="42"/>
                    <a:pt x="55" y="48"/>
                  </a:cubicBezTo>
                  <a:cubicBezTo>
                    <a:pt x="76" y="71"/>
                    <a:pt x="61" y="100"/>
                    <a:pt x="66" y="127"/>
                  </a:cubicBezTo>
                  <a:cubicBezTo>
                    <a:pt x="84" y="127"/>
                    <a:pt x="90" y="82"/>
                    <a:pt x="90" y="66"/>
                  </a:cubicBezTo>
                  <a:cubicBezTo>
                    <a:pt x="90" y="61"/>
                    <a:pt x="87" y="45"/>
                    <a:pt x="92" y="42"/>
                  </a:cubicBezTo>
                  <a:cubicBezTo>
                    <a:pt x="100" y="40"/>
                    <a:pt x="108" y="61"/>
                    <a:pt x="111" y="66"/>
                  </a:cubicBezTo>
                  <a:cubicBezTo>
                    <a:pt x="113" y="63"/>
                    <a:pt x="119" y="48"/>
                    <a:pt x="127" y="48"/>
                  </a:cubicBezTo>
                  <a:cubicBezTo>
                    <a:pt x="132" y="50"/>
                    <a:pt x="134" y="74"/>
                    <a:pt x="134" y="79"/>
                  </a:cubicBezTo>
                  <a:cubicBezTo>
                    <a:pt x="137" y="95"/>
                    <a:pt x="140" y="108"/>
                    <a:pt x="140" y="124"/>
                  </a:cubicBezTo>
                  <a:cubicBezTo>
                    <a:pt x="166" y="124"/>
                    <a:pt x="148" y="61"/>
                    <a:pt x="140" y="48"/>
                  </a:cubicBezTo>
                  <a:cubicBezTo>
                    <a:pt x="174" y="48"/>
                    <a:pt x="190" y="103"/>
                    <a:pt x="198" y="129"/>
                  </a:cubicBezTo>
                  <a:cubicBezTo>
                    <a:pt x="190" y="90"/>
                    <a:pt x="169" y="45"/>
                    <a:pt x="134" y="21"/>
                  </a:cubicBezTo>
                  <a:cubicBezTo>
                    <a:pt x="111" y="5"/>
                    <a:pt x="61" y="0"/>
                    <a:pt x="37" y="13"/>
                  </a:cubicBezTo>
                </a:path>
              </a:pathLst>
            </a:custGeom>
            <a:solidFill>
              <a:srgbClr val="FFE8B0"/>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8" name="Freeform 121"/>
            <p:cNvSpPr/>
            <p:nvPr userDrawn="1"/>
          </p:nvSpPr>
          <p:spPr bwMode="auto">
            <a:xfrm>
              <a:off x="8322083" y="-680916"/>
              <a:ext cx="288500" cy="249600"/>
            </a:xfrm>
            <a:custGeom>
              <a:gdLst>
                <a:gd name="T0" fmla="*/ 158 w 192"/>
                <a:gd name="T1" fmla="*/ 32 h 166"/>
                <a:gd name="T2" fmla="*/ 158 w 192"/>
                <a:gd name="T3" fmla="*/ 21 h 166"/>
                <a:gd name="T4" fmla="*/ 132 w 192"/>
                <a:gd name="T5" fmla="*/ 8 h 166"/>
                <a:gd name="T6" fmla="*/ 92 w 192"/>
                <a:gd name="T7" fmla="*/ 3 h 166"/>
                <a:gd name="T8" fmla="*/ 0 w 192"/>
                <a:gd name="T9" fmla="*/ 45 h 166"/>
                <a:gd name="T10" fmla="*/ 47 w 192"/>
                <a:gd name="T11" fmla="*/ 27 h 166"/>
                <a:gd name="T12" fmla="*/ 100 w 192"/>
                <a:gd name="T13" fmla="*/ 32 h 166"/>
                <a:gd name="T14" fmla="*/ 79 w 192"/>
                <a:gd name="T15" fmla="*/ 40 h 166"/>
                <a:gd name="T16" fmla="*/ 95 w 192"/>
                <a:gd name="T17" fmla="*/ 58 h 166"/>
                <a:gd name="T18" fmla="*/ 61 w 192"/>
                <a:gd name="T19" fmla="*/ 69 h 166"/>
                <a:gd name="T20" fmla="*/ 150 w 192"/>
                <a:gd name="T21" fmla="*/ 50 h 166"/>
                <a:gd name="T22" fmla="*/ 153 w 192"/>
                <a:gd name="T23" fmla="*/ 84 h 166"/>
                <a:gd name="T24" fmla="*/ 163 w 192"/>
                <a:gd name="T25" fmla="*/ 82 h 166"/>
                <a:gd name="T26" fmla="*/ 116 w 192"/>
                <a:gd name="T27" fmla="*/ 164 h 166"/>
                <a:gd name="T28" fmla="*/ 192 w 192"/>
                <a:gd name="T29" fmla="*/ 90 h 166"/>
                <a:gd name="T30" fmla="*/ 163 w 192"/>
                <a:gd name="T31" fmla="*/ 42 h 166"/>
                <a:gd name="T32" fmla="*/ 142 w 192"/>
                <a:gd name="T33" fmla="*/ 5 h 16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166">
                  <a:moveTo>
                    <a:pt x="158" y="32"/>
                  </a:moveTo>
                  <a:cubicBezTo>
                    <a:pt x="158" y="29"/>
                    <a:pt x="158" y="24"/>
                    <a:pt x="158" y="21"/>
                  </a:cubicBezTo>
                  <a:cubicBezTo>
                    <a:pt x="150" y="19"/>
                    <a:pt x="140" y="13"/>
                    <a:pt x="132" y="8"/>
                  </a:cubicBezTo>
                  <a:cubicBezTo>
                    <a:pt x="118" y="5"/>
                    <a:pt x="105" y="3"/>
                    <a:pt x="92" y="3"/>
                  </a:cubicBezTo>
                  <a:cubicBezTo>
                    <a:pt x="50" y="0"/>
                    <a:pt x="32" y="21"/>
                    <a:pt x="0" y="45"/>
                  </a:cubicBezTo>
                  <a:cubicBezTo>
                    <a:pt x="10" y="24"/>
                    <a:pt x="29" y="27"/>
                    <a:pt x="47" y="27"/>
                  </a:cubicBezTo>
                  <a:cubicBezTo>
                    <a:pt x="63" y="27"/>
                    <a:pt x="90" y="21"/>
                    <a:pt x="100" y="32"/>
                  </a:cubicBezTo>
                  <a:cubicBezTo>
                    <a:pt x="97" y="40"/>
                    <a:pt x="87" y="40"/>
                    <a:pt x="79" y="40"/>
                  </a:cubicBezTo>
                  <a:cubicBezTo>
                    <a:pt x="90" y="42"/>
                    <a:pt x="108" y="42"/>
                    <a:pt x="95" y="58"/>
                  </a:cubicBezTo>
                  <a:cubicBezTo>
                    <a:pt x="90" y="63"/>
                    <a:pt x="68" y="66"/>
                    <a:pt x="61" y="69"/>
                  </a:cubicBezTo>
                  <a:cubicBezTo>
                    <a:pt x="84" y="77"/>
                    <a:pt x="134" y="74"/>
                    <a:pt x="150" y="50"/>
                  </a:cubicBezTo>
                  <a:cubicBezTo>
                    <a:pt x="155" y="61"/>
                    <a:pt x="158" y="74"/>
                    <a:pt x="153" y="84"/>
                  </a:cubicBezTo>
                  <a:cubicBezTo>
                    <a:pt x="155" y="82"/>
                    <a:pt x="161" y="84"/>
                    <a:pt x="163" y="82"/>
                  </a:cubicBezTo>
                  <a:cubicBezTo>
                    <a:pt x="176" y="119"/>
                    <a:pt x="145" y="145"/>
                    <a:pt x="116" y="164"/>
                  </a:cubicBezTo>
                  <a:cubicBezTo>
                    <a:pt x="142" y="166"/>
                    <a:pt x="192" y="116"/>
                    <a:pt x="192" y="90"/>
                  </a:cubicBezTo>
                  <a:cubicBezTo>
                    <a:pt x="192" y="66"/>
                    <a:pt x="174" y="61"/>
                    <a:pt x="163" y="42"/>
                  </a:cubicBezTo>
                  <a:cubicBezTo>
                    <a:pt x="155" y="29"/>
                    <a:pt x="155" y="13"/>
                    <a:pt x="142" y="5"/>
                  </a:cubicBezTo>
                </a:path>
              </a:pathLst>
            </a:custGeom>
            <a:solidFill>
              <a:srgbClr val="FFE8B0"/>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9" name="Freeform 122"/>
            <p:cNvSpPr>
              <a:spLocks noEditPoints="1"/>
            </p:cNvSpPr>
            <p:nvPr userDrawn="1"/>
          </p:nvSpPr>
          <p:spPr bwMode="auto">
            <a:xfrm>
              <a:off x="7764533" y="-478318"/>
              <a:ext cx="333881" cy="348468"/>
            </a:xfrm>
            <a:custGeom>
              <a:gdLst>
                <a:gd name="T0" fmla="*/ 201 w 221"/>
                <a:gd name="T1" fmla="*/ 79 h 230"/>
                <a:gd name="T2" fmla="*/ 193 w 221"/>
                <a:gd name="T3" fmla="*/ 80 h 230"/>
                <a:gd name="T4" fmla="*/ 198 w 221"/>
                <a:gd name="T5" fmla="*/ 26 h 230"/>
                <a:gd name="T6" fmla="*/ 189 w 221"/>
                <a:gd name="T7" fmla="*/ 47 h 230"/>
                <a:gd name="T8" fmla="*/ 167 w 221"/>
                <a:gd name="T9" fmla="*/ 58 h 230"/>
                <a:gd name="T10" fmla="*/ 162 w 221"/>
                <a:gd name="T11" fmla="*/ 10 h 230"/>
                <a:gd name="T12" fmla="*/ 156 w 221"/>
                <a:gd name="T13" fmla="*/ 51 h 230"/>
                <a:gd name="T14" fmla="*/ 133 w 221"/>
                <a:gd name="T15" fmla="*/ 22 h 230"/>
                <a:gd name="T16" fmla="*/ 128 w 221"/>
                <a:gd name="T17" fmla="*/ 56 h 230"/>
                <a:gd name="T18" fmla="*/ 81 w 221"/>
                <a:gd name="T19" fmla="*/ 29 h 230"/>
                <a:gd name="T20" fmla="*/ 109 w 221"/>
                <a:gd name="T21" fmla="*/ 67 h 230"/>
                <a:gd name="T22" fmla="*/ 57 w 221"/>
                <a:gd name="T23" fmla="*/ 35 h 230"/>
                <a:gd name="T24" fmla="*/ 92 w 221"/>
                <a:gd name="T25" fmla="*/ 80 h 230"/>
                <a:gd name="T26" fmla="*/ 39 w 221"/>
                <a:gd name="T27" fmla="*/ 48 h 230"/>
                <a:gd name="T28" fmla="*/ 75 w 221"/>
                <a:gd name="T29" fmla="*/ 91 h 230"/>
                <a:gd name="T30" fmla="*/ 24 w 221"/>
                <a:gd name="T31" fmla="*/ 57 h 230"/>
                <a:gd name="T32" fmla="*/ 65 w 221"/>
                <a:gd name="T33" fmla="*/ 99 h 230"/>
                <a:gd name="T34" fmla="*/ 46 w 221"/>
                <a:gd name="T35" fmla="*/ 117 h 230"/>
                <a:gd name="T36" fmla="*/ 1 w 221"/>
                <a:gd name="T37" fmla="*/ 135 h 230"/>
                <a:gd name="T38" fmla="*/ 84 w 221"/>
                <a:gd name="T39" fmla="*/ 148 h 230"/>
                <a:gd name="T40" fmla="*/ 32 w 221"/>
                <a:gd name="T41" fmla="*/ 146 h 230"/>
                <a:gd name="T42" fmla="*/ 90 w 221"/>
                <a:gd name="T43" fmla="*/ 160 h 230"/>
                <a:gd name="T44" fmla="*/ 29 w 221"/>
                <a:gd name="T45" fmla="*/ 175 h 230"/>
                <a:gd name="T46" fmla="*/ 117 w 221"/>
                <a:gd name="T47" fmla="*/ 180 h 230"/>
                <a:gd name="T48" fmla="*/ 65 w 221"/>
                <a:gd name="T49" fmla="*/ 218 h 230"/>
                <a:gd name="T50" fmla="*/ 128 w 221"/>
                <a:gd name="T51" fmla="*/ 187 h 230"/>
                <a:gd name="T52" fmla="*/ 141 w 221"/>
                <a:gd name="T53" fmla="*/ 179 h 230"/>
                <a:gd name="T54" fmla="*/ 170 w 221"/>
                <a:gd name="T55" fmla="*/ 161 h 230"/>
                <a:gd name="T56" fmla="*/ 193 w 221"/>
                <a:gd name="T57" fmla="*/ 128 h 230"/>
                <a:gd name="T58" fmla="*/ 199 w 221"/>
                <a:gd name="T59" fmla="*/ 111 h 230"/>
                <a:gd name="T60" fmla="*/ 219 w 221"/>
                <a:gd name="T61" fmla="*/ 45 h 230"/>
                <a:gd name="T62" fmla="*/ 61 w 221"/>
                <a:gd name="T63" fmla="*/ 111 h 230"/>
                <a:gd name="T64" fmla="*/ 93 w 221"/>
                <a:gd name="T65" fmla="*/ 126 h 230"/>
                <a:gd name="T66" fmla="*/ 115 w 221"/>
                <a:gd name="T67" fmla="*/ 143 h 230"/>
                <a:gd name="T68" fmla="*/ 102 w 221"/>
                <a:gd name="T69" fmla="*/ 127 h 230"/>
                <a:gd name="T70" fmla="*/ 115 w 221"/>
                <a:gd name="T71" fmla="*/ 143 h 23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21" h="230">
                  <a:moveTo>
                    <a:pt x="219" y="45"/>
                  </a:moveTo>
                  <a:cubicBezTo>
                    <a:pt x="205" y="46"/>
                    <a:pt x="204" y="69"/>
                    <a:pt x="201" y="79"/>
                  </a:cubicBezTo>
                  <a:cubicBezTo>
                    <a:pt x="198" y="86"/>
                    <a:pt x="192" y="98"/>
                    <a:pt x="185" y="103"/>
                  </a:cubicBezTo>
                  <a:cubicBezTo>
                    <a:pt x="184" y="94"/>
                    <a:pt x="191" y="87"/>
                    <a:pt x="193" y="80"/>
                  </a:cubicBezTo>
                  <a:cubicBezTo>
                    <a:pt x="197" y="73"/>
                    <a:pt x="198" y="63"/>
                    <a:pt x="199" y="55"/>
                  </a:cubicBezTo>
                  <a:cubicBezTo>
                    <a:pt x="201" y="46"/>
                    <a:pt x="201" y="34"/>
                    <a:pt x="198" y="26"/>
                  </a:cubicBezTo>
                  <a:cubicBezTo>
                    <a:pt x="196" y="19"/>
                    <a:pt x="190" y="6"/>
                    <a:pt x="183" y="5"/>
                  </a:cubicBezTo>
                  <a:cubicBezTo>
                    <a:pt x="181" y="18"/>
                    <a:pt x="187" y="33"/>
                    <a:pt x="189" y="47"/>
                  </a:cubicBezTo>
                  <a:cubicBezTo>
                    <a:pt x="190" y="62"/>
                    <a:pt x="181" y="70"/>
                    <a:pt x="172" y="80"/>
                  </a:cubicBezTo>
                  <a:cubicBezTo>
                    <a:pt x="169" y="73"/>
                    <a:pt x="167" y="67"/>
                    <a:pt x="167" y="58"/>
                  </a:cubicBezTo>
                  <a:cubicBezTo>
                    <a:pt x="167" y="50"/>
                    <a:pt x="168" y="42"/>
                    <a:pt x="168" y="34"/>
                  </a:cubicBezTo>
                  <a:cubicBezTo>
                    <a:pt x="168" y="27"/>
                    <a:pt x="167" y="15"/>
                    <a:pt x="162" y="10"/>
                  </a:cubicBezTo>
                  <a:cubicBezTo>
                    <a:pt x="153" y="0"/>
                    <a:pt x="155" y="19"/>
                    <a:pt x="155" y="26"/>
                  </a:cubicBezTo>
                  <a:cubicBezTo>
                    <a:pt x="156" y="34"/>
                    <a:pt x="157" y="42"/>
                    <a:pt x="156" y="51"/>
                  </a:cubicBezTo>
                  <a:cubicBezTo>
                    <a:pt x="153" y="67"/>
                    <a:pt x="149" y="53"/>
                    <a:pt x="144" y="46"/>
                  </a:cubicBezTo>
                  <a:cubicBezTo>
                    <a:pt x="139" y="38"/>
                    <a:pt x="137" y="30"/>
                    <a:pt x="133" y="22"/>
                  </a:cubicBezTo>
                  <a:cubicBezTo>
                    <a:pt x="131" y="15"/>
                    <a:pt x="127" y="5"/>
                    <a:pt x="117" y="5"/>
                  </a:cubicBezTo>
                  <a:cubicBezTo>
                    <a:pt x="112" y="23"/>
                    <a:pt x="123" y="39"/>
                    <a:pt x="128" y="56"/>
                  </a:cubicBezTo>
                  <a:cubicBezTo>
                    <a:pt x="120" y="56"/>
                    <a:pt x="111" y="44"/>
                    <a:pt x="105" y="39"/>
                  </a:cubicBezTo>
                  <a:cubicBezTo>
                    <a:pt x="99" y="33"/>
                    <a:pt x="90" y="29"/>
                    <a:pt x="81" y="29"/>
                  </a:cubicBezTo>
                  <a:cubicBezTo>
                    <a:pt x="76" y="35"/>
                    <a:pt x="90" y="41"/>
                    <a:pt x="93" y="45"/>
                  </a:cubicBezTo>
                  <a:cubicBezTo>
                    <a:pt x="100" y="51"/>
                    <a:pt x="106" y="57"/>
                    <a:pt x="109" y="67"/>
                  </a:cubicBezTo>
                  <a:cubicBezTo>
                    <a:pt x="102" y="69"/>
                    <a:pt x="90" y="52"/>
                    <a:pt x="85" y="48"/>
                  </a:cubicBezTo>
                  <a:cubicBezTo>
                    <a:pt x="76" y="41"/>
                    <a:pt x="68" y="38"/>
                    <a:pt x="57" y="35"/>
                  </a:cubicBezTo>
                  <a:cubicBezTo>
                    <a:pt x="53" y="45"/>
                    <a:pt x="69" y="52"/>
                    <a:pt x="75" y="58"/>
                  </a:cubicBezTo>
                  <a:cubicBezTo>
                    <a:pt x="82" y="64"/>
                    <a:pt x="90" y="70"/>
                    <a:pt x="92" y="80"/>
                  </a:cubicBezTo>
                  <a:cubicBezTo>
                    <a:pt x="84" y="79"/>
                    <a:pt x="73" y="67"/>
                    <a:pt x="65" y="62"/>
                  </a:cubicBezTo>
                  <a:cubicBezTo>
                    <a:pt x="58" y="58"/>
                    <a:pt x="48" y="47"/>
                    <a:pt x="39" y="48"/>
                  </a:cubicBezTo>
                  <a:cubicBezTo>
                    <a:pt x="36" y="59"/>
                    <a:pt x="51" y="71"/>
                    <a:pt x="58" y="77"/>
                  </a:cubicBezTo>
                  <a:cubicBezTo>
                    <a:pt x="61" y="80"/>
                    <a:pt x="73" y="92"/>
                    <a:pt x="75" y="91"/>
                  </a:cubicBezTo>
                  <a:cubicBezTo>
                    <a:pt x="58" y="93"/>
                    <a:pt x="51" y="73"/>
                    <a:pt x="40" y="63"/>
                  </a:cubicBezTo>
                  <a:cubicBezTo>
                    <a:pt x="36" y="59"/>
                    <a:pt x="28" y="53"/>
                    <a:pt x="24" y="57"/>
                  </a:cubicBezTo>
                  <a:cubicBezTo>
                    <a:pt x="17" y="63"/>
                    <a:pt x="27" y="71"/>
                    <a:pt x="30" y="75"/>
                  </a:cubicBezTo>
                  <a:cubicBezTo>
                    <a:pt x="40" y="86"/>
                    <a:pt x="52" y="94"/>
                    <a:pt x="65" y="99"/>
                  </a:cubicBezTo>
                  <a:cubicBezTo>
                    <a:pt x="59" y="103"/>
                    <a:pt x="51" y="98"/>
                    <a:pt x="44" y="100"/>
                  </a:cubicBezTo>
                  <a:cubicBezTo>
                    <a:pt x="29" y="105"/>
                    <a:pt x="41" y="111"/>
                    <a:pt x="46" y="117"/>
                  </a:cubicBezTo>
                  <a:cubicBezTo>
                    <a:pt x="34" y="117"/>
                    <a:pt x="23" y="116"/>
                    <a:pt x="11" y="122"/>
                  </a:cubicBezTo>
                  <a:cubicBezTo>
                    <a:pt x="6" y="125"/>
                    <a:pt x="0" y="128"/>
                    <a:pt x="1" y="135"/>
                  </a:cubicBezTo>
                  <a:cubicBezTo>
                    <a:pt x="4" y="144"/>
                    <a:pt x="13" y="139"/>
                    <a:pt x="21" y="138"/>
                  </a:cubicBezTo>
                  <a:cubicBezTo>
                    <a:pt x="40" y="133"/>
                    <a:pt x="70" y="128"/>
                    <a:pt x="84" y="148"/>
                  </a:cubicBezTo>
                  <a:cubicBezTo>
                    <a:pt x="74" y="148"/>
                    <a:pt x="65" y="149"/>
                    <a:pt x="56" y="149"/>
                  </a:cubicBezTo>
                  <a:cubicBezTo>
                    <a:pt x="47" y="149"/>
                    <a:pt x="40" y="146"/>
                    <a:pt x="32" y="146"/>
                  </a:cubicBezTo>
                  <a:cubicBezTo>
                    <a:pt x="41" y="156"/>
                    <a:pt x="46" y="156"/>
                    <a:pt x="59" y="157"/>
                  </a:cubicBezTo>
                  <a:cubicBezTo>
                    <a:pt x="69" y="158"/>
                    <a:pt x="80" y="158"/>
                    <a:pt x="90" y="160"/>
                  </a:cubicBezTo>
                  <a:cubicBezTo>
                    <a:pt x="86" y="170"/>
                    <a:pt x="67" y="172"/>
                    <a:pt x="57" y="172"/>
                  </a:cubicBezTo>
                  <a:cubicBezTo>
                    <a:pt x="47" y="172"/>
                    <a:pt x="39" y="174"/>
                    <a:pt x="29" y="175"/>
                  </a:cubicBezTo>
                  <a:cubicBezTo>
                    <a:pt x="33" y="205"/>
                    <a:pt x="96" y="175"/>
                    <a:pt x="109" y="172"/>
                  </a:cubicBezTo>
                  <a:cubicBezTo>
                    <a:pt x="116" y="170"/>
                    <a:pt x="118" y="173"/>
                    <a:pt x="117" y="180"/>
                  </a:cubicBezTo>
                  <a:cubicBezTo>
                    <a:pt x="116" y="189"/>
                    <a:pt x="110" y="193"/>
                    <a:pt x="103" y="197"/>
                  </a:cubicBezTo>
                  <a:cubicBezTo>
                    <a:pt x="90" y="203"/>
                    <a:pt x="77" y="210"/>
                    <a:pt x="65" y="218"/>
                  </a:cubicBezTo>
                  <a:cubicBezTo>
                    <a:pt x="77" y="230"/>
                    <a:pt x="99" y="216"/>
                    <a:pt x="108" y="207"/>
                  </a:cubicBezTo>
                  <a:cubicBezTo>
                    <a:pt x="114" y="199"/>
                    <a:pt x="123" y="195"/>
                    <a:pt x="128" y="187"/>
                  </a:cubicBezTo>
                  <a:cubicBezTo>
                    <a:pt x="128" y="197"/>
                    <a:pt x="123" y="203"/>
                    <a:pt x="122" y="213"/>
                  </a:cubicBezTo>
                  <a:cubicBezTo>
                    <a:pt x="134" y="211"/>
                    <a:pt x="141" y="189"/>
                    <a:pt x="141" y="179"/>
                  </a:cubicBezTo>
                  <a:cubicBezTo>
                    <a:pt x="144" y="182"/>
                    <a:pt x="143" y="189"/>
                    <a:pt x="143" y="193"/>
                  </a:cubicBezTo>
                  <a:cubicBezTo>
                    <a:pt x="150" y="180"/>
                    <a:pt x="152" y="163"/>
                    <a:pt x="170" y="161"/>
                  </a:cubicBezTo>
                  <a:cubicBezTo>
                    <a:pt x="180" y="160"/>
                    <a:pt x="183" y="160"/>
                    <a:pt x="186" y="150"/>
                  </a:cubicBezTo>
                  <a:cubicBezTo>
                    <a:pt x="190" y="143"/>
                    <a:pt x="191" y="135"/>
                    <a:pt x="193" y="128"/>
                  </a:cubicBezTo>
                  <a:cubicBezTo>
                    <a:pt x="195" y="125"/>
                    <a:pt x="195" y="122"/>
                    <a:pt x="196" y="119"/>
                  </a:cubicBezTo>
                  <a:cubicBezTo>
                    <a:pt x="197" y="115"/>
                    <a:pt x="197" y="115"/>
                    <a:pt x="199" y="111"/>
                  </a:cubicBezTo>
                  <a:cubicBezTo>
                    <a:pt x="204" y="104"/>
                    <a:pt x="207" y="97"/>
                    <a:pt x="209" y="88"/>
                  </a:cubicBezTo>
                  <a:cubicBezTo>
                    <a:pt x="214" y="76"/>
                    <a:pt x="221" y="58"/>
                    <a:pt x="219" y="45"/>
                  </a:cubicBezTo>
                  <a:close/>
                  <a:moveTo>
                    <a:pt x="63" y="112"/>
                  </a:moveTo>
                  <a:cubicBezTo>
                    <a:pt x="62" y="112"/>
                    <a:pt x="61" y="112"/>
                    <a:pt x="61" y="111"/>
                  </a:cubicBezTo>
                  <a:cubicBezTo>
                    <a:pt x="61" y="110"/>
                    <a:pt x="61" y="110"/>
                    <a:pt x="61" y="110"/>
                  </a:cubicBezTo>
                  <a:cubicBezTo>
                    <a:pt x="73" y="103"/>
                    <a:pt x="87" y="117"/>
                    <a:pt x="93" y="126"/>
                  </a:cubicBezTo>
                  <a:cubicBezTo>
                    <a:pt x="83" y="127"/>
                    <a:pt x="69" y="121"/>
                    <a:pt x="63" y="112"/>
                  </a:cubicBezTo>
                  <a:close/>
                  <a:moveTo>
                    <a:pt x="115" y="143"/>
                  </a:moveTo>
                  <a:cubicBezTo>
                    <a:pt x="110" y="143"/>
                    <a:pt x="100" y="129"/>
                    <a:pt x="104" y="131"/>
                  </a:cubicBezTo>
                  <a:cubicBezTo>
                    <a:pt x="102" y="127"/>
                    <a:pt x="102" y="127"/>
                    <a:pt x="102" y="127"/>
                  </a:cubicBezTo>
                  <a:cubicBezTo>
                    <a:pt x="102" y="126"/>
                    <a:pt x="102" y="126"/>
                    <a:pt x="102" y="125"/>
                  </a:cubicBezTo>
                  <a:cubicBezTo>
                    <a:pt x="108" y="125"/>
                    <a:pt x="127" y="143"/>
                    <a:pt x="115" y="143"/>
                  </a:cubicBezTo>
                  <a:close/>
                </a:path>
              </a:pathLst>
            </a:custGeom>
            <a:solidFill>
              <a:srgbClr val="EDCC85"/>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0" name="Freeform 123"/>
            <p:cNvSpPr/>
            <p:nvPr userDrawn="1"/>
          </p:nvSpPr>
          <p:spPr bwMode="auto">
            <a:xfrm>
              <a:off x="7975236" y="-194681"/>
              <a:ext cx="32415" cy="58348"/>
            </a:xfrm>
            <a:custGeom>
              <a:gdLst>
                <a:gd name="T0" fmla="*/ 16 w 22"/>
                <a:gd name="T1" fmla="*/ 0 h 39"/>
                <a:gd name="T2" fmla="*/ 4 w 22"/>
                <a:gd name="T3" fmla="*/ 35 h 39"/>
                <a:gd name="T4" fmla="*/ 10 w 22"/>
                <a:gd name="T5" fmla="*/ 39 h 39"/>
                <a:gd name="T6" fmla="*/ 11 w 22"/>
                <a:gd name="T7" fmla="*/ 29 h 39"/>
                <a:gd name="T8" fmla="*/ 11 w 22"/>
                <a:gd name="T9" fmla="*/ 23 h 39"/>
                <a:gd name="T10" fmla="*/ 18 w 22"/>
                <a:gd name="T11" fmla="*/ 14 h 39"/>
                <a:gd name="T12" fmla="*/ 22 w 22"/>
                <a:gd name="T13" fmla="*/ 0 h 39"/>
                <a:gd name="T14" fmla="*/ 17 w 22"/>
                <a:gd name="T15" fmla="*/ 0 h 39"/>
                <a:gd name="T16" fmla="*/ 17 w 22"/>
                <a:gd name="T17" fmla="*/ 3 h 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 h="39">
                  <a:moveTo>
                    <a:pt x="16" y="0"/>
                  </a:moveTo>
                  <a:cubicBezTo>
                    <a:pt x="8" y="4"/>
                    <a:pt x="0" y="28"/>
                    <a:pt x="4" y="35"/>
                  </a:cubicBezTo>
                  <a:cubicBezTo>
                    <a:pt x="5" y="38"/>
                    <a:pt x="6" y="39"/>
                    <a:pt x="10" y="39"/>
                  </a:cubicBezTo>
                  <a:cubicBezTo>
                    <a:pt x="17" y="39"/>
                    <a:pt x="12" y="33"/>
                    <a:pt x="11" y="29"/>
                  </a:cubicBezTo>
                  <a:cubicBezTo>
                    <a:pt x="11" y="26"/>
                    <a:pt x="10" y="27"/>
                    <a:pt x="11" y="23"/>
                  </a:cubicBezTo>
                  <a:cubicBezTo>
                    <a:pt x="12" y="20"/>
                    <a:pt x="17" y="16"/>
                    <a:pt x="18" y="14"/>
                  </a:cubicBezTo>
                  <a:cubicBezTo>
                    <a:pt x="22" y="8"/>
                    <a:pt x="22" y="6"/>
                    <a:pt x="22" y="0"/>
                  </a:cubicBezTo>
                  <a:cubicBezTo>
                    <a:pt x="21" y="0"/>
                    <a:pt x="18" y="0"/>
                    <a:pt x="17" y="0"/>
                  </a:cubicBezTo>
                  <a:cubicBezTo>
                    <a:pt x="17" y="2"/>
                    <a:pt x="17" y="2"/>
                    <a:pt x="17" y="3"/>
                  </a:cubicBezTo>
                </a:path>
              </a:pathLst>
            </a:custGeom>
            <a:solidFill>
              <a:srgbClr val="EDCC85"/>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1" name="Freeform 124"/>
            <p:cNvSpPr/>
            <p:nvPr userDrawn="1"/>
          </p:nvSpPr>
          <p:spPr bwMode="auto">
            <a:xfrm>
              <a:off x="8012513" y="-215752"/>
              <a:ext cx="37279" cy="43762"/>
            </a:xfrm>
            <a:custGeom>
              <a:gdLst>
                <a:gd name="T0" fmla="*/ 14 w 25"/>
                <a:gd name="T1" fmla="*/ 0 h 29"/>
                <a:gd name="T2" fmla="*/ 14 w 25"/>
                <a:gd name="T3" fmla="*/ 26 h 29"/>
                <a:gd name="T4" fmla="*/ 9 w 25"/>
                <a:gd name="T5" fmla="*/ 3 h 29"/>
                <a:gd name="T6" fmla="*/ 9 w 25"/>
                <a:gd name="T7" fmla="*/ 6 h 29"/>
              </a:gdLst>
              <a:cxnLst>
                <a:cxn ang="0">
                  <a:pos x="T0" y="T1"/>
                </a:cxn>
                <a:cxn ang="0">
                  <a:pos x="T2" y="T3"/>
                </a:cxn>
                <a:cxn ang="0">
                  <a:pos x="T4" y="T5"/>
                </a:cxn>
                <a:cxn ang="0">
                  <a:pos x="T6" y="T7"/>
                </a:cxn>
              </a:cxnLst>
              <a:rect l="0" t="0" r="r" b="b"/>
              <a:pathLst>
                <a:path w="25" h="28">
                  <a:moveTo>
                    <a:pt x="14" y="0"/>
                  </a:moveTo>
                  <a:cubicBezTo>
                    <a:pt x="9" y="3"/>
                    <a:pt x="0" y="29"/>
                    <a:pt x="14" y="26"/>
                  </a:cubicBezTo>
                  <a:cubicBezTo>
                    <a:pt x="25" y="24"/>
                    <a:pt x="23" y="2"/>
                    <a:pt x="9" y="3"/>
                  </a:cubicBezTo>
                  <a:cubicBezTo>
                    <a:pt x="9" y="5"/>
                    <a:pt x="9" y="5"/>
                    <a:pt x="9" y="6"/>
                  </a:cubicBezTo>
                </a:path>
              </a:pathLst>
            </a:custGeom>
            <a:solidFill>
              <a:srgbClr val="EDCC85"/>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2" name="Freeform 125"/>
            <p:cNvSpPr/>
            <p:nvPr userDrawn="1"/>
          </p:nvSpPr>
          <p:spPr bwMode="auto">
            <a:xfrm>
              <a:off x="8056274" y="-246546"/>
              <a:ext cx="34037" cy="25932"/>
            </a:xfrm>
            <a:custGeom>
              <a:gdLst>
                <a:gd name="T0" fmla="*/ 4 w 23"/>
                <a:gd name="T1" fmla="*/ 9 h 17"/>
                <a:gd name="T2" fmla="*/ 22 w 23"/>
                <a:gd name="T3" fmla="*/ 8 h 17"/>
                <a:gd name="T4" fmla="*/ 0 w 23"/>
                <a:gd name="T5" fmla="*/ 3 h 17"/>
                <a:gd name="T6" fmla="*/ 0 w 23"/>
                <a:gd name="T7" fmla="*/ 0 h 17"/>
              </a:gdLst>
              <a:cxnLst>
                <a:cxn ang="0">
                  <a:pos x="T0" y="T1"/>
                </a:cxn>
                <a:cxn ang="0">
                  <a:pos x="T2" y="T3"/>
                </a:cxn>
                <a:cxn ang="0">
                  <a:pos x="T4" y="T5"/>
                </a:cxn>
                <a:cxn ang="0">
                  <a:pos x="T6" y="T7"/>
                </a:cxn>
              </a:cxnLst>
              <a:rect l="0" t="0" r="r" b="b"/>
              <a:pathLst>
                <a:path w="23" h="17">
                  <a:moveTo>
                    <a:pt x="4" y="9"/>
                  </a:moveTo>
                  <a:cubicBezTo>
                    <a:pt x="6" y="14"/>
                    <a:pt x="23" y="17"/>
                    <a:pt x="22" y="8"/>
                  </a:cubicBezTo>
                  <a:cubicBezTo>
                    <a:pt x="21" y="0"/>
                    <a:pt x="4" y="2"/>
                    <a:pt x="0" y="3"/>
                  </a:cubicBezTo>
                  <a:cubicBezTo>
                    <a:pt x="0" y="2"/>
                    <a:pt x="0" y="2"/>
                    <a:pt x="0" y="0"/>
                  </a:cubicBezTo>
                </a:path>
              </a:pathLst>
            </a:custGeom>
            <a:solidFill>
              <a:srgbClr val="EDCC85"/>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3" name="Freeform 126"/>
            <p:cNvSpPr/>
            <p:nvPr userDrawn="1"/>
          </p:nvSpPr>
          <p:spPr bwMode="auto">
            <a:xfrm>
              <a:off x="8082207" y="-282203"/>
              <a:ext cx="74555" cy="34037"/>
            </a:xfrm>
            <a:custGeom>
              <a:gdLst>
                <a:gd name="T0" fmla="*/ 3 w 50"/>
                <a:gd name="T1" fmla="*/ 16 h 23"/>
                <a:gd name="T2" fmla="*/ 50 w 50"/>
                <a:gd name="T3" fmla="*/ 23 h 23"/>
                <a:gd name="T4" fmla="*/ 29 w 50"/>
                <a:gd name="T5" fmla="*/ 3 h 23"/>
                <a:gd name="T6" fmla="*/ 1 w 50"/>
                <a:gd name="T7" fmla="*/ 16 h 23"/>
                <a:gd name="T8" fmla="*/ 4 w 50"/>
                <a:gd name="T9" fmla="*/ 16 h 23"/>
              </a:gdLst>
              <a:cxnLst>
                <a:cxn ang="0">
                  <a:pos x="T0" y="T1"/>
                </a:cxn>
                <a:cxn ang="0">
                  <a:pos x="T2" y="T3"/>
                </a:cxn>
                <a:cxn ang="0">
                  <a:pos x="T4" y="T5"/>
                </a:cxn>
                <a:cxn ang="0">
                  <a:pos x="T6" y="T7"/>
                </a:cxn>
                <a:cxn ang="0">
                  <a:pos x="T8" y="T9"/>
                </a:cxn>
              </a:cxnLst>
              <a:rect l="0" t="0" r="r" b="b"/>
              <a:pathLst>
                <a:path w="50" h="23">
                  <a:moveTo>
                    <a:pt x="3" y="16"/>
                  </a:moveTo>
                  <a:cubicBezTo>
                    <a:pt x="18" y="16"/>
                    <a:pt x="37" y="14"/>
                    <a:pt x="50" y="23"/>
                  </a:cubicBezTo>
                  <a:cubicBezTo>
                    <a:pt x="49" y="14"/>
                    <a:pt x="40" y="0"/>
                    <a:pt x="29" y="3"/>
                  </a:cubicBezTo>
                  <a:cubicBezTo>
                    <a:pt x="23" y="4"/>
                    <a:pt x="0" y="10"/>
                    <a:pt x="1" y="16"/>
                  </a:cubicBezTo>
                  <a:cubicBezTo>
                    <a:pt x="3" y="16"/>
                    <a:pt x="3" y="16"/>
                    <a:pt x="4" y="16"/>
                  </a:cubicBezTo>
                </a:path>
              </a:pathLst>
            </a:custGeom>
            <a:solidFill>
              <a:srgbClr val="EDCC85"/>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4" name="Freeform 127"/>
            <p:cNvSpPr/>
            <p:nvPr userDrawn="1"/>
          </p:nvSpPr>
          <p:spPr bwMode="auto">
            <a:xfrm>
              <a:off x="8072482" y="-384313"/>
              <a:ext cx="82660" cy="105351"/>
            </a:xfrm>
            <a:custGeom>
              <a:gdLst>
                <a:gd name="T0" fmla="*/ 3 w 55"/>
                <a:gd name="T1" fmla="*/ 49 h 70"/>
                <a:gd name="T2" fmla="*/ 14 w 55"/>
                <a:gd name="T3" fmla="*/ 30 h 70"/>
                <a:gd name="T4" fmla="*/ 47 w 55"/>
                <a:gd name="T5" fmla="*/ 0 h 70"/>
                <a:gd name="T6" fmla="*/ 29 w 55"/>
                <a:gd name="T7" fmla="*/ 23 h 70"/>
                <a:gd name="T8" fmla="*/ 15 w 55"/>
                <a:gd name="T9" fmla="*/ 52 h 70"/>
                <a:gd name="T10" fmla="*/ 10 w 55"/>
                <a:gd name="T11" fmla="*/ 69 h 70"/>
                <a:gd name="T12" fmla="*/ 4 w 55"/>
                <a:gd name="T13" fmla="*/ 46 h 70"/>
              </a:gdLst>
              <a:cxnLst>
                <a:cxn ang="0">
                  <a:pos x="T0" y="T1"/>
                </a:cxn>
                <a:cxn ang="0">
                  <a:pos x="T2" y="T3"/>
                </a:cxn>
                <a:cxn ang="0">
                  <a:pos x="T4" y="T5"/>
                </a:cxn>
                <a:cxn ang="0">
                  <a:pos x="T6" y="T7"/>
                </a:cxn>
                <a:cxn ang="0">
                  <a:pos x="T8" y="T9"/>
                </a:cxn>
                <a:cxn ang="0">
                  <a:pos x="T10" y="T11"/>
                </a:cxn>
                <a:cxn ang="0">
                  <a:pos x="T12" y="T13"/>
                </a:cxn>
              </a:cxnLst>
              <a:rect l="0" t="0" r="r" b="b"/>
              <a:pathLst>
                <a:path w="55" h="70">
                  <a:moveTo>
                    <a:pt x="3" y="49"/>
                  </a:moveTo>
                  <a:cubicBezTo>
                    <a:pt x="3" y="42"/>
                    <a:pt x="9" y="35"/>
                    <a:pt x="14" y="30"/>
                  </a:cubicBezTo>
                  <a:cubicBezTo>
                    <a:pt x="23" y="15"/>
                    <a:pt x="30" y="5"/>
                    <a:pt x="47" y="0"/>
                  </a:cubicBezTo>
                  <a:cubicBezTo>
                    <a:pt x="55" y="12"/>
                    <a:pt x="35" y="17"/>
                    <a:pt x="29" y="23"/>
                  </a:cubicBezTo>
                  <a:cubicBezTo>
                    <a:pt x="23" y="30"/>
                    <a:pt x="16" y="42"/>
                    <a:pt x="15" y="52"/>
                  </a:cubicBezTo>
                  <a:cubicBezTo>
                    <a:pt x="29" y="49"/>
                    <a:pt x="21" y="70"/>
                    <a:pt x="10" y="69"/>
                  </a:cubicBezTo>
                  <a:cubicBezTo>
                    <a:pt x="0" y="67"/>
                    <a:pt x="0" y="53"/>
                    <a:pt x="4" y="46"/>
                  </a:cubicBezTo>
                </a:path>
              </a:pathLst>
            </a:custGeom>
            <a:solidFill>
              <a:srgbClr val="EDCC85"/>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0" name="Freeform 93"/>
            <p:cNvSpPr/>
            <p:nvPr userDrawn="1"/>
          </p:nvSpPr>
          <p:spPr bwMode="auto">
            <a:xfrm>
              <a:off x="4942256" y="-111212"/>
              <a:ext cx="207459" cy="199356"/>
            </a:xfrm>
            <a:custGeom>
              <a:gdLst>
                <a:gd name="T0" fmla="*/ 21 w 138"/>
                <a:gd name="T1" fmla="*/ 72 h 132"/>
                <a:gd name="T2" fmla="*/ 35 w 138"/>
                <a:gd name="T3" fmla="*/ 112 h 132"/>
                <a:gd name="T4" fmla="*/ 97 w 138"/>
                <a:gd name="T5" fmla="*/ 103 h 132"/>
                <a:gd name="T6" fmla="*/ 117 w 138"/>
                <a:gd name="T7" fmla="*/ 84 h 132"/>
                <a:gd name="T8" fmla="*/ 109 w 138"/>
                <a:gd name="T9" fmla="*/ 50 h 132"/>
                <a:gd name="T10" fmla="*/ 135 w 138"/>
                <a:gd name="T11" fmla="*/ 40 h 132"/>
                <a:gd name="T12" fmla="*/ 129 w 138"/>
                <a:gd name="T13" fmla="*/ 11 h 132"/>
                <a:gd name="T14" fmla="*/ 96 w 138"/>
                <a:gd name="T15" fmla="*/ 3 h 132"/>
                <a:gd name="T16" fmla="*/ 61 w 138"/>
                <a:gd name="T17" fmla="*/ 1 h 132"/>
                <a:gd name="T18" fmla="*/ 23 w 138"/>
                <a:gd name="T19" fmla="*/ 29 h 132"/>
                <a:gd name="T20" fmla="*/ 13 w 138"/>
                <a:gd name="T21" fmla="*/ 74 h 13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8" h="132">
                  <a:moveTo>
                    <a:pt x="21" y="72"/>
                  </a:moveTo>
                  <a:cubicBezTo>
                    <a:pt x="15" y="83"/>
                    <a:pt x="29" y="104"/>
                    <a:pt x="35" y="112"/>
                  </a:cubicBezTo>
                  <a:cubicBezTo>
                    <a:pt x="46" y="131"/>
                    <a:pt x="97" y="132"/>
                    <a:pt x="97" y="103"/>
                  </a:cubicBezTo>
                  <a:cubicBezTo>
                    <a:pt x="106" y="109"/>
                    <a:pt x="116" y="91"/>
                    <a:pt x="117" y="84"/>
                  </a:cubicBezTo>
                  <a:cubicBezTo>
                    <a:pt x="119" y="75"/>
                    <a:pt x="115" y="59"/>
                    <a:pt x="109" y="50"/>
                  </a:cubicBezTo>
                  <a:cubicBezTo>
                    <a:pt x="119" y="47"/>
                    <a:pt x="129" y="52"/>
                    <a:pt x="135" y="40"/>
                  </a:cubicBezTo>
                  <a:cubicBezTo>
                    <a:pt x="138" y="32"/>
                    <a:pt x="136" y="18"/>
                    <a:pt x="129" y="11"/>
                  </a:cubicBezTo>
                  <a:cubicBezTo>
                    <a:pt x="122" y="5"/>
                    <a:pt x="106" y="5"/>
                    <a:pt x="96" y="3"/>
                  </a:cubicBezTo>
                  <a:cubicBezTo>
                    <a:pt x="83" y="0"/>
                    <a:pt x="72" y="0"/>
                    <a:pt x="61" y="1"/>
                  </a:cubicBezTo>
                  <a:cubicBezTo>
                    <a:pt x="46" y="6"/>
                    <a:pt x="31" y="17"/>
                    <a:pt x="23" y="29"/>
                  </a:cubicBezTo>
                  <a:cubicBezTo>
                    <a:pt x="19" y="36"/>
                    <a:pt x="0" y="70"/>
                    <a:pt x="13" y="74"/>
                  </a:cubicBezTo>
                </a:path>
              </a:pathLst>
            </a:custGeom>
            <a:solidFill>
              <a:srgbClr val="C94F80"/>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1" name="Freeform 94"/>
            <p:cNvSpPr/>
            <p:nvPr userDrawn="1"/>
          </p:nvSpPr>
          <p:spPr bwMode="auto">
            <a:xfrm>
              <a:off x="4956842" y="-112832"/>
              <a:ext cx="150733" cy="102109"/>
            </a:xfrm>
            <a:custGeom>
              <a:gdLst>
                <a:gd name="T0" fmla="*/ 21 w 100"/>
                <a:gd name="T1" fmla="*/ 24 h 68"/>
                <a:gd name="T2" fmla="*/ 21 w 100"/>
                <a:gd name="T3" fmla="*/ 47 h 68"/>
                <a:gd name="T4" fmla="*/ 31 w 100"/>
                <a:gd name="T5" fmla="*/ 67 h 68"/>
                <a:gd name="T6" fmla="*/ 40 w 100"/>
                <a:gd name="T7" fmla="*/ 42 h 68"/>
                <a:gd name="T8" fmla="*/ 51 w 100"/>
                <a:gd name="T9" fmla="*/ 25 h 68"/>
                <a:gd name="T10" fmla="*/ 69 w 100"/>
                <a:gd name="T11" fmla="*/ 33 h 68"/>
                <a:gd name="T12" fmla="*/ 77 w 100"/>
                <a:gd name="T13" fmla="*/ 13 h 68"/>
                <a:gd name="T14" fmla="*/ 100 w 100"/>
                <a:gd name="T15" fmla="*/ 15 h 68"/>
                <a:gd name="T16" fmla="*/ 59 w 100"/>
                <a:gd name="T17" fmla="*/ 1 h 68"/>
                <a:gd name="T18" fmla="*/ 26 w 100"/>
                <a:gd name="T19" fmla="*/ 8 h 68"/>
                <a:gd name="T20" fmla="*/ 13 w 100"/>
                <a:gd name="T21" fmla="*/ 45 h 6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0" h="68">
                  <a:moveTo>
                    <a:pt x="21" y="24"/>
                  </a:moveTo>
                  <a:cubicBezTo>
                    <a:pt x="22" y="32"/>
                    <a:pt x="21" y="39"/>
                    <a:pt x="21" y="47"/>
                  </a:cubicBezTo>
                  <a:cubicBezTo>
                    <a:pt x="22" y="51"/>
                    <a:pt x="23" y="67"/>
                    <a:pt x="31" y="67"/>
                  </a:cubicBezTo>
                  <a:cubicBezTo>
                    <a:pt x="42" y="68"/>
                    <a:pt x="40" y="48"/>
                    <a:pt x="40" y="42"/>
                  </a:cubicBezTo>
                  <a:cubicBezTo>
                    <a:pt x="47" y="39"/>
                    <a:pt x="45" y="26"/>
                    <a:pt x="51" y="25"/>
                  </a:cubicBezTo>
                  <a:cubicBezTo>
                    <a:pt x="60" y="26"/>
                    <a:pt x="59" y="43"/>
                    <a:pt x="69" y="33"/>
                  </a:cubicBezTo>
                  <a:cubicBezTo>
                    <a:pt x="75" y="27"/>
                    <a:pt x="72" y="17"/>
                    <a:pt x="77" y="13"/>
                  </a:cubicBezTo>
                  <a:cubicBezTo>
                    <a:pt x="84" y="8"/>
                    <a:pt x="93" y="12"/>
                    <a:pt x="100" y="15"/>
                  </a:cubicBezTo>
                  <a:cubicBezTo>
                    <a:pt x="95" y="2"/>
                    <a:pt x="70" y="2"/>
                    <a:pt x="59" y="1"/>
                  </a:cubicBezTo>
                  <a:cubicBezTo>
                    <a:pt x="46" y="0"/>
                    <a:pt x="38" y="1"/>
                    <a:pt x="26" y="8"/>
                  </a:cubicBezTo>
                  <a:cubicBezTo>
                    <a:pt x="15" y="14"/>
                    <a:pt x="0" y="33"/>
                    <a:pt x="13" y="45"/>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8" name="Freeform 101"/>
            <p:cNvSpPr/>
            <p:nvPr userDrawn="1"/>
          </p:nvSpPr>
          <p:spPr bwMode="auto">
            <a:xfrm>
              <a:off x="4859595" y="-461300"/>
              <a:ext cx="215564" cy="191252"/>
            </a:xfrm>
            <a:custGeom>
              <a:gdLst>
                <a:gd name="T0" fmla="*/ 39 w 143"/>
                <a:gd name="T1" fmla="*/ 88 h 127"/>
                <a:gd name="T2" fmla="*/ 13 w 143"/>
                <a:gd name="T3" fmla="*/ 87 h 127"/>
                <a:gd name="T4" fmla="*/ 21 w 143"/>
                <a:gd name="T5" fmla="*/ 49 h 127"/>
                <a:gd name="T6" fmla="*/ 17 w 143"/>
                <a:gd name="T7" fmla="*/ 18 h 127"/>
                <a:gd name="T8" fmla="*/ 41 w 143"/>
                <a:gd name="T9" fmla="*/ 4 h 127"/>
                <a:gd name="T10" fmla="*/ 53 w 143"/>
                <a:gd name="T11" fmla="*/ 12 h 127"/>
                <a:gd name="T12" fmla="*/ 66 w 143"/>
                <a:gd name="T13" fmla="*/ 13 h 127"/>
                <a:gd name="T14" fmla="*/ 77 w 143"/>
                <a:gd name="T15" fmla="*/ 9 h 127"/>
                <a:gd name="T16" fmla="*/ 85 w 143"/>
                <a:gd name="T17" fmla="*/ 21 h 127"/>
                <a:gd name="T18" fmla="*/ 141 w 143"/>
                <a:gd name="T19" fmla="*/ 42 h 127"/>
                <a:gd name="T20" fmla="*/ 101 w 143"/>
                <a:gd name="T21" fmla="*/ 100 h 127"/>
                <a:gd name="T22" fmla="*/ 66 w 143"/>
                <a:gd name="T23" fmla="*/ 119 h 127"/>
                <a:gd name="T24" fmla="*/ 44 w 143"/>
                <a:gd name="T25" fmla="*/ 89 h 1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3" h="127">
                  <a:moveTo>
                    <a:pt x="39" y="88"/>
                  </a:moveTo>
                  <a:cubicBezTo>
                    <a:pt x="33" y="95"/>
                    <a:pt x="20" y="92"/>
                    <a:pt x="13" y="87"/>
                  </a:cubicBezTo>
                  <a:cubicBezTo>
                    <a:pt x="0" y="78"/>
                    <a:pt x="5" y="48"/>
                    <a:pt x="21" y="49"/>
                  </a:cubicBezTo>
                  <a:cubicBezTo>
                    <a:pt x="23" y="40"/>
                    <a:pt x="15" y="29"/>
                    <a:pt x="17" y="18"/>
                  </a:cubicBezTo>
                  <a:cubicBezTo>
                    <a:pt x="20" y="5"/>
                    <a:pt x="30" y="0"/>
                    <a:pt x="41" y="4"/>
                  </a:cubicBezTo>
                  <a:cubicBezTo>
                    <a:pt x="47" y="6"/>
                    <a:pt x="49" y="9"/>
                    <a:pt x="53" y="12"/>
                  </a:cubicBezTo>
                  <a:cubicBezTo>
                    <a:pt x="60" y="17"/>
                    <a:pt x="58" y="16"/>
                    <a:pt x="66" y="13"/>
                  </a:cubicBezTo>
                  <a:cubicBezTo>
                    <a:pt x="72" y="10"/>
                    <a:pt x="68" y="5"/>
                    <a:pt x="77" y="9"/>
                  </a:cubicBezTo>
                  <a:cubicBezTo>
                    <a:pt x="80" y="10"/>
                    <a:pt x="83" y="17"/>
                    <a:pt x="85" y="21"/>
                  </a:cubicBezTo>
                  <a:cubicBezTo>
                    <a:pt x="108" y="4"/>
                    <a:pt x="138" y="13"/>
                    <a:pt x="141" y="42"/>
                  </a:cubicBezTo>
                  <a:cubicBezTo>
                    <a:pt x="143" y="61"/>
                    <a:pt x="129" y="114"/>
                    <a:pt x="101" y="100"/>
                  </a:cubicBezTo>
                  <a:cubicBezTo>
                    <a:pt x="114" y="113"/>
                    <a:pt x="78" y="127"/>
                    <a:pt x="66" y="119"/>
                  </a:cubicBezTo>
                  <a:cubicBezTo>
                    <a:pt x="60" y="113"/>
                    <a:pt x="45" y="96"/>
                    <a:pt x="44" y="89"/>
                  </a:cubicBezTo>
                </a:path>
              </a:pathLst>
            </a:custGeom>
            <a:solidFill>
              <a:srgbClr val="C94F80"/>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9" name="Freeform 102"/>
            <p:cNvSpPr/>
            <p:nvPr userDrawn="1"/>
          </p:nvSpPr>
          <p:spPr bwMode="auto">
            <a:xfrm>
              <a:off x="4900114" y="-466162"/>
              <a:ext cx="128042" cy="158836"/>
            </a:xfrm>
            <a:custGeom>
              <a:gdLst>
                <a:gd name="T0" fmla="*/ 21 w 85"/>
                <a:gd name="T1" fmla="*/ 87 h 105"/>
                <a:gd name="T2" fmla="*/ 44 w 85"/>
                <a:gd name="T3" fmla="*/ 103 h 105"/>
                <a:gd name="T4" fmla="*/ 39 w 85"/>
                <a:gd name="T5" fmla="*/ 79 h 105"/>
                <a:gd name="T6" fmla="*/ 53 w 85"/>
                <a:gd name="T7" fmla="*/ 82 h 105"/>
                <a:gd name="T8" fmla="*/ 85 w 85"/>
                <a:gd name="T9" fmla="*/ 62 h 105"/>
                <a:gd name="T10" fmla="*/ 48 w 85"/>
                <a:gd name="T11" fmla="*/ 64 h 105"/>
                <a:gd name="T12" fmla="*/ 57 w 85"/>
                <a:gd name="T13" fmla="*/ 51 h 105"/>
                <a:gd name="T14" fmla="*/ 53 w 85"/>
                <a:gd name="T15" fmla="*/ 48 h 105"/>
                <a:gd name="T16" fmla="*/ 65 w 85"/>
                <a:gd name="T17" fmla="*/ 40 h 105"/>
                <a:gd name="T18" fmla="*/ 39 w 85"/>
                <a:gd name="T19" fmla="*/ 37 h 105"/>
                <a:gd name="T20" fmla="*/ 57 w 85"/>
                <a:gd name="T21" fmla="*/ 20 h 105"/>
                <a:gd name="T22" fmla="*/ 18 w 85"/>
                <a:gd name="T23" fmla="*/ 36 h 105"/>
                <a:gd name="T24" fmla="*/ 3 w 85"/>
                <a:gd name="T25" fmla="*/ 42 h 105"/>
                <a:gd name="T26" fmla="*/ 5 w 85"/>
                <a:gd name="T27" fmla="*/ 65 h 105"/>
                <a:gd name="T28" fmla="*/ 11 w 85"/>
                <a:gd name="T29" fmla="*/ 71 h 105"/>
                <a:gd name="T30" fmla="*/ 12 w 85"/>
                <a:gd name="T31" fmla="*/ 84 h 105"/>
                <a:gd name="T32" fmla="*/ 20 w 85"/>
                <a:gd name="T33" fmla="*/ 92 h 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5" h="105">
                  <a:moveTo>
                    <a:pt x="21" y="87"/>
                  </a:moveTo>
                  <a:cubicBezTo>
                    <a:pt x="27" y="95"/>
                    <a:pt x="33" y="105"/>
                    <a:pt x="44" y="103"/>
                  </a:cubicBezTo>
                  <a:cubicBezTo>
                    <a:pt x="44" y="97"/>
                    <a:pt x="37" y="84"/>
                    <a:pt x="39" y="79"/>
                  </a:cubicBezTo>
                  <a:cubicBezTo>
                    <a:pt x="43" y="70"/>
                    <a:pt x="47" y="81"/>
                    <a:pt x="53" y="82"/>
                  </a:cubicBezTo>
                  <a:cubicBezTo>
                    <a:pt x="63" y="84"/>
                    <a:pt x="83" y="71"/>
                    <a:pt x="85" y="62"/>
                  </a:cubicBezTo>
                  <a:cubicBezTo>
                    <a:pt x="72" y="58"/>
                    <a:pt x="60" y="63"/>
                    <a:pt x="48" y="64"/>
                  </a:cubicBezTo>
                  <a:cubicBezTo>
                    <a:pt x="50" y="58"/>
                    <a:pt x="54" y="55"/>
                    <a:pt x="57" y="51"/>
                  </a:cubicBezTo>
                  <a:cubicBezTo>
                    <a:pt x="56" y="50"/>
                    <a:pt x="55" y="49"/>
                    <a:pt x="53" y="48"/>
                  </a:cubicBezTo>
                  <a:cubicBezTo>
                    <a:pt x="56" y="44"/>
                    <a:pt x="60" y="41"/>
                    <a:pt x="65" y="40"/>
                  </a:cubicBezTo>
                  <a:cubicBezTo>
                    <a:pt x="61" y="31"/>
                    <a:pt x="45" y="32"/>
                    <a:pt x="39" y="37"/>
                  </a:cubicBezTo>
                  <a:cubicBezTo>
                    <a:pt x="34" y="30"/>
                    <a:pt x="49" y="21"/>
                    <a:pt x="57" y="20"/>
                  </a:cubicBezTo>
                  <a:cubicBezTo>
                    <a:pt x="53" y="0"/>
                    <a:pt x="20" y="28"/>
                    <a:pt x="18" y="36"/>
                  </a:cubicBezTo>
                  <a:cubicBezTo>
                    <a:pt x="12" y="25"/>
                    <a:pt x="5" y="37"/>
                    <a:pt x="3" y="42"/>
                  </a:cubicBezTo>
                  <a:cubicBezTo>
                    <a:pt x="0" y="50"/>
                    <a:pt x="2" y="59"/>
                    <a:pt x="5" y="65"/>
                  </a:cubicBezTo>
                  <a:cubicBezTo>
                    <a:pt x="7" y="68"/>
                    <a:pt x="10" y="69"/>
                    <a:pt x="11" y="71"/>
                  </a:cubicBezTo>
                  <a:cubicBezTo>
                    <a:pt x="11" y="74"/>
                    <a:pt x="11" y="79"/>
                    <a:pt x="12" y="84"/>
                  </a:cubicBezTo>
                  <a:cubicBezTo>
                    <a:pt x="13" y="87"/>
                    <a:pt x="18" y="92"/>
                    <a:pt x="20" y="92"/>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0" name="Freeform 103"/>
            <p:cNvSpPr/>
            <p:nvPr userDrawn="1"/>
          </p:nvSpPr>
          <p:spPr bwMode="auto">
            <a:xfrm>
              <a:off x="4922805" y="-772489"/>
              <a:ext cx="175044" cy="338744"/>
            </a:xfrm>
            <a:custGeom>
              <a:gdLst>
                <a:gd name="T0" fmla="*/ 11 w 116"/>
                <a:gd name="T1" fmla="*/ 206 h 225"/>
                <a:gd name="T2" fmla="*/ 13 w 116"/>
                <a:gd name="T3" fmla="*/ 210 h 225"/>
                <a:gd name="T4" fmla="*/ 8 w 116"/>
                <a:gd name="T5" fmla="*/ 214 h 225"/>
                <a:gd name="T6" fmla="*/ 8 w 116"/>
                <a:gd name="T7" fmla="*/ 214 h 225"/>
                <a:gd name="T8" fmla="*/ 7 w 116"/>
                <a:gd name="T9" fmla="*/ 160 h 225"/>
                <a:gd name="T10" fmla="*/ 33 w 116"/>
                <a:gd name="T11" fmla="*/ 101 h 225"/>
                <a:gd name="T12" fmla="*/ 69 w 116"/>
                <a:gd name="T13" fmla="*/ 59 h 225"/>
                <a:gd name="T14" fmla="*/ 99 w 116"/>
                <a:gd name="T15" fmla="*/ 0 h 225"/>
                <a:gd name="T16" fmla="*/ 101 w 116"/>
                <a:gd name="T17" fmla="*/ 30 h 225"/>
                <a:gd name="T18" fmla="*/ 91 w 116"/>
                <a:gd name="T19" fmla="*/ 70 h 225"/>
                <a:gd name="T20" fmla="*/ 85 w 116"/>
                <a:gd name="T21" fmla="*/ 108 h 225"/>
                <a:gd name="T22" fmla="*/ 63 w 116"/>
                <a:gd name="T23" fmla="*/ 134 h 225"/>
                <a:gd name="T24" fmla="*/ 85 w 116"/>
                <a:gd name="T25" fmla="*/ 56 h 225"/>
                <a:gd name="T26" fmla="*/ 58 w 116"/>
                <a:gd name="T27" fmla="*/ 91 h 225"/>
                <a:gd name="T28" fmla="*/ 37 w 116"/>
                <a:gd name="T29" fmla="*/ 134 h 225"/>
                <a:gd name="T30" fmla="*/ 37 w 116"/>
                <a:gd name="T31" fmla="*/ 185 h 225"/>
                <a:gd name="T32" fmla="*/ 60 w 116"/>
                <a:gd name="T33" fmla="*/ 222 h 225"/>
                <a:gd name="T34" fmla="*/ 51 w 116"/>
                <a:gd name="T35" fmla="*/ 225 h 225"/>
                <a:gd name="T36" fmla="*/ 51 w 116"/>
                <a:gd name="T37" fmla="*/ 225 h 225"/>
                <a:gd name="T38" fmla="*/ 41 w 116"/>
                <a:gd name="T39" fmla="*/ 104 h 225"/>
                <a:gd name="T40" fmla="*/ 13 w 116"/>
                <a:gd name="T41" fmla="*/ 166 h 225"/>
                <a:gd name="T42" fmla="*/ 24 w 116"/>
                <a:gd name="T43" fmla="*/ 222 h 2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5" h="225">
                  <a:moveTo>
                    <a:pt x="11" y="206"/>
                  </a:moveTo>
                  <a:cubicBezTo>
                    <a:pt x="11" y="207"/>
                    <a:pt x="12" y="209"/>
                    <a:pt x="13" y="210"/>
                  </a:cubicBezTo>
                  <a:cubicBezTo>
                    <a:pt x="12" y="211"/>
                    <a:pt x="9" y="213"/>
                    <a:pt x="8" y="214"/>
                  </a:cubicBezTo>
                  <a:cubicBezTo>
                    <a:pt x="8" y="214"/>
                    <a:pt x="8" y="214"/>
                    <a:pt x="8" y="214"/>
                  </a:cubicBezTo>
                  <a:cubicBezTo>
                    <a:pt x="0" y="200"/>
                    <a:pt x="4" y="175"/>
                    <a:pt x="7" y="160"/>
                  </a:cubicBezTo>
                  <a:cubicBezTo>
                    <a:pt x="13" y="138"/>
                    <a:pt x="18" y="118"/>
                    <a:pt x="33" y="101"/>
                  </a:cubicBezTo>
                  <a:cubicBezTo>
                    <a:pt x="45" y="89"/>
                    <a:pt x="60" y="74"/>
                    <a:pt x="69" y="59"/>
                  </a:cubicBezTo>
                  <a:cubicBezTo>
                    <a:pt x="82" y="40"/>
                    <a:pt x="88" y="18"/>
                    <a:pt x="99" y="0"/>
                  </a:cubicBezTo>
                  <a:cubicBezTo>
                    <a:pt x="116" y="3"/>
                    <a:pt x="105" y="19"/>
                    <a:pt x="101" y="30"/>
                  </a:cubicBezTo>
                  <a:cubicBezTo>
                    <a:pt x="98" y="43"/>
                    <a:pt x="94" y="57"/>
                    <a:pt x="91" y="70"/>
                  </a:cubicBezTo>
                  <a:cubicBezTo>
                    <a:pt x="88" y="82"/>
                    <a:pt x="89" y="97"/>
                    <a:pt x="85" y="108"/>
                  </a:cubicBezTo>
                  <a:cubicBezTo>
                    <a:pt x="82" y="121"/>
                    <a:pt x="72" y="127"/>
                    <a:pt x="63" y="134"/>
                  </a:cubicBezTo>
                  <a:cubicBezTo>
                    <a:pt x="77" y="114"/>
                    <a:pt x="84" y="79"/>
                    <a:pt x="85" y="56"/>
                  </a:cubicBezTo>
                  <a:cubicBezTo>
                    <a:pt x="71" y="64"/>
                    <a:pt x="65" y="78"/>
                    <a:pt x="58" y="91"/>
                  </a:cubicBezTo>
                  <a:cubicBezTo>
                    <a:pt x="52" y="105"/>
                    <a:pt x="42" y="119"/>
                    <a:pt x="37" y="134"/>
                  </a:cubicBezTo>
                  <a:cubicBezTo>
                    <a:pt x="31" y="149"/>
                    <a:pt x="32" y="169"/>
                    <a:pt x="37" y="185"/>
                  </a:cubicBezTo>
                  <a:cubicBezTo>
                    <a:pt x="42" y="197"/>
                    <a:pt x="53" y="209"/>
                    <a:pt x="60" y="222"/>
                  </a:cubicBezTo>
                  <a:cubicBezTo>
                    <a:pt x="58" y="224"/>
                    <a:pt x="54" y="225"/>
                    <a:pt x="51" y="225"/>
                  </a:cubicBezTo>
                  <a:cubicBezTo>
                    <a:pt x="51" y="225"/>
                    <a:pt x="51" y="225"/>
                    <a:pt x="51" y="225"/>
                  </a:cubicBezTo>
                  <a:cubicBezTo>
                    <a:pt x="26" y="191"/>
                    <a:pt x="26" y="144"/>
                    <a:pt x="41" y="104"/>
                  </a:cubicBezTo>
                  <a:cubicBezTo>
                    <a:pt x="27" y="118"/>
                    <a:pt x="17" y="149"/>
                    <a:pt x="13" y="166"/>
                  </a:cubicBezTo>
                  <a:cubicBezTo>
                    <a:pt x="10" y="186"/>
                    <a:pt x="17" y="204"/>
                    <a:pt x="24" y="222"/>
                  </a:cubicBezTo>
                </a:path>
              </a:pathLst>
            </a:custGeom>
            <a:solidFill>
              <a:srgbClr val="9B785C"/>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0" name="Freeform 133"/>
            <p:cNvSpPr/>
            <p:nvPr userDrawn="1"/>
          </p:nvSpPr>
          <p:spPr bwMode="auto">
            <a:xfrm>
              <a:off x="4814213" y="-321913"/>
              <a:ext cx="460302" cy="481372"/>
            </a:xfrm>
            <a:custGeom>
              <a:gdLst>
                <a:gd name="T0" fmla="*/ 7 w 306"/>
                <a:gd name="T1" fmla="*/ 163 h 318"/>
                <a:gd name="T2" fmla="*/ 16 w 306"/>
                <a:gd name="T3" fmla="*/ 201 h 318"/>
                <a:gd name="T4" fmla="*/ 53 w 306"/>
                <a:gd name="T5" fmla="*/ 239 h 318"/>
                <a:gd name="T6" fmla="*/ 100 w 306"/>
                <a:gd name="T7" fmla="*/ 274 h 318"/>
                <a:gd name="T8" fmla="*/ 157 w 306"/>
                <a:gd name="T9" fmla="*/ 304 h 318"/>
                <a:gd name="T10" fmla="*/ 241 w 306"/>
                <a:gd name="T11" fmla="*/ 309 h 318"/>
                <a:gd name="T12" fmla="*/ 282 w 306"/>
                <a:gd name="T13" fmla="*/ 286 h 318"/>
                <a:gd name="T14" fmla="*/ 306 w 306"/>
                <a:gd name="T15" fmla="*/ 262 h 318"/>
                <a:gd name="T16" fmla="*/ 306 w 306"/>
                <a:gd name="T17" fmla="*/ 247 h 318"/>
                <a:gd name="T18" fmla="*/ 306 w 306"/>
                <a:gd name="T19" fmla="*/ 247 h 318"/>
                <a:gd name="T20" fmla="*/ 306 w 306"/>
                <a:gd name="T21" fmla="*/ 247 h 318"/>
                <a:gd name="T22" fmla="*/ 283 w 306"/>
                <a:gd name="T23" fmla="*/ 263 h 318"/>
                <a:gd name="T24" fmla="*/ 258 w 306"/>
                <a:gd name="T25" fmla="*/ 268 h 318"/>
                <a:gd name="T26" fmla="*/ 246 w 306"/>
                <a:gd name="T27" fmla="*/ 256 h 318"/>
                <a:gd name="T28" fmla="*/ 225 w 306"/>
                <a:gd name="T29" fmla="*/ 252 h 318"/>
                <a:gd name="T30" fmla="*/ 223 w 306"/>
                <a:gd name="T31" fmla="*/ 248 h 318"/>
                <a:gd name="T32" fmla="*/ 216 w 306"/>
                <a:gd name="T33" fmla="*/ 247 h 318"/>
                <a:gd name="T34" fmla="*/ 206 w 306"/>
                <a:gd name="T35" fmla="*/ 246 h 318"/>
                <a:gd name="T36" fmla="*/ 163 w 306"/>
                <a:gd name="T37" fmla="*/ 252 h 318"/>
                <a:gd name="T38" fmla="*/ 140 w 306"/>
                <a:gd name="T39" fmla="*/ 250 h 318"/>
                <a:gd name="T40" fmla="*/ 111 w 306"/>
                <a:gd name="T41" fmla="*/ 243 h 318"/>
                <a:gd name="T42" fmla="*/ 86 w 306"/>
                <a:gd name="T43" fmla="*/ 227 h 318"/>
                <a:gd name="T44" fmla="*/ 75 w 306"/>
                <a:gd name="T45" fmla="*/ 214 h 318"/>
                <a:gd name="T46" fmla="*/ 63 w 306"/>
                <a:gd name="T47" fmla="*/ 202 h 318"/>
                <a:gd name="T48" fmla="*/ 57 w 306"/>
                <a:gd name="T49" fmla="*/ 192 h 318"/>
                <a:gd name="T50" fmla="*/ 50 w 306"/>
                <a:gd name="T51" fmla="*/ 187 h 318"/>
                <a:gd name="T52" fmla="*/ 18 w 306"/>
                <a:gd name="T53" fmla="*/ 154 h 318"/>
                <a:gd name="T54" fmla="*/ 30 w 306"/>
                <a:gd name="T55" fmla="*/ 121 h 318"/>
                <a:gd name="T56" fmla="*/ 64 w 306"/>
                <a:gd name="T57" fmla="*/ 75 h 318"/>
                <a:gd name="T58" fmla="*/ 63 w 306"/>
                <a:gd name="T59" fmla="*/ 62 h 318"/>
                <a:gd name="T60" fmla="*/ 78 w 306"/>
                <a:gd name="T61" fmla="*/ 39 h 318"/>
                <a:gd name="T62" fmla="*/ 117 w 306"/>
                <a:gd name="T63" fmla="*/ 19 h 318"/>
                <a:gd name="T64" fmla="*/ 72 w 306"/>
                <a:gd name="T65" fmla="*/ 26 h 318"/>
                <a:gd name="T66" fmla="*/ 53 w 306"/>
                <a:gd name="T67" fmla="*/ 46 h 318"/>
                <a:gd name="T68" fmla="*/ 35 w 306"/>
                <a:gd name="T69" fmla="*/ 65 h 318"/>
                <a:gd name="T70" fmla="*/ 8 w 306"/>
                <a:gd name="T71" fmla="*/ 116 h 318"/>
                <a:gd name="T72" fmla="*/ 2 w 306"/>
                <a:gd name="T73" fmla="*/ 148 h 318"/>
                <a:gd name="T74" fmla="*/ 11 w 306"/>
                <a:gd name="T75" fmla="*/ 165 h 31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06" h="318">
                  <a:moveTo>
                    <a:pt x="7" y="163"/>
                  </a:moveTo>
                  <a:cubicBezTo>
                    <a:pt x="15" y="175"/>
                    <a:pt x="12" y="188"/>
                    <a:pt x="16" y="201"/>
                  </a:cubicBezTo>
                  <a:cubicBezTo>
                    <a:pt x="22" y="220"/>
                    <a:pt x="39" y="228"/>
                    <a:pt x="53" y="239"/>
                  </a:cubicBezTo>
                  <a:cubicBezTo>
                    <a:pt x="69" y="251"/>
                    <a:pt x="84" y="263"/>
                    <a:pt x="100" y="274"/>
                  </a:cubicBezTo>
                  <a:cubicBezTo>
                    <a:pt x="117" y="286"/>
                    <a:pt x="137" y="296"/>
                    <a:pt x="157" y="304"/>
                  </a:cubicBezTo>
                  <a:cubicBezTo>
                    <a:pt x="181" y="315"/>
                    <a:pt x="214" y="318"/>
                    <a:pt x="241" y="309"/>
                  </a:cubicBezTo>
                  <a:cubicBezTo>
                    <a:pt x="255" y="303"/>
                    <a:pt x="270" y="294"/>
                    <a:pt x="282" y="286"/>
                  </a:cubicBezTo>
                  <a:cubicBezTo>
                    <a:pt x="290" y="280"/>
                    <a:pt x="303" y="273"/>
                    <a:pt x="306" y="262"/>
                  </a:cubicBezTo>
                  <a:cubicBezTo>
                    <a:pt x="305" y="259"/>
                    <a:pt x="304" y="250"/>
                    <a:pt x="306" y="247"/>
                  </a:cubicBezTo>
                  <a:cubicBezTo>
                    <a:pt x="306" y="247"/>
                    <a:pt x="306" y="247"/>
                    <a:pt x="306" y="247"/>
                  </a:cubicBezTo>
                  <a:cubicBezTo>
                    <a:pt x="306" y="247"/>
                    <a:pt x="306" y="247"/>
                    <a:pt x="306" y="247"/>
                  </a:cubicBezTo>
                  <a:cubicBezTo>
                    <a:pt x="300" y="252"/>
                    <a:pt x="291" y="259"/>
                    <a:pt x="283" y="263"/>
                  </a:cubicBezTo>
                  <a:cubicBezTo>
                    <a:pt x="276" y="266"/>
                    <a:pt x="266" y="268"/>
                    <a:pt x="258" y="268"/>
                  </a:cubicBezTo>
                  <a:cubicBezTo>
                    <a:pt x="254" y="267"/>
                    <a:pt x="242" y="263"/>
                    <a:pt x="246" y="256"/>
                  </a:cubicBezTo>
                  <a:cubicBezTo>
                    <a:pt x="237" y="258"/>
                    <a:pt x="231" y="258"/>
                    <a:pt x="225" y="252"/>
                  </a:cubicBezTo>
                  <a:cubicBezTo>
                    <a:pt x="224" y="251"/>
                    <a:pt x="225" y="249"/>
                    <a:pt x="223" y="248"/>
                  </a:cubicBezTo>
                  <a:cubicBezTo>
                    <a:pt x="221" y="247"/>
                    <a:pt x="217" y="247"/>
                    <a:pt x="216" y="247"/>
                  </a:cubicBezTo>
                  <a:cubicBezTo>
                    <a:pt x="213" y="247"/>
                    <a:pt x="210" y="247"/>
                    <a:pt x="206" y="246"/>
                  </a:cubicBezTo>
                  <a:cubicBezTo>
                    <a:pt x="191" y="245"/>
                    <a:pt x="177" y="250"/>
                    <a:pt x="163" y="252"/>
                  </a:cubicBezTo>
                  <a:cubicBezTo>
                    <a:pt x="155" y="253"/>
                    <a:pt x="148" y="251"/>
                    <a:pt x="140" y="250"/>
                  </a:cubicBezTo>
                  <a:cubicBezTo>
                    <a:pt x="130" y="247"/>
                    <a:pt x="120" y="247"/>
                    <a:pt x="111" y="243"/>
                  </a:cubicBezTo>
                  <a:cubicBezTo>
                    <a:pt x="101" y="239"/>
                    <a:pt x="94" y="234"/>
                    <a:pt x="86" y="227"/>
                  </a:cubicBezTo>
                  <a:cubicBezTo>
                    <a:pt x="83" y="223"/>
                    <a:pt x="78" y="217"/>
                    <a:pt x="75" y="214"/>
                  </a:cubicBezTo>
                  <a:cubicBezTo>
                    <a:pt x="78" y="211"/>
                    <a:pt x="65" y="204"/>
                    <a:pt x="63" y="202"/>
                  </a:cubicBezTo>
                  <a:cubicBezTo>
                    <a:pt x="60" y="199"/>
                    <a:pt x="59" y="196"/>
                    <a:pt x="57" y="192"/>
                  </a:cubicBezTo>
                  <a:cubicBezTo>
                    <a:pt x="55" y="191"/>
                    <a:pt x="52" y="189"/>
                    <a:pt x="50" y="187"/>
                  </a:cubicBezTo>
                  <a:cubicBezTo>
                    <a:pt x="38" y="177"/>
                    <a:pt x="28" y="165"/>
                    <a:pt x="18" y="154"/>
                  </a:cubicBezTo>
                  <a:cubicBezTo>
                    <a:pt x="4" y="141"/>
                    <a:pt x="20" y="129"/>
                    <a:pt x="30" y="121"/>
                  </a:cubicBezTo>
                  <a:cubicBezTo>
                    <a:pt x="45" y="109"/>
                    <a:pt x="60" y="94"/>
                    <a:pt x="64" y="75"/>
                  </a:cubicBezTo>
                  <a:cubicBezTo>
                    <a:pt x="54" y="74"/>
                    <a:pt x="57" y="67"/>
                    <a:pt x="63" y="62"/>
                  </a:cubicBezTo>
                  <a:cubicBezTo>
                    <a:pt x="70" y="54"/>
                    <a:pt x="72" y="48"/>
                    <a:pt x="78" y="39"/>
                  </a:cubicBezTo>
                  <a:cubicBezTo>
                    <a:pt x="84" y="27"/>
                    <a:pt x="102" y="18"/>
                    <a:pt x="117" y="19"/>
                  </a:cubicBezTo>
                  <a:cubicBezTo>
                    <a:pt x="105" y="0"/>
                    <a:pt x="83" y="16"/>
                    <a:pt x="72" y="26"/>
                  </a:cubicBezTo>
                  <a:cubicBezTo>
                    <a:pt x="66" y="32"/>
                    <a:pt x="59" y="39"/>
                    <a:pt x="53" y="46"/>
                  </a:cubicBezTo>
                  <a:cubicBezTo>
                    <a:pt x="47" y="52"/>
                    <a:pt x="41" y="58"/>
                    <a:pt x="35" y="65"/>
                  </a:cubicBezTo>
                  <a:cubicBezTo>
                    <a:pt x="23" y="80"/>
                    <a:pt x="13" y="97"/>
                    <a:pt x="8" y="116"/>
                  </a:cubicBezTo>
                  <a:cubicBezTo>
                    <a:pt x="6" y="126"/>
                    <a:pt x="0" y="138"/>
                    <a:pt x="2" y="148"/>
                  </a:cubicBezTo>
                  <a:cubicBezTo>
                    <a:pt x="3" y="152"/>
                    <a:pt x="6" y="164"/>
                    <a:pt x="11" y="165"/>
                  </a:cubicBezTo>
                </a:path>
              </a:pathLst>
            </a:custGeom>
            <a:solidFill>
              <a:srgbClr val="FDF3F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1" name="Freeform 134"/>
            <p:cNvSpPr/>
            <p:nvPr userDrawn="1"/>
          </p:nvSpPr>
          <p:spPr bwMode="auto">
            <a:xfrm>
              <a:off x="5167544" y="-736832"/>
              <a:ext cx="319294" cy="416540"/>
            </a:xfrm>
            <a:custGeom>
              <a:gdLst>
                <a:gd name="T0" fmla="*/ 7 w 211"/>
                <a:gd name="T1" fmla="*/ 47 h 276"/>
                <a:gd name="T2" fmla="*/ 9 w 211"/>
                <a:gd name="T3" fmla="*/ 89 h 276"/>
                <a:gd name="T4" fmla="*/ 9 w 211"/>
                <a:gd name="T5" fmla="*/ 166 h 276"/>
                <a:gd name="T6" fmla="*/ 79 w 211"/>
                <a:gd name="T7" fmla="*/ 276 h 276"/>
                <a:gd name="T8" fmla="*/ 82 w 211"/>
                <a:gd name="T9" fmla="*/ 247 h 276"/>
                <a:gd name="T10" fmla="*/ 57 w 211"/>
                <a:gd name="T11" fmla="*/ 216 h 276"/>
                <a:gd name="T12" fmla="*/ 50 w 211"/>
                <a:gd name="T13" fmla="*/ 181 h 276"/>
                <a:gd name="T14" fmla="*/ 62 w 211"/>
                <a:gd name="T15" fmla="*/ 113 h 276"/>
                <a:gd name="T16" fmla="*/ 38 w 211"/>
                <a:gd name="T17" fmla="*/ 56 h 276"/>
                <a:gd name="T18" fmla="*/ 95 w 211"/>
                <a:gd name="T19" fmla="*/ 63 h 276"/>
                <a:gd name="T20" fmla="*/ 123 w 211"/>
                <a:gd name="T21" fmla="*/ 98 h 276"/>
                <a:gd name="T22" fmla="*/ 120 w 211"/>
                <a:gd name="T23" fmla="*/ 74 h 276"/>
                <a:gd name="T24" fmla="*/ 151 w 211"/>
                <a:gd name="T25" fmla="*/ 95 h 276"/>
                <a:gd name="T26" fmla="*/ 160 w 211"/>
                <a:gd name="T27" fmla="*/ 71 h 276"/>
                <a:gd name="T28" fmla="*/ 181 w 211"/>
                <a:gd name="T29" fmla="*/ 79 h 276"/>
                <a:gd name="T30" fmla="*/ 211 w 211"/>
                <a:gd name="T31" fmla="*/ 121 h 276"/>
                <a:gd name="T32" fmla="*/ 184 w 211"/>
                <a:gd name="T33" fmla="*/ 54 h 276"/>
                <a:gd name="T34" fmla="*/ 109 w 211"/>
                <a:gd name="T35" fmla="*/ 25 h 276"/>
                <a:gd name="T36" fmla="*/ 73 w 211"/>
                <a:gd name="T37" fmla="*/ 14 h 276"/>
                <a:gd name="T38" fmla="*/ 36 w 211"/>
                <a:gd name="T39" fmla="*/ 4 h 276"/>
                <a:gd name="T40" fmla="*/ 13 w 211"/>
                <a:gd name="T41" fmla="*/ 27 h 276"/>
                <a:gd name="T42" fmla="*/ 8 w 211"/>
                <a:gd name="T43" fmla="*/ 60 h 27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1" h="276">
                  <a:moveTo>
                    <a:pt x="7" y="47"/>
                  </a:moveTo>
                  <a:cubicBezTo>
                    <a:pt x="10" y="56"/>
                    <a:pt x="6" y="77"/>
                    <a:pt x="9" y="89"/>
                  </a:cubicBezTo>
                  <a:cubicBezTo>
                    <a:pt x="8" y="115"/>
                    <a:pt x="2" y="140"/>
                    <a:pt x="9" y="166"/>
                  </a:cubicBezTo>
                  <a:cubicBezTo>
                    <a:pt x="17" y="207"/>
                    <a:pt x="28" y="268"/>
                    <a:pt x="79" y="276"/>
                  </a:cubicBezTo>
                  <a:cubicBezTo>
                    <a:pt x="75" y="269"/>
                    <a:pt x="57" y="239"/>
                    <a:pt x="82" y="247"/>
                  </a:cubicBezTo>
                  <a:cubicBezTo>
                    <a:pt x="80" y="234"/>
                    <a:pt x="62" y="228"/>
                    <a:pt x="57" y="216"/>
                  </a:cubicBezTo>
                  <a:cubicBezTo>
                    <a:pt x="51" y="205"/>
                    <a:pt x="51" y="191"/>
                    <a:pt x="50" y="181"/>
                  </a:cubicBezTo>
                  <a:cubicBezTo>
                    <a:pt x="48" y="170"/>
                    <a:pt x="36" y="96"/>
                    <a:pt x="62" y="113"/>
                  </a:cubicBezTo>
                  <a:cubicBezTo>
                    <a:pt x="57" y="96"/>
                    <a:pt x="48" y="73"/>
                    <a:pt x="38" y="56"/>
                  </a:cubicBezTo>
                  <a:cubicBezTo>
                    <a:pt x="50" y="42"/>
                    <a:pt x="82" y="53"/>
                    <a:pt x="95" y="63"/>
                  </a:cubicBezTo>
                  <a:cubicBezTo>
                    <a:pt x="107" y="72"/>
                    <a:pt x="113" y="85"/>
                    <a:pt x="123" y="98"/>
                  </a:cubicBezTo>
                  <a:cubicBezTo>
                    <a:pt x="122" y="89"/>
                    <a:pt x="118" y="82"/>
                    <a:pt x="120" y="74"/>
                  </a:cubicBezTo>
                  <a:cubicBezTo>
                    <a:pt x="128" y="83"/>
                    <a:pt x="140" y="92"/>
                    <a:pt x="151" y="95"/>
                  </a:cubicBezTo>
                  <a:cubicBezTo>
                    <a:pt x="154" y="88"/>
                    <a:pt x="155" y="74"/>
                    <a:pt x="160" y="71"/>
                  </a:cubicBezTo>
                  <a:cubicBezTo>
                    <a:pt x="166" y="70"/>
                    <a:pt x="174" y="76"/>
                    <a:pt x="181" y="79"/>
                  </a:cubicBezTo>
                  <a:cubicBezTo>
                    <a:pt x="196" y="89"/>
                    <a:pt x="208" y="102"/>
                    <a:pt x="211" y="121"/>
                  </a:cubicBezTo>
                  <a:cubicBezTo>
                    <a:pt x="211" y="98"/>
                    <a:pt x="197" y="72"/>
                    <a:pt x="184" y="54"/>
                  </a:cubicBezTo>
                  <a:cubicBezTo>
                    <a:pt x="167" y="29"/>
                    <a:pt x="136" y="27"/>
                    <a:pt x="109" y="25"/>
                  </a:cubicBezTo>
                  <a:cubicBezTo>
                    <a:pt x="94" y="22"/>
                    <a:pt x="85" y="23"/>
                    <a:pt x="73" y="14"/>
                  </a:cubicBezTo>
                  <a:cubicBezTo>
                    <a:pt x="62" y="7"/>
                    <a:pt x="50" y="0"/>
                    <a:pt x="36" y="4"/>
                  </a:cubicBezTo>
                  <a:cubicBezTo>
                    <a:pt x="21" y="6"/>
                    <a:pt x="18" y="15"/>
                    <a:pt x="13" y="27"/>
                  </a:cubicBezTo>
                  <a:cubicBezTo>
                    <a:pt x="10" y="36"/>
                    <a:pt x="0" y="51"/>
                    <a:pt x="8" y="60"/>
                  </a:cubicBezTo>
                </a:path>
              </a:pathLst>
            </a:custGeom>
            <a:solidFill>
              <a:srgbClr val="FDF3F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5" name="Freeform 128"/>
            <p:cNvSpPr/>
            <p:nvPr userDrawn="1"/>
          </p:nvSpPr>
          <p:spPr bwMode="auto">
            <a:xfrm>
              <a:off x="4881320" y="-625461"/>
              <a:ext cx="948158" cy="1319315"/>
            </a:xfrm>
            <a:custGeom>
              <a:gdLst>
                <a:gd name="T0" fmla="*/ 334 w 629"/>
                <a:gd name="T1" fmla="*/ 294 h 874"/>
                <a:gd name="T2" fmla="*/ 312 w 629"/>
                <a:gd name="T3" fmla="*/ 258 h 874"/>
                <a:gd name="T4" fmla="*/ 283 w 629"/>
                <a:gd name="T5" fmla="*/ 240 h 874"/>
                <a:gd name="T6" fmla="*/ 257 w 629"/>
                <a:gd name="T7" fmla="*/ 224 h 874"/>
                <a:gd name="T8" fmla="*/ 190 w 629"/>
                <a:gd name="T9" fmla="*/ 217 h 874"/>
                <a:gd name="T10" fmla="*/ 134 w 629"/>
                <a:gd name="T11" fmla="*/ 243 h 874"/>
                <a:gd name="T12" fmla="*/ 49 w 629"/>
                <a:gd name="T13" fmla="*/ 327 h 874"/>
                <a:gd name="T14" fmla="*/ 13 w 629"/>
                <a:gd name="T15" fmla="*/ 379 h 874"/>
                <a:gd name="T16" fmla="*/ 5 w 629"/>
                <a:gd name="T17" fmla="*/ 436 h 874"/>
                <a:gd name="T18" fmla="*/ 23 w 629"/>
                <a:gd name="T19" fmla="*/ 486 h 874"/>
                <a:gd name="T20" fmla="*/ 70 w 629"/>
                <a:gd name="T21" fmla="*/ 528 h 874"/>
                <a:gd name="T22" fmla="*/ 128 w 629"/>
                <a:gd name="T23" fmla="*/ 563 h 874"/>
                <a:gd name="T24" fmla="*/ 186 w 629"/>
                <a:gd name="T25" fmla="*/ 584 h 874"/>
                <a:gd name="T26" fmla="*/ 186 w 629"/>
                <a:gd name="T27" fmla="*/ 584 h 874"/>
                <a:gd name="T28" fmla="*/ 185 w 629"/>
                <a:gd name="T29" fmla="*/ 643 h 874"/>
                <a:gd name="T30" fmla="*/ 211 w 629"/>
                <a:gd name="T31" fmla="*/ 704 h 874"/>
                <a:gd name="T32" fmla="*/ 245 w 629"/>
                <a:gd name="T33" fmla="*/ 751 h 874"/>
                <a:gd name="T34" fmla="*/ 273 w 629"/>
                <a:gd name="T35" fmla="*/ 806 h 874"/>
                <a:gd name="T36" fmla="*/ 304 w 629"/>
                <a:gd name="T37" fmla="*/ 855 h 874"/>
                <a:gd name="T38" fmla="*/ 330 w 629"/>
                <a:gd name="T39" fmla="*/ 870 h 874"/>
                <a:gd name="T40" fmla="*/ 356 w 629"/>
                <a:gd name="T41" fmla="*/ 864 h 874"/>
                <a:gd name="T42" fmla="*/ 372 w 629"/>
                <a:gd name="T43" fmla="*/ 868 h 874"/>
                <a:gd name="T44" fmla="*/ 390 w 629"/>
                <a:gd name="T45" fmla="*/ 862 h 874"/>
                <a:gd name="T46" fmla="*/ 417 w 629"/>
                <a:gd name="T47" fmla="*/ 846 h 874"/>
                <a:gd name="T48" fmla="*/ 465 w 629"/>
                <a:gd name="T49" fmla="*/ 810 h 874"/>
                <a:gd name="T50" fmla="*/ 518 w 629"/>
                <a:gd name="T51" fmla="*/ 739 h 874"/>
                <a:gd name="T52" fmla="*/ 544 w 629"/>
                <a:gd name="T53" fmla="*/ 700 h 874"/>
                <a:gd name="T54" fmla="*/ 541 w 629"/>
                <a:gd name="T55" fmla="*/ 656 h 874"/>
                <a:gd name="T56" fmla="*/ 566 w 629"/>
                <a:gd name="T57" fmla="*/ 640 h 874"/>
                <a:gd name="T58" fmla="*/ 587 w 629"/>
                <a:gd name="T59" fmla="*/ 612 h 874"/>
                <a:gd name="T60" fmla="*/ 612 w 629"/>
                <a:gd name="T61" fmla="*/ 553 h 874"/>
                <a:gd name="T62" fmla="*/ 617 w 629"/>
                <a:gd name="T63" fmla="*/ 519 h 874"/>
                <a:gd name="T64" fmla="*/ 616 w 629"/>
                <a:gd name="T65" fmla="*/ 490 h 874"/>
                <a:gd name="T66" fmla="*/ 623 w 629"/>
                <a:gd name="T67" fmla="*/ 420 h 874"/>
                <a:gd name="T68" fmla="*/ 589 w 629"/>
                <a:gd name="T69" fmla="*/ 352 h 874"/>
                <a:gd name="T70" fmla="*/ 535 w 629"/>
                <a:gd name="T71" fmla="*/ 273 h 874"/>
                <a:gd name="T72" fmla="*/ 487 w 629"/>
                <a:gd name="T73" fmla="*/ 232 h 874"/>
                <a:gd name="T74" fmla="*/ 437 w 629"/>
                <a:gd name="T75" fmla="*/ 248 h 874"/>
                <a:gd name="T76" fmla="*/ 451 w 629"/>
                <a:gd name="T77" fmla="*/ 175 h 874"/>
                <a:gd name="T78" fmla="*/ 442 w 629"/>
                <a:gd name="T79" fmla="*/ 94 h 874"/>
                <a:gd name="T80" fmla="*/ 401 w 629"/>
                <a:gd name="T81" fmla="*/ 44 h 874"/>
                <a:gd name="T82" fmla="*/ 367 w 629"/>
                <a:gd name="T83" fmla="*/ 30 h 874"/>
                <a:gd name="T84" fmla="*/ 325 w 629"/>
                <a:gd name="T85" fmla="*/ 27 h 874"/>
                <a:gd name="T86" fmla="*/ 259 w 629"/>
                <a:gd name="T87" fmla="*/ 20 h 874"/>
                <a:gd name="T88" fmla="*/ 239 w 629"/>
                <a:gd name="T89" fmla="*/ 97 h 874"/>
                <a:gd name="T90" fmla="*/ 274 w 629"/>
                <a:gd name="T91" fmla="*/ 241 h 874"/>
                <a:gd name="T92" fmla="*/ 324 w 629"/>
                <a:gd name="T93" fmla="*/ 278 h 87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29" h="874">
                  <a:moveTo>
                    <a:pt x="334" y="294"/>
                  </a:moveTo>
                  <a:cubicBezTo>
                    <a:pt x="326" y="282"/>
                    <a:pt x="320" y="267"/>
                    <a:pt x="312" y="258"/>
                  </a:cubicBezTo>
                  <a:cubicBezTo>
                    <a:pt x="304" y="251"/>
                    <a:pt x="292" y="247"/>
                    <a:pt x="283" y="240"/>
                  </a:cubicBezTo>
                  <a:cubicBezTo>
                    <a:pt x="275" y="234"/>
                    <a:pt x="266" y="227"/>
                    <a:pt x="257" y="224"/>
                  </a:cubicBezTo>
                  <a:cubicBezTo>
                    <a:pt x="235" y="214"/>
                    <a:pt x="212" y="215"/>
                    <a:pt x="190" y="217"/>
                  </a:cubicBezTo>
                  <a:cubicBezTo>
                    <a:pt x="164" y="221"/>
                    <a:pt x="153" y="225"/>
                    <a:pt x="134" y="243"/>
                  </a:cubicBezTo>
                  <a:cubicBezTo>
                    <a:pt x="105" y="272"/>
                    <a:pt x="74" y="295"/>
                    <a:pt x="49" y="327"/>
                  </a:cubicBezTo>
                  <a:cubicBezTo>
                    <a:pt x="35" y="342"/>
                    <a:pt x="22" y="359"/>
                    <a:pt x="13" y="379"/>
                  </a:cubicBezTo>
                  <a:cubicBezTo>
                    <a:pt x="1" y="397"/>
                    <a:pt x="0" y="416"/>
                    <a:pt x="5" y="436"/>
                  </a:cubicBezTo>
                  <a:cubicBezTo>
                    <a:pt x="11" y="454"/>
                    <a:pt x="12" y="472"/>
                    <a:pt x="23" y="486"/>
                  </a:cubicBezTo>
                  <a:cubicBezTo>
                    <a:pt x="35" y="502"/>
                    <a:pt x="53" y="517"/>
                    <a:pt x="70" y="528"/>
                  </a:cubicBezTo>
                  <a:cubicBezTo>
                    <a:pt x="88" y="540"/>
                    <a:pt x="107" y="552"/>
                    <a:pt x="128" y="563"/>
                  </a:cubicBezTo>
                  <a:cubicBezTo>
                    <a:pt x="146" y="575"/>
                    <a:pt x="165" y="578"/>
                    <a:pt x="186" y="584"/>
                  </a:cubicBezTo>
                  <a:cubicBezTo>
                    <a:pt x="186" y="584"/>
                    <a:pt x="186" y="584"/>
                    <a:pt x="186" y="584"/>
                  </a:cubicBezTo>
                  <a:cubicBezTo>
                    <a:pt x="170" y="596"/>
                    <a:pt x="181" y="629"/>
                    <a:pt x="185" y="643"/>
                  </a:cubicBezTo>
                  <a:cubicBezTo>
                    <a:pt x="192" y="664"/>
                    <a:pt x="200" y="685"/>
                    <a:pt x="211" y="704"/>
                  </a:cubicBezTo>
                  <a:cubicBezTo>
                    <a:pt x="222" y="721"/>
                    <a:pt x="234" y="734"/>
                    <a:pt x="245" y="751"/>
                  </a:cubicBezTo>
                  <a:cubicBezTo>
                    <a:pt x="255" y="768"/>
                    <a:pt x="262" y="788"/>
                    <a:pt x="273" y="806"/>
                  </a:cubicBezTo>
                  <a:cubicBezTo>
                    <a:pt x="283" y="823"/>
                    <a:pt x="289" y="841"/>
                    <a:pt x="304" y="855"/>
                  </a:cubicBezTo>
                  <a:cubicBezTo>
                    <a:pt x="312" y="864"/>
                    <a:pt x="319" y="867"/>
                    <a:pt x="330" y="870"/>
                  </a:cubicBezTo>
                  <a:cubicBezTo>
                    <a:pt x="343" y="874"/>
                    <a:pt x="344" y="864"/>
                    <a:pt x="356" y="864"/>
                  </a:cubicBezTo>
                  <a:cubicBezTo>
                    <a:pt x="360" y="863"/>
                    <a:pt x="368" y="868"/>
                    <a:pt x="372" y="868"/>
                  </a:cubicBezTo>
                  <a:cubicBezTo>
                    <a:pt x="380" y="868"/>
                    <a:pt x="383" y="866"/>
                    <a:pt x="390" y="862"/>
                  </a:cubicBezTo>
                  <a:cubicBezTo>
                    <a:pt x="398" y="857"/>
                    <a:pt x="409" y="851"/>
                    <a:pt x="417" y="846"/>
                  </a:cubicBezTo>
                  <a:cubicBezTo>
                    <a:pt x="436" y="834"/>
                    <a:pt x="454" y="826"/>
                    <a:pt x="465" y="810"/>
                  </a:cubicBezTo>
                  <a:cubicBezTo>
                    <a:pt x="484" y="787"/>
                    <a:pt x="497" y="758"/>
                    <a:pt x="518" y="739"/>
                  </a:cubicBezTo>
                  <a:cubicBezTo>
                    <a:pt x="529" y="725"/>
                    <a:pt x="541" y="718"/>
                    <a:pt x="544" y="700"/>
                  </a:cubicBezTo>
                  <a:cubicBezTo>
                    <a:pt x="545" y="686"/>
                    <a:pt x="544" y="670"/>
                    <a:pt x="541" y="656"/>
                  </a:cubicBezTo>
                  <a:cubicBezTo>
                    <a:pt x="551" y="649"/>
                    <a:pt x="559" y="652"/>
                    <a:pt x="566" y="640"/>
                  </a:cubicBezTo>
                  <a:cubicBezTo>
                    <a:pt x="575" y="631"/>
                    <a:pt x="578" y="622"/>
                    <a:pt x="587" y="612"/>
                  </a:cubicBezTo>
                  <a:cubicBezTo>
                    <a:pt x="601" y="594"/>
                    <a:pt x="607" y="576"/>
                    <a:pt x="612" y="553"/>
                  </a:cubicBezTo>
                  <a:cubicBezTo>
                    <a:pt x="614" y="542"/>
                    <a:pt x="617" y="531"/>
                    <a:pt x="617" y="519"/>
                  </a:cubicBezTo>
                  <a:cubicBezTo>
                    <a:pt x="617" y="508"/>
                    <a:pt x="615" y="500"/>
                    <a:pt x="616" y="490"/>
                  </a:cubicBezTo>
                  <a:cubicBezTo>
                    <a:pt x="620" y="466"/>
                    <a:pt x="629" y="445"/>
                    <a:pt x="623" y="420"/>
                  </a:cubicBezTo>
                  <a:cubicBezTo>
                    <a:pt x="619" y="398"/>
                    <a:pt x="602" y="373"/>
                    <a:pt x="589" y="352"/>
                  </a:cubicBezTo>
                  <a:cubicBezTo>
                    <a:pt x="573" y="325"/>
                    <a:pt x="555" y="299"/>
                    <a:pt x="535" y="273"/>
                  </a:cubicBezTo>
                  <a:cubicBezTo>
                    <a:pt x="523" y="257"/>
                    <a:pt x="509" y="238"/>
                    <a:pt x="487" y="232"/>
                  </a:cubicBezTo>
                  <a:cubicBezTo>
                    <a:pt x="468" y="227"/>
                    <a:pt x="455" y="240"/>
                    <a:pt x="437" y="248"/>
                  </a:cubicBezTo>
                  <a:cubicBezTo>
                    <a:pt x="427" y="224"/>
                    <a:pt x="445" y="197"/>
                    <a:pt x="451" y="175"/>
                  </a:cubicBezTo>
                  <a:cubicBezTo>
                    <a:pt x="459" y="149"/>
                    <a:pt x="449" y="118"/>
                    <a:pt x="442" y="94"/>
                  </a:cubicBezTo>
                  <a:cubicBezTo>
                    <a:pt x="432" y="70"/>
                    <a:pt x="423" y="54"/>
                    <a:pt x="401" y="44"/>
                  </a:cubicBezTo>
                  <a:cubicBezTo>
                    <a:pt x="391" y="39"/>
                    <a:pt x="378" y="33"/>
                    <a:pt x="367" y="30"/>
                  </a:cubicBezTo>
                  <a:cubicBezTo>
                    <a:pt x="353" y="27"/>
                    <a:pt x="339" y="30"/>
                    <a:pt x="325" y="27"/>
                  </a:cubicBezTo>
                  <a:cubicBezTo>
                    <a:pt x="301" y="21"/>
                    <a:pt x="286" y="0"/>
                    <a:pt x="259" y="20"/>
                  </a:cubicBezTo>
                  <a:cubicBezTo>
                    <a:pt x="237" y="38"/>
                    <a:pt x="238" y="72"/>
                    <a:pt x="239" y="97"/>
                  </a:cubicBezTo>
                  <a:cubicBezTo>
                    <a:pt x="240" y="145"/>
                    <a:pt x="238" y="204"/>
                    <a:pt x="274" y="241"/>
                  </a:cubicBezTo>
                  <a:cubicBezTo>
                    <a:pt x="280" y="247"/>
                    <a:pt x="322" y="287"/>
                    <a:pt x="324" y="278"/>
                  </a:cubicBezTo>
                </a:path>
              </a:pathLst>
            </a:custGeom>
            <a:solidFill>
              <a:srgbClr val="F3D3DB"/>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6" name="Freeform 129"/>
            <p:cNvSpPr/>
            <p:nvPr userDrawn="1"/>
          </p:nvSpPr>
          <p:spPr bwMode="auto">
            <a:xfrm>
              <a:off x="4953757" y="-536318"/>
              <a:ext cx="893050" cy="1186411"/>
            </a:xfrm>
            <a:custGeom>
              <a:gdLst>
                <a:gd name="T0" fmla="*/ 311 w 592"/>
                <a:gd name="T1" fmla="*/ 420 h 786"/>
                <a:gd name="T2" fmla="*/ 250 w 592"/>
                <a:gd name="T3" fmla="*/ 454 h 786"/>
                <a:gd name="T4" fmla="*/ 209 w 592"/>
                <a:gd name="T5" fmla="*/ 462 h 786"/>
                <a:gd name="T6" fmla="*/ 133 w 592"/>
                <a:gd name="T7" fmla="*/ 447 h 786"/>
                <a:gd name="T8" fmla="*/ 74 w 592"/>
                <a:gd name="T9" fmla="*/ 411 h 786"/>
                <a:gd name="T10" fmla="*/ 0 w 592"/>
                <a:gd name="T11" fmla="*/ 364 h 786"/>
                <a:gd name="T12" fmla="*/ 39 w 592"/>
                <a:gd name="T13" fmla="*/ 334 h 786"/>
                <a:gd name="T14" fmla="*/ 70 w 592"/>
                <a:gd name="T15" fmla="*/ 304 h 786"/>
                <a:gd name="T16" fmla="*/ 78 w 592"/>
                <a:gd name="T17" fmla="*/ 278 h 786"/>
                <a:gd name="T18" fmla="*/ 186 w 592"/>
                <a:gd name="T19" fmla="*/ 230 h 786"/>
                <a:gd name="T20" fmla="*/ 288 w 592"/>
                <a:gd name="T21" fmla="*/ 234 h 786"/>
                <a:gd name="T22" fmla="*/ 315 w 592"/>
                <a:gd name="T23" fmla="*/ 192 h 786"/>
                <a:gd name="T24" fmla="*/ 281 w 592"/>
                <a:gd name="T25" fmla="*/ 69 h 786"/>
                <a:gd name="T26" fmla="*/ 293 w 592"/>
                <a:gd name="T27" fmla="*/ 73 h 786"/>
                <a:gd name="T28" fmla="*/ 272 w 592"/>
                <a:gd name="T29" fmla="*/ 0 h 786"/>
                <a:gd name="T30" fmla="*/ 362 w 592"/>
                <a:gd name="T31" fmla="*/ 62 h 786"/>
                <a:gd name="T32" fmla="*/ 389 w 592"/>
                <a:gd name="T33" fmla="*/ 83 h 786"/>
                <a:gd name="T34" fmla="*/ 409 w 592"/>
                <a:gd name="T35" fmla="*/ 155 h 786"/>
                <a:gd name="T36" fmla="*/ 454 w 592"/>
                <a:gd name="T37" fmla="*/ 211 h 786"/>
                <a:gd name="T38" fmla="*/ 499 w 592"/>
                <a:gd name="T39" fmla="*/ 252 h 786"/>
                <a:gd name="T40" fmla="*/ 539 w 592"/>
                <a:gd name="T41" fmla="*/ 307 h 786"/>
                <a:gd name="T42" fmla="*/ 592 w 592"/>
                <a:gd name="T43" fmla="*/ 373 h 786"/>
                <a:gd name="T44" fmla="*/ 586 w 592"/>
                <a:gd name="T45" fmla="*/ 390 h 786"/>
                <a:gd name="T46" fmla="*/ 581 w 592"/>
                <a:gd name="T47" fmla="*/ 435 h 786"/>
                <a:gd name="T48" fmla="*/ 560 w 592"/>
                <a:gd name="T49" fmla="*/ 471 h 786"/>
                <a:gd name="T50" fmla="*/ 553 w 592"/>
                <a:gd name="T51" fmla="*/ 505 h 786"/>
                <a:gd name="T52" fmla="*/ 536 w 592"/>
                <a:gd name="T53" fmla="*/ 520 h 786"/>
                <a:gd name="T54" fmla="*/ 454 w 592"/>
                <a:gd name="T55" fmla="*/ 472 h 786"/>
                <a:gd name="T56" fmla="*/ 403 w 592"/>
                <a:gd name="T57" fmla="*/ 398 h 786"/>
                <a:gd name="T58" fmla="*/ 448 w 592"/>
                <a:gd name="T59" fmla="*/ 571 h 786"/>
                <a:gd name="T60" fmla="*/ 455 w 592"/>
                <a:gd name="T61" fmla="*/ 633 h 786"/>
                <a:gd name="T62" fmla="*/ 431 w 592"/>
                <a:gd name="T63" fmla="*/ 648 h 786"/>
                <a:gd name="T64" fmla="*/ 385 w 592"/>
                <a:gd name="T65" fmla="*/ 699 h 786"/>
                <a:gd name="T66" fmla="*/ 364 w 592"/>
                <a:gd name="T67" fmla="*/ 721 h 786"/>
                <a:gd name="T68" fmla="*/ 343 w 592"/>
                <a:gd name="T69" fmla="*/ 752 h 786"/>
                <a:gd name="T70" fmla="*/ 316 w 592"/>
                <a:gd name="T71" fmla="*/ 738 h 786"/>
                <a:gd name="T72" fmla="*/ 295 w 592"/>
                <a:gd name="T73" fmla="*/ 648 h 786"/>
                <a:gd name="T74" fmla="*/ 273 w 592"/>
                <a:gd name="T75" fmla="*/ 605 h 786"/>
                <a:gd name="T76" fmla="*/ 249 w 592"/>
                <a:gd name="T77" fmla="*/ 568 h 786"/>
                <a:gd name="T78" fmla="*/ 298 w 592"/>
                <a:gd name="T79" fmla="*/ 498 h 786"/>
                <a:gd name="T80" fmla="*/ 335 w 592"/>
                <a:gd name="T81" fmla="*/ 424 h 786"/>
                <a:gd name="T82" fmla="*/ 347 w 592"/>
                <a:gd name="T83" fmla="*/ 378 h 78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92" h="786">
                  <a:moveTo>
                    <a:pt x="349" y="381"/>
                  </a:moveTo>
                  <a:cubicBezTo>
                    <a:pt x="332" y="391"/>
                    <a:pt x="321" y="405"/>
                    <a:pt x="311" y="420"/>
                  </a:cubicBezTo>
                  <a:cubicBezTo>
                    <a:pt x="303" y="429"/>
                    <a:pt x="267" y="481"/>
                    <a:pt x="270" y="444"/>
                  </a:cubicBezTo>
                  <a:cubicBezTo>
                    <a:pt x="261" y="445"/>
                    <a:pt x="258" y="451"/>
                    <a:pt x="250" y="454"/>
                  </a:cubicBezTo>
                  <a:cubicBezTo>
                    <a:pt x="244" y="455"/>
                    <a:pt x="239" y="454"/>
                    <a:pt x="230" y="455"/>
                  </a:cubicBezTo>
                  <a:cubicBezTo>
                    <a:pt x="224" y="456"/>
                    <a:pt x="217" y="460"/>
                    <a:pt x="209" y="462"/>
                  </a:cubicBezTo>
                  <a:cubicBezTo>
                    <a:pt x="192" y="468"/>
                    <a:pt x="189" y="460"/>
                    <a:pt x="177" y="451"/>
                  </a:cubicBezTo>
                  <a:cubicBezTo>
                    <a:pt x="165" y="442"/>
                    <a:pt x="146" y="447"/>
                    <a:pt x="133" y="447"/>
                  </a:cubicBezTo>
                  <a:cubicBezTo>
                    <a:pt x="117" y="448"/>
                    <a:pt x="101" y="445"/>
                    <a:pt x="87" y="438"/>
                  </a:cubicBezTo>
                  <a:cubicBezTo>
                    <a:pt x="72" y="431"/>
                    <a:pt x="76" y="423"/>
                    <a:pt x="74" y="411"/>
                  </a:cubicBezTo>
                  <a:cubicBezTo>
                    <a:pt x="69" y="395"/>
                    <a:pt x="54" y="393"/>
                    <a:pt x="42" y="385"/>
                  </a:cubicBezTo>
                  <a:cubicBezTo>
                    <a:pt x="28" y="378"/>
                    <a:pt x="15" y="371"/>
                    <a:pt x="0" y="364"/>
                  </a:cubicBezTo>
                  <a:cubicBezTo>
                    <a:pt x="10" y="358"/>
                    <a:pt x="18" y="353"/>
                    <a:pt x="28" y="345"/>
                  </a:cubicBezTo>
                  <a:cubicBezTo>
                    <a:pt x="32" y="341"/>
                    <a:pt x="35" y="339"/>
                    <a:pt x="39" y="334"/>
                  </a:cubicBezTo>
                  <a:cubicBezTo>
                    <a:pt x="40" y="327"/>
                    <a:pt x="33" y="328"/>
                    <a:pt x="40" y="319"/>
                  </a:cubicBezTo>
                  <a:cubicBezTo>
                    <a:pt x="47" y="311"/>
                    <a:pt x="63" y="311"/>
                    <a:pt x="70" y="304"/>
                  </a:cubicBezTo>
                  <a:cubicBezTo>
                    <a:pt x="77" y="300"/>
                    <a:pt x="75" y="303"/>
                    <a:pt x="77" y="295"/>
                  </a:cubicBezTo>
                  <a:cubicBezTo>
                    <a:pt x="79" y="287"/>
                    <a:pt x="73" y="288"/>
                    <a:pt x="78" y="278"/>
                  </a:cubicBezTo>
                  <a:cubicBezTo>
                    <a:pt x="89" y="265"/>
                    <a:pt x="115" y="254"/>
                    <a:pt x="129" y="247"/>
                  </a:cubicBezTo>
                  <a:cubicBezTo>
                    <a:pt x="148" y="236"/>
                    <a:pt x="167" y="232"/>
                    <a:pt x="186" y="230"/>
                  </a:cubicBezTo>
                  <a:cubicBezTo>
                    <a:pt x="210" y="227"/>
                    <a:pt x="230" y="222"/>
                    <a:pt x="254" y="226"/>
                  </a:cubicBezTo>
                  <a:cubicBezTo>
                    <a:pt x="267" y="228"/>
                    <a:pt x="279" y="230"/>
                    <a:pt x="288" y="234"/>
                  </a:cubicBezTo>
                  <a:cubicBezTo>
                    <a:pt x="294" y="235"/>
                    <a:pt x="307" y="248"/>
                    <a:pt x="313" y="247"/>
                  </a:cubicBezTo>
                  <a:cubicBezTo>
                    <a:pt x="323" y="245"/>
                    <a:pt x="316" y="201"/>
                    <a:pt x="315" y="192"/>
                  </a:cubicBezTo>
                  <a:cubicBezTo>
                    <a:pt x="311" y="174"/>
                    <a:pt x="289" y="164"/>
                    <a:pt x="280" y="146"/>
                  </a:cubicBezTo>
                  <a:cubicBezTo>
                    <a:pt x="266" y="119"/>
                    <a:pt x="277" y="94"/>
                    <a:pt x="281" y="69"/>
                  </a:cubicBezTo>
                  <a:cubicBezTo>
                    <a:pt x="282" y="70"/>
                    <a:pt x="284" y="74"/>
                    <a:pt x="284" y="78"/>
                  </a:cubicBezTo>
                  <a:cubicBezTo>
                    <a:pt x="286" y="75"/>
                    <a:pt x="287" y="72"/>
                    <a:pt x="293" y="73"/>
                  </a:cubicBezTo>
                  <a:cubicBezTo>
                    <a:pt x="298" y="63"/>
                    <a:pt x="288" y="43"/>
                    <a:pt x="287" y="33"/>
                  </a:cubicBezTo>
                  <a:cubicBezTo>
                    <a:pt x="284" y="20"/>
                    <a:pt x="278" y="10"/>
                    <a:pt x="272" y="0"/>
                  </a:cubicBezTo>
                  <a:cubicBezTo>
                    <a:pt x="297" y="8"/>
                    <a:pt x="321" y="19"/>
                    <a:pt x="341" y="37"/>
                  </a:cubicBezTo>
                  <a:cubicBezTo>
                    <a:pt x="348" y="45"/>
                    <a:pt x="353" y="58"/>
                    <a:pt x="362" y="62"/>
                  </a:cubicBezTo>
                  <a:cubicBezTo>
                    <a:pt x="368" y="63"/>
                    <a:pt x="373" y="60"/>
                    <a:pt x="379" y="66"/>
                  </a:cubicBezTo>
                  <a:cubicBezTo>
                    <a:pt x="382" y="68"/>
                    <a:pt x="387" y="80"/>
                    <a:pt x="389" y="83"/>
                  </a:cubicBezTo>
                  <a:cubicBezTo>
                    <a:pt x="394" y="92"/>
                    <a:pt x="401" y="104"/>
                    <a:pt x="405" y="113"/>
                  </a:cubicBezTo>
                  <a:cubicBezTo>
                    <a:pt x="410" y="126"/>
                    <a:pt x="408" y="142"/>
                    <a:pt x="409" y="155"/>
                  </a:cubicBezTo>
                  <a:cubicBezTo>
                    <a:pt x="412" y="181"/>
                    <a:pt x="410" y="203"/>
                    <a:pt x="409" y="229"/>
                  </a:cubicBezTo>
                  <a:cubicBezTo>
                    <a:pt x="415" y="212"/>
                    <a:pt x="440" y="208"/>
                    <a:pt x="454" y="211"/>
                  </a:cubicBezTo>
                  <a:cubicBezTo>
                    <a:pt x="468" y="215"/>
                    <a:pt x="495" y="229"/>
                    <a:pt x="479" y="245"/>
                  </a:cubicBezTo>
                  <a:cubicBezTo>
                    <a:pt x="484" y="249"/>
                    <a:pt x="493" y="249"/>
                    <a:pt x="499" y="252"/>
                  </a:cubicBezTo>
                  <a:cubicBezTo>
                    <a:pt x="507" y="257"/>
                    <a:pt x="513" y="264"/>
                    <a:pt x="519" y="270"/>
                  </a:cubicBezTo>
                  <a:cubicBezTo>
                    <a:pt x="528" y="281"/>
                    <a:pt x="536" y="295"/>
                    <a:pt x="539" y="307"/>
                  </a:cubicBezTo>
                  <a:cubicBezTo>
                    <a:pt x="544" y="323"/>
                    <a:pt x="548" y="334"/>
                    <a:pt x="560" y="346"/>
                  </a:cubicBezTo>
                  <a:cubicBezTo>
                    <a:pt x="570" y="356"/>
                    <a:pt x="583" y="362"/>
                    <a:pt x="592" y="373"/>
                  </a:cubicBezTo>
                  <a:cubicBezTo>
                    <a:pt x="586" y="374"/>
                    <a:pt x="579" y="374"/>
                    <a:pt x="574" y="377"/>
                  </a:cubicBezTo>
                  <a:cubicBezTo>
                    <a:pt x="577" y="382"/>
                    <a:pt x="584" y="387"/>
                    <a:pt x="586" y="390"/>
                  </a:cubicBezTo>
                  <a:cubicBezTo>
                    <a:pt x="588" y="396"/>
                    <a:pt x="587" y="404"/>
                    <a:pt x="586" y="409"/>
                  </a:cubicBezTo>
                  <a:cubicBezTo>
                    <a:pt x="585" y="419"/>
                    <a:pt x="582" y="425"/>
                    <a:pt x="581" y="435"/>
                  </a:cubicBezTo>
                  <a:cubicBezTo>
                    <a:pt x="581" y="442"/>
                    <a:pt x="583" y="455"/>
                    <a:pt x="578" y="462"/>
                  </a:cubicBezTo>
                  <a:cubicBezTo>
                    <a:pt x="572" y="471"/>
                    <a:pt x="566" y="465"/>
                    <a:pt x="560" y="471"/>
                  </a:cubicBezTo>
                  <a:cubicBezTo>
                    <a:pt x="553" y="478"/>
                    <a:pt x="560" y="485"/>
                    <a:pt x="559" y="492"/>
                  </a:cubicBezTo>
                  <a:cubicBezTo>
                    <a:pt x="559" y="504"/>
                    <a:pt x="562" y="498"/>
                    <a:pt x="553" y="505"/>
                  </a:cubicBezTo>
                  <a:cubicBezTo>
                    <a:pt x="551" y="506"/>
                    <a:pt x="548" y="508"/>
                    <a:pt x="546" y="509"/>
                  </a:cubicBezTo>
                  <a:cubicBezTo>
                    <a:pt x="543" y="512"/>
                    <a:pt x="541" y="517"/>
                    <a:pt x="536" y="520"/>
                  </a:cubicBezTo>
                  <a:cubicBezTo>
                    <a:pt x="528" y="525"/>
                    <a:pt x="499" y="508"/>
                    <a:pt x="488" y="502"/>
                  </a:cubicBezTo>
                  <a:cubicBezTo>
                    <a:pt x="475" y="496"/>
                    <a:pt x="463" y="483"/>
                    <a:pt x="454" y="472"/>
                  </a:cubicBezTo>
                  <a:cubicBezTo>
                    <a:pt x="444" y="459"/>
                    <a:pt x="433" y="445"/>
                    <a:pt x="428" y="432"/>
                  </a:cubicBezTo>
                  <a:cubicBezTo>
                    <a:pt x="421" y="417"/>
                    <a:pt x="420" y="404"/>
                    <a:pt x="403" y="398"/>
                  </a:cubicBezTo>
                  <a:cubicBezTo>
                    <a:pt x="422" y="430"/>
                    <a:pt x="435" y="464"/>
                    <a:pt x="444" y="501"/>
                  </a:cubicBezTo>
                  <a:cubicBezTo>
                    <a:pt x="447" y="527"/>
                    <a:pt x="454" y="546"/>
                    <a:pt x="448" y="571"/>
                  </a:cubicBezTo>
                  <a:cubicBezTo>
                    <a:pt x="445" y="581"/>
                    <a:pt x="438" y="597"/>
                    <a:pt x="440" y="608"/>
                  </a:cubicBezTo>
                  <a:cubicBezTo>
                    <a:pt x="442" y="616"/>
                    <a:pt x="450" y="625"/>
                    <a:pt x="455" y="633"/>
                  </a:cubicBezTo>
                  <a:cubicBezTo>
                    <a:pt x="449" y="635"/>
                    <a:pt x="440" y="631"/>
                    <a:pt x="437" y="626"/>
                  </a:cubicBezTo>
                  <a:cubicBezTo>
                    <a:pt x="431" y="632"/>
                    <a:pt x="436" y="640"/>
                    <a:pt x="431" y="648"/>
                  </a:cubicBezTo>
                  <a:cubicBezTo>
                    <a:pt x="428" y="654"/>
                    <a:pt x="421" y="658"/>
                    <a:pt x="417" y="666"/>
                  </a:cubicBezTo>
                  <a:cubicBezTo>
                    <a:pt x="407" y="676"/>
                    <a:pt x="400" y="692"/>
                    <a:pt x="385" y="699"/>
                  </a:cubicBezTo>
                  <a:cubicBezTo>
                    <a:pt x="377" y="704"/>
                    <a:pt x="368" y="697"/>
                    <a:pt x="363" y="708"/>
                  </a:cubicBezTo>
                  <a:cubicBezTo>
                    <a:pt x="362" y="710"/>
                    <a:pt x="366" y="717"/>
                    <a:pt x="364" y="721"/>
                  </a:cubicBezTo>
                  <a:cubicBezTo>
                    <a:pt x="363" y="724"/>
                    <a:pt x="359" y="726"/>
                    <a:pt x="357" y="729"/>
                  </a:cubicBezTo>
                  <a:cubicBezTo>
                    <a:pt x="352" y="737"/>
                    <a:pt x="347" y="744"/>
                    <a:pt x="343" y="752"/>
                  </a:cubicBezTo>
                  <a:cubicBezTo>
                    <a:pt x="340" y="763"/>
                    <a:pt x="341" y="776"/>
                    <a:pt x="335" y="786"/>
                  </a:cubicBezTo>
                  <a:cubicBezTo>
                    <a:pt x="322" y="780"/>
                    <a:pt x="323" y="750"/>
                    <a:pt x="316" y="738"/>
                  </a:cubicBezTo>
                  <a:cubicBezTo>
                    <a:pt x="310" y="728"/>
                    <a:pt x="293" y="716"/>
                    <a:pt x="291" y="704"/>
                  </a:cubicBezTo>
                  <a:cubicBezTo>
                    <a:pt x="287" y="686"/>
                    <a:pt x="304" y="664"/>
                    <a:pt x="295" y="648"/>
                  </a:cubicBezTo>
                  <a:cubicBezTo>
                    <a:pt x="290" y="641"/>
                    <a:pt x="282" y="639"/>
                    <a:pt x="278" y="632"/>
                  </a:cubicBezTo>
                  <a:cubicBezTo>
                    <a:pt x="273" y="624"/>
                    <a:pt x="275" y="616"/>
                    <a:pt x="273" y="605"/>
                  </a:cubicBezTo>
                  <a:cubicBezTo>
                    <a:pt x="256" y="606"/>
                    <a:pt x="253" y="601"/>
                    <a:pt x="251" y="586"/>
                  </a:cubicBezTo>
                  <a:cubicBezTo>
                    <a:pt x="249" y="580"/>
                    <a:pt x="250" y="573"/>
                    <a:pt x="249" y="568"/>
                  </a:cubicBezTo>
                  <a:cubicBezTo>
                    <a:pt x="248" y="562"/>
                    <a:pt x="244" y="555"/>
                    <a:pt x="242" y="549"/>
                  </a:cubicBezTo>
                  <a:cubicBezTo>
                    <a:pt x="238" y="526"/>
                    <a:pt x="285" y="512"/>
                    <a:pt x="298" y="498"/>
                  </a:cubicBezTo>
                  <a:cubicBezTo>
                    <a:pt x="309" y="489"/>
                    <a:pt x="314" y="474"/>
                    <a:pt x="319" y="459"/>
                  </a:cubicBezTo>
                  <a:cubicBezTo>
                    <a:pt x="323" y="447"/>
                    <a:pt x="326" y="437"/>
                    <a:pt x="335" y="424"/>
                  </a:cubicBezTo>
                  <a:cubicBezTo>
                    <a:pt x="340" y="414"/>
                    <a:pt x="352" y="402"/>
                    <a:pt x="357" y="390"/>
                  </a:cubicBezTo>
                  <a:cubicBezTo>
                    <a:pt x="360" y="381"/>
                    <a:pt x="358" y="369"/>
                    <a:pt x="347" y="378"/>
                  </a:cubicBezTo>
                </a:path>
              </a:pathLst>
            </a:custGeom>
            <a:solidFill>
              <a:srgbClr val="FFA69F"/>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7" name="Freeform 130"/>
            <p:cNvSpPr/>
            <p:nvPr userDrawn="1"/>
          </p:nvSpPr>
          <p:spPr bwMode="auto">
            <a:xfrm>
              <a:off x="5258963" y="42300"/>
              <a:ext cx="301466" cy="444093"/>
            </a:xfrm>
            <a:custGeom>
              <a:gdLst>
                <a:gd name="T0" fmla="*/ 121 w 200"/>
                <a:gd name="T1" fmla="*/ 10 h 294"/>
                <a:gd name="T2" fmla="*/ 86 w 200"/>
                <a:gd name="T3" fmla="*/ 63 h 294"/>
                <a:gd name="T4" fmla="*/ 48 w 200"/>
                <a:gd name="T5" fmla="*/ 116 h 294"/>
                <a:gd name="T6" fmla="*/ 0 w 200"/>
                <a:gd name="T7" fmla="*/ 157 h 294"/>
                <a:gd name="T8" fmla="*/ 50 w 200"/>
                <a:gd name="T9" fmla="*/ 131 h 294"/>
                <a:gd name="T10" fmla="*/ 72 w 200"/>
                <a:gd name="T11" fmla="*/ 118 h 294"/>
                <a:gd name="T12" fmla="*/ 82 w 200"/>
                <a:gd name="T13" fmla="*/ 103 h 294"/>
                <a:gd name="T14" fmla="*/ 64 w 200"/>
                <a:gd name="T15" fmla="*/ 167 h 294"/>
                <a:gd name="T16" fmla="*/ 88 w 200"/>
                <a:gd name="T17" fmla="*/ 132 h 294"/>
                <a:gd name="T18" fmla="*/ 89 w 200"/>
                <a:gd name="T19" fmla="*/ 208 h 294"/>
                <a:gd name="T20" fmla="*/ 93 w 200"/>
                <a:gd name="T21" fmla="*/ 294 h 294"/>
                <a:gd name="T22" fmla="*/ 97 w 200"/>
                <a:gd name="T23" fmla="*/ 206 h 294"/>
                <a:gd name="T24" fmla="*/ 119 w 200"/>
                <a:gd name="T25" fmla="*/ 134 h 294"/>
                <a:gd name="T26" fmla="*/ 132 w 200"/>
                <a:gd name="T27" fmla="*/ 145 h 294"/>
                <a:gd name="T28" fmla="*/ 138 w 200"/>
                <a:gd name="T29" fmla="*/ 205 h 294"/>
                <a:gd name="T30" fmla="*/ 159 w 200"/>
                <a:gd name="T31" fmla="*/ 171 h 294"/>
                <a:gd name="T32" fmla="*/ 161 w 200"/>
                <a:gd name="T33" fmla="*/ 107 h 294"/>
                <a:gd name="T34" fmla="*/ 177 w 200"/>
                <a:gd name="T35" fmla="*/ 114 h 294"/>
                <a:gd name="T36" fmla="*/ 180 w 200"/>
                <a:gd name="T37" fmla="*/ 93 h 294"/>
                <a:gd name="T38" fmla="*/ 189 w 200"/>
                <a:gd name="T39" fmla="*/ 107 h 294"/>
                <a:gd name="T40" fmla="*/ 189 w 200"/>
                <a:gd name="T41" fmla="*/ 53 h 294"/>
                <a:gd name="T42" fmla="*/ 174 w 200"/>
                <a:gd name="T43" fmla="*/ 20 h 294"/>
                <a:gd name="T44" fmla="*/ 143 w 200"/>
                <a:gd name="T45" fmla="*/ 6 h 294"/>
                <a:gd name="T46" fmla="*/ 122 w 200"/>
                <a:gd name="T47" fmla="*/ 0 h 29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00" h="294">
                  <a:moveTo>
                    <a:pt x="121" y="10"/>
                  </a:moveTo>
                  <a:cubicBezTo>
                    <a:pt x="112" y="6"/>
                    <a:pt x="86" y="56"/>
                    <a:pt x="86" y="63"/>
                  </a:cubicBezTo>
                  <a:cubicBezTo>
                    <a:pt x="79" y="86"/>
                    <a:pt x="69" y="101"/>
                    <a:pt x="48" y="116"/>
                  </a:cubicBezTo>
                  <a:cubicBezTo>
                    <a:pt x="34" y="127"/>
                    <a:pt x="6" y="135"/>
                    <a:pt x="0" y="157"/>
                  </a:cubicBezTo>
                  <a:cubicBezTo>
                    <a:pt x="12" y="142"/>
                    <a:pt x="32" y="133"/>
                    <a:pt x="50" y="131"/>
                  </a:cubicBezTo>
                  <a:cubicBezTo>
                    <a:pt x="63" y="131"/>
                    <a:pt x="63" y="131"/>
                    <a:pt x="72" y="118"/>
                  </a:cubicBezTo>
                  <a:cubicBezTo>
                    <a:pt x="75" y="114"/>
                    <a:pt x="80" y="109"/>
                    <a:pt x="82" y="103"/>
                  </a:cubicBezTo>
                  <a:cubicBezTo>
                    <a:pt x="82" y="126"/>
                    <a:pt x="67" y="145"/>
                    <a:pt x="64" y="167"/>
                  </a:cubicBezTo>
                  <a:cubicBezTo>
                    <a:pt x="75" y="161"/>
                    <a:pt x="79" y="142"/>
                    <a:pt x="88" y="132"/>
                  </a:cubicBezTo>
                  <a:cubicBezTo>
                    <a:pt x="101" y="147"/>
                    <a:pt x="89" y="189"/>
                    <a:pt x="89" y="208"/>
                  </a:cubicBezTo>
                  <a:cubicBezTo>
                    <a:pt x="88" y="239"/>
                    <a:pt x="88" y="265"/>
                    <a:pt x="93" y="294"/>
                  </a:cubicBezTo>
                  <a:cubicBezTo>
                    <a:pt x="86" y="270"/>
                    <a:pt x="92" y="232"/>
                    <a:pt x="97" y="206"/>
                  </a:cubicBezTo>
                  <a:cubicBezTo>
                    <a:pt x="100" y="183"/>
                    <a:pt x="93" y="145"/>
                    <a:pt x="119" y="134"/>
                  </a:cubicBezTo>
                  <a:cubicBezTo>
                    <a:pt x="122" y="139"/>
                    <a:pt x="126" y="149"/>
                    <a:pt x="132" y="145"/>
                  </a:cubicBezTo>
                  <a:cubicBezTo>
                    <a:pt x="142" y="158"/>
                    <a:pt x="140" y="189"/>
                    <a:pt x="138" y="205"/>
                  </a:cubicBezTo>
                  <a:cubicBezTo>
                    <a:pt x="144" y="192"/>
                    <a:pt x="155" y="183"/>
                    <a:pt x="159" y="171"/>
                  </a:cubicBezTo>
                  <a:cubicBezTo>
                    <a:pt x="168" y="149"/>
                    <a:pt x="156" y="126"/>
                    <a:pt x="161" y="107"/>
                  </a:cubicBezTo>
                  <a:cubicBezTo>
                    <a:pt x="165" y="109"/>
                    <a:pt x="171" y="113"/>
                    <a:pt x="177" y="114"/>
                  </a:cubicBezTo>
                  <a:cubicBezTo>
                    <a:pt x="177" y="107"/>
                    <a:pt x="175" y="99"/>
                    <a:pt x="180" y="93"/>
                  </a:cubicBezTo>
                  <a:cubicBezTo>
                    <a:pt x="183" y="98"/>
                    <a:pt x="187" y="103"/>
                    <a:pt x="189" y="107"/>
                  </a:cubicBezTo>
                  <a:cubicBezTo>
                    <a:pt x="200" y="98"/>
                    <a:pt x="192" y="65"/>
                    <a:pt x="189" y="53"/>
                  </a:cubicBezTo>
                  <a:cubicBezTo>
                    <a:pt x="187" y="42"/>
                    <a:pt x="182" y="29"/>
                    <a:pt x="174" y="20"/>
                  </a:cubicBezTo>
                  <a:cubicBezTo>
                    <a:pt x="165" y="9"/>
                    <a:pt x="157" y="7"/>
                    <a:pt x="143" y="6"/>
                  </a:cubicBezTo>
                  <a:cubicBezTo>
                    <a:pt x="137" y="5"/>
                    <a:pt x="123" y="4"/>
                    <a:pt x="122" y="0"/>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9" name="Freeform 132"/>
            <p:cNvSpPr/>
            <p:nvPr userDrawn="1"/>
          </p:nvSpPr>
          <p:spPr bwMode="auto">
            <a:xfrm>
              <a:off x="4949392" y="-335341"/>
              <a:ext cx="557549" cy="470026"/>
            </a:xfrm>
            <a:custGeom>
              <a:gdLst>
                <a:gd name="T0" fmla="*/ 318 w 369"/>
                <a:gd name="T1" fmla="*/ 242 h 311"/>
                <a:gd name="T2" fmla="*/ 288 w 369"/>
                <a:gd name="T3" fmla="*/ 234 h 311"/>
                <a:gd name="T4" fmla="*/ 252 w 369"/>
                <a:gd name="T5" fmla="*/ 260 h 311"/>
                <a:gd name="T6" fmla="*/ 152 w 369"/>
                <a:gd name="T7" fmla="*/ 294 h 311"/>
                <a:gd name="T8" fmla="*/ 200 w 369"/>
                <a:gd name="T9" fmla="*/ 270 h 311"/>
                <a:gd name="T10" fmla="*/ 228 w 369"/>
                <a:gd name="T11" fmla="*/ 239 h 311"/>
                <a:gd name="T12" fmla="*/ 200 w 369"/>
                <a:gd name="T13" fmla="*/ 235 h 311"/>
                <a:gd name="T14" fmla="*/ 169 w 369"/>
                <a:gd name="T15" fmla="*/ 233 h 311"/>
                <a:gd name="T16" fmla="*/ 170 w 369"/>
                <a:gd name="T17" fmla="*/ 228 h 311"/>
                <a:gd name="T18" fmla="*/ 78 w 369"/>
                <a:gd name="T19" fmla="*/ 225 h 311"/>
                <a:gd name="T20" fmla="*/ 0 w 369"/>
                <a:gd name="T21" fmla="*/ 232 h 311"/>
                <a:gd name="T22" fmla="*/ 42 w 369"/>
                <a:gd name="T23" fmla="*/ 204 h 311"/>
                <a:gd name="T24" fmla="*/ 58 w 369"/>
                <a:gd name="T25" fmla="*/ 200 h 311"/>
                <a:gd name="T26" fmla="*/ 48 w 369"/>
                <a:gd name="T27" fmla="*/ 182 h 311"/>
                <a:gd name="T28" fmla="*/ 61 w 369"/>
                <a:gd name="T29" fmla="*/ 177 h 311"/>
                <a:gd name="T30" fmla="*/ 55 w 369"/>
                <a:gd name="T31" fmla="*/ 171 h 311"/>
                <a:gd name="T32" fmla="*/ 92 w 369"/>
                <a:gd name="T33" fmla="*/ 175 h 311"/>
                <a:gd name="T34" fmla="*/ 130 w 369"/>
                <a:gd name="T35" fmla="*/ 173 h 311"/>
                <a:gd name="T36" fmla="*/ 156 w 369"/>
                <a:gd name="T37" fmla="*/ 169 h 311"/>
                <a:gd name="T38" fmla="*/ 144 w 369"/>
                <a:gd name="T39" fmla="*/ 146 h 311"/>
                <a:gd name="T40" fmla="*/ 189 w 369"/>
                <a:gd name="T41" fmla="*/ 142 h 311"/>
                <a:gd name="T42" fmla="*/ 250 w 369"/>
                <a:gd name="T43" fmla="*/ 148 h 311"/>
                <a:gd name="T44" fmla="*/ 297 w 369"/>
                <a:gd name="T45" fmla="*/ 168 h 311"/>
                <a:gd name="T46" fmla="*/ 329 w 369"/>
                <a:gd name="T47" fmla="*/ 179 h 311"/>
                <a:gd name="T48" fmla="*/ 314 w 369"/>
                <a:gd name="T49" fmla="*/ 137 h 311"/>
                <a:gd name="T50" fmla="*/ 300 w 369"/>
                <a:gd name="T51" fmla="*/ 87 h 311"/>
                <a:gd name="T52" fmla="*/ 302 w 369"/>
                <a:gd name="T53" fmla="*/ 68 h 311"/>
                <a:gd name="T54" fmla="*/ 285 w 369"/>
                <a:gd name="T55" fmla="*/ 38 h 311"/>
                <a:gd name="T56" fmla="*/ 267 w 369"/>
                <a:gd name="T57" fmla="*/ 0 h 311"/>
                <a:gd name="T58" fmla="*/ 288 w 369"/>
                <a:gd name="T59" fmla="*/ 18 h 311"/>
                <a:gd name="T60" fmla="*/ 306 w 369"/>
                <a:gd name="T61" fmla="*/ 35 h 311"/>
                <a:gd name="T62" fmla="*/ 325 w 369"/>
                <a:gd name="T63" fmla="*/ 86 h 311"/>
                <a:gd name="T64" fmla="*/ 345 w 369"/>
                <a:gd name="T65" fmla="*/ 58 h 311"/>
                <a:gd name="T66" fmla="*/ 358 w 369"/>
                <a:gd name="T67" fmla="*/ 76 h 311"/>
                <a:gd name="T68" fmla="*/ 360 w 369"/>
                <a:gd name="T69" fmla="*/ 98 h 311"/>
                <a:gd name="T70" fmla="*/ 363 w 369"/>
                <a:gd name="T71" fmla="*/ 150 h 311"/>
                <a:gd name="T72" fmla="*/ 341 w 369"/>
                <a:gd name="T73" fmla="*/ 219 h 3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69" h="311">
                  <a:moveTo>
                    <a:pt x="318" y="242"/>
                  </a:moveTo>
                  <a:cubicBezTo>
                    <a:pt x="310" y="237"/>
                    <a:pt x="297" y="233"/>
                    <a:pt x="288" y="234"/>
                  </a:cubicBezTo>
                  <a:cubicBezTo>
                    <a:pt x="268" y="232"/>
                    <a:pt x="263" y="247"/>
                    <a:pt x="252" y="260"/>
                  </a:cubicBezTo>
                  <a:cubicBezTo>
                    <a:pt x="235" y="282"/>
                    <a:pt x="178" y="311"/>
                    <a:pt x="152" y="294"/>
                  </a:cubicBezTo>
                  <a:cubicBezTo>
                    <a:pt x="164" y="283"/>
                    <a:pt x="184" y="278"/>
                    <a:pt x="200" y="270"/>
                  </a:cubicBezTo>
                  <a:cubicBezTo>
                    <a:pt x="214" y="262"/>
                    <a:pt x="220" y="253"/>
                    <a:pt x="228" y="239"/>
                  </a:cubicBezTo>
                  <a:cubicBezTo>
                    <a:pt x="218" y="238"/>
                    <a:pt x="208" y="237"/>
                    <a:pt x="200" y="235"/>
                  </a:cubicBezTo>
                  <a:cubicBezTo>
                    <a:pt x="190" y="234"/>
                    <a:pt x="176" y="238"/>
                    <a:pt x="169" y="233"/>
                  </a:cubicBezTo>
                  <a:cubicBezTo>
                    <a:pt x="169" y="231"/>
                    <a:pt x="169" y="231"/>
                    <a:pt x="170" y="228"/>
                  </a:cubicBezTo>
                  <a:cubicBezTo>
                    <a:pt x="147" y="212"/>
                    <a:pt x="105" y="220"/>
                    <a:pt x="78" y="225"/>
                  </a:cubicBezTo>
                  <a:cubicBezTo>
                    <a:pt x="49" y="228"/>
                    <a:pt x="29" y="240"/>
                    <a:pt x="0" y="232"/>
                  </a:cubicBezTo>
                  <a:cubicBezTo>
                    <a:pt x="9" y="219"/>
                    <a:pt x="28" y="208"/>
                    <a:pt x="42" y="204"/>
                  </a:cubicBezTo>
                  <a:cubicBezTo>
                    <a:pt x="48" y="203"/>
                    <a:pt x="55" y="206"/>
                    <a:pt x="58" y="200"/>
                  </a:cubicBezTo>
                  <a:cubicBezTo>
                    <a:pt x="59" y="197"/>
                    <a:pt x="50" y="186"/>
                    <a:pt x="48" y="182"/>
                  </a:cubicBezTo>
                  <a:cubicBezTo>
                    <a:pt x="51" y="180"/>
                    <a:pt x="55" y="178"/>
                    <a:pt x="61" y="177"/>
                  </a:cubicBezTo>
                  <a:cubicBezTo>
                    <a:pt x="58" y="176"/>
                    <a:pt x="58" y="172"/>
                    <a:pt x="55" y="171"/>
                  </a:cubicBezTo>
                  <a:cubicBezTo>
                    <a:pt x="67" y="168"/>
                    <a:pt x="81" y="172"/>
                    <a:pt x="92" y="175"/>
                  </a:cubicBezTo>
                  <a:cubicBezTo>
                    <a:pt x="105" y="174"/>
                    <a:pt x="117" y="174"/>
                    <a:pt x="130" y="173"/>
                  </a:cubicBezTo>
                  <a:cubicBezTo>
                    <a:pt x="137" y="173"/>
                    <a:pt x="150" y="175"/>
                    <a:pt x="156" y="169"/>
                  </a:cubicBezTo>
                  <a:cubicBezTo>
                    <a:pt x="161" y="161"/>
                    <a:pt x="149" y="150"/>
                    <a:pt x="144" y="146"/>
                  </a:cubicBezTo>
                  <a:cubicBezTo>
                    <a:pt x="153" y="138"/>
                    <a:pt x="175" y="143"/>
                    <a:pt x="189" y="142"/>
                  </a:cubicBezTo>
                  <a:cubicBezTo>
                    <a:pt x="210" y="139"/>
                    <a:pt x="229" y="139"/>
                    <a:pt x="250" y="148"/>
                  </a:cubicBezTo>
                  <a:cubicBezTo>
                    <a:pt x="265" y="153"/>
                    <a:pt x="283" y="160"/>
                    <a:pt x="297" y="168"/>
                  </a:cubicBezTo>
                  <a:cubicBezTo>
                    <a:pt x="307" y="174"/>
                    <a:pt x="321" y="196"/>
                    <a:pt x="329" y="179"/>
                  </a:cubicBezTo>
                  <a:cubicBezTo>
                    <a:pt x="333" y="165"/>
                    <a:pt x="320" y="148"/>
                    <a:pt x="314" y="137"/>
                  </a:cubicBezTo>
                  <a:cubicBezTo>
                    <a:pt x="303" y="120"/>
                    <a:pt x="301" y="108"/>
                    <a:pt x="300" y="87"/>
                  </a:cubicBezTo>
                  <a:cubicBezTo>
                    <a:pt x="299" y="81"/>
                    <a:pt x="303" y="74"/>
                    <a:pt x="302" y="68"/>
                  </a:cubicBezTo>
                  <a:cubicBezTo>
                    <a:pt x="301" y="59"/>
                    <a:pt x="289" y="45"/>
                    <a:pt x="285" y="38"/>
                  </a:cubicBezTo>
                  <a:cubicBezTo>
                    <a:pt x="278" y="26"/>
                    <a:pt x="272" y="13"/>
                    <a:pt x="267" y="0"/>
                  </a:cubicBezTo>
                  <a:cubicBezTo>
                    <a:pt x="268" y="14"/>
                    <a:pt x="279" y="14"/>
                    <a:pt x="288" y="18"/>
                  </a:cubicBezTo>
                  <a:cubicBezTo>
                    <a:pt x="294" y="23"/>
                    <a:pt x="301" y="31"/>
                    <a:pt x="306" y="35"/>
                  </a:cubicBezTo>
                  <a:cubicBezTo>
                    <a:pt x="319" y="53"/>
                    <a:pt x="323" y="67"/>
                    <a:pt x="325" y="86"/>
                  </a:cubicBezTo>
                  <a:cubicBezTo>
                    <a:pt x="334" y="81"/>
                    <a:pt x="338" y="65"/>
                    <a:pt x="345" y="58"/>
                  </a:cubicBezTo>
                  <a:cubicBezTo>
                    <a:pt x="349" y="60"/>
                    <a:pt x="356" y="72"/>
                    <a:pt x="358" y="76"/>
                  </a:cubicBezTo>
                  <a:cubicBezTo>
                    <a:pt x="364" y="86"/>
                    <a:pt x="364" y="86"/>
                    <a:pt x="360" y="98"/>
                  </a:cubicBezTo>
                  <a:cubicBezTo>
                    <a:pt x="355" y="117"/>
                    <a:pt x="359" y="131"/>
                    <a:pt x="363" y="150"/>
                  </a:cubicBezTo>
                  <a:cubicBezTo>
                    <a:pt x="369" y="172"/>
                    <a:pt x="364" y="207"/>
                    <a:pt x="341" y="219"/>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3" name="Freeform 136"/>
            <p:cNvSpPr/>
            <p:nvPr userDrawn="1"/>
          </p:nvSpPr>
          <p:spPr bwMode="auto">
            <a:xfrm>
              <a:off x="5213082" y="335661"/>
              <a:ext cx="529996" cy="354951"/>
            </a:xfrm>
            <a:custGeom>
              <a:gdLst>
                <a:gd name="T0" fmla="*/ 0 w 352"/>
                <a:gd name="T1" fmla="*/ 0 h 235"/>
                <a:gd name="T2" fmla="*/ 11 w 352"/>
                <a:gd name="T3" fmla="*/ 19 h 235"/>
                <a:gd name="T4" fmla="*/ 54 w 352"/>
                <a:gd name="T5" fmla="*/ 33 h 235"/>
                <a:gd name="T6" fmla="*/ 96 w 352"/>
                <a:gd name="T7" fmla="*/ 107 h 235"/>
                <a:gd name="T8" fmla="*/ 102 w 352"/>
                <a:gd name="T9" fmla="*/ 82 h 235"/>
                <a:gd name="T10" fmla="*/ 128 w 352"/>
                <a:gd name="T11" fmla="*/ 180 h 235"/>
                <a:gd name="T12" fmla="*/ 153 w 352"/>
                <a:gd name="T13" fmla="*/ 218 h 235"/>
                <a:gd name="T14" fmla="*/ 187 w 352"/>
                <a:gd name="T15" fmla="*/ 193 h 235"/>
                <a:gd name="T16" fmla="*/ 212 w 352"/>
                <a:gd name="T17" fmla="*/ 181 h 235"/>
                <a:gd name="T18" fmla="*/ 223 w 352"/>
                <a:gd name="T19" fmla="*/ 146 h 235"/>
                <a:gd name="T20" fmla="*/ 238 w 352"/>
                <a:gd name="T21" fmla="*/ 117 h 235"/>
                <a:gd name="T22" fmla="*/ 243 w 352"/>
                <a:gd name="T23" fmla="*/ 137 h 235"/>
                <a:gd name="T24" fmla="*/ 272 w 352"/>
                <a:gd name="T25" fmla="*/ 119 h 235"/>
                <a:gd name="T26" fmla="*/ 301 w 352"/>
                <a:gd name="T27" fmla="*/ 109 h 235"/>
                <a:gd name="T28" fmla="*/ 352 w 352"/>
                <a:gd name="T29" fmla="*/ 72 h 235"/>
                <a:gd name="T30" fmla="*/ 316 w 352"/>
                <a:gd name="T31" fmla="*/ 128 h 235"/>
                <a:gd name="T32" fmla="*/ 282 w 352"/>
                <a:gd name="T33" fmla="*/ 174 h 235"/>
                <a:gd name="T34" fmla="*/ 189 w 352"/>
                <a:gd name="T35" fmla="*/ 227 h 235"/>
                <a:gd name="T36" fmla="*/ 172 w 352"/>
                <a:gd name="T37" fmla="*/ 223 h 235"/>
                <a:gd name="T38" fmla="*/ 162 w 352"/>
                <a:gd name="T39" fmla="*/ 229 h 235"/>
                <a:gd name="T40" fmla="*/ 134 w 352"/>
                <a:gd name="T41" fmla="*/ 232 h 235"/>
                <a:gd name="T42" fmla="*/ 86 w 352"/>
                <a:gd name="T43" fmla="*/ 187 h 235"/>
                <a:gd name="T44" fmla="*/ 53 w 352"/>
                <a:gd name="T45" fmla="*/ 135 h 235"/>
                <a:gd name="T46" fmla="*/ 31 w 352"/>
                <a:gd name="T47" fmla="*/ 76 h 235"/>
                <a:gd name="T48" fmla="*/ 0 w 352"/>
                <a:gd name="T49" fmla="*/ 5 h 2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52" h="235">
                  <a:moveTo>
                    <a:pt x="0" y="0"/>
                  </a:moveTo>
                  <a:cubicBezTo>
                    <a:pt x="4" y="7"/>
                    <a:pt x="7" y="12"/>
                    <a:pt x="11" y="19"/>
                  </a:cubicBezTo>
                  <a:cubicBezTo>
                    <a:pt x="23" y="35"/>
                    <a:pt x="37" y="27"/>
                    <a:pt x="54" y="33"/>
                  </a:cubicBezTo>
                  <a:cubicBezTo>
                    <a:pt x="80" y="38"/>
                    <a:pt x="87" y="84"/>
                    <a:pt x="96" y="107"/>
                  </a:cubicBezTo>
                  <a:cubicBezTo>
                    <a:pt x="95" y="98"/>
                    <a:pt x="99" y="89"/>
                    <a:pt x="102" y="82"/>
                  </a:cubicBezTo>
                  <a:cubicBezTo>
                    <a:pt x="123" y="114"/>
                    <a:pt x="117" y="145"/>
                    <a:pt x="128" y="180"/>
                  </a:cubicBezTo>
                  <a:cubicBezTo>
                    <a:pt x="131" y="192"/>
                    <a:pt x="139" y="213"/>
                    <a:pt x="153" y="218"/>
                  </a:cubicBezTo>
                  <a:cubicBezTo>
                    <a:pt x="165" y="223"/>
                    <a:pt x="174" y="199"/>
                    <a:pt x="187" y="193"/>
                  </a:cubicBezTo>
                  <a:cubicBezTo>
                    <a:pt x="193" y="208"/>
                    <a:pt x="209" y="187"/>
                    <a:pt x="212" y="181"/>
                  </a:cubicBezTo>
                  <a:cubicBezTo>
                    <a:pt x="216" y="169"/>
                    <a:pt x="221" y="157"/>
                    <a:pt x="223" y="146"/>
                  </a:cubicBezTo>
                  <a:cubicBezTo>
                    <a:pt x="227" y="137"/>
                    <a:pt x="228" y="118"/>
                    <a:pt x="238" y="117"/>
                  </a:cubicBezTo>
                  <a:cubicBezTo>
                    <a:pt x="250" y="117"/>
                    <a:pt x="245" y="129"/>
                    <a:pt x="243" y="137"/>
                  </a:cubicBezTo>
                  <a:cubicBezTo>
                    <a:pt x="253" y="131"/>
                    <a:pt x="262" y="126"/>
                    <a:pt x="272" y="119"/>
                  </a:cubicBezTo>
                  <a:cubicBezTo>
                    <a:pt x="281" y="114"/>
                    <a:pt x="291" y="113"/>
                    <a:pt x="301" y="109"/>
                  </a:cubicBezTo>
                  <a:cubicBezTo>
                    <a:pt x="317" y="102"/>
                    <a:pt x="344" y="88"/>
                    <a:pt x="352" y="72"/>
                  </a:cubicBezTo>
                  <a:cubicBezTo>
                    <a:pt x="339" y="89"/>
                    <a:pt x="330" y="108"/>
                    <a:pt x="316" y="128"/>
                  </a:cubicBezTo>
                  <a:cubicBezTo>
                    <a:pt x="306" y="141"/>
                    <a:pt x="296" y="160"/>
                    <a:pt x="282" y="174"/>
                  </a:cubicBezTo>
                  <a:cubicBezTo>
                    <a:pt x="261" y="193"/>
                    <a:pt x="218" y="226"/>
                    <a:pt x="189" y="227"/>
                  </a:cubicBezTo>
                  <a:cubicBezTo>
                    <a:pt x="183" y="226"/>
                    <a:pt x="178" y="222"/>
                    <a:pt x="172" y="223"/>
                  </a:cubicBezTo>
                  <a:cubicBezTo>
                    <a:pt x="168" y="223"/>
                    <a:pt x="165" y="227"/>
                    <a:pt x="162" y="229"/>
                  </a:cubicBezTo>
                  <a:cubicBezTo>
                    <a:pt x="152" y="235"/>
                    <a:pt x="145" y="235"/>
                    <a:pt x="134" y="232"/>
                  </a:cubicBezTo>
                  <a:cubicBezTo>
                    <a:pt x="111" y="225"/>
                    <a:pt x="99" y="204"/>
                    <a:pt x="86" y="187"/>
                  </a:cubicBezTo>
                  <a:cubicBezTo>
                    <a:pt x="74" y="171"/>
                    <a:pt x="61" y="153"/>
                    <a:pt x="53" y="135"/>
                  </a:cubicBezTo>
                  <a:cubicBezTo>
                    <a:pt x="46" y="116"/>
                    <a:pt x="43" y="95"/>
                    <a:pt x="31" y="76"/>
                  </a:cubicBezTo>
                  <a:cubicBezTo>
                    <a:pt x="19" y="56"/>
                    <a:pt x="5" y="27"/>
                    <a:pt x="0" y="5"/>
                  </a:cubicBezTo>
                </a:path>
              </a:pathLst>
            </a:custGeom>
            <a:solidFill>
              <a:srgbClr val="FDF3F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nvGrpSpPr>
            <p:cNvPr id="3" name="组合 234"/>
            <p:cNvGrpSpPr/>
            <p:nvPr userDrawn="1"/>
          </p:nvGrpSpPr>
          <p:grpSpPr>
            <a:xfrm>
              <a:off x="5484251" y="-353170"/>
              <a:ext cx="1285280" cy="1144269"/>
              <a:chOff x="5415524" y="-464541"/>
              <a:chExt cx="1285280" cy="1144269"/>
            </a:xfrm>
          </p:grpSpPr>
          <p:sp>
            <p:nvSpPr>
              <p:cNvPr id="34" name="Freeform 7"/>
              <p:cNvSpPr/>
              <p:nvPr userDrawn="1"/>
            </p:nvSpPr>
            <p:spPr bwMode="auto">
              <a:xfrm>
                <a:off x="5752490" y="193495"/>
                <a:ext cx="844427" cy="486233"/>
              </a:xfrm>
              <a:custGeom>
                <a:gdLst>
                  <a:gd name="T0" fmla="*/ 560 w 560"/>
                  <a:gd name="T1" fmla="*/ 0 h 322"/>
                  <a:gd name="T2" fmla="*/ 312 w 560"/>
                  <a:gd name="T3" fmla="*/ 208 h 322"/>
                  <a:gd name="T4" fmla="*/ 160 w 560"/>
                  <a:gd name="T5" fmla="*/ 284 h 322"/>
                  <a:gd name="T6" fmla="*/ 75 w 560"/>
                  <a:gd name="T7" fmla="*/ 305 h 322"/>
                  <a:gd name="T8" fmla="*/ 27 w 560"/>
                  <a:gd name="T9" fmla="*/ 312 h 322"/>
                  <a:gd name="T10" fmla="*/ 0 w 560"/>
                  <a:gd name="T11" fmla="*/ 321 h 322"/>
                  <a:gd name="T12" fmla="*/ 0 w 560"/>
                  <a:gd name="T13" fmla="*/ 321 h 322"/>
                  <a:gd name="T14" fmla="*/ 18 w 560"/>
                  <a:gd name="T15" fmla="*/ 316 h 322"/>
                  <a:gd name="T16" fmla="*/ 60 w 560"/>
                  <a:gd name="T17" fmla="*/ 309 h 322"/>
                  <a:gd name="T18" fmla="*/ 154 w 560"/>
                  <a:gd name="T19" fmla="*/ 287 h 322"/>
                  <a:gd name="T20" fmla="*/ 300 w 560"/>
                  <a:gd name="T21" fmla="*/ 215 h 322"/>
                  <a:gd name="T22" fmla="*/ 437 w 560"/>
                  <a:gd name="T23" fmla="*/ 124 h 322"/>
                  <a:gd name="T24" fmla="*/ 560 w 560"/>
                  <a:gd name="T25" fmla="*/ 1 h 322"/>
                  <a:gd name="T26" fmla="*/ 560 w 560"/>
                  <a:gd name="T27" fmla="*/ 0 h 32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60" h="322">
                    <a:moveTo>
                      <a:pt x="560" y="0"/>
                    </a:moveTo>
                    <a:cubicBezTo>
                      <a:pt x="482" y="77"/>
                      <a:pt x="411" y="158"/>
                      <a:pt x="312" y="208"/>
                    </a:cubicBezTo>
                    <a:cubicBezTo>
                      <a:pt x="261" y="233"/>
                      <a:pt x="214" y="265"/>
                      <a:pt x="160" y="284"/>
                    </a:cubicBezTo>
                    <a:cubicBezTo>
                      <a:pt x="133" y="294"/>
                      <a:pt x="104" y="299"/>
                      <a:pt x="75" y="305"/>
                    </a:cubicBezTo>
                    <a:cubicBezTo>
                      <a:pt x="59" y="308"/>
                      <a:pt x="43" y="310"/>
                      <a:pt x="27" y="312"/>
                    </a:cubicBezTo>
                    <a:cubicBezTo>
                      <a:pt x="17" y="313"/>
                      <a:pt x="11" y="320"/>
                      <a:pt x="0" y="321"/>
                    </a:cubicBezTo>
                    <a:cubicBezTo>
                      <a:pt x="0" y="321"/>
                      <a:pt x="0" y="321"/>
                      <a:pt x="0" y="321"/>
                    </a:cubicBezTo>
                    <a:cubicBezTo>
                      <a:pt x="7" y="322"/>
                      <a:pt x="12" y="320"/>
                      <a:pt x="18" y="316"/>
                    </a:cubicBezTo>
                    <a:cubicBezTo>
                      <a:pt x="29" y="310"/>
                      <a:pt x="47" y="312"/>
                      <a:pt x="60" y="309"/>
                    </a:cubicBezTo>
                    <a:cubicBezTo>
                      <a:pt x="92" y="303"/>
                      <a:pt x="123" y="296"/>
                      <a:pt x="154" y="287"/>
                    </a:cubicBezTo>
                    <a:cubicBezTo>
                      <a:pt x="206" y="271"/>
                      <a:pt x="252" y="241"/>
                      <a:pt x="300" y="215"/>
                    </a:cubicBezTo>
                    <a:cubicBezTo>
                      <a:pt x="350" y="188"/>
                      <a:pt x="395" y="162"/>
                      <a:pt x="437" y="124"/>
                    </a:cubicBezTo>
                    <a:cubicBezTo>
                      <a:pt x="480" y="85"/>
                      <a:pt x="520" y="42"/>
                      <a:pt x="560" y="1"/>
                    </a:cubicBezTo>
                    <a:cubicBezTo>
                      <a:pt x="560" y="0"/>
                      <a:pt x="560" y="0"/>
                      <a:pt x="560" y="0"/>
                    </a:cubicBezTo>
                    <a:close/>
                  </a:path>
                </a:pathLst>
              </a:custGeom>
              <a:solidFill>
                <a:srgbClr val="7B6C5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8" name="Freeform 131"/>
              <p:cNvSpPr/>
              <p:nvPr userDrawn="1"/>
            </p:nvSpPr>
            <p:spPr bwMode="auto">
              <a:xfrm>
                <a:off x="5415524" y="-263565"/>
                <a:ext cx="202598" cy="338744"/>
              </a:xfrm>
              <a:custGeom>
                <a:gdLst>
                  <a:gd name="T0" fmla="*/ 18 w 134"/>
                  <a:gd name="T1" fmla="*/ 126 h 225"/>
                  <a:gd name="T2" fmla="*/ 51 w 134"/>
                  <a:gd name="T3" fmla="*/ 154 h 225"/>
                  <a:gd name="T4" fmla="*/ 96 w 134"/>
                  <a:gd name="T5" fmla="*/ 225 h 225"/>
                  <a:gd name="T6" fmla="*/ 70 w 134"/>
                  <a:gd name="T7" fmla="*/ 174 h 225"/>
                  <a:gd name="T8" fmla="*/ 61 w 134"/>
                  <a:gd name="T9" fmla="*/ 144 h 225"/>
                  <a:gd name="T10" fmla="*/ 77 w 134"/>
                  <a:gd name="T11" fmla="*/ 139 h 225"/>
                  <a:gd name="T12" fmla="*/ 130 w 134"/>
                  <a:gd name="T13" fmla="*/ 158 h 225"/>
                  <a:gd name="T14" fmla="*/ 78 w 134"/>
                  <a:gd name="T15" fmla="*/ 117 h 225"/>
                  <a:gd name="T16" fmla="*/ 97 w 134"/>
                  <a:gd name="T17" fmla="*/ 106 h 225"/>
                  <a:gd name="T18" fmla="*/ 70 w 134"/>
                  <a:gd name="T19" fmla="*/ 88 h 225"/>
                  <a:gd name="T20" fmla="*/ 85 w 134"/>
                  <a:gd name="T21" fmla="*/ 79 h 225"/>
                  <a:gd name="T22" fmla="*/ 97 w 134"/>
                  <a:gd name="T23" fmla="*/ 60 h 225"/>
                  <a:gd name="T24" fmla="*/ 86 w 134"/>
                  <a:gd name="T25" fmla="*/ 38 h 225"/>
                  <a:gd name="T26" fmla="*/ 82 w 134"/>
                  <a:gd name="T27" fmla="*/ 20 h 225"/>
                  <a:gd name="T28" fmla="*/ 76 w 134"/>
                  <a:gd name="T29" fmla="*/ 0 h 225"/>
                  <a:gd name="T30" fmla="*/ 46 w 134"/>
                  <a:gd name="T31" fmla="*/ 53 h 225"/>
                  <a:gd name="T32" fmla="*/ 21 w 134"/>
                  <a:gd name="T33" fmla="*/ 65 h 225"/>
                  <a:gd name="T34" fmla="*/ 0 w 134"/>
                  <a:gd name="T35" fmla="*/ 60 h 225"/>
                  <a:gd name="T36" fmla="*/ 3 w 134"/>
                  <a:gd name="T37" fmla="*/ 109 h 2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4" h="225">
                    <a:moveTo>
                      <a:pt x="18" y="126"/>
                    </a:moveTo>
                    <a:cubicBezTo>
                      <a:pt x="31" y="116"/>
                      <a:pt x="46" y="146"/>
                      <a:pt x="51" y="154"/>
                    </a:cubicBezTo>
                    <a:cubicBezTo>
                      <a:pt x="67" y="177"/>
                      <a:pt x="66" y="218"/>
                      <a:pt x="96" y="225"/>
                    </a:cubicBezTo>
                    <a:cubicBezTo>
                      <a:pt x="86" y="208"/>
                      <a:pt x="76" y="191"/>
                      <a:pt x="70" y="174"/>
                    </a:cubicBezTo>
                    <a:cubicBezTo>
                      <a:pt x="66" y="164"/>
                      <a:pt x="62" y="153"/>
                      <a:pt x="61" y="144"/>
                    </a:cubicBezTo>
                    <a:cubicBezTo>
                      <a:pt x="59" y="124"/>
                      <a:pt x="67" y="131"/>
                      <a:pt x="77" y="139"/>
                    </a:cubicBezTo>
                    <a:cubicBezTo>
                      <a:pt x="86" y="146"/>
                      <a:pt x="123" y="174"/>
                      <a:pt x="130" y="158"/>
                    </a:cubicBezTo>
                    <a:cubicBezTo>
                      <a:pt x="134" y="149"/>
                      <a:pt x="86" y="127"/>
                      <a:pt x="78" y="117"/>
                    </a:cubicBezTo>
                    <a:cubicBezTo>
                      <a:pt x="85" y="113"/>
                      <a:pt x="92" y="109"/>
                      <a:pt x="97" y="106"/>
                    </a:cubicBezTo>
                    <a:cubicBezTo>
                      <a:pt x="93" y="97"/>
                      <a:pt x="63" y="103"/>
                      <a:pt x="70" y="88"/>
                    </a:cubicBezTo>
                    <a:cubicBezTo>
                      <a:pt x="72" y="84"/>
                      <a:pt x="83" y="80"/>
                      <a:pt x="85" y="79"/>
                    </a:cubicBezTo>
                    <a:cubicBezTo>
                      <a:pt x="93" y="72"/>
                      <a:pt x="95" y="68"/>
                      <a:pt x="97" y="60"/>
                    </a:cubicBezTo>
                    <a:cubicBezTo>
                      <a:pt x="103" y="42"/>
                      <a:pt x="92" y="47"/>
                      <a:pt x="86" y="38"/>
                    </a:cubicBezTo>
                    <a:cubicBezTo>
                      <a:pt x="84" y="35"/>
                      <a:pt x="84" y="26"/>
                      <a:pt x="82" y="20"/>
                    </a:cubicBezTo>
                    <a:cubicBezTo>
                      <a:pt x="81" y="14"/>
                      <a:pt x="76" y="9"/>
                      <a:pt x="76" y="0"/>
                    </a:cubicBezTo>
                    <a:cubicBezTo>
                      <a:pt x="66" y="20"/>
                      <a:pt x="61" y="39"/>
                      <a:pt x="46" y="53"/>
                    </a:cubicBezTo>
                    <a:cubicBezTo>
                      <a:pt x="39" y="60"/>
                      <a:pt x="31" y="66"/>
                      <a:pt x="21" y="65"/>
                    </a:cubicBezTo>
                    <a:cubicBezTo>
                      <a:pt x="14" y="65"/>
                      <a:pt x="8" y="50"/>
                      <a:pt x="0" y="60"/>
                    </a:cubicBezTo>
                    <a:cubicBezTo>
                      <a:pt x="7" y="72"/>
                      <a:pt x="5" y="96"/>
                      <a:pt x="3" y="109"/>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2" name="Freeform 135"/>
              <p:cNvSpPr/>
              <p:nvPr userDrawn="1"/>
            </p:nvSpPr>
            <p:spPr bwMode="auto">
              <a:xfrm>
                <a:off x="5519254" y="-104729"/>
                <a:ext cx="247980" cy="348468"/>
              </a:xfrm>
              <a:custGeom>
                <a:gdLst>
                  <a:gd name="T0" fmla="*/ 15 w 164"/>
                  <a:gd name="T1" fmla="*/ 164 h 231"/>
                  <a:gd name="T2" fmla="*/ 48 w 164"/>
                  <a:gd name="T3" fmla="*/ 215 h 231"/>
                  <a:gd name="T4" fmla="*/ 83 w 164"/>
                  <a:gd name="T5" fmla="*/ 227 h 231"/>
                  <a:gd name="T6" fmla="*/ 118 w 164"/>
                  <a:gd name="T7" fmla="*/ 185 h 231"/>
                  <a:gd name="T8" fmla="*/ 147 w 164"/>
                  <a:gd name="T9" fmla="*/ 138 h 231"/>
                  <a:gd name="T10" fmla="*/ 143 w 164"/>
                  <a:gd name="T11" fmla="*/ 80 h 231"/>
                  <a:gd name="T12" fmla="*/ 156 w 164"/>
                  <a:gd name="T13" fmla="*/ 59 h 231"/>
                  <a:gd name="T14" fmla="*/ 162 w 164"/>
                  <a:gd name="T15" fmla="*/ 34 h 231"/>
                  <a:gd name="T16" fmla="*/ 135 w 164"/>
                  <a:gd name="T17" fmla="*/ 2 h 231"/>
                  <a:gd name="T18" fmla="*/ 127 w 164"/>
                  <a:gd name="T19" fmla="*/ 73 h 231"/>
                  <a:gd name="T20" fmla="*/ 130 w 164"/>
                  <a:gd name="T21" fmla="*/ 109 h 231"/>
                  <a:gd name="T22" fmla="*/ 110 w 164"/>
                  <a:gd name="T23" fmla="*/ 146 h 231"/>
                  <a:gd name="T24" fmla="*/ 106 w 164"/>
                  <a:gd name="T25" fmla="*/ 162 h 231"/>
                  <a:gd name="T26" fmla="*/ 103 w 164"/>
                  <a:gd name="T27" fmla="*/ 171 h 231"/>
                  <a:gd name="T28" fmla="*/ 103 w 164"/>
                  <a:gd name="T29" fmla="*/ 180 h 231"/>
                  <a:gd name="T30" fmla="*/ 59 w 164"/>
                  <a:gd name="T31" fmla="*/ 176 h 231"/>
                  <a:gd name="T32" fmla="*/ 6 w 164"/>
                  <a:gd name="T33" fmla="*/ 123 h 231"/>
                  <a:gd name="T34" fmla="*/ 24 w 164"/>
                  <a:gd name="T35" fmla="*/ 175 h 2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4" h="231">
                    <a:moveTo>
                      <a:pt x="15" y="164"/>
                    </a:moveTo>
                    <a:cubicBezTo>
                      <a:pt x="25" y="181"/>
                      <a:pt x="34" y="203"/>
                      <a:pt x="48" y="215"/>
                    </a:cubicBezTo>
                    <a:cubicBezTo>
                      <a:pt x="59" y="225"/>
                      <a:pt x="69" y="231"/>
                      <a:pt x="83" y="227"/>
                    </a:cubicBezTo>
                    <a:cubicBezTo>
                      <a:pt x="105" y="221"/>
                      <a:pt x="108" y="203"/>
                      <a:pt x="118" y="185"/>
                    </a:cubicBezTo>
                    <a:cubicBezTo>
                      <a:pt x="129" y="169"/>
                      <a:pt x="142" y="157"/>
                      <a:pt x="147" y="138"/>
                    </a:cubicBezTo>
                    <a:cubicBezTo>
                      <a:pt x="149" y="118"/>
                      <a:pt x="140" y="98"/>
                      <a:pt x="143" y="80"/>
                    </a:cubicBezTo>
                    <a:cubicBezTo>
                      <a:pt x="145" y="72"/>
                      <a:pt x="152" y="68"/>
                      <a:pt x="156" y="59"/>
                    </a:cubicBezTo>
                    <a:cubicBezTo>
                      <a:pt x="159" y="52"/>
                      <a:pt x="161" y="42"/>
                      <a:pt x="162" y="34"/>
                    </a:cubicBezTo>
                    <a:cubicBezTo>
                      <a:pt x="164" y="19"/>
                      <a:pt x="153" y="0"/>
                      <a:pt x="135" y="2"/>
                    </a:cubicBezTo>
                    <a:cubicBezTo>
                      <a:pt x="152" y="26"/>
                      <a:pt x="126" y="49"/>
                      <a:pt x="127" y="73"/>
                    </a:cubicBezTo>
                    <a:cubicBezTo>
                      <a:pt x="129" y="88"/>
                      <a:pt x="136" y="96"/>
                      <a:pt x="130" y="109"/>
                    </a:cubicBezTo>
                    <a:cubicBezTo>
                      <a:pt x="122" y="123"/>
                      <a:pt x="113" y="131"/>
                      <a:pt x="110" y="146"/>
                    </a:cubicBezTo>
                    <a:cubicBezTo>
                      <a:pt x="108" y="154"/>
                      <a:pt x="108" y="157"/>
                      <a:pt x="106" y="162"/>
                    </a:cubicBezTo>
                    <a:cubicBezTo>
                      <a:pt x="106" y="165"/>
                      <a:pt x="103" y="169"/>
                      <a:pt x="103" y="171"/>
                    </a:cubicBezTo>
                    <a:cubicBezTo>
                      <a:pt x="102" y="174"/>
                      <a:pt x="106" y="176"/>
                      <a:pt x="103" y="180"/>
                    </a:cubicBezTo>
                    <a:cubicBezTo>
                      <a:pt x="99" y="188"/>
                      <a:pt x="67" y="181"/>
                      <a:pt x="59" y="176"/>
                    </a:cubicBezTo>
                    <a:cubicBezTo>
                      <a:pt x="38" y="164"/>
                      <a:pt x="21" y="144"/>
                      <a:pt x="6" y="123"/>
                    </a:cubicBezTo>
                    <a:cubicBezTo>
                      <a:pt x="0" y="138"/>
                      <a:pt x="20" y="161"/>
                      <a:pt x="24" y="175"/>
                    </a:cubicBezTo>
                  </a:path>
                </a:pathLst>
              </a:custGeom>
              <a:solidFill>
                <a:srgbClr val="FDF3F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4" name="Freeform 137"/>
              <p:cNvSpPr/>
              <p:nvPr userDrawn="1"/>
            </p:nvSpPr>
            <p:spPr bwMode="auto">
              <a:xfrm>
                <a:off x="5658641" y="-464541"/>
                <a:ext cx="1042163" cy="927086"/>
              </a:xfrm>
              <a:custGeom>
                <a:gdLst>
                  <a:gd name="T0" fmla="*/ 451 w 691"/>
                  <a:gd name="T1" fmla="*/ 72 h 614"/>
                  <a:gd name="T2" fmla="*/ 448 w 691"/>
                  <a:gd name="T3" fmla="*/ 71 h 614"/>
                  <a:gd name="T4" fmla="*/ 553 w 691"/>
                  <a:gd name="T5" fmla="*/ 83 h 614"/>
                  <a:gd name="T6" fmla="*/ 587 w 691"/>
                  <a:gd name="T7" fmla="*/ 89 h 614"/>
                  <a:gd name="T8" fmla="*/ 620 w 691"/>
                  <a:gd name="T9" fmla="*/ 106 h 614"/>
                  <a:gd name="T10" fmla="*/ 665 w 691"/>
                  <a:gd name="T11" fmla="*/ 146 h 614"/>
                  <a:gd name="T12" fmla="*/ 681 w 691"/>
                  <a:gd name="T13" fmla="*/ 200 h 614"/>
                  <a:gd name="T14" fmla="*/ 663 w 691"/>
                  <a:gd name="T15" fmla="*/ 217 h 614"/>
                  <a:gd name="T16" fmla="*/ 655 w 691"/>
                  <a:gd name="T17" fmla="*/ 250 h 614"/>
                  <a:gd name="T18" fmla="*/ 627 w 691"/>
                  <a:gd name="T19" fmla="*/ 316 h 614"/>
                  <a:gd name="T20" fmla="*/ 611 w 691"/>
                  <a:gd name="T21" fmla="*/ 339 h 614"/>
                  <a:gd name="T22" fmla="*/ 589 w 691"/>
                  <a:gd name="T23" fmla="*/ 361 h 614"/>
                  <a:gd name="T24" fmla="*/ 602 w 691"/>
                  <a:gd name="T25" fmla="*/ 384 h 614"/>
                  <a:gd name="T26" fmla="*/ 610 w 691"/>
                  <a:gd name="T27" fmla="*/ 412 h 614"/>
                  <a:gd name="T28" fmla="*/ 607 w 691"/>
                  <a:gd name="T29" fmla="*/ 439 h 614"/>
                  <a:gd name="T30" fmla="*/ 603 w 691"/>
                  <a:gd name="T31" fmla="*/ 474 h 614"/>
                  <a:gd name="T32" fmla="*/ 591 w 691"/>
                  <a:gd name="T33" fmla="*/ 509 h 614"/>
                  <a:gd name="T34" fmla="*/ 565 w 691"/>
                  <a:gd name="T35" fmla="*/ 531 h 614"/>
                  <a:gd name="T36" fmla="*/ 518 w 691"/>
                  <a:gd name="T37" fmla="*/ 569 h 614"/>
                  <a:gd name="T38" fmla="*/ 471 w 691"/>
                  <a:gd name="T39" fmla="*/ 604 h 614"/>
                  <a:gd name="T40" fmla="*/ 400 w 691"/>
                  <a:gd name="T41" fmla="*/ 600 h 614"/>
                  <a:gd name="T42" fmla="*/ 253 w 691"/>
                  <a:gd name="T43" fmla="*/ 549 h 614"/>
                  <a:gd name="T44" fmla="*/ 222 w 691"/>
                  <a:gd name="T45" fmla="*/ 525 h 614"/>
                  <a:gd name="T46" fmla="*/ 192 w 691"/>
                  <a:gd name="T47" fmla="*/ 524 h 614"/>
                  <a:gd name="T48" fmla="*/ 156 w 691"/>
                  <a:gd name="T49" fmla="*/ 539 h 614"/>
                  <a:gd name="T50" fmla="*/ 131 w 691"/>
                  <a:gd name="T51" fmla="*/ 563 h 614"/>
                  <a:gd name="T52" fmla="*/ 118 w 691"/>
                  <a:gd name="T53" fmla="*/ 464 h 614"/>
                  <a:gd name="T54" fmla="*/ 176 w 691"/>
                  <a:gd name="T55" fmla="*/ 392 h 614"/>
                  <a:gd name="T56" fmla="*/ 108 w 691"/>
                  <a:gd name="T57" fmla="*/ 372 h 614"/>
                  <a:gd name="T58" fmla="*/ 88 w 691"/>
                  <a:gd name="T59" fmla="*/ 352 h 614"/>
                  <a:gd name="T60" fmla="*/ 62 w 691"/>
                  <a:gd name="T61" fmla="*/ 330 h 614"/>
                  <a:gd name="T62" fmla="*/ 2 w 691"/>
                  <a:gd name="T63" fmla="*/ 215 h 614"/>
                  <a:gd name="T64" fmla="*/ 18 w 691"/>
                  <a:gd name="T65" fmla="*/ 194 h 614"/>
                  <a:gd name="T66" fmla="*/ 43 w 691"/>
                  <a:gd name="T67" fmla="*/ 167 h 614"/>
                  <a:gd name="T68" fmla="*/ 97 w 691"/>
                  <a:gd name="T69" fmla="*/ 133 h 614"/>
                  <a:gd name="T70" fmla="*/ 228 w 691"/>
                  <a:gd name="T71" fmla="*/ 115 h 614"/>
                  <a:gd name="T72" fmla="*/ 241 w 691"/>
                  <a:gd name="T73" fmla="*/ 121 h 614"/>
                  <a:gd name="T74" fmla="*/ 260 w 691"/>
                  <a:gd name="T75" fmla="*/ 79 h 614"/>
                  <a:gd name="T76" fmla="*/ 281 w 691"/>
                  <a:gd name="T77" fmla="*/ 48 h 614"/>
                  <a:gd name="T78" fmla="*/ 334 w 691"/>
                  <a:gd name="T79" fmla="*/ 0 h 614"/>
                  <a:gd name="T80" fmla="*/ 376 w 691"/>
                  <a:gd name="T81" fmla="*/ 8 h 614"/>
                  <a:gd name="T82" fmla="*/ 410 w 691"/>
                  <a:gd name="T83" fmla="*/ 27 h 614"/>
                  <a:gd name="T84" fmla="*/ 450 w 691"/>
                  <a:gd name="T85" fmla="*/ 78 h 614"/>
                  <a:gd name="T86" fmla="*/ 448 w 691"/>
                  <a:gd name="T87" fmla="*/ 74 h 61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91" h="614">
                    <a:moveTo>
                      <a:pt x="451" y="72"/>
                    </a:moveTo>
                    <a:cubicBezTo>
                      <a:pt x="449" y="73"/>
                      <a:pt x="449" y="73"/>
                      <a:pt x="448" y="71"/>
                    </a:cubicBezTo>
                    <a:cubicBezTo>
                      <a:pt x="475" y="51"/>
                      <a:pt x="526" y="76"/>
                      <a:pt x="553" y="83"/>
                    </a:cubicBezTo>
                    <a:cubicBezTo>
                      <a:pt x="564" y="86"/>
                      <a:pt x="575" y="84"/>
                      <a:pt x="587" y="89"/>
                    </a:cubicBezTo>
                    <a:cubicBezTo>
                      <a:pt x="597" y="91"/>
                      <a:pt x="609" y="99"/>
                      <a:pt x="620" y="106"/>
                    </a:cubicBezTo>
                    <a:cubicBezTo>
                      <a:pt x="638" y="116"/>
                      <a:pt x="654" y="127"/>
                      <a:pt x="665" y="146"/>
                    </a:cubicBezTo>
                    <a:cubicBezTo>
                      <a:pt x="674" y="162"/>
                      <a:pt x="691" y="182"/>
                      <a:pt x="681" y="200"/>
                    </a:cubicBezTo>
                    <a:cubicBezTo>
                      <a:pt x="678" y="206"/>
                      <a:pt x="668" y="210"/>
                      <a:pt x="663" y="217"/>
                    </a:cubicBezTo>
                    <a:cubicBezTo>
                      <a:pt x="659" y="226"/>
                      <a:pt x="659" y="241"/>
                      <a:pt x="655" y="250"/>
                    </a:cubicBezTo>
                    <a:cubicBezTo>
                      <a:pt x="648" y="273"/>
                      <a:pt x="638" y="295"/>
                      <a:pt x="627" y="316"/>
                    </a:cubicBezTo>
                    <a:cubicBezTo>
                      <a:pt x="622" y="323"/>
                      <a:pt x="617" y="331"/>
                      <a:pt x="611" y="339"/>
                    </a:cubicBezTo>
                    <a:cubicBezTo>
                      <a:pt x="606" y="342"/>
                      <a:pt x="589" y="357"/>
                      <a:pt x="589" y="361"/>
                    </a:cubicBezTo>
                    <a:cubicBezTo>
                      <a:pt x="588" y="367"/>
                      <a:pt x="598" y="377"/>
                      <a:pt x="602" y="384"/>
                    </a:cubicBezTo>
                    <a:cubicBezTo>
                      <a:pt x="608" y="392"/>
                      <a:pt x="611" y="402"/>
                      <a:pt x="610" y="412"/>
                    </a:cubicBezTo>
                    <a:cubicBezTo>
                      <a:pt x="610" y="423"/>
                      <a:pt x="606" y="428"/>
                      <a:pt x="607" y="439"/>
                    </a:cubicBezTo>
                    <a:cubicBezTo>
                      <a:pt x="608" y="452"/>
                      <a:pt x="608" y="459"/>
                      <a:pt x="603" y="474"/>
                    </a:cubicBezTo>
                    <a:cubicBezTo>
                      <a:pt x="599" y="483"/>
                      <a:pt x="598" y="500"/>
                      <a:pt x="591" y="509"/>
                    </a:cubicBezTo>
                    <a:cubicBezTo>
                      <a:pt x="582" y="517"/>
                      <a:pt x="572" y="523"/>
                      <a:pt x="565" y="531"/>
                    </a:cubicBezTo>
                    <a:cubicBezTo>
                      <a:pt x="550" y="545"/>
                      <a:pt x="535" y="559"/>
                      <a:pt x="518" y="569"/>
                    </a:cubicBezTo>
                    <a:cubicBezTo>
                      <a:pt x="501" y="579"/>
                      <a:pt x="489" y="593"/>
                      <a:pt x="471" y="604"/>
                    </a:cubicBezTo>
                    <a:cubicBezTo>
                      <a:pt x="454" y="614"/>
                      <a:pt x="421" y="601"/>
                      <a:pt x="400" y="600"/>
                    </a:cubicBezTo>
                    <a:cubicBezTo>
                      <a:pt x="347" y="594"/>
                      <a:pt x="298" y="577"/>
                      <a:pt x="253" y="549"/>
                    </a:cubicBezTo>
                    <a:cubicBezTo>
                      <a:pt x="241" y="541"/>
                      <a:pt x="232" y="530"/>
                      <a:pt x="222" y="525"/>
                    </a:cubicBezTo>
                    <a:cubicBezTo>
                      <a:pt x="210" y="516"/>
                      <a:pt x="205" y="519"/>
                      <a:pt x="192" y="524"/>
                    </a:cubicBezTo>
                    <a:cubicBezTo>
                      <a:pt x="179" y="527"/>
                      <a:pt x="166" y="533"/>
                      <a:pt x="156" y="539"/>
                    </a:cubicBezTo>
                    <a:cubicBezTo>
                      <a:pt x="146" y="545"/>
                      <a:pt x="140" y="558"/>
                      <a:pt x="131" y="563"/>
                    </a:cubicBezTo>
                    <a:cubicBezTo>
                      <a:pt x="106" y="541"/>
                      <a:pt x="105" y="493"/>
                      <a:pt x="118" y="464"/>
                    </a:cubicBezTo>
                    <a:cubicBezTo>
                      <a:pt x="128" y="437"/>
                      <a:pt x="148" y="404"/>
                      <a:pt x="176" y="392"/>
                    </a:cubicBezTo>
                    <a:cubicBezTo>
                      <a:pt x="156" y="399"/>
                      <a:pt x="121" y="388"/>
                      <a:pt x="108" y="372"/>
                    </a:cubicBezTo>
                    <a:cubicBezTo>
                      <a:pt x="99" y="366"/>
                      <a:pt x="94" y="357"/>
                      <a:pt x="88" y="352"/>
                    </a:cubicBezTo>
                    <a:cubicBezTo>
                      <a:pt x="79" y="343"/>
                      <a:pt x="70" y="340"/>
                      <a:pt x="62" y="330"/>
                    </a:cubicBezTo>
                    <a:cubicBezTo>
                      <a:pt x="37" y="296"/>
                      <a:pt x="0" y="258"/>
                      <a:pt x="2" y="215"/>
                    </a:cubicBezTo>
                    <a:cubicBezTo>
                      <a:pt x="4" y="202"/>
                      <a:pt x="7" y="200"/>
                      <a:pt x="18" y="194"/>
                    </a:cubicBezTo>
                    <a:cubicBezTo>
                      <a:pt x="28" y="185"/>
                      <a:pt x="35" y="177"/>
                      <a:pt x="43" y="167"/>
                    </a:cubicBezTo>
                    <a:cubicBezTo>
                      <a:pt x="59" y="155"/>
                      <a:pt x="78" y="144"/>
                      <a:pt x="97" y="133"/>
                    </a:cubicBezTo>
                    <a:cubicBezTo>
                      <a:pt x="136" y="109"/>
                      <a:pt x="182" y="105"/>
                      <a:pt x="228" y="115"/>
                    </a:cubicBezTo>
                    <a:cubicBezTo>
                      <a:pt x="232" y="117"/>
                      <a:pt x="237" y="119"/>
                      <a:pt x="241" y="121"/>
                    </a:cubicBezTo>
                    <a:cubicBezTo>
                      <a:pt x="248" y="114"/>
                      <a:pt x="255" y="89"/>
                      <a:pt x="260" y="79"/>
                    </a:cubicBezTo>
                    <a:cubicBezTo>
                      <a:pt x="265" y="67"/>
                      <a:pt x="273" y="58"/>
                      <a:pt x="281" y="48"/>
                    </a:cubicBezTo>
                    <a:cubicBezTo>
                      <a:pt x="293" y="34"/>
                      <a:pt x="314" y="5"/>
                      <a:pt x="334" y="0"/>
                    </a:cubicBezTo>
                    <a:cubicBezTo>
                      <a:pt x="343" y="0"/>
                      <a:pt x="365" y="5"/>
                      <a:pt x="376" y="8"/>
                    </a:cubicBezTo>
                    <a:cubicBezTo>
                      <a:pt x="387" y="11"/>
                      <a:pt x="399" y="20"/>
                      <a:pt x="410" y="27"/>
                    </a:cubicBezTo>
                    <a:cubicBezTo>
                      <a:pt x="427" y="43"/>
                      <a:pt x="438" y="59"/>
                      <a:pt x="450" y="78"/>
                    </a:cubicBezTo>
                    <a:cubicBezTo>
                      <a:pt x="449" y="76"/>
                      <a:pt x="449" y="76"/>
                      <a:pt x="448" y="74"/>
                    </a:cubicBezTo>
                  </a:path>
                </a:pathLst>
              </a:custGeom>
              <a:solidFill>
                <a:srgbClr val="F3D3DB"/>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5" name="Freeform 138"/>
              <p:cNvSpPr/>
              <p:nvPr userDrawn="1"/>
            </p:nvSpPr>
            <p:spPr bwMode="auto">
              <a:xfrm>
                <a:off x="5678090" y="-237633"/>
                <a:ext cx="517030" cy="320914"/>
              </a:xfrm>
              <a:custGeom>
                <a:gdLst>
                  <a:gd name="T0" fmla="*/ 277 w 343"/>
                  <a:gd name="T1" fmla="*/ 180 h 212"/>
                  <a:gd name="T2" fmla="*/ 237 w 343"/>
                  <a:gd name="T3" fmla="*/ 192 h 212"/>
                  <a:gd name="T4" fmla="*/ 160 w 343"/>
                  <a:gd name="T5" fmla="*/ 199 h 212"/>
                  <a:gd name="T6" fmla="*/ 160 w 343"/>
                  <a:gd name="T7" fmla="*/ 199 h 212"/>
                  <a:gd name="T8" fmla="*/ 160 w 343"/>
                  <a:gd name="T9" fmla="*/ 199 h 212"/>
                  <a:gd name="T10" fmla="*/ 179 w 343"/>
                  <a:gd name="T11" fmla="*/ 180 h 212"/>
                  <a:gd name="T12" fmla="*/ 134 w 343"/>
                  <a:gd name="T13" fmla="*/ 182 h 212"/>
                  <a:gd name="T14" fmla="*/ 125 w 343"/>
                  <a:gd name="T15" fmla="*/ 166 h 212"/>
                  <a:gd name="T16" fmla="*/ 130 w 343"/>
                  <a:gd name="T17" fmla="*/ 161 h 212"/>
                  <a:gd name="T18" fmla="*/ 82 w 343"/>
                  <a:gd name="T19" fmla="*/ 146 h 212"/>
                  <a:gd name="T20" fmla="*/ 54 w 343"/>
                  <a:gd name="T21" fmla="*/ 114 h 212"/>
                  <a:gd name="T22" fmla="*/ 0 w 343"/>
                  <a:gd name="T23" fmla="*/ 55 h 212"/>
                  <a:gd name="T24" fmla="*/ 69 w 343"/>
                  <a:gd name="T25" fmla="*/ 46 h 212"/>
                  <a:gd name="T26" fmla="*/ 100 w 343"/>
                  <a:gd name="T27" fmla="*/ 35 h 212"/>
                  <a:gd name="T28" fmla="*/ 118 w 343"/>
                  <a:gd name="T29" fmla="*/ 31 h 212"/>
                  <a:gd name="T30" fmla="*/ 111 w 343"/>
                  <a:gd name="T31" fmla="*/ 19 h 212"/>
                  <a:gd name="T32" fmla="*/ 154 w 343"/>
                  <a:gd name="T33" fmla="*/ 17 h 212"/>
                  <a:gd name="T34" fmla="*/ 165 w 343"/>
                  <a:gd name="T35" fmla="*/ 19 h 212"/>
                  <a:gd name="T36" fmla="*/ 169 w 343"/>
                  <a:gd name="T37" fmla="*/ 12 h 212"/>
                  <a:gd name="T38" fmla="*/ 184 w 343"/>
                  <a:gd name="T39" fmla="*/ 1 h 212"/>
                  <a:gd name="T40" fmla="*/ 215 w 343"/>
                  <a:gd name="T41" fmla="*/ 22 h 212"/>
                  <a:gd name="T42" fmla="*/ 219 w 343"/>
                  <a:gd name="T43" fmla="*/ 59 h 212"/>
                  <a:gd name="T44" fmla="*/ 277 w 343"/>
                  <a:gd name="T45" fmla="*/ 106 h 212"/>
                  <a:gd name="T46" fmla="*/ 343 w 343"/>
                  <a:gd name="T47" fmla="*/ 138 h 212"/>
                  <a:gd name="T48" fmla="*/ 319 w 343"/>
                  <a:gd name="T49" fmla="*/ 146 h 212"/>
                  <a:gd name="T50" fmla="*/ 316 w 343"/>
                  <a:gd name="T51" fmla="*/ 171 h 212"/>
                  <a:gd name="T52" fmla="*/ 271 w 343"/>
                  <a:gd name="T53" fmla="*/ 179 h 21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43" h="211">
                    <a:moveTo>
                      <a:pt x="277" y="180"/>
                    </a:moveTo>
                    <a:cubicBezTo>
                      <a:pt x="267" y="179"/>
                      <a:pt x="249" y="188"/>
                      <a:pt x="237" y="192"/>
                    </a:cubicBezTo>
                    <a:cubicBezTo>
                      <a:pt x="210" y="201"/>
                      <a:pt x="189" y="212"/>
                      <a:pt x="160" y="199"/>
                    </a:cubicBezTo>
                    <a:cubicBezTo>
                      <a:pt x="160" y="199"/>
                      <a:pt x="160" y="199"/>
                      <a:pt x="160" y="199"/>
                    </a:cubicBezTo>
                    <a:cubicBezTo>
                      <a:pt x="160" y="199"/>
                      <a:pt x="160" y="199"/>
                      <a:pt x="160" y="199"/>
                    </a:cubicBezTo>
                    <a:cubicBezTo>
                      <a:pt x="169" y="194"/>
                      <a:pt x="173" y="189"/>
                      <a:pt x="179" y="180"/>
                    </a:cubicBezTo>
                    <a:cubicBezTo>
                      <a:pt x="164" y="182"/>
                      <a:pt x="152" y="185"/>
                      <a:pt x="134" y="182"/>
                    </a:cubicBezTo>
                    <a:cubicBezTo>
                      <a:pt x="140" y="176"/>
                      <a:pt x="129" y="171"/>
                      <a:pt x="125" y="166"/>
                    </a:cubicBezTo>
                    <a:cubicBezTo>
                      <a:pt x="126" y="165"/>
                      <a:pt x="129" y="162"/>
                      <a:pt x="130" y="161"/>
                    </a:cubicBezTo>
                    <a:cubicBezTo>
                      <a:pt x="120" y="151"/>
                      <a:pt x="96" y="153"/>
                      <a:pt x="82" y="146"/>
                    </a:cubicBezTo>
                    <a:cubicBezTo>
                      <a:pt x="71" y="138"/>
                      <a:pt x="61" y="126"/>
                      <a:pt x="54" y="114"/>
                    </a:cubicBezTo>
                    <a:cubicBezTo>
                      <a:pt x="39" y="92"/>
                      <a:pt x="16" y="78"/>
                      <a:pt x="0" y="55"/>
                    </a:cubicBezTo>
                    <a:cubicBezTo>
                      <a:pt x="19" y="41"/>
                      <a:pt x="47" y="48"/>
                      <a:pt x="69" y="46"/>
                    </a:cubicBezTo>
                    <a:cubicBezTo>
                      <a:pt x="81" y="44"/>
                      <a:pt x="88" y="39"/>
                      <a:pt x="100" y="35"/>
                    </a:cubicBezTo>
                    <a:cubicBezTo>
                      <a:pt x="109" y="32"/>
                      <a:pt x="109" y="32"/>
                      <a:pt x="118" y="31"/>
                    </a:cubicBezTo>
                    <a:cubicBezTo>
                      <a:pt x="116" y="28"/>
                      <a:pt x="114" y="24"/>
                      <a:pt x="111" y="19"/>
                    </a:cubicBezTo>
                    <a:cubicBezTo>
                      <a:pt x="119" y="9"/>
                      <a:pt x="144" y="16"/>
                      <a:pt x="154" y="17"/>
                    </a:cubicBezTo>
                    <a:cubicBezTo>
                      <a:pt x="156" y="17"/>
                      <a:pt x="163" y="20"/>
                      <a:pt x="165" y="19"/>
                    </a:cubicBezTo>
                    <a:cubicBezTo>
                      <a:pt x="172" y="17"/>
                      <a:pt x="165" y="17"/>
                      <a:pt x="169" y="12"/>
                    </a:cubicBezTo>
                    <a:cubicBezTo>
                      <a:pt x="174" y="4"/>
                      <a:pt x="169" y="0"/>
                      <a:pt x="184" y="1"/>
                    </a:cubicBezTo>
                    <a:cubicBezTo>
                      <a:pt x="196" y="3"/>
                      <a:pt x="210" y="11"/>
                      <a:pt x="215" y="22"/>
                    </a:cubicBezTo>
                    <a:cubicBezTo>
                      <a:pt x="217" y="33"/>
                      <a:pt x="216" y="47"/>
                      <a:pt x="219" y="59"/>
                    </a:cubicBezTo>
                    <a:cubicBezTo>
                      <a:pt x="224" y="88"/>
                      <a:pt x="249" y="102"/>
                      <a:pt x="277" y="106"/>
                    </a:cubicBezTo>
                    <a:cubicBezTo>
                      <a:pt x="298" y="110"/>
                      <a:pt x="326" y="123"/>
                      <a:pt x="343" y="138"/>
                    </a:cubicBezTo>
                    <a:cubicBezTo>
                      <a:pt x="334" y="139"/>
                      <a:pt x="325" y="140"/>
                      <a:pt x="319" y="146"/>
                    </a:cubicBezTo>
                    <a:cubicBezTo>
                      <a:pt x="308" y="154"/>
                      <a:pt x="314" y="160"/>
                      <a:pt x="316" y="171"/>
                    </a:cubicBezTo>
                    <a:cubicBezTo>
                      <a:pt x="303" y="176"/>
                      <a:pt x="286" y="179"/>
                      <a:pt x="271" y="179"/>
                    </a:cubicBezTo>
                  </a:path>
                </a:pathLst>
              </a:custGeom>
              <a:solidFill>
                <a:srgbClr val="FFA69F"/>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6" name="Freeform 139"/>
              <p:cNvSpPr/>
              <p:nvPr userDrawn="1"/>
            </p:nvSpPr>
            <p:spPr bwMode="auto">
              <a:xfrm>
                <a:off x="6000626" y="-438609"/>
                <a:ext cx="324157" cy="408437"/>
              </a:xfrm>
              <a:custGeom>
                <a:gdLst>
                  <a:gd name="T0" fmla="*/ 122 w 215"/>
                  <a:gd name="T1" fmla="*/ 262 h 271"/>
                  <a:gd name="T2" fmla="*/ 25 w 215"/>
                  <a:gd name="T3" fmla="*/ 126 h 271"/>
                  <a:gd name="T4" fmla="*/ 43 w 215"/>
                  <a:gd name="T5" fmla="*/ 145 h 271"/>
                  <a:gd name="T6" fmla="*/ 40 w 215"/>
                  <a:gd name="T7" fmla="*/ 123 h 271"/>
                  <a:gd name="T8" fmla="*/ 43 w 215"/>
                  <a:gd name="T9" fmla="*/ 126 h 271"/>
                  <a:gd name="T10" fmla="*/ 45 w 215"/>
                  <a:gd name="T11" fmla="*/ 86 h 271"/>
                  <a:gd name="T12" fmla="*/ 62 w 215"/>
                  <a:gd name="T13" fmla="*/ 52 h 271"/>
                  <a:gd name="T14" fmla="*/ 88 w 215"/>
                  <a:gd name="T15" fmla="*/ 30 h 271"/>
                  <a:gd name="T16" fmla="*/ 103 w 215"/>
                  <a:gd name="T17" fmla="*/ 0 h 271"/>
                  <a:gd name="T18" fmla="*/ 124 w 215"/>
                  <a:gd name="T19" fmla="*/ 15 h 271"/>
                  <a:gd name="T20" fmla="*/ 127 w 215"/>
                  <a:gd name="T21" fmla="*/ 9 h 271"/>
                  <a:gd name="T22" fmla="*/ 174 w 215"/>
                  <a:gd name="T23" fmla="*/ 61 h 271"/>
                  <a:gd name="T24" fmla="*/ 199 w 215"/>
                  <a:gd name="T25" fmla="*/ 119 h 271"/>
                  <a:gd name="T26" fmla="*/ 209 w 215"/>
                  <a:gd name="T27" fmla="*/ 111 h 271"/>
                  <a:gd name="T28" fmla="*/ 209 w 215"/>
                  <a:gd name="T29" fmla="*/ 150 h 271"/>
                  <a:gd name="T30" fmla="*/ 182 w 215"/>
                  <a:gd name="T31" fmla="*/ 191 h 271"/>
                  <a:gd name="T32" fmla="*/ 190 w 215"/>
                  <a:gd name="T33" fmla="*/ 185 h 271"/>
                  <a:gd name="T34" fmla="*/ 174 w 215"/>
                  <a:gd name="T35" fmla="*/ 213 h 271"/>
                  <a:gd name="T36" fmla="*/ 150 w 215"/>
                  <a:gd name="T37" fmla="*/ 234 h 271"/>
                  <a:gd name="T38" fmla="*/ 130 w 215"/>
                  <a:gd name="T39" fmla="*/ 271 h 2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15" h="271">
                    <a:moveTo>
                      <a:pt x="122" y="262"/>
                    </a:moveTo>
                    <a:cubicBezTo>
                      <a:pt x="95" y="228"/>
                      <a:pt x="0" y="182"/>
                      <a:pt x="25" y="126"/>
                    </a:cubicBezTo>
                    <a:cubicBezTo>
                      <a:pt x="29" y="132"/>
                      <a:pt x="35" y="143"/>
                      <a:pt x="43" y="145"/>
                    </a:cubicBezTo>
                    <a:cubicBezTo>
                      <a:pt x="42" y="136"/>
                      <a:pt x="39" y="131"/>
                      <a:pt x="40" y="123"/>
                    </a:cubicBezTo>
                    <a:cubicBezTo>
                      <a:pt x="41" y="125"/>
                      <a:pt x="43" y="126"/>
                      <a:pt x="43" y="126"/>
                    </a:cubicBezTo>
                    <a:cubicBezTo>
                      <a:pt x="46" y="111"/>
                      <a:pt x="41" y="102"/>
                      <a:pt x="45" y="86"/>
                    </a:cubicBezTo>
                    <a:cubicBezTo>
                      <a:pt x="49" y="74"/>
                      <a:pt x="55" y="63"/>
                      <a:pt x="62" y="52"/>
                    </a:cubicBezTo>
                    <a:cubicBezTo>
                      <a:pt x="70" y="42"/>
                      <a:pt x="82" y="43"/>
                      <a:pt x="88" y="30"/>
                    </a:cubicBezTo>
                    <a:cubicBezTo>
                      <a:pt x="92" y="20"/>
                      <a:pt x="97" y="10"/>
                      <a:pt x="103" y="0"/>
                    </a:cubicBezTo>
                    <a:cubicBezTo>
                      <a:pt x="109" y="6"/>
                      <a:pt x="116" y="10"/>
                      <a:pt x="124" y="15"/>
                    </a:cubicBezTo>
                    <a:cubicBezTo>
                      <a:pt x="124" y="12"/>
                      <a:pt x="126" y="11"/>
                      <a:pt x="127" y="9"/>
                    </a:cubicBezTo>
                    <a:cubicBezTo>
                      <a:pt x="149" y="14"/>
                      <a:pt x="164" y="44"/>
                      <a:pt x="174" y="61"/>
                    </a:cubicBezTo>
                    <a:cubicBezTo>
                      <a:pt x="187" y="82"/>
                      <a:pt x="196" y="93"/>
                      <a:pt x="199" y="119"/>
                    </a:cubicBezTo>
                    <a:cubicBezTo>
                      <a:pt x="202" y="115"/>
                      <a:pt x="205" y="113"/>
                      <a:pt x="209" y="111"/>
                    </a:cubicBezTo>
                    <a:cubicBezTo>
                      <a:pt x="215" y="118"/>
                      <a:pt x="210" y="140"/>
                      <a:pt x="209" y="150"/>
                    </a:cubicBezTo>
                    <a:cubicBezTo>
                      <a:pt x="204" y="165"/>
                      <a:pt x="194" y="180"/>
                      <a:pt x="182" y="191"/>
                    </a:cubicBezTo>
                    <a:cubicBezTo>
                      <a:pt x="185" y="188"/>
                      <a:pt x="187" y="187"/>
                      <a:pt x="190" y="185"/>
                    </a:cubicBezTo>
                    <a:cubicBezTo>
                      <a:pt x="186" y="194"/>
                      <a:pt x="181" y="204"/>
                      <a:pt x="174" y="213"/>
                    </a:cubicBezTo>
                    <a:cubicBezTo>
                      <a:pt x="166" y="222"/>
                      <a:pt x="156" y="226"/>
                      <a:pt x="150" y="234"/>
                    </a:cubicBezTo>
                    <a:cubicBezTo>
                      <a:pt x="144" y="240"/>
                      <a:pt x="128" y="271"/>
                      <a:pt x="130" y="271"/>
                    </a:cubicBezTo>
                  </a:path>
                </a:pathLst>
              </a:custGeom>
              <a:solidFill>
                <a:srgbClr val="FFA69F"/>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7" name="Freeform 140"/>
              <p:cNvSpPr/>
              <p:nvPr userDrawn="1"/>
            </p:nvSpPr>
            <p:spPr bwMode="auto">
              <a:xfrm>
                <a:off x="6193499" y="-257082"/>
                <a:ext cx="482993" cy="282016"/>
              </a:xfrm>
              <a:custGeom>
                <a:gdLst>
                  <a:gd name="T0" fmla="*/ 23 w 320"/>
                  <a:gd name="T1" fmla="*/ 145 h 186"/>
                  <a:gd name="T2" fmla="*/ 37 w 320"/>
                  <a:gd name="T3" fmla="*/ 130 h 186"/>
                  <a:gd name="T4" fmla="*/ 78 w 320"/>
                  <a:gd name="T5" fmla="*/ 91 h 186"/>
                  <a:gd name="T6" fmla="*/ 118 w 320"/>
                  <a:gd name="T7" fmla="*/ 33 h 186"/>
                  <a:gd name="T8" fmla="*/ 120 w 320"/>
                  <a:gd name="T9" fmla="*/ 13 h 186"/>
                  <a:gd name="T10" fmla="*/ 134 w 320"/>
                  <a:gd name="T11" fmla="*/ 2 h 186"/>
                  <a:gd name="T12" fmla="*/ 174 w 320"/>
                  <a:gd name="T13" fmla="*/ 6 h 186"/>
                  <a:gd name="T14" fmla="*/ 164 w 320"/>
                  <a:gd name="T15" fmla="*/ 12 h 186"/>
                  <a:gd name="T16" fmla="*/ 191 w 320"/>
                  <a:gd name="T17" fmla="*/ 7 h 186"/>
                  <a:gd name="T18" fmla="*/ 196 w 320"/>
                  <a:gd name="T19" fmla="*/ 16 h 186"/>
                  <a:gd name="T20" fmla="*/ 212 w 320"/>
                  <a:gd name="T21" fmla="*/ 18 h 186"/>
                  <a:gd name="T22" fmla="*/ 199 w 320"/>
                  <a:gd name="T23" fmla="*/ 52 h 186"/>
                  <a:gd name="T24" fmla="*/ 255 w 320"/>
                  <a:gd name="T25" fmla="*/ 44 h 186"/>
                  <a:gd name="T26" fmla="*/ 320 w 320"/>
                  <a:gd name="T27" fmla="*/ 33 h 186"/>
                  <a:gd name="T28" fmla="*/ 294 w 320"/>
                  <a:gd name="T29" fmla="*/ 62 h 186"/>
                  <a:gd name="T30" fmla="*/ 274 w 320"/>
                  <a:gd name="T31" fmla="*/ 95 h 186"/>
                  <a:gd name="T32" fmla="*/ 255 w 320"/>
                  <a:gd name="T33" fmla="*/ 106 h 186"/>
                  <a:gd name="T34" fmla="*/ 255 w 320"/>
                  <a:gd name="T35" fmla="*/ 115 h 186"/>
                  <a:gd name="T36" fmla="*/ 245 w 320"/>
                  <a:gd name="T37" fmla="*/ 124 h 186"/>
                  <a:gd name="T38" fmla="*/ 208 w 320"/>
                  <a:gd name="T39" fmla="*/ 141 h 186"/>
                  <a:gd name="T40" fmla="*/ 235 w 320"/>
                  <a:gd name="T41" fmla="*/ 146 h 186"/>
                  <a:gd name="T42" fmla="*/ 212 w 320"/>
                  <a:gd name="T43" fmla="*/ 171 h 186"/>
                  <a:gd name="T44" fmla="*/ 176 w 320"/>
                  <a:gd name="T45" fmla="*/ 181 h 186"/>
                  <a:gd name="T46" fmla="*/ 93 w 320"/>
                  <a:gd name="T47" fmla="*/ 173 h 186"/>
                  <a:gd name="T48" fmla="*/ 62 w 320"/>
                  <a:gd name="T49" fmla="*/ 184 h 186"/>
                  <a:gd name="T50" fmla="*/ 22 w 320"/>
                  <a:gd name="T51" fmla="*/ 180 h 186"/>
                  <a:gd name="T52" fmla="*/ 19 w 320"/>
                  <a:gd name="T53" fmla="*/ 140 h 18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0" h="186">
                    <a:moveTo>
                      <a:pt x="23" y="145"/>
                    </a:moveTo>
                    <a:cubicBezTo>
                      <a:pt x="26" y="139"/>
                      <a:pt x="32" y="135"/>
                      <a:pt x="37" y="130"/>
                    </a:cubicBezTo>
                    <a:cubicBezTo>
                      <a:pt x="52" y="116"/>
                      <a:pt x="61" y="101"/>
                      <a:pt x="78" y="91"/>
                    </a:cubicBezTo>
                    <a:cubicBezTo>
                      <a:pt x="99" y="79"/>
                      <a:pt x="113" y="56"/>
                      <a:pt x="118" y="33"/>
                    </a:cubicBezTo>
                    <a:cubicBezTo>
                      <a:pt x="119" y="27"/>
                      <a:pt x="120" y="20"/>
                      <a:pt x="120" y="13"/>
                    </a:cubicBezTo>
                    <a:cubicBezTo>
                      <a:pt x="124" y="1"/>
                      <a:pt x="123" y="2"/>
                      <a:pt x="134" y="2"/>
                    </a:cubicBezTo>
                    <a:cubicBezTo>
                      <a:pt x="143" y="1"/>
                      <a:pt x="168" y="0"/>
                      <a:pt x="174" y="6"/>
                    </a:cubicBezTo>
                    <a:cubicBezTo>
                      <a:pt x="171" y="8"/>
                      <a:pt x="167" y="10"/>
                      <a:pt x="164" y="12"/>
                    </a:cubicBezTo>
                    <a:cubicBezTo>
                      <a:pt x="171" y="8"/>
                      <a:pt x="185" y="4"/>
                      <a:pt x="191" y="7"/>
                    </a:cubicBezTo>
                    <a:cubicBezTo>
                      <a:pt x="195" y="10"/>
                      <a:pt x="193" y="15"/>
                      <a:pt x="196" y="16"/>
                    </a:cubicBezTo>
                    <a:cubicBezTo>
                      <a:pt x="200" y="18"/>
                      <a:pt x="206" y="17"/>
                      <a:pt x="212" y="18"/>
                    </a:cubicBezTo>
                    <a:cubicBezTo>
                      <a:pt x="244" y="22"/>
                      <a:pt x="205" y="39"/>
                      <a:pt x="199" y="52"/>
                    </a:cubicBezTo>
                    <a:cubicBezTo>
                      <a:pt x="218" y="52"/>
                      <a:pt x="236" y="43"/>
                      <a:pt x="255" y="44"/>
                    </a:cubicBezTo>
                    <a:cubicBezTo>
                      <a:pt x="272" y="42"/>
                      <a:pt x="306" y="44"/>
                      <a:pt x="320" y="33"/>
                    </a:cubicBezTo>
                    <a:cubicBezTo>
                      <a:pt x="311" y="40"/>
                      <a:pt x="302" y="53"/>
                      <a:pt x="294" y="62"/>
                    </a:cubicBezTo>
                    <a:cubicBezTo>
                      <a:pt x="286" y="69"/>
                      <a:pt x="265" y="84"/>
                      <a:pt x="274" y="95"/>
                    </a:cubicBezTo>
                    <a:cubicBezTo>
                      <a:pt x="269" y="98"/>
                      <a:pt x="259" y="102"/>
                      <a:pt x="255" y="106"/>
                    </a:cubicBezTo>
                    <a:cubicBezTo>
                      <a:pt x="254" y="109"/>
                      <a:pt x="257" y="114"/>
                      <a:pt x="255" y="115"/>
                    </a:cubicBezTo>
                    <a:cubicBezTo>
                      <a:pt x="253" y="119"/>
                      <a:pt x="250" y="121"/>
                      <a:pt x="245" y="124"/>
                    </a:cubicBezTo>
                    <a:cubicBezTo>
                      <a:pt x="233" y="131"/>
                      <a:pt x="221" y="136"/>
                      <a:pt x="208" y="141"/>
                    </a:cubicBezTo>
                    <a:cubicBezTo>
                      <a:pt x="214" y="147"/>
                      <a:pt x="227" y="149"/>
                      <a:pt x="235" y="146"/>
                    </a:cubicBezTo>
                    <a:cubicBezTo>
                      <a:pt x="228" y="155"/>
                      <a:pt x="220" y="164"/>
                      <a:pt x="212" y="171"/>
                    </a:cubicBezTo>
                    <a:cubicBezTo>
                      <a:pt x="200" y="181"/>
                      <a:pt x="191" y="182"/>
                      <a:pt x="176" y="181"/>
                    </a:cubicBezTo>
                    <a:cubicBezTo>
                      <a:pt x="149" y="179"/>
                      <a:pt x="118" y="169"/>
                      <a:pt x="93" y="173"/>
                    </a:cubicBezTo>
                    <a:cubicBezTo>
                      <a:pt x="81" y="173"/>
                      <a:pt x="73" y="183"/>
                      <a:pt x="62" y="184"/>
                    </a:cubicBezTo>
                    <a:cubicBezTo>
                      <a:pt x="51" y="186"/>
                      <a:pt x="33" y="183"/>
                      <a:pt x="22" y="180"/>
                    </a:cubicBezTo>
                    <a:cubicBezTo>
                      <a:pt x="0" y="173"/>
                      <a:pt x="10" y="155"/>
                      <a:pt x="19" y="140"/>
                    </a:cubicBezTo>
                  </a:path>
                </a:pathLst>
              </a:custGeom>
              <a:solidFill>
                <a:srgbClr val="FFA69F"/>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8" name="Freeform 141"/>
              <p:cNvSpPr/>
              <p:nvPr userDrawn="1"/>
            </p:nvSpPr>
            <p:spPr bwMode="auto">
              <a:xfrm>
                <a:off x="6089769" y="16831"/>
                <a:ext cx="390608" cy="392229"/>
              </a:xfrm>
              <a:custGeom>
                <a:gdLst>
                  <a:gd name="T0" fmla="*/ 54 w 259"/>
                  <a:gd name="T1" fmla="*/ 54 h 260"/>
                  <a:gd name="T2" fmla="*/ 0 w 259"/>
                  <a:gd name="T3" fmla="*/ 165 h 260"/>
                  <a:gd name="T4" fmla="*/ 66 w 259"/>
                  <a:gd name="T5" fmla="*/ 96 h 260"/>
                  <a:gd name="T6" fmla="*/ 78 w 259"/>
                  <a:gd name="T7" fmla="*/ 198 h 260"/>
                  <a:gd name="T8" fmla="*/ 83 w 259"/>
                  <a:gd name="T9" fmla="*/ 148 h 260"/>
                  <a:gd name="T10" fmla="*/ 98 w 259"/>
                  <a:gd name="T11" fmla="*/ 181 h 260"/>
                  <a:gd name="T12" fmla="*/ 120 w 259"/>
                  <a:gd name="T13" fmla="*/ 219 h 260"/>
                  <a:gd name="T14" fmla="*/ 186 w 259"/>
                  <a:gd name="T15" fmla="*/ 243 h 260"/>
                  <a:gd name="T16" fmla="*/ 190 w 259"/>
                  <a:gd name="T17" fmla="*/ 249 h 260"/>
                  <a:gd name="T18" fmla="*/ 204 w 259"/>
                  <a:gd name="T19" fmla="*/ 227 h 260"/>
                  <a:gd name="T20" fmla="*/ 214 w 259"/>
                  <a:gd name="T21" fmla="*/ 184 h 260"/>
                  <a:gd name="T22" fmla="*/ 230 w 259"/>
                  <a:gd name="T23" fmla="*/ 172 h 260"/>
                  <a:gd name="T24" fmla="*/ 241 w 259"/>
                  <a:gd name="T25" fmla="*/ 156 h 260"/>
                  <a:gd name="T26" fmla="*/ 238 w 259"/>
                  <a:gd name="T27" fmla="*/ 135 h 260"/>
                  <a:gd name="T28" fmla="*/ 254 w 259"/>
                  <a:gd name="T29" fmla="*/ 123 h 260"/>
                  <a:gd name="T30" fmla="*/ 251 w 259"/>
                  <a:gd name="T31" fmla="*/ 99 h 260"/>
                  <a:gd name="T32" fmla="*/ 235 w 259"/>
                  <a:gd name="T33" fmla="*/ 83 h 260"/>
                  <a:gd name="T34" fmla="*/ 190 w 259"/>
                  <a:gd name="T35" fmla="*/ 59 h 260"/>
                  <a:gd name="T36" fmla="*/ 150 w 259"/>
                  <a:gd name="T37" fmla="*/ 27 h 260"/>
                  <a:gd name="T38" fmla="*/ 101 w 259"/>
                  <a:gd name="T39" fmla="*/ 7 h 260"/>
                  <a:gd name="T40" fmla="*/ 94 w 259"/>
                  <a:gd name="T41" fmla="*/ 19 h 260"/>
                  <a:gd name="T42" fmla="*/ 83 w 259"/>
                  <a:gd name="T43" fmla="*/ 23 h 260"/>
                  <a:gd name="T44" fmla="*/ 63 w 259"/>
                  <a:gd name="T45" fmla="*/ 26 h 26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59" h="260">
                    <a:moveTo>
                      <a:pt x="54" y="54"/>
                    </a:moveTo>
                    <a:cubicBezTo>
                      <a:pt x="45" y="97"/>
                      <a:pt x="43" y="140"/>
                      <a:pt x="0" y="165"/>
                    </a:cubicBezTo>
                    <a:cubicBezTo>
                      <a:pt x="31" y="147"/>
                      <a:pt x="53" y="129"/>
                      <a:pt x="66" y="96"/>
                    </a:cubicBezTo>
                    <a:cubicBezTo>
                      <a:pt x="88" y="122"/>
                      <a:pt x="41" y="178"/>
                      <a:pt x="78" y="198"/>
                    </a:cubicBezTo>
                    <a:cubicBezTo>
                      <a:pt x="79" y="184"/>
                      <a:pt x="75" y="162"/>
                      <a:pt x="83" y="148"/>
                    </a:cubicBezTo>
                    <a:cubicBezTo>
                      <a:pt x="88" y="161"/>
                      <a:pt x="89" y="170"/>
                      <a:pt x="98" y="181"/>
                    </a:cubicBezTo>
                    <a:cubicBezTo>
                      <a:pt x="107" y="192"/>
                      <a:pt x="112" y="208"/>
                      <a:pt x="120" y="219"/>
                    </a:cubicBezTo>
                    <a:cubicBezTo>
                      <a:pt x="130" y="232"/>
                      <a:pt x="173" y="260"/>
                      <a:pt x="186" y="243"/>
                    </a:cubicBezTo>
                    <a:cubicBezTo>
                      <a:pt x="187" y="244"/>
                      <a:pt x="189" y="248"/>
                      <a:pt x="190" y="249"/>
                    </a:cubicBezTo>
                    <a:cubicBezTo>
                      <a:pt x="187" y="242"/>
                      <a:pt x="201" y="233"/>
                      <a:pt x="204" y="227"/>
                    </a:cubicBezTo>
                    <a:cubicBezTo>
                      <a:pt x="210" y="214"/>
                      <a:pt x="211" y="200"/>
                      <a:pt x="214" y="184"/>
                    </a:cubicBezTo>
                    <a:cubicBezTo>
                      <a:pt x="216" y="169"/>
                      <a:pt x="216" y="173"/>
                      <a:pt x="230" y="172"/>
                    </a:cubicBezTo>
                    <a:cubicBezTo>
                      <a:pt x="243" y="171"/>
                      <a:pt x="242" y="169"/>
                      <a:pt x="241" y="156"/>
                    </a:cubicBezTo>
                    <a:cubicBezTo>
                      <a:pt x="241" y="152"/>
                      <a:pt x="236" y="140"/>
                      <a:pt x="238" y="135"/>
                    </a:cubicBezTo>
                    <a:cubicBezTo>
                      <a:pt x="241" y="128"/>
                      <a:pt x="250" y="128"/>
                      <a:pt x="254" y="123"/>
                    </a:cubicBezTo>
                    <a:cubicBezTo>
                      <a:pt x="259" y="113"/>
                      <a:pt x="253" y="107"/>
                      <a:pt x="251" y="99"/>
                    </a:cubicBezTo>
                    <a:cubicBezTo>
                      <a:pt x="246" y="86"/>
                      <a:pt x="247" y="85"/>
                      <a:pt x="235" y="83"/>
                    </a:cubicBezTo>
                    <a:cubicBezTo>
                      <a:pt x="214" y="80"/>
                      <a:pt x="205" y="76"/>
                      <a:pt x="190" y="59"/>
                    </a:cubicBezTo>
                    <a:cubicBezTo>
                      <a:pt x="178" y="47"/>
                      <a:pt x="166" y="38"/>
                      <a:pt x="150" y="27"/>
                    </a:cubicBezTo>
                    <a:cubicBezTo>
                      <a:pt x="141" y="21"/>
                      <a:pt x="113" y="0"/>
                      <a:pt x="101" y="7"/>
                    </a:cubicBezTo>
                    <a:cubicBezTo>
                      <a:pt x="98" y="9"/>
                      <a:pt x="97" y="17"/>
                      <a:pt x="94" y="19"/>
                    </a:cubicBezTo>
                    <a:cubicBezTo>
                      <a:pt x="90" y="21"/>
                      <a:pt x="87" y="23"/>
                      <a:pt x="83" y="23"/>
                    </a:cubicBezTo>
                    <a:cubicBezTo>
                      <a:pt x="77" y="26"/>
                      <a:pt x="69" y="27"/>
                      <a:pt x="63" y="26"/>
                    </a:cubicBezTo>
                  </a:path>
                </a:pathLst>
              </a:custGeom>
              <a:solidFill>
                <a:srgbClr val="FFA69F"/>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9" name="Freeform 142"/>
              <p:cNvSpPr/>
              <p:nvPr userDrawn="1"/>
            </p:nvSpPr>
            <p:spPr bwMode="auto">
              <a:xfrm>
                <a:off x="5879068" y="33039"/>
                <a:ext cx="290120" cy="285257"/>
              </a:xfrm>
              <a:custGeom>
                <a:gdLst>
                  <a:gd name="T0" fmla="*/ 184 w 192"/>
                  <a:gd name="T1" fmla="*/ 4 h 189"/>
                  <a:gd name="T2" fmla="*/ 94 w 192"/>
                  <a:gd name="T3" fmla="*/ 47 h 189"/>
                  <a:gd name="T4" fmla="*/ 69 w 192"/>
                  <a:gd name="T5" fmla="*/ 75 h 189"/>
                  <a:gd name="T6" fmla="*/ 45 w 192"/>
                  <a:gd name="T7" fmla="*/ 122 h 189"/>
                  <a:gd name="T8" fmla="*/ 21 w 192"/>
                  <a:gd name="T9" fmla="*/ 158 h 189"/>
                  <a:gd name="T10" fmla="*/ 0 w 192"/>
                  <a:gd name="T11" fmla="*/ 189 h 189"/>
                  <a:gd name="T12" fmla="*/ 22 w 192"/>
                  <a:gd name="T13" fmla="*/ 168 h 189"/>
                  <a:gd name="T14" fmla="*/ 46 w 192"/>
                  <a:gd name="T15" fmla="*/ 147 h 189"/>
                  <a:gd name="T16" fmla="*/ 81 w 192"/>
                  <a:gd name="T17" fmla="*/ 100 h 189"/>
                  <a:gd name="T18" fmla="*/ 79 w 192"/>
                  <a:gd name="T19" fmla="*/ 135 h 189"/>
                  <a:gd name="T20" fmla="*/ 153 w 192"/>
                  <a:gd name="T21" fmla="*/ 69 h 189"/>
                  <a:gd name="T22" fmla="*/ 162 w 192"/>
                  <a:gd name="T23" fmla="*/ 48 h 189"/>
                  <a:gd name="T24" fmla="*/ 179 w 192"/>
                  <a:gd name="T25" fmla="*/ 35 h 189"/>
                  <a:gd name="T26" fmla="*/ 187 w 192"/>
                  <a:gd name="T27" fmla="*/ 0 h 1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2" h="189">
                    <a:moveTo>
                      <a:pt x="184" y="4"/>
                    </a:moveTo>
                    <a:cubicBezTo>
                      <a:pt x="156" y="7"/>
                      <a:pt x="118" y="25"/>
                      <a:pt x="94" y="47"/>
                    </a:cubicBezTo>
                    <a:cubicBezTo>
                      <a:pt x="85" y="56"/>
                      <a:pt x="77" y="66"/>
                      <a:pt x="69" y="75"/>
                    </a:cubicBezTo>
                    <a:cubicBezTo>
                      <a:pt x="59" y="91"/>
                      <a:pt x="55" y="107"/>
                      <a:pt x="45" y="122"/>
                    </a:cubicBezTo>
                    <a:cubicBezTo>
                      <a:pt x="36" y="133"/>
                      <a:pt x="27" y="145"/>
                      <a:pt x="21" y="158"/>
                    </a:cubicBezTo>
                    <a:cubicBezTo>
                      <a:pt x="13" y="169"/>
                      <a:pt x="9" y="181"/>
                      <a:pt x="0" y="189"/>
                    </a:cubicBezTo>
                    <a:cubicBezTo>
                      <a:pt x="10" y="183"/>
                      <a:pt x="15" y="175"/>
                      <a:pt x="22" y="168"/>
                    </a:cubicBezTo>
                    <a:cubicBezTo>
                      <a:pt x="30" y="159"/>
                      <a:pt x="39" y="154"/>
                      <a:pt x="46" y="147"/>
                    </a:cubicBezTo>
                    <a:cubicBezTo>
                      <a:pt x="62" y="133"/>
                      <a:pt x="70" y="117"/>
                      <a:pt x="81" y="100"/>
                    </a:cubicBezTo>
                    <a:cubicBezTo>
                      <a:pt x="86" y="107"/>
                      <a:pt x="82" y="128"/>
                      <a:pt x="79" y="135"/>
                    </a:cubicBezTo>
                    <a:cubicBezTo>
                      <a:pt x="99" y="111"/>
                      <a:pt x="136" y="98"/>
                      <a:pt x="153" y="69"/>
                    </a:cubicBezTo>
                    <a:cubicBezTo>
                      <a:pt x="156" y="63"/>
                      <a:pt x="157" y="55"/>
                      <a:pt x="162" y="48"/>
                    </a:cubicBezTo>
                    <a:cubicBezTo>
                      <a:pt x="167" y="42"/>
                      <a:pt x="174" y="41"/>
                      <a:pt x="179" y="35"/>
                    </a:cubicBezTo>
                    <a:cubicBezTo>
                      <a:pt x="190" y="26"/>
                      <a:pt x="192" y="13"/>
                      <a:pt x="187" y="0"/>
                    </a:cubicBezTo>
                  </a:path>
                </a:pathLst>
              </a:custGeom>
              <a:solidFill>
                <a:srgbClr val="FFA69F"/>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0" name="Freeform 143"/>
              <p:cNvSpPr/>
              <p:nvPr userDrawn="1"/>
            </p:nvSpPr>
            <p:spPr bwMode="auto">
              <a:xfrm>
                <a:off x="6058973" y="-365673"/>
                <a:ext cx="200976" cy="337122"/>
              </a:xfrm>
              <a:custGeom>
                <a:gdLst>
                  <a:gd name="T0" fmla="*/ 91 w 133"/>
                  <a:gd name="T1" fmla="*/ 222 h 223"/>
                  <a:gd name="T2" fmla="*/ 51 w 133"/>
                  <a:gd name="T3" fmla="*/ 174 h 223"/>
                  <a:gd name="T4" fmla="*/ 0 w 133"/>
                  <a:gd name="T5" fmla="*/ 108 h 223"/>
                  <a:gd name="T6" fmla="*/ 38 w 133"/>
                  <a:gd name="T7" fmla="*/ 141 h 223"/>
                  <a:gd name="T8" fmla="*/ 42 w 133"/>
                  <a:gd name="T9" fmla="*/ 136 h 223"/>
                  <a:gd name="T10" fmla="*/ 62 w 133"/>
                  <a:gd name="T11" fmla="*/ 158 h 223"/>
                  <a:gd name="T12" fmla="*/ 51 w 133"/>
                  <a:gd name="T13" fmla="*/ 116 h 223"/>
                  <a:gd name="T14" fmla="*/ 47 w 133"/>
                  <a:gd name="T15" fmla="*/ 67 h 223"/>
                  <a:gd name="T16" fmla="*/ 71 w 133"/>
                  <a:gd name="T17" fmla="*/ 107 h 223"/>
                  <a:gd name="T18" fmla="*/ 75 w 133"/>
                  <a:gd name="T19" fmla="*/ 98 h 223"/>
                  <a:gd name="T20" fmla="*/ 83 w 133"/>
                  <a:gd name="T21" fmla="*/ 107 h 223"/>
                  <a:gd name="T22" fmla="*/ 80 w 133"/>
                  <a:gd name="T23" fmla="*/ 52 h 223"/>
                  <a:gd name="T24" fmla="*/ 79 w 133"/>
                  <a:gd name="T25" fmla="*/ 0 h 223"/>
                  <a:gd name="T26" fmla="*/ 102 w 133"/>
                  <a:gd name="T27" fmla="*/ 58 h 223"/>
                  <a:gd name="T28" fmla="*/ 108 w 133"/>
                  <a:gd name="T29" fmla="*/ 141 h 223"/>
                  <a:gd name="T30" fmla="*/ 122 w 133"/>
                  <a:gd name="T31" fmla="*/ 125 h 223"/>
                  <a:gd name="T32" fmla="*/ 118 w 133"/>
                  <a:gd name="T33" fmla="*/ 155 h 223"/>
                  <a:gd name="T34" fmla="*/ 100 w 133"/>
                  <a:gd name="T35" fmla="*/ 190 h 223"/>
                  <a:gd name="T36" fmla="*/ 90 w 133"/>
                  <a:gd name="T37" fmla="*/ 223 h 2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3" h="223">
                    <a:moveTo>
                      <a:pt x="91" y="222"/>
                    </a:moveTo>
                    <a:cubicBezTo>
                      <a:pt x="80" y="204"/>
                      <a:pt x="67" y="190"/>
                      <a:pt x="51" y="174"/>
                    </a:cubicBezTo>
                    <a:cubicBezTo>
                      <a:pt x="29" y="153"/>
                      <a:pt x="9" y="139"/>
                      <a:pt x="0" y="108"/>
                    </a:cubicBezTo>
                    <a:cubicBezTo>
                      <a:pt x="14" y="116"/>
                      <a:pt x="23" y="131"/>
                      <a:pt x="38" y="141"/>
                    </a:cubicBezTo>
                    <a:cubicBezTo>
                      <a:pt x="38" y="138"/>
                      <a:pt x="40" y="137"/>
                      <a:pt x="42" y="136"/>
                    </a:cubicBezTo>
                    <a:cubicBezTo>
                      <a:pt x="49" y="141"/>
                      <a:pt x="57" y="150"/>
                      <a:pt x="62" y="158"/>
                    </a:cubicBezTo>
                    <a:cubicBezTo>
                      <a:pt x="77" y="152"/>
                      <a:pt x="56" y="125"/>
                      <a:pt x="51" y="116"/>
                    </a:cubicBezTo>
                    <a:cubicBezTo>
                      <a:pt x="44" y="100"/>
                      <a:pt x="43" y="84"/>
                      <a:pt x="47" y="67"/>
                    </a:cubicBezTo>
                    <a:cubicBezTo>
                      <a:pt x="56" y="81"/>
                      <a:pt x="62" y="96"/>
                      <a:pt x="71" y="107"/>
                    </a:cubicBezTo>
                    <a:cubicBezTo>
                      <a:pt x="72" y="104"/>
                      <a:pt x="74" y="100"/>
                      <a:pt x="75" y="98"/>
                    </a:cubicBezTo>
                    <a:cubicBezTo>
                      <a:pt x="79" y="100"/>
                      <a:pt x="81" y="103"/>
                      <a:pt x="83" y="107"/>
                    </a:cubicBezTo>
                    <a:cubicBezTo>
                      <a:pt x="98" y="102"/>
                      <a:pt x="85" y="64"/>
                      <a:pt x="80" y="52"/>
                    </a:cubicBezTo>
                    <a:cubicBezTo>
                      <a:pt x="76" y="34"/>
                      <a:pt x="76" y="18"/>
                      <a:pt x="79" y="0"/>
                    </a:cubicBezTo>
                    <a:cubicBezTo>
                      <a:pt x="96" y="13"/>
                      <a:pt x="100" y="38"/>
                      <a:pt x="102" y="58"/>
                    </a:cubicBezTo>
                    <a:cubicBezTo>
                      <a:pt x="109" y="84"/>
                      <a:pt x="111" y="115"/>
                      <a:pt x="108" y="141"/>
                    </a:cubicBezTo>
                    <a:cubicBezTo>
                      <a:pt x="112" y="136"/>
                      <a:pt x="119" y="132"/>
                      <a:pt x="122" y="125"/>
                    </a:cubicBezTo>
                    <a:cubicBezTo>
                      <a:pt x="133" y="128"/>
                      <a:pt x="123" y="150"/>
                      <a:pt x="118" y="155"/>
                    </a:cubicBezTo>
                    <a:cubicBezTo>
                      <a:pt x="110" y="167"/>
                      <a:pt x="102" y="174"/>
                      <a:pt x="100" y="190"/>
                    </a:cubicBezTo>
                    <a:cubicBezTo>
                      <a:pt x="96" y="199"/>
                      <a:pt x="101" y="219"/>
                      <a:pt x="90" y="223"/>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1" name="Freeform 144"/>
              <p:cNvSpPr/>
              <p:nvPr userDrawn="1"/>
            </p:nvSpPr>
            <p:spPr bwMode="auto">
              <a:xfrm>
                <a:off x="5840168" y="-146869"/>
                <a:ext cx="330640" cy="175044"/>
              </a:xfrm>
              <a:custGeom>
                <a:gdLst>
                  <a:gd name="T0" fmla="*/ 135 w 219"/>
                  <a:gd name="T1" fmla="*/ 36 h 116"/>
                  <a:gd name="T2" fmla="*/ 121 w 219"/>
                  <a:gd name="T3" fmla="*/ 28 h 116"/>
                  <a:gd name="T4" fmla="*/ 91 w 219"/>
                  <a:gd name="T5" fmla="*/ 9 h 116"/>
                  <a:gd name="T6" fmla="*/ 59 w 219"/>
                  <a:gd name="T7" fmla="*/ 7 h 116"/>
                  <a:gd name="T8" fmla="*/ 118 w 219"/>
                  <a:gd name="T9" fmla="*/ 46 h 116"/>
                  <a:gd name="T10" fmla="*/ 39 w 219"/>
                  <a:gd name="T11" fmla="*/ 39 h 116"/>
                  <a:gd name="T12" fmla="*/ 84 w 219"/>
                  <a:gd name="T13" fmla="*/ 71 h 116"/>
                  <a:gd name="T14" fmla="*/ 84 w 219"/>
                  <a:gd name="T15" fmla="*/ 71 h 116"/>
                  <a:gd name="T16" fmla="*/ 0 w 219"/>
                  <a:gd name="T17" fmla="*/ 79 h 116"/>
                  <a:gd name="T18" fmla="*/ 32 w 219"/>
                  <a:gd name="T19" fmla="*/ 81 h 116"/>
                  <a:gd name="T20" fmla="*/ 70 w 219"/>
                  <a:gd name="T21" fmla="*/ 86 h 116"/>
                  <a:gd name="T22" fmla="*/ 126 w 219"/>
                  <a:gd name="T23" fmla="*/ 99 h 116"/>
                  <a:gd name="T24" fmla="*/ 117 w 219"/>
                  <a:gd name="T25" fmla="*/ 111 h 116"/>
                  <a:gd name="T26" fmla="*/ 166 w 219"/>
                  <a:gd name="T27" fmla="*/ 103 h 116"/>
                  <a:gd name="T28" fmla="*/ 215 w 219"/>
                  <a:gd name="T29" fmla="*/ 108 h 116"/>
                  <a:gd name="T30" fmla="*/ 209 w 219"/>
                  <a:gd name="T31" fmla="*/ 98 h 116"/>
                  <a:gd name="T32" fmla="*/ 217 w 219"/>
                  <a:gd name="T33" fmla="*/ 84 h 116"/>
                  <a:gd name="T34" fmla="*/ 192 w 219"/>
                  <a:gd name="T35" fmla="*/ 62 h 116"/>
                  <a:gd name="T36" fmla="*/ 143 w 219"/>
                  <a:gd name="T37" fmla="*/ 33 h 11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19" h="115">
                    <a:moveTo>
                      <a:pt x="135" y="36"/>
                    </a:moveTo>
                    <a:cubicBezTo>
                      <a:pt x="131" y="33"/>
                      <a:pt x="126" y="32"/>
                      <a:pt x="121" y="28"/>
                    </a:cubicBezTo>
                    <a:cubicBezTo>
                      <a:pt x="109" y="23"/>
                      <a:pt x="101" y="14"/>
                      <a:pt x="91" y="9"/>
                    </a:cubicBezTo>
                    <a:cubicBezTo>
                      <a:pt x="78" y="0"/>
                      <a:pt x="74" y="7"/>
                      <a:pt x="59" y="7"/>
                    </a:cubicBezTo>
                    <a:cubicBezTo>
                      <a:pt x="80" y="18"/>
                      <a:pt x="104" y="27"/>
                      <a:pt x="118" y="46"/>
                    </a:cubicBezTo>
                    <a:cubicBezTo>
                      <a:pt x="89" y="63"/>
                      <a:pt x="69" y="43"/>
                      <a:pt x="39" y="39"/>
                    </a:cubicBezTo>
                    <a:cubicBezTo>
                      <a:pt x="55" y="51"/>
                      <a:pt x="67" y="62"/>
                      <a:pt x="84" y="71"/>
                    </a:cubicBezTo>
                    <a:cubicBezTo>
                      <a:pt x="84" y="71"/>
                      <a:pt x="84" y="71"/>
                      <a:pt x="84" y="71"/>
                    </a:cubicBezTo>
                    <a:cubicBezTo>
                      <a:pt x="65" y="87"/>
                      <a:pt x="17" y="48"/>
                      <a:pt x="0" y="79"/>
                    </a:cubicBezTo>
                    <a:cubicBezTo>
                      <a:pt x="8" y="84"/>
                      <a:pt x="24" y="79"/>
                      <a:pt x="32" y="81"/>
                    </a:cubicBezTo>
                    <a:cubicBezTo>
                      <a:pt x="44" y="83"/>
                      <a:pt x="59" y="84"/>
                      <a:pt x="70" y="86"/>
                    </a:cubicBezTo>
                    <a:cubicBezTo>
                      <a:pt x="92" y="89"/>
                      <a:pt x="102" y="102"/>
                      <a:pt x="126" y="99"/>
                    </a:cubicBezTo>
                    <a:cubicBezTo>
                      <a:pt x="125" y="105"/>
                      <a:pt x="121" y="107"/>
                      <a:pt x="117" y="111"/>
                    </a:cubicBezTo>
                    <a:cubicBezTo>
                      <a:pt x="129" y="116"/>
                      <a:pt x="152" y="104"/>
                      <a:pt x="166" y="103"/>
                    </a:cubicBezTo>
                    <a:cubicBezTo>
                      <a:pt x="184" y="102"/>
                      <a:pt x="200" y="113"/>
                      <a:pt x="215" y="108"/>
                    </a:cubicBezTo>
                    <a:cubicBezTo>
                      <a:pt x="214" y="107"/>
                      <a:pt x="210" y="103"/>
                      <a:pt x="209" y="98"/>
                    </a:cubicBezTo>
                    <a:cubicBezTo>
                      <a:pt x="210" y="91"/>
                      <a:pt x="216" y="90"/>
                      <a:pt x="217" y="84"/>
                    </a:cubicBezTo>
                    <a:cubicBezTo>
                      <a:pt x="219" y="72"/>
                      <a:pt x="203" y="67"/>
                      <a:pt x="192" y="62"/>
                    </a:cubicBezTo>
                    <a:cubicBezTo>
                      <a:pt x="175" y="53"/>
                      <a:pt x="161" y="41"/>
                      <a:pt x="143" y="33"/>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2" name="Freeform 145"/>
              <p:cNvSpPr/>
              <p:nvPr userDrawn="1"/>
            </p:nvSpPr>
            <p:spPr bwMode="auto">
              <a:xfrm>
                <a:off x="6212948" y="-223045"/>
                <a:ext cx="311190" cy="247980"/>
              </a:xfrm>
              <a:custGeom>
                <a:gdLst>
                  <a:gd name="T0" fmla="*/ 2 w 206"/>
                  <a:gd name="T1" fmla="*/ 126 h 164"/>
                  <a:gd name="T2" fmla="*/ 15 w 206"/>
                  <a:gd name="T3" fmla="*/ 118 h 164"/>
                  <a:gd name="T4" fmla="*/ 45 w 206"/>
                  <a:gd name="T5" fmla="*/ 79 h 164"/>
                  <a:gd name="T6" fmla="*/ 89 w 206"/>
                  <a:gd name="T7" fmla="*/ 43 h 164"/>
                  <a:gd name="T8" fmla="*/ 105 w 206"/>
                  <a:gd name="T9" fmla="*/ 15 h 164"/>
                  <a:gd name="T10" fmla="*/ 131 w 206"/>
                  <a:gd name="T11" fmla="*/ 0 h 164"/>
                  <a:gd name="T12" fmla="*/ 90 w 206"/>
                  <a:gd name="T13" fmla="*/ 59 h 164"/>
                  <a:gd name="T14" fmla="*/ 37 w 206"/>
                  <a:gd name="T15" fmla="*/ 107 h 164"/>
                  <a:gd name="T16" fmla="*/ 77 w 206"/>
                  <a:gd name="T17" fmla="*/ 92 h 164"/>
                  <a:gd name="T18" fmla="*/ 119 w 206"/>
                  <a:gd name="T19" fmla="*/ 81 h 164"/>
                  <a:gd name="T20" fmla="*/ 86 w 206"/>
                  <a:gd name="T21" fmla="*/ 103 h 164"/>
                  <a:gd name="T22" fmla="*/ 99 w 206"/>
                  <a:gd name="T23" fmla="*/ 107 h 164"/>
                  <a:gd name="T24" fmla="*/ 107 w 206"/>
                  <a:gd name="T25" fmla="*/ 123 h 164"/>
                  <a:gd name="T26" fmla="*/ 136 w 206"/>
                  <a:gd name="T27" fmla="*/ 122 h 164"/>
                  <a:gd name="T28" fmla="*/ 186 w 206"/>
                  <a:gd name="T29" fmla="*/ 111 h 164"/>
                  <a:gd name="T30" fmla="*/ 103 w 206"/>
                  <a:gd name="T31" fmla="*/ 156 h 164"/>
                  <a:gd name="T32" fmla="*/ 39 w 206"/>
                  <a:gd name="T33" fmla="*/ 161 h 164"/>
                  <a:gd name="T34" fmla="*/ 0 w 206"/>
                  <a:gd name="T35" fmla="*/ 138 h 16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6" h="164">
                    <a:moveTo>
                      <a:pt x="2" y="126"/>
                    </a:moveTo>
                    <a:cubicBezTo>
                      <a:pt x="5" y="124"/>
                      <a:pt x="10" y="121"/>
                      <a:pt x="15" y="118"/>
                    </a:cubicBezTo>
                    <a:cubicBezTo>
                      <a:pt x="27" y="106"/>
                      <a:pt x="28" y="89"/>
                      <a:pt x="45" y="79"/>
                    </a:cubicBezTo>
                    <a:cubicBezTo>
                      <a:pt x="63" y="68"/>
                      <a:pt x="81" y="60"/>
                      <a:pt x="89" y="43"/>
                    </a:cubicBezTo>
                    <a:cubicBezTo>
                      <a:pt x="95" y="33"/>
                      <a:pt x="98" y="22"/>
                      <a:pt x="105" y="15"/>
                    </a:cubicBezTo>
                    <a:cubicBezTo>
                      <a:pt x="113" y="8"/>
                      <a:pt x="124" y="4"/>
                      <a:pt x="131" y="0"/>
                    </a:cubicBezTo>
                    <a:cubicBezTo>
                      <a:pt x="115" y="16"/>
                      <a:pt x="102" y="40"/>
                      <a:pt x="90" y="59"/>
                    </a:cubicBezTo>
                    <a:cubicBezTo>
                      <a:pt x="79" y="80"/>
                      <a:pt x="57" y="95"/>
                      <a:pt x="37" y="107"/>
                    </a:cubicBezTo>
                    <a:cubicBezTo>
                      <a:pt x="51" y="103"/>
                      <a:pt x="64" y="98"/>
                      <a:pt x="77" y="92"/>
                    </a:cubicBezTo>
                    <a:cubicBezTo>
                      <a:pt x="89" y="90"/>
                      <a:pt x="105" y="78"/>
                      <a:pt x="119" y="81"/>
                    </a:cubicBezTo>
                    <a:cubicBezTo>
                      <a:pt x="116" y="92"/>
                      <a:pt x="96" y="102"/>
                      <a:pt x="86" y="103"/>
                    </a:cubicBezTo>
                    <a:cubicBezTo>
                      <a:pt x="90" y="106"/>
                      <a:pt x="94" y="105"/>
                      <a:pt x="99" y="107"/>
                    </a:cubicBezTo>
                    <a:cubicBezTo>
                      <a:pt x="91" y="116"/>
                      <a:pt x="89" y="120"/>
                      <a:pt x="107" y="123"/>
                    </a:cubicBezTo>
                    <a:cubicBezTo>
                      <a:pt x="117" y="124"/>
                      <a:pt x="125" y="122"/>
                      <a:pt x="136" y="122"/>
                    </a:cubicBezTo>
                    <a:cubicBezTo>
                      <a:pt x="157" y="121"/>
                      <a:pt x="168" y="128"/>
                      <a:pt x="186" y="111"/>
                    </a:cubicBezTo>
                    <a:cubicBezTo>
                      <a:pt x="206" y="134"/>
                      <a:pt x="116" y="155"/>
                      <a:pt x="103" y="156"/>
                    </a:cubicBezTo>
                    <a:cubicBezTo>
                      <a:pt x="82" y="159"/>
                      <a:pt x="62" y="157"/>
                      <a:pt x="39" y="161"/>
                    </a:cubicBezTo>
                    <a:cubicBezTo>
                      <a:pt x="22" y="164"/>
                      <a:pt x="3" y="160"/>
                      <a:pt x="0" y="138"/>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3" name="Freeform 146"/>
              <p:cNvSpPr/>
              <p:nvPr userDrawn="1"/>
            </p:nvSpPr>
            <p:spPr bwMode="auto">
              <a:xfrm>
                <a:off x="6112460" y="20072"/>
                <a:ext cx="209081" cy="218806"/>
              </a:xfrm>
              <a:custGeom>
                <a:gdLst>
                  <a:gd name="T0" fmla="*/ 48 w 139"/>
                  <a:gd name="T1" fmla="*/ 35 h 145"/>
                  <a:gd name="T2" fmla="*/ 42 w 139"/>
                  <a:gd name="T3" fmla="*/ 60 h 145"/>
                  <a:gd name="T4" fmla="*/ 32 w 139"/>
                  <a:gd name="T5" fmla="*/ 91 h 145"/>
                  <a:gd name="T6" fmla="*/ 0 w 139"/>
                  <a:gd name="T7" fmla="*/ 145 h 145"/>
                  <a:gd name="T8" fmla="*/ 39 w 139"/>
                  <a:gd name="T9" fmla="*/ 106 h 145"/>
                  <a:gd name="T10" fmla="*/ 61 w 139"/>
                  <a:gd name="T11" fmla="*/ 46 h 145"/>
                  <a:gd name="T12" fmla="*/ 73 w 139"/>
                  <a:gd name="T13" fmla="*/ 57 h 145"/>
                  <a:gd name="T14" fmla="*/ 107 w 139"/>
                  <a:gd name="T15" fmla="*/ 79 h 145"/>
                  <a:gd name="T16" fmla="*/ 93 w 139"/>
                  <a:gd name="T17" fmla="*/ 17 h 145"/>
                  <a:gd name="T18" fmla="*/ 139 w 139"/>
                  <a:gd name="T19" fmla="*/ 39 h 145"/>
                  <a:gd name="T20" fmla="*/ 93 w 139"/>
                  <a:gd name="T21" fmla="*/ 1 h 145"/>
                  <a:gd name="T22" fmla="*/ 53 w 139"/>
                  <a:gd name="T23" fmla="*/ 20 h 1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9" h="145">
                    <a:moveTo>
                      <a:pt x="48" y="35"/>
                    </a:moveTo>
                    <a:cubicBezTo>
                      <a:pt x="42" y="41"/>
                      <a:pt x="41" y="51"/>
                      <a:pt x="42" y="60"/>
                    </a:cubicBezTo>
                    <a:cubicBezTo>
                      <a:pt x="40" y="72"/>
                      <a:pt x="38" y="81"/>
                      <a:pt x="32" y="91"/>
                    </a:cubicBezTo>
                    <a:cubicBezTo>
                      <a:pt x="24" y="112"/>
                      <a:pt x="15" y="127"/>
                      <a:pt x="0" y="145"/>
                    </a:cubicBezTo>
                    <a:cubicBezTo>
                      <a:pt x="19" y="134"/>
                      <a:pt x="31" y="127"/>
                      <a:pt x="39" y="106"/>
                    </a:cubicBezTo>
                    <a:cubicBezTo>
                      <a:pt x="46" y="90"/>
                      <a:pt x="43" y="54"/>
                      <a:pt x="61" y="46"/>
                    </a:cubicBezTo>
                    <a:cubicBezTo>
                      <a:pt x="64" y="51"/>
                      <a:pt x="69" y="55"/>
                      <a:pt x="73" y="57"/>
                    </a:cubicBezTo>
                    <a:cubicBezTo>
                      <a:pt x="84" y="32"/>
                      <a:pt x="99" y="77"/>
                      <a:pt x="107" y="79"/>
                    </a:cubicBezTo>
                    <a:cubicBezTo>
                      <a:pt x="117" y="57"/>
                      <a:pt x="93" y="36"/>
                      <a:pt x="93" y="17"/>
                    </a:cubicBezTo>
                    <a:cubicBezTo>
                      <a:pt x="110" y="19"/>
                      <a:pt x="119" y="46"/>
                      <a:pt x="139" y="39"/>
                    </a:cubicBezTo>
                    <a:cubicBezTo>
                      <a:pt x="134" y="28"/>
                      <a:pt x="106" y="0"/>
                      <a:pt x="93" y="1"/>
                    </a:cubicBezTo>
                    <a:cubicBezTo>
                      <a:pt x="80" y="2"/>
                      <a:pt x="69" y="23"/>
                      <a:pt x="53" y="20"/>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4" name="Freeform 147"/>
              <p:cNvSpPr/>
              <p:nvPr userDrawn="1"/>
            </p:nvSpPr>
            <p:spPr bwMode="auto">
              <a:xfrm>
                <a:off x="6410684" y="70315"/>
                <a:ext cx="170183" cy="113455"/>
              </a:xfrm>
              <a:custGeom>
                <a:gdLst>
                  <a:gd name="T0" fmla="*/ 0 w 113"/>
                  <a:gd name="T1" fmla="*/ 47 h 76"/>
                  <a:gd name="T2" fmla="*/ 31 w 113"/>
                  <a:gd name="T3" fmla="*/ 45 h 76"/>
                  <a:gd name="T4" fmla="*/ 90 w 113"/>
                  <a:gd name="T5" fmla="*/ 0 h 76"/>
                  <a:gd name="T6" fmla="*/ 109 w 113"/>
                  <a:gd name="T7" fmla="*/ 59 h 76"/>
                  <a:gd name="T8" fmla="*/ 79 w 113"/>
                  <a:gd name="T9" fmla="*/ 56 h 76"/>
                  <a:gd name="T10" fmla="*/ 51 w 113"/>
                  <a:gd name="T11" fmla="*/ 75 h 76"/>
                  <a:gd name="T12" fmla="*/ 6 w 113"/>
                  <a:gd name="T13" fmla="*/ 60 h 76"/>
                  <a:gd name="T14" fmla="*/ 28 w 113"/>
                  <a:gd name="T15" fmla="*/ 47 h 76"/>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3" h="76">
                    <a:moveTo>
                      <a:pt x="0" y="47"/>
                    </a:moveTo>
                    <a:cubicBezTo>
                      <a:pt x="10" y="44"/>
                      <a:pt x="22" y="48"/>
                      <a:pt x="31" y="45"/>
                    </a:cubicBezTo>
                    <a:cubicBezTo>
                      <a:pt x="56" y="39"/>
                      <a:pt x="73" y="18"/>
                      <a:pt x="90" y="0"/>
                    </a:cubicBezTo>
                    <a:cubicBezTo>
                      <a:pt x="104" y="15"/>
                      <a:pt x="113" y="38"/>
                      <a:pt x="109" y="59"/>
                    </a:cubicBezTo>
                    <a:cubicBezTo>
                      <a:pt x="101" y="49"/>
                      <a:pt x="90" y="54"/>
                      <a:pt x="79" y="56"/>
                    </a:cubicBezTo>
                    <a:cubicBezTo>
                      <a:pt x="93" y="71"/>
                      <a:pt x="60" y="74"/>
                      <a:pt x="51" y="75"/>
                    </a:cubicBezTo>
                    <a:cubicBezTo>
                      <a:pt x="38" y="76"/>
                      <a:pt x="12" y="75"/>
                      <a:pt x="6" y="60"/>
                    </a:cubicBezTo>
                    <a:cubicBezTo>
                      <a:pt x="12" y="56"/>
                      <a:pt x="21" y="51"/>
                      <a:pt x="28" y="47"/>
                    </a:cubicBezTo>
                  </a:path>
                </a:pathLst>
              </a:custGeom>
              <a:solidFill>
                <a:srgbClr val="FFA69F"/>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5" name="Freeform 148"/>
              <p:cNvSpPr/>
              <p:nvPr userDrawn="1"/>
            </p:nvSpPr>
            <p:spPr bwMode="auto">
              <a:xfrm>
                <a:off x="6133531" y="-35035"/>
                <a:ext cx="103730" cy="103730"/>
              </a:xfrm>
              <a:custGeom>
                <a:gdLst>
                  <a:gd name="T0" fmla="*/ 8 w 69"/>
                  <a:gd name="T1" fmla="*/ 35 h 68"/>
                  <a:gd name="T2" fmla="*/ 62 w 69"/>
                  <a:gd name="T3" fmla="*/ 40 h 68"/>
                  <a:gd name="T4" fmla="*/ 43 w 69"/>
                  <a:gd name="T5" fmla="*/ 1 h 68"/>
                  <a:gd name="T6" fmla="*/ 18 w 69"/>
                  <a:gd name="T7" fmla="*/ 20 h 68"/>
                </a:gdLst>
                <a:cxnLst>
                  <a:cxn ang="0">
                    <a:pos x="T0" y="T1"/>
                  </a:cxn>
                  <a:cxn ang="0">
                    <a:pos x="T2" y="T3"/>
                  </a:cxn>
                  <a:cxn ang="0">
                    <a:pos x="T4" y="T5"/>
                  </a:cxn>
                  <a:cxn ang="0">
                    <a:pos x="T6" y="T7"/>
                  </a:cxn>
                </a:cxnLst>
                <a:rect l="0" t="0" r="r" b="b"/>
                <a:pathLst>
                  <a:path w="69" h="68">
                    <a:moveTo>
                      <a:pt x="8" y="35"/>
                    </a:moveTo>
                    <a:cubicBezTo>
                      <a:pt x="0" y="68"/>
                      <a:pt x="52" y="63"/>
                      <a:pt x="62" y="40"/>
                    </a:cubicBezTo>
                    <a:cubicBezTo>
                      <a:pt x="69" y="25"/>
                      <a:pt x="62" y="1"/>
                      <a:pt x="43" y="1"/>
                    </a:cubicBezTo>
                    <a:cubicBezTo>
                      <a:pt x="33" y="0"/>
                      <a:pt x="11" y="6"/>
                      <a:pt x="18" y="20"/>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6" name="Freeform 149"/>
              <p:cNvSpPr/>
              <p:nvPr userDrawn="1"/>
            </p:nvSpPr>
            <p:spPr bwMode="auto">
              <a:xfrm>
                <a:off x="5640813" y="-304083"/>
                <a:ext cx="392230" cy="452198"/>
              </a:xfrm>
              <a:custGeom>
                <a:gdLst>
                  <a:gd name="T0" fmla="*/ 233 w 260"/>
                  <a:gd name="T1" fmla="*/ 275 h 299"/>
                  <a:gd name="T2" fmla="*/ 141 w 260"/>
                  <a:gd name="T3" fmla="*/ 279 h 299"/>
                  <a:gd name="T4" fmla="*/ 92 w 260"/>
                  <a:gd name="T5" fmla="*/ 244 h 299"/>
                  <a:gd name="T6" fmla="*/ 53 w 260"/>
                  <a:gd name="T7" fmla="*/ 198 h 299"/>
                  <a:gd name="T8" fmla="*/ 20 w 260"/>
                  <a:gd name="T9" fmla="*/ 146 h 299"/>
                  <a:gd name="T10" fmla="*/ 19 w 260"/>
                  <a:gd name="T11" fmla="*/ 89 h 299"/>
                  <a:gd name="T12" fmla="*/ 43 w 260"/>
                  <a:gd name="T13" fmla="*/ 77 h 299"/>
                  <a:gd name="T14" fmla="*/ 68 w 260"/>
                  <a:gd name="T15" fmla="*/ 52 h 299"/>
                  <a:gd name="T16" fmla="*/ 111 w 260"/>
                  <a:gd name="T17" fmla="*/ 20 h 299"/>
                  <a:gd name="T18" fmla="*/ 192 w 260"/>
                  <a:gd name="T19" fmla="*/ 4 h 299"/>
                  <a:gd name="T20" fmla="*/ 260 w 260"/>
                  <a:gd name="T21" fmla="*/ 33 h 299"/>
                  <a:gd name="T22" fmla="*/ 216 w 260"/>
                  <a:gd name="T23" fmla="*/ 17 h 299"/>
                  <a:gd name="T24" fmla="*/ 232 w 260"/>
                  <a:gd name="T25" fmla="*/ 33 h 299"/>
                  <a:gd name="T26" fmla="*/ 165 w 260"/>
                  <a:gd name="T27" fmla="*/ 29 h 299"/>
                  <a:gd name="T28" fmla="*/ 137 w 260"/>
                  <a:gd name="T29" fmla="*/ 32 h 299"/>
                  <a:gd name="T30" fmla="*/ 133 w 260"/>
                  <a:gd name="T31" fmla="*/ 57 h 299"/>
                  <a:gd name="T32" fmla="*/ 80 w 260"/>
                  <a:gd name="T33" fmla="*/ 84 h 299"/>
                  <a:gd name="T34" fmla="*/ 24 w 260"/>
                  <a:gd name="T35" fmla="*/ 98 h 299"/>
                  <a:gd name="T36" fmla="*/ 36 w 260"/>
                  <a:gd name="T37" fmla="*/ 122 h 299"/>
                  <a:gd name="T38" fmla="*/ 64 w 260"/>
                  <a:gd name="T39" fmla="*/ 150 h 299"/>
                  <a:gd name="T40" fmla="*/ 86 w 260"/>
                  <a:gd name="T41" fmla="*/ 176 h 299"/>
                  <a:gd name="T42" fmla="*/ 92 w 260"/>
                  <a:gd name="T43" fmla="*/ 193 h 299"/>
                  <a:gd name="T44" fmla="*/ 105 w 260"/>
                  <a:gd name="T45" fmla="*/ 204 h 299"/>
                  <a:gd name="T46" fmla="*/ 88 w 260"/>
                  <a:gd name="T47" fmla="*/ 202 h 299"/>
                  <a:gd name="T48" fmla="*/ 88 w 260"/>
                  <a:gd name="T49" fmla="*/ 202 h 299"/>
                  <a:gd name="T50" fmla="*/ 122 w 260"/>
                  <a:gd name="T51" fmla="*/ 231 h 299"/>
                  <a:gd name="T52" fmla="*/ 162 w 260"/>
                  <a:gd name="T53" fmla="*/ 248 h 299"/>
                  <a:gd name="T54" fmla="*/ 188 w 260"/>
                  <a:gd name="T55" fmla="*/ 279 h 299"/>
                  <a:gd name="T56" fmla="*/ 229 w 260"/>
                  <a:gd name="T57" fmla="*/ 280 h 2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60" h="299">
                    <a:moveTo>
                      <a:pt x="233" y="275"/>
                    </a:moveTo>
                    <a:cubicBezTo>
                      <a:pt x="205" y="285"/>
                      <a:pt x="169" y="299"/>
                      <a:pt x="141" y="279"/>
                    </a:cubicBezTo>
                    <a:cubicBezTo>
                      <a:pt x="128" y="268"/>
                      <a:pt x="103" y="258"/>
                      <a:pt x="92" y="244"/>
                    </a:cubicBezTo>
                    <a:cubicBezTo>
                      <a:pt x="81" y="228"/>
                      <a:pt x="67" y="213"/>
                      <a:pt x="53" y="198"/>
                    </a:cubicBezTo>
                    <a:cubicBezTo>
                      <a:pt x="39" y="181"/>
                      <a:pt x="28" y="167"/>
                      <a:pt x="20" y="146"/>
                    </a:cubicBezTo>
                    <a:cubicBezTo>
                      <a:pt x="13" y="127"/>
                      <a:pt x="0" y="105"/>
                      <a:pt x="19" y="89"/>
                    </a:cubicBezTo>
                    <a:cubicBezTo>
                      <a:pt x="26" y="82"/>
                      <a:pt x="35" y="82"/>
                      <a:pt x="43" y="77"/>
                    </a:cubicBezTo>
                    <a:cubicBezTo>
                      <a:pt x="54" y="70"/>
                      <a:pt x="61" y="59"/>
                      <a:pt x="68" y="52"/>
                    </a:cubicBezTo>
                    <a:cubicBezTo>
                      <a:pt x="83" y="42"/>
                      <a:pt x="96" y="29"/>
                      <a:pt x="111" y="20"/>
                    </a:cubicBezTo>
                    <a:cubicBezTo>
                      <a:pt x="138" y="4"/>
                      <a:pt x="163" y="10"/>
                      <a:pt x="192" y="4"/>
                    </a:cubicBezTo>
                    <a:cubicBezTo>
                      <a:pt x="217" y="0"/>
                      <a:pt x="248" y="5"/>
                      <a:pt x="260" y="33"/>
                    </a:cubicBezTo>
                    <a:cubicBezTo>
                      <a:pt x="250" y="25"/>
                      <a:pt x="230" y="14"/>
                      <a:pt x="216" y="17"/>
                    </a:cubicBezTo>
                    <a:cubicBezTo>
                      <a:pt x="220" y="24"/>
                      <a:pt x="226" y="27"/>
                      <a:pt x="232" y="33"/>
                    </a:cubicBezTo>
                    <a:cubicBezTo>
                      <a:pt x="221" y="45"/>
                      <a:pt x="181" y="32"/>
                      <a:pt x="165" y="29"/>
                    </a:cubicBezTo>
                    <a:cubicBezTo>
                      <a:pt x="155" y="28"/>
                      <a:pt x="146" y="24"/>
                      <a:pt x="137" y="32"/>
                    </a:cubicBezTo>
                    <a:cubicBezTo>
                      <a:pt x="127" y="43"/>
                      <a:pt x="143" y="47"/>
                      <a:pt x="133" y="57"/>
                    </a:cubicBezTo>
                    <a:cubicBezTo>
                      <a:pt x="125" y="70"/>
                      <a:pt x="95" y="82"/>
                      <a:pt x="80" y="84"/>
                    </a:cubicBezTo>
                    <a:cubicBezTo>
                      <a:pt x="62" y="89"/>
                      <a:pt x="43" y="91"/>
                      <a:pt x="24" y="98"/>
                    </a:cubicBezTo>
                    <a:cubicBezTo>
                      <a:pt x="29" y="106"/>
                      <a:pt x="31" y="114"/>
                      <a:pt x="36" y="122"/>
                    </a:cubicBezTo>
                    <a:cubicBezTo>
                      <a:pt x="45" y="133"/>
                      <a:pt x="54" y="140"/>
                      <a:pt x="64" y="150"/>
                    </a:cubicBezTo>
                    <a:cubicBezTo>
                      <a:pt x="73" y="156"/>
                      <a:pt x="81" y="167"/>
                      <a:pt x="86" y="176"/>
                    </a:cubicBezTo>
                    <a:cubicBezTo>
                      <a:pt x="89" y="181"/>
                      <a:pt x="89" y="188"/>
                      <a:pt x="92" y="193"/>
                    </a:cubicBezTo>
                    <a:cubicBezTo>
                      <a:pt x="95" y="198"/>
                      <a:pt x="102" y="198"/>
                      <a:pt x="105" y="204"/>
                    </a:cubicBezTo>
                    <a:cubicBezTo>
                      <a:pt x="99" y="205"/>
                      <a:pt x="94" y="204"/>
                      <a:pt x="88" y="202"/>
                    </a:cubicBezTo>
                    <a:cubicBezTo>
                      <a:pt x="88" y="202"/>
                      <a:pt x="88" y="202"/>
                      <a:pt x="88" y="202"/>
                    </a:cubicBezTo>
                    <a:cubicBezTo>
                      <a:pt x="97" y="216"/>
                      <a:pt x="108" y="223"/>
                      <a:pt x="122" y="231"/>
                    </a:cubicBezTo>
                    <a:cubicBezTo>
                      <a:pt x="135" y="237"/>
                      <a:pt x="152" y="238"/>
                      <a:pt x="162" y="248"/>
                    </a:cubicBezTo>
                    <a:cubicBezTo>
                      <a:pt x="173" y="258"/>
                      <a:pt x="173" y="274"/>
                      <a:pt x="188" y="279"/>
                    </a:cubicBezTo>
                    <a:cubicBezTo>
                      <a:pt x="199" y="284"/>
                      <a:pt x="217" y="278"/>
                      <a:pt x="229" y="280"/>
                    </a:cubicBezTo>
                  </a:path>
                </a:pathLst>
              </a:custGeom>
              <a:solidFill>
                <a:srgbClr val="FDF3F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7" name="Freeform 150"/>
              <p:cNvSpPr/>
              <p:nvPr userDrawn="1"/>
            </p:nvSpPr>
            <p:spPr bwMode="auto">
              <a:xfrm>
                <a:off x="6323163" y="-391606"/>
                <a:ext cx="367917" cy="200976"/>
              </a:xfrm>
              <a:custGeom>
                <a:gdLst>
                  <a:gd name="T0" fmla="*/ 7 w 244"/>
                  <a:gd name="T1" fmla="*/ 30 h 133"/>
                  <a:gd name="T2" fmla="*/ 22 w 244"/>
                  <a:gd name="T3" fmla="*/ 74 h 133"/>
                  <a:gd name="T4" fmla="*/ 22 w 244"/>
                  <a:gd name="T5" fmla="*/ 74 h 133"/>
                  <a:gd name="T6" fmla="*/ 63 w 244"/>
                  <a:gd name="T7" fmla="*/ 58 h 133"/>
                  <a:gd name="T8" fmla="*/ 102 w 244"/>
                  <a:gd name="T9" fmla="*/ 72 h 133"/>
                  <a:gd name="T10" fmla="*/ 143 w 244"/>
                  <a:gd name="T11" fmla="*/ 75 h 133"/>
                  <a:gd name="T12" fmla="*/ 177 w 244"/>
                  <a:gd name="T13" fmla="*/ 99 h 133"/>
                  <a:gd name="T14" fmla="*/ 220 w 244"/>
                  <a:gd name="T15" fmla="*/ 105 h 133"/>
                  <a:gd name="T16" fmla="*/ 244 w 244"/>
                  <a:gd name="T17" fmla="*/ 133 h 133"/>
                  <a:gd name="T18" fmla="*/ 132 w 244"/>
                  <a:gd name="T19" fmla="*/ 38 h 133"/>
                  <a:gd name="T20" fmla="*/ 0 w 244"/>
                  <a:gd name="T21" fmla="*/ 27 h 1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4" h="133">
                    <a:moveTo>
                      <a:pt x="7" y="30"/>
                    </a:moveTo>
                    <a:cubicBezTo>
                      <a:pt x="15" y="43"/>
                      <a:pt x="20" y="56"/>
                      <a:pt x="22" y="74"/>
                    </a:cubicBezTo>
                    <a:cubicBezTo>
                      <a:pt x="22" y="74"/>
                      <a:pt x="22" y="74"/>
                      <a:pt x="22" y="74"/>
                    </a:cubicBezTo>
                    <a:cubicBezTo>
                      <a:pt x="37" y="65"/>
                      <a:pt x="47" y="59"/>
                      <a:pt x="63" y="58"/>
                    </a:cubicBezTo>
                    <a:cubicBezTo>
                      <a:pt x="70" y="59"/>
                      <a:pt x="126" y="55"/>
                      <a:pt x="102" y="72"/>
                    </a:cubicBezTo>
                    <a:cubicBezTo>
                      <a:pt x="114" y="78"/>
                      <a:pt x="130" y="69"/>
                      <a:pt x="143" y="75"/>
                    </a:cubicBezTo>
                    <a:cubicBezTo>
                      <a:pt x="157" y="83"/>
                      <a:pt x="161" y="94"/>
                      <a:pt x="177" y="99"/>
                    </a:cubicBezTo>
                    <a:cubicBezTo>
                      <a:pt x="189" y="103"/>
                      <a:pt x="208" y="99"/>
                      <a:pt x="220" y="105"/>
                    </a:cubicBezTo>
                    <a:cubicBezTo>
                      <a:pt x="231" y="111"/>
                      <a:pt x="240" y="126"/>
                      <a:pt x="244" y="133"/>
                    </a:cubicBezTo>
                    <a:cubicBezTo>
                      <a:pt x="232" y="78"/>
                      <a:pt x="179" y="56"/>
                      <a:pt x="132" y="38"/>
                    </a:cubicBezTo>
                    <a:cubicBezTo>
                      <a:pt x="89" y="24"/>
                      <a:pt x="45" y="0"/>
                      <a:pt x="0" y="27"/>
                    </a:cubicBezTo>
                  </a:path>
                </a:pathLst>
              </a:custGeom>
              <a:solidFill>
                <a:srgbClr val="FDF3F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8" name="Freeform 151"/>
              <p:cNvSpPr/>
              <p:nvPr userDrawn="1"/>
            </p:nvSpPr>
            <p:spPr bwMode="auto">
              <a:xfrm>
                <a:off x="5971452" y="245361"/>
                <a:ext cx="411679" cy="217184"/>
              </a:xfrm>
              <a:custGeom>
                <a:gdLst>
                  <a:gd name="T0" fmla="*/ 0 w 273"/>
                  <a:gd name="T1" fmla="*/ 50 h 144"/>
                  <a:gd name="T2" fmla="*/ 32 w 273"/>
                  <a:gd name="T3" fmla="*/ 42 h 144"/>
                  <a:gd name="T4" fmla="*/ 106 w 273"/>
                  <a:gd name="T5" fmla="*/ 0 h 144"/>
                  <a:gd name="T6" fmla="*/ 111 w 273"/>
                  <a:gd name="T7" fmla="*/ 39 h 144"/>
                  <a:gd name="T8" fmla="*/ 129 w 273"/>
                  <a:gd name="T9" fmla="*/ 65 h 144"/>
                  <a:gd name="T10" fmla="*/ 131 w 273"/>
                  <a:gd name="T11" fmla="*/ 45 h 144"/>
                  <a:gd name="T12" fmla="*/ 150 w 273"/>
                  <a:gd name="T13" fmla="*/ 80 h 144"/>
                  <a:gd name="T14" fmla="*/ 157 w 273"/>
                  <a:gd name="T15" fmla="*/ 97 h 144"/>
                  <a:gd name="T16" fmla="*/ 178 w 273"/>
                  <a:gd name="T17" fmla="*/ 100 h 144"/>
                  <a:gd name="T18" fmla="*/ 171 w 273"/>
                  <a:gd name="T19" fmla="*/ 47 h 144"/>
                  <a:gd name="T20" fmla="*/ 208 w 273"/>
                  <a:gd name="T21" fmla="*/ 101 h 144"/>
                  <a:gd name="T22" fmla="*/ 273 w 273"/>
                  <a:gd name="T23" fmla="*/ 132 h 144"/>
                  <a:gd name="T24" fmla="*/ 202 w 273"/>
                  <a:gd name="T25" fmla="*/ 137 h 144"/>
                  <a:gd name="T26" fmla="*/ 128 w 273"/>
                  <a:gd name="T27" fmla="*/ 110 h 144"/>
                  <a:gd name="T28" fmla="*/ 51 w 273"/>
                  <a:gd name="T29" fmla="*/ 84 h 144"/>
                  <a:gd name="T30" fmla="*/ 9 w 273"/>
                  <a:gd name="T31" fmla="*/ 46 h 14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3" h="144">
                    <a:moveTo>
                      <a:pt x="0" y="50"/>
                    </a:moveTo>
                    <a:cubicBezTo>
                      <a:pt x="8" y="45"/>
                      <a:pt x="23" y="43"/>
                      <a:pt x="32" y="42"/>
                    </a:cubicBezTo>
                    <a:cubicBezTo>
                      <a:pt x="64" y="37"/>
                      <a:pt x="80" y="14"/>
                      <a:pt x="106" y="0"/>
                    </a:cubicBezTo>
                    <a:cubicBezTo>
                      <a:pt x="103" y="18"/>
                      <a:pt x="102" y="23"/>
                      <a:pt x="111" y="39"/>
                    </a:cubicBezTo>
                    <a:cubicBezTo>
                      <a:pt x="115" y="46"/>
                      <a:pt x="122" y="60"/>
                      <a:pt x="129" y="65"/>
                    </a:cubicBezTo>
                    <a:cubicBezTo>
                      <a:pt x="132" y="59"/>
                      <a:pt x="128" y="52"/>
                      <a:pt x="131" y="45"/>
                    </a:cubicBezTo>
                    <a:cubicBezTo>
                      <a:pt x="139" y="54"/>
                      <a:pt x="145" y="69"/>
                      <a:pt x="150" y="80"/>
                    </a:cubicBezTo>
                    <a:cubicBezTo>
                      <a:pt x="152" y="88"/>
                      <a:pt x="151" y="94"/>
                      <a:pt x="157" y="97"/>
                    </a:cubicBezTo>
                    <a:cubicBezTo>
                      <a:pt x="162" y="101"/>
                      <a:pt x="175" y="100"/>
                      <a:pt x="178" y="100"/>
                    </a:cubicBezTo>
                    <a:cubicBezTo>
                      <a:pt x="177" y="83"/>
                      <a:pt x="169" y="66"/>
                      <a:pt x="171" y="47"/>
                    </a:cubicBezTo>
                    <a:cubicBezTo>
                      <a:pt x="184" y="67"/>
                      <a:pt x="185" y="89"/>
                      <a:pt x="208" y="101"/>
                    </a:cubicBezTo>
                    <a:cubicBezTo>
                      <a:pt x="227" y="113"/>
                      <a:pt x="259" y="112"/>
                      <a:pt x="273" y="132"/>
                    </a:cubicBezTo>
                    <a:cubicBezTo>
                      <a:pt x="251" y="138"/>
                      <a:pt x="225" y="144"/>
                      <a:pt x="202" y="137"/>
                    </a:cubicBezTo>
                    <a:cubicBezTo>
                      <a:pt x="177" y="129"/>
                      <a:pt x="154" y="117"/>
                      <a:pt x="128" y="110"/>
                    </a:cubicBezTo>
                    <a:cubicBezTo>
                      <a:pt x="99" y="104"/>
                      <a:pt x="75" y="102"/>
                      <a:pt x="51" y="84"/>
                    </a:cubicBezTo>
                    <a:cubicBezTo>
                      <a:pt x="36" y="75"/>
                      <a:pt x="22" y="60"/>
                      <a:pt x="9" y="46"/>
                    </a:cubicBezTo>
                  </a:path>
                </a:pathLst>
              </a:custGeom>
              <a:solidFill>
                <a:srgbClr val="FDF3F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192" name="Freeform 165"/>
            <p:cNvSpPr/>
            <p:nvPr userDrawn="1"/>
          </p:nvSpPr>
          <p:spPr bwMode="auto">
            <a:xfrm>
              <a:off x="315731" y="-344254"/>
              <a:ext cx="951400" cy="1204239"/>
            </a:xfrm>
            <a:custGeom>
              <a:gdLst>
                <a:gd name="T0" fmla="*/ 271 w 631"/>
                <a:gd name="T1" fmla="*/ 259 h 798"/>
                <a:gd name="T2" fmla="*/ 238 w 631"/>
                <a:gd name="T3" fmla="*/ 233 h 798"/>
                <a:gd name="T4" fmla="*/ 205 w 631"/>
                <a:gd name="T5" fmla="*/ 228 h 798"/>
                <a:gd name="T6" fmla="*/ 174 w 631"/>
                <a:gd name="T7" fmla="*/ 222 h 798"/>
                <a:gd name="T8" fmla="*/ 110 w 631"/>
                <a:gd name="T9" fmla="*/ 240 h 798"/>
                <a:gd name="T10" fmla="*/ 67 w 631"/>
                <a:gd name="T11" fmla="*/ 285 h 798"/>
                <a:gd name="T12" fmla="*/ 19 w 631"/>
                <a:gd name="T13" fmla="*/ 394 h 798"/>
                <a:gd name="T14" fmla="*/ 4 w 631"/>
                <a:gd name="T15" fmla="*/ 456 h 798"/>
                <a:gd name="T16" fmla="*/ 19 w 631"/>
                <a:gd name="T17" fmla="*/ 512 h 798"/>
                <a:gd name="T18" fmla="*/ 54 w 631"/>
                <a:gd name="T19" fmla="*/ 552 h 798"/>
                <a:gd name="T20" fmla="*/ 112 w 631"/>
                <a:gd name="T21" fmla="*/ 574 h 798"/>
                <a:gd name="T22" fmla="*/ 179 w 631"/>
                <a:gd name="T23" fmla="*/ 585 h 798"/>
                <a:gd name="T24" fmla="*/ 241 w 631"/>
                <a:gd name="T25" fmla="*/ 583 h 798"/>
                <a:gd name="T26" fmla="*/ 241 w 631"/>
                <a:gd name="T27" fmla="*/ 583 h 798"/>
                <a:gd name="T28" fmla="*/ 261 w 631"/>
                <a:gd name="T29" fmla="*/ 638 h 798"/>
                <a:gd name="T30" fmla="*/ 308 w 631"/>
                <a:gd name="T31" fmla="*/ 685 h 798"/>
                <a:gd name="T32" fmla="*/ 357 w 631"/>
                <a:gd name="T33" fmla="*/ 717 h 798"/>
                <a:gd name="T34" fmla="*/ 403 w 631"/>
                <a:gd name="T35" fmla="*/ 758 h 798"/>
                <a:gd name="T36" fmla="*/ 450 w 631"/>
                <a:gd name="T37" fmla="*/ 792 h 798"/>
                <a:gd name="T38" fmla="*/ 479 w 631"/>
                <a:gd name="T39" fmla="*/ 796 h 798"/>
                <a:gd name="T40" fmla="*/ 501 w 631"/>
                <a:gd name="T41" fmla="*/ 781 h 798"/>
                <a:gd name="T42" fmla="*/ 518 w 631"/>
                <a:gd name="T43" fmla="*/ 778 h 798"/>
                <a:gd name="T44" fmla="*/ 532 w 631"/>
                <a:gd name="T45" fmla="*/ 767 h 798"/>
                <a:gd name="T46" fmla="*/ 552 w 631"/>
                <a:gd name="T47" fmla="*/ 741 h 798"/>
                <a:gd name="T48" fmla="*/ 584 w 631"/>
                <a:gd name="T49" fmla="*/ 690 h 798"/>
                <a:gd name="T50" fmla="*/ 607 w 631"/>
                <a:gd name="T51" fmla="*/ 605 h 798"/>
                <a:gd name="T52" fmla="*/ 616 w 631"/>
                <a:gd name="T53" fmla="*/ 559 h 798"/>
                <a:gd name="T54" fmla="*/ 597 w 631"/>
                <a:gd name="T55" fmla="*/ 519 h 798"/>
                <a:gd name="T56" fmla="*/ 615 w 631"/>
                <a:gd name="T57" fmla="*/ 496 h 798"/>
                <a:gd name="T58" fmla="*/ 624 w 631"/>
                <a:gd name="T59" fmla="*/ 462 h 798"/>
                <a:gd name="T60" fmla="*/ 625 w 631"/>
                <a:gd name="T61" fmla="*/ 398 h 798"/>
                <a:gd name="T62" fmla="*/ 618 w 631"/>
                <a:gd name="T63" fmla="*/ 364 h 798"/>
                <a:gd name="T64" fmla="*/ 606 w 631"/>
                <a:gd name="T65" fmla="*/ 338 h 798"/>
                <a:gd name="T66" fmla="*/ 587 w 631"/>
                <a:gd name="T67" fmla="*/ 270 h 798"/>
                <a:gd name="T68" fmla="*/ 531 w 631"/>
                <a:gd name="T69" fmla="*/ 219 h 798"/>
                <a:gd name="T70" fmla="*/ 451 w 631"/>
                <a:gd name="T71" fmla="*/ 166 h 798"/>
                <a:gd name="T72" fmla="*/ 392 w 631"/>
                <a:gd name="T73" fmla="*/ 145 h 798"/>
                <a:gd name="T74" fmla="*/ 351 w 631"/>
                <a:gd name="T75" fmla="*/ 179 h 798"/>
                <a:gd name="T76" fmla="*/ 337 w 631"/>
                <a:gd name="T77" fmla="*/ 105 h 798"/>
                <a:gd name="T78" fmla="*/ 299 w 631"/>
                <a:gd name="T79" fmla="*/ 33 h 798"/>
                <a:gd name="T80" fmla="*/ 242 w 631"/>
                <a:gd name="T81" fmla="*/ 2 h 798"/>
                <a:gd name="T82" fmla="*/ 205 w 631"/>
                <a:gd name="T83" fmla="*/ 1 h 798"/>
                <a:gd name="T84" fmla="*/ 166 w 631"/>
                <a:gd name="T85" fmla="*/ 14 h 798"/>
                <a:gd name="T86" fmla="*/ 101 w 631"/>
                <a:gd name="T87" fmla="*/ 32 h 798"/>
                <a:gd name="T88" fmla="*/ 111 w 631"/>
                <a:gd name="T89" fmla="*/ 110 h 798"/>
                <a:gd name="T90" fmla="*/ 197 w 631"/>
                <a:gd name="T91" fmla="*/ 231 h 798"/>
                <a:gd name="T92" fmla="*/ 257 w 631"/>
                <a:gd name="T93" fmla="*/ 248 h 79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31" h="798">
                  <a:moveTo>
                    <a:pt x="271" y="259"/>
                  </a:moveTo>
                  <a:cubicBezTo>
                    <a:pt x="260" y="250"/>
                    <a:pt x="249" y="239"/>
                    <a:pt x="238" y="233"/>
                  </a:cubicBezTo>
                  <a:cubicBezTo>
                    <a:pt x="228" y="230"/>
                    <a:pt x="215" y="230"/>
                    <a:pt x="205" y="228"/>
                  </a:cubicBezTo>
                  <a:cubicBezTo>
                    <a:pt x="194" y="225"/>
                    <a:pt x="184" y="222"/>
                    <a:pt x="174" y="222"/>
                  </a:cubicBezTo>
                  <a:cubicBezTo>
                    <a:pt x="150" y="221"/>
                    <a:pt x="130" y="230"/>
                    <a:pt x="110" y="240"/>
                  </a:cubicBezTo>
                  <a:cubicBezTo>
                    <a:pt x="87" y="253"/>
                    <a:pt x="78" y="261"/>
                    <a:pt x="67" y="285"/>
                  </a:cubicBezTo>
                  <a:cubicBezTo>
                    <a:pt x="51" y="323"/>
                    <a:pt x="31" y="355"/>
                    <a:pt x="19" y="394"/>
                  </a:cubicBezTo>
                  <a:cubicBezTo>
                    <a:pt x="11" y="413"/>
                    <a:pt x="6" y="434"/>
                    <a:pt x="4" y="456"/>
                  </a:cubicBezTo>
                  <a:cubicBezTo>
                    <a:pt x="0" y="478"/>
                    <a:pt x="6" y="495"/>
                    <a:pt x="19" y="512"/>
                  </a:cubicBezTo>
                  <a:cubicBezTo>
                    <a:pt x="30" y="526"/>
                    <a:pt x="38" y="542"/>
                    <a:pt x="54" y="552"/>
                  </a:cubicBezTo>
                  <a:cubicBezTo>
                    <a:pt x="71" y="562"/>
                    <a:pt x="93" y="569"/>
                    <a:pt x="112" y="574"/>
                  </a:cubicBezTo>
                  <a:cubicBezTo>
                    <a:pt x="134" y="578"/>
                    <a:pt x="156" y="582"/>
                    <a:pt x="179" y="585"/>
                  </a:cubicBezTo>
                  <a:cubicBezTo>
                    <a:pt x="201" y="589"/>
                    <a:pt x="219" y="586"/>
                    <a:pt x="241" y="583"/>
                  </a:cubicBezTo>
                  <a:cubicBezTo>
                    <a:pt x="241" y="583"/>
                    <a:pt x="241" y="583"/>
                    <a:pt x="241" y="583"/>
                  </a:cubicBezTo>
                  <a:cubicBezTo>
                    <a:pt x="230" y="600"/>
                    <a:pt x="252" y="627"/>
                    <a:pt x="261" y="638"/>
                  </a:cubicBezTo>
                  <a:cubicBezTo>
                    <a:pt x="276" y="655"/>
                    <a:pt x="291" y="671"/>
                    <a:pt x="308" y="685"/>
                  </a:cubicBezTo>
                  <a:cubicBezTo>
                    <a:pt x="324" y="697"/>
                    <a:pt x="341" y="705"/>
                    <a:pt x="357" y="717"/>
                  </a:cubicBezTo>
                  <a:cubicBezTo>
                    <a:pt x="372" y="729"/>
                    <a:pt x="386" y="744"/>
                    <a:pt x="403" y="758"/>
                  </a:cubicBezTo>
                  <a:cubicBezTo>
                    <a:pt x="419" y="770"/>
                    <a:pt x="431" y="784"/>
                    <a:pt x="450" y="792"/>
                  </a:cubicBezTo>
                  <a:cubicBezTo>
                    <a:pt x="461" y="797"/>
                    <a:pt x="468" y="798"/>
                    <a:pt x="479" y="796"/>
                  </a:cubicBezTo>
                  <a:cubicBezTo>
                    <a:pt x="493" y="794"/>
                    <a:pt x="491" y="785"/>
                    <a:pt x="501" y="781"/>
                  </a:cubicBezTo>
                  <a:cubicBezTo>
                    <a:pt x="505" y="779"/>
                    <a:pt x="514" y="780"/>
                    <a:pt x="518" y="778"/>
                  </a:cubicBezTo>
                  <a:cubicBezTo>
                    <a:pt x="525" y="776"/>
                    <a:pt x="528" y="773"/>
                    <a:pt x="532" y="767"/>
                  </a:cubicBezTo>
                  <a:cubicBezTo>
                    <a:pt x="538" y="759"/>
                    <a:pt x="546" y="749"/>
                    <a:pt x="552" y="741"/>
                  </a:cubicBezTo>
                  <a:cubicBezTo>
                    <a:pt x="565" y="724"/>
                    <a:pt x="579" y="709"/>
                    <a:pt x="584" y="690"/>
                  </a:cubicBezTo>
                  <a:cubicBezTo>
                    <a:pt x="593" y="662"/>
                    <a:pt x="594" y="631"/>
                    <a:pt x="607" y="605"/>
                  </a:cubicBezTo>
                  <a:cubicBezTo>
                    <a:pt x="612" y="589"/>
                    <a:pt x="620" y="577"/>
                    <a:pt x="616" y="559"/>
                  </a:cubicBezTo>
                  <a:cubicBezTo>
                    <a:pt x="612" y="546"/>
                    <a:pt x="606" y="531"/>
                    <a:pt x="597" y="519"/>
                  </a:cubicBezTo>
                  <a:cubicBezTo>
                    <a:pt x="604" y="510"/>
                    <a:pt x="613" y="509"/>
                    <a:pt x="615" y="496"/>
                  </a:cubicBezTo>
                  <a:cubicBezTo>
                    <a:pt x="619" y="484"/>
                    <a:pt x="619" y="474"/>
                    <a:pt x="624" y="462"/>
                  </a:cubicBezTo>
                  <a:cubicBezTo>
                    <a:pt x="631" y="440"/>
                    <a:pt x="630" y="421"/>
                    <a:pt x="625" y="398"/>
                  </a:cubicBezTo>
                  <a:cubicBezTo>
                    <a:pt x="624" y="386"/>
                    <a:pt x="622" y="375"/>
                    <a:pt x="618" y="364"/>
                  </a:cubicBezTo>
                  <a:cubicBezTo>
                    <a:pt x="614" y="354"/>
                    <a:pt x="609" y="347"/>
                    <a:pt x="606" y="338"/>
                  </a:cubicBezTo>
                  <a:cubicBezTo>
                    <a:pt x="601" y="314"/>
                    <a:pt x="601" y="291"/>
                    <a:pt x="587" y="270"/>
                  </a:cubicBezTo>
                  <a:cubicBezTo>
                    <a:pt x="575" y="251"/>
                    <a:pt x="550" y="234"/>
                    <a:pt x="531" y="219"/>
                  </a:cubicBezTo>
                  <a:cubicBezTo>
                    <a:pt x="506" y="200"/>
                    <a:pt x="479" y="182"/>
                    <a:pt x="451" y="166"/>
                  </a:cubicBezTo>
                  <a:cubicBezTo>
                    <a:pt x="434" y="155"/>
                    <a:pt x="414" y="142"/>
                    <a:pt x="392" y="145"/>
                  </a:cubicBezTo>
                  <a:cubicBezTo>
                    <a:pt x="372" y="147"/>
                    <a:pt x="364" y="164"/>
                    <a:pt x="351" y="179"/>
                  </a:cubicBezTo>
                  <a:cubicBezTo>
                    <a:pt x="333" y="160"/>
                    <a:pt x="340" y="128"/>
                    <a:pt x="337" y="105"/>
                  </a:cubicBezTo>
                  <a:cubicBezTo>
                    <a:pt x="335" y="78"/>
                    <a:pt x="314" y="53"/>
                    <a:pt x="299" y="33"/>
                  </a:cubicBezTo>
                  <a:cubicBezTo>
                    <a:pt x="281" y="14"/>
                    <a:pt x="267" y="3"/>
                    <a:pt x="242" y="2"/>
                  </a:cubicBezTo>
                  <a:cubicBezTo>
                    <a:pt x="231" y="1"/>
                    <a:pt x="216" y="0"/>
                    <a:pt x="205" y="1"/>
                  </a:cubicBezTo>
                  <a:cubicBezTo>
                    <a:pt x="191" y="3"/>
                    <a:pt x="180" y="12"/>
                    <a:pt x="166" y="14"/>
                  </a:cubicBezTo>
                  <a:cubicBezTo>
                    <a:pt x="140" y="17"/>
                    <a:pt x="119" y="3"/>
                    <a:pt x="101" y="32"/>
                  </a:cubicBezTo>
                  <a:cubicBezTo>
                    <a:pt x="87" y="57"/>
                    <a:pt x="101" y="87"/>
                    <a:pt x="111" y="110"/>
                  </a:cubicBezTo>
                  <a:cubicBezTo>
                    <a:pt x="130" y="155"/>
                    <a:pt x="150" y="211"/>
                    <a:pt x="197" y="231"/>
                  </a:cubicBezTo>
                  <a:cubicBezTo>
                    <a:pt x="204" y="235"/>
                    <a:pt x="258" y="256"/>
                    <a:pt x="257" y="248"/>
                  </a:cubicBezTo>
                </a:path>
              </a:pathLst>
            </a:custGeom>
            <a:solidFill>
              <a:srgbClr val="F3D3DB"/>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3" name="Freeform 166"/>
            <p:cNvSpPr/>
            <p:nvPr userDrawn="1"/>
          </p:nvSpPr>
          <p:spPr bwMode="auto">
            <a:xfrm>
              <a:off x="344905" y="-259974"/>
              <a:ext cx="870360" cy="1072957"/>
            </a:xfrm>
            <a:custGeom>
              <a:gdLst>
                <a:gd name="T0" fmla="*/ 311 w 577"/>
                <a:gd name="T1" fmla="*/ 379 h 711"/>
                <a:gd name="T2" fmla="*/ 267 w 577"/>
                <a:gd name="T3" fmla="*/ 433 h 711"/>
                <a:gd name="T4" fmla="*/ 231 w 577"/>
                <a:gd name="T5" fmla="*/ 456 h 711"/>
                <a:gd name="T6" fmla="*/ 155 w 577"/>
                <a:gd name="T7" fmla="*/ 470 h 711"/>
                <a:gd name="T8" fmla="*/ 86 w 577"/>
                <a:gd name="T9" fmla="*/ 458 h 711"/>
                <a:gd name="T10" fmla="*/ 0 w 577"/>
                <a:gd name="T11" fmla="*/ 442 h 711"/>
                <a:gd name="T12" fmla="*/ 26 w 577"/>
                <a:gd name="T13" fmla="*/ 399 h 711"/>
                <a:gd name="T14" fmla="*/ 44 w 577"/>
                <a:gd name="T15" fmla="*/ 359 h 711"/>
                <a:gd name="T16" fmla="*/ 42 w 577"/>
                <a:gd name="T17" fmla="*/ 333 h 711"/>
                <a:gd name="T18" fmla="*/ 125 w 577"/>
                <a:gd name="T19" fmla="*/ 248 h 711"/>
                <a:gd name="T20" fmla="*/ 221 w 577"/>
                <a:gd name="T21" fmla="*/ 214 h 711"/>
                <a:gd name="T22" fmla="*/ 231 w 577"/>
                <a:gd name="T23" fmla="*/ 166 h 711"/>
                <a:gd name="T24" fmla="*/ 153 w 577"/>
                <a:gd name="T25" fmla="*/ 63 h 711"/>
                <a:gd name="T26" fmla="*/ 166 w 577"/>
                <a:gd name="T27" fmla="*/ 63 h 711"/>
                <a:gd name="T28" fmla="*/ 120 w 577"/>
                <a:gd name="T29" fmla="*/ 2 h 711"/>
                <a:gd name="T30" fmla="*/ 227 w 577"/>
                <a:gd name="T31" fmla="*/ 27 h 711"/>
                <a:gd name="T32" fmla="*/ 259 w 577"/>
                <a:gd name="T33" fmla="*/ 37 h 711"/>
                <a:gd name="T34" fmla="*/ 304 w 577"/>
                <a:gd name="T35" fmla="*/ 96 h 711"/>
                <a:gd name="T36" fmla="*/ 367 w 577"/>
                <a:gd name="T37" fmla="*/ 132 h 711"/>
                <a:gd name="T38" fmla="*/ 424 w 577"/>
                <a:gd name="T39" fmla="*/ 153 h 711"/>
                <a:gd name="T40" fmla="*/ 481 w 577"/>
                <a:gd name="T41" fmla="*/ 190 h 711"/>
                <a:gd name="T42" fmla="*/ 555 w 577"/>
                <a:gd name="T43" fmla="*/ 232 h 711"/>
                <a:gd name="T44" fmla="*/ 556 w 577"/>
                <a:gd name="T45" fmla="*/ 250 h 711"/>
                <a:gd name="T46" fmla="*/ 567 w 577"/>
                <a:gd name="T47" fmla="*/ 294 h 711"/>
                <a:gd name="T48" fmla="*/ 561 w 577"/>
                <a:gd name="T49" fmla="*/ 335 h 711"/>
                <a:gd name="T50" fmla="*/ 567 w 577"/>
                <a:gd name="T51" fmla="*/ 369 h 711"/>
                <a:gd name="T52" fmla="*/ 557 w 577"/>
                <a:gd name="T53" fmla="*/ 389 h 711"/>
                <a:gd name="T54" fmla="*/ 463 w 577"/>
                <a:gd name="T55" fmla="*/ 374 h 711"/>
                <a:gd name="T56" fmla="*/ 388 w 577"/>
                <a:gd name="T57" fmla="*/ 324 h 711"/>
                <a:gd name="T58" fmla="*/ 493 w 577"/>
                <a:gd name="T59" fmla="*/ 469 h 711"/>
                <a:gd name="T60" fmla="*/ 523 w 577"/>
                <a:gd name="T61" fmla="*/ 524 h 711"/>
                <a:gd name="T62" fmla="*/ 506 w 577"/>
                <a:gd name="T63" fmla="*/ 547 h 711"/>
                <a:gd name="T64" fmla="*/ 482 w 577"/>
                <a:gd name="T65" fmla="*/ 611 h 711"/>
                <a:gd name="T66" fmla="*/ 470 w 577"/>
                <a:gd name="T67" fmla="*/ 639 h 711"/>
                <a:gd name="T68" fmla="*/ 462 w 577"/>
                <a:gd name="T69" fmla="*/ 676 h 711"/>
                <a:gd name="T70" fmla="*/ 432 w 577"/>
                <a:gd name="T71" fmla="*/ 673 h 711"/>
                <a:gd name="T72" fmla="*/ 379 w 577"/>
                <a:gd name="T73" fmla="*/ 597 h 711"/>
                <a:gd name="T74" fmla="*/ 344 w 577"/>
                <a:gd name="T75" fmla="*/ 565 h 711"/>
                <a:gd name="T76" fmla="*/ 308 w 577"/>
                <a:gd name="T77" fmla="*/ 540 h 711"/>
                <a:gd name="T78" fmla="*/ 327 w 577"/>
                <a:gd name="T79" fmla="*/ 456 h 711"/>
                <a:gd name="T80" fmla="*/ 334 w 577"/>
                <a:gd name="T81" fmla="*/ 374 h 711"/>
                <a:gd name="T82" fmla="*/ 328 w 577"/>
                <a:gd name="T83" fmla="*/ 327 h 7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77" h="711">
                  <a:moveTo>
                    <a:pt x="331" y="329"/>
                  </a:moveTo>
                  <a:cubicBezTo>
                    <a:pt x="319" y="345"/>
                    <a:pt x="314" y="361"/>
                    <a:pt x="311" y="379"/>
                  </a:cubicBezTo>
                  <a:cubicBezTo>
                    <a:pt x="307" y="390"/>
                    <a:pt x="292" y="452"/>
                    <a:pt x="282" y="417"/>
                  </a:cubicBezTo>
                  <a:cubicBezTo>
                    <a:pt x="274" y="420"/>
                    <a:pt x="273" y="428"/>
                    <a:pt x="267" y="433"/>
                  </a:cubicBezTo>
                  <a:cubicBezTo>
                    <a:pt x="261" y="436"/>
                    <a:pt x="256" y="437"/>
                    <a:pt x="248" y="441"/>
                  </a:cubicBezTo>
                  <a:cubicBezTo>
                    <a:pt x="243" y="444"/>
                    <a:pt x="238" y="451"/>
                    <a:pt x="231" y="456"/>
                  </a:cubicBezTo>
                  <a:cubicBezTo>
                    <a:pt x="217" y="468"/>
                    <a:pt x="212" y="461"/>
                    <a:pt x="197" y="457"/>
                  </a:cubicBezTo>
                  <a:cubicBezTo>
                    <a:pt x="183" y="454"/>
                    <a:pt x="167" y="464"/>
                    <a:pt x="155" y="470"/>
                  </a:cubicBezTo>
                  <a:cubicBezTo>
                    <a:pt x="140" y="476"/>
                    <a:pt x="125" y="480"/>
                    <a:pt x="109" y="477"/>
                  </a:cubicBezTo>
                  <a:cubicBezTo>
                    <a:pt x="92" y="477"/>
                    <a:pt x="94" y="468"/>
                    <a:pt x="86" y="458"/>
                  </a:cubicBezTo>
                  <a:cubicBezTo>
                    <a:pt x="76" y="445"/>
                    <a:pt x="61" y="448"/>
                    <a:pt x="48" y="446"/>
                  </a:cubicBezTo>
                  <a:cubicBezTo>
                    <a:pt x="32" y="443"/>
                    <a:pt x="18" y="442"/>
                    <a:pt x="0" y="442"/>
                  </a:cubicBezTo>
                  <a:cubicBezTo>
                    <a:pt x="8" y="432"/>
                    <a:pt x="14" y="424"/>
                    <a:pt x="20" y="414"/>
                  </a:cubicBezTo>
                  <a:cubicBezTo>
                    <a:pt x="22" y="408"/>
                    <a:pt x="24" y="405"/>
                    <a:pt x="26" y="399"/>
                  </a:cubicBezTo>
                  <a:cubicBezTo>
                    <a:pt x="24" y="392"/>
                    <a:pt x="19" y="395"/>
                    <a:pt x="22" y="385"/>
                  </a:cubicBezTo>
                  <a:cubicBezTo>
                    <a:pt x="24" y="375"/>
                    <a:pt x="39" y="368"/>
                    <a:pt x="44" y="359"/>
                  </a:cubicBezTo>
                  <a:cubicBezTo>
                    <a:pt x="49" y="353"/>
                    <a:pt x="48" y="357"/>
                    <a:pt x="47" y="349"/>
                  </a:cubicBezTo>
                  <a:cubicBezTo>
                    <a:pt x="46" y="341"/>
                    <a:pt x="40" y="344"/>
                    <a:pt x="42" y="333"/>
                  </a:cubicBezTo>
                  <a:cubicBezTo>
                    <a:pt x="47" y="316"/>
                    <a:pt x="67" y="297"/>
                    <a:pt x="78" y="285"/>
                  </a:cubicBezTo>
                  <a:cubicBezTo>
                    <a:pt x="92" y="268"/>
                    <a:pt x="107" y="257"/>
                    <a:pt x="125" y="248"/>
                  </a:cubicBezTo>
                  <a:cubicBezTo>
                    <a:pt x="146" y="236"/>
                    <a:pt x="163" y="224"/>
                    <a:pt x="186" y="220"/>
                  </a:cubicBezTo>
                  <a:cubicBezTo>
                    <a:pt x="199" y="217"/>
                    <a:pt x="211" y="214"/>
                    <a:pt x="221" y="214"/>
                  </a:cubicBezTo>
                  <a:cubicBezTo>
                    <a:pt x="227" y="213"/>
                    <a:pt x="243" y="221"/>
                    <a:pt x="249" y="217"/>
                  </a:cubicBezTo>
                  <a:cubicBezTo>
                    <a:pt x="258" y="212"/>
                    <a:pt x="234" y="174"/>
                    <a:pt x="231" y="166"/>
                  </a:cubicBezTo>
                  <a:cubicBezTo>
                    <a:pt x="220" y="150"/>
                    <a:pt x="196" y="149"/>
                    <a:pt x="181" y="135"/>
                  </a:cubicBezTo>
                  <a:cubicBezTo>
                    <a:pt x="159" y="115"/>
                    <a:pt x="159" y="88"/>
                    <a:pt x="153" y="63"/>
                  </a:cubicBezTo>
                  <a:cubicBezTo>
                    <a:pt x="155" y="65"/>
                    <a:pt x="158" y="67"/>
                    <a:pt x="160" y="71"/>
                  </a:cubicBezTo>
                  <a:cubicBezTo>
                    <a:pt x="161" y="67"/>
                    <a:pt x="160" y="64"/>
                    <a:pt x="166" y="63"/>
                  </a:cubicBezTo>
                  <a:cubicBezTo>
                    <a:pt x="167" y="52"/>
                    <a:pt x="151" y="37"/>
                    <a:pt x="146" y="27"/>
                  </a:cubicBezTo>
                  <a:cubicBezTo>
                    <a:pt x="139" y="17"/>
                    <a:pt x="129" y="10"/>
                    <a:pt x="120" y="2"/>
                  </a:cubicBezTo>
                  <a:cubicBezTo>
                    <a:pt x="146" y="0"/>
                    <a:pt x="172" y="3"/>
                    <a:pt x="198" y="12"/>
                  </a:cubicBezTo>
                  <a:cubicBezTo>
                    <a:pt x="207" y="17"/>
                    <a:pt x="217" y="27"/>
                    <a:pt x="227" y="27"/>
                  </a:cubicBezTo>
                  <a:cubicBezTo>
                    <a:pt x="232" y="26"/>
                    <a:pt x="236" y="21"/>
                    <a:pt x="244" y="25"/>
                  </a:cubicBezTo>
                  <a:cubicBezTo>
                    <a:pt x="248" y="26"/>
                    <a:pt x="256" y="34"/>
                    <a:pt x="259" y="37"/>
                  </a:cubicBezTo>
                  <a:cubicBezTo>
                    <a:pt x="267" y="43"/>
                    <a:pt x="278" y="51"/>
                    <a:pt x="285" y="59"/>
                  </a:cubicBezTo>
                  <a:cubicBezTo>
                    <a:pt x="295" y="69"/>
                    <a:pt x="298" y="84"/>
                    <a:pt x="304" y="96"/>
                  </a:cubicBezTo>
                  <a:cubicBezTo>
                    <a:pt x="317" y="119"/>
                    <a:pt x="323" y="141"/>
                    <a:pt x="332" y="165"/>
                  </a:cubicBezTo>
                  <a:cubicBezTo>
                    <a:pt x="331" y="147"/>
                    <a:pt x="353" y="134"/>
                    <a:pt x="367" y="132"/>
                  </a:cubicBezTo>
                  <a:cubicBezTo>
                    <a:pt x="381" y="131"/>
                    <a:pt x="411" y="134"/>
                    <a:pt x="403" y="155"/>
                  </a:cubicBezTo>
                  <a:cubicBezTo>
                    <a:pt x="409" y="157"/>
                    <a:pt x="417" y="153"/>
                    <a:pt x="424" y="153"/>
                  </a:cubicBezTo>
                  <a:cubicBezTo>
                    <a:pt x="433" y="155"/>
                    <a:pt x="442" y="160"/>
                    <a:pt x="449" y="163"/>
                  </a:cubicBezTo>
                  <a:cubicBezTo>
                    <a:pt x="462" y="170"/>
                    <a:pt x="474" y="180"/>
                    <a:pt x="481" y="190"/>
                  </a:cubicBezTo>
                  <a:cubicBezTo>
                    <a:pt x="491" y="203"/>
                    <a:pt x="500" y="212"/>
                    <a:pt x="515" y="218"/>
                  </a:cubicBezTo>
                  <a:cubicBezTo>
                    <a:pt x="528" y="224"/>
                    <a:pt x="543" y="225"/>
                    <a:pt x="555" y="232"/>
                  </a:cubicBezTo>
                  <a:cubicBezTo>
                    <a:pt x="550" y="235"/>
                    <a:pt x="543" y="237"/>
                    <a:pt x="539" y="242"/>
                  </a:cubicBezTo>
                  <a:cubicBezTo>
                    <a:pt x="544" y="246"/>
                    <a:pt x="553" y="248"/>
                    <a:pt x="556" y="250"/>
                  </a:cubicBezTo>
                  <a:cubicBezTo>
                    <a:pt x="559" y="255"/>
                    <a:pt x="562" y="262"/>
                    <a:pt x="562" y="268"/>
                  </a:cubicBezTo>
                  <a:cubicBezTo>
                    <a:pt x="565" y="277"/>
                    <a:pt x="565" y="284"/>
                    <a:pt x="567" y="294"/>
                  </a:cubicBezTo>
                  <a:cubicBezTo>
                    <a:pt x="570" y="301"/>
                    <a:pt x="577" y="311"/>
                    <a:pt x="575" y="320"/>
                  </a:cubicBezTo>
                  <a:cubicBezTo>
                    <a:pt x="572" y="330"/>
                    <a:pt x="564" y="327"/>
                    <a:pt x="561" y="335"/>
                  </a:cubicBezTo>
                  <a:cubicBezTo>
                    <a:pt x="557" y="344"/>
                    <a:pt x="566" y="348"/>
                    <a:pt x="568" y="355"/>
                  </a:cubicBezTo>
                  <a:cubicBezTo>
                    <a:pt x="572" y="366"/>
                    <a:pt x="573" y="359"/>
                    <a:pt x="567" y="369"/>
                  </a:cubicBezTo>
                  <a:cubicBezTo>
                    <a:pt x="566" y="371"/>
                    <a:pt x="563" y="374"/>
                    <a:pt x="562" y="376"/>
                  </a:cubicBezTo>
                  <a:cubicBezTo>
                    <a:pt x="560" y="379"/>
                    <a:pt x="561" y="384"/>
                    <a:pt x="557" y="389"/>
                  </a:cubicBezTo>
                  <a:cubicBezTo>
                    <a:pt x="551" y="397"/>
                    <a:pt x="517" y="392"/>
                    <a:pt x="506" y="390"/>
                  </a:cubicBezTo>
                  <a:cubicBezTo>
                    <a:pt x="491" y="389"/>
                    <a:pt x="475" y="381"/>
                    <a:pt x="463" y="374"/>
                  </a:cubicBezTo>
                  <a:cubicBezTo>
                    <a:pt x="449" y="366"/>
                    <a:pt x="433" y="357"/>
                    <a:pt x="423" y="347"/>
                  </a:cubicBezTo>
                  <a:cubicBezTo>
                    <a:pt x="412" y="336"/>
                    <a:pt x="406" y="324"/>
                    <a:pt x="388" y="324"/>
                  </a:cubicBezTo>
                  <a:cubicBezTo>
                    <a:pt x="418" y="348"/>
                    <a:pt x="443" y="374"/>
                    <a:pt x="464" y="406"/>
                  </a:cubicBezTo>
                  <a:cubicBezTo>
                    <a:pt x="477" y="428"/>
                    <a:pt x="490" y="443"/>
                    <a:pt x="493" y="469"/>
                  </a:cubicBezTo>
                  <a:cubicBezTo>
                    <a:pt x="495" y="480"/>
                    <a:pt x="494" y="497"/>
                    <a:pt x="500" y="506"/>
                  </a:cubicBezTo>
                  <a:cubicBezTo>
                    <a:pt x="505" y="513"/>
                    <a:pt x="515" y="518"/>
                    <a:pt x="523" y="524"/>
                  </a:cubicBezTo>
                  <a:cubicBezTo>
                    <a:pt x="518" y="528"/>
                    <a:pt x="508" y="528"/>
                    <a:pt x="503" y="524"/>
                  </a:cubicBezTo>
                  <a:cubicBezTo>
                    <a:pt x="500" y="532"/>
                    <a:pt x="508" y="538"/>
                    <a:pt x="506" y="547"/>
                  </a:cubicBezTo>
                  <a:cubicBezTo>
                    <a:pt x="506" y="554"/>
                    <a:pt x="501" y="560"/>
                    <a:pt x="499" y="569"/>
                  </a:cubicBezTo>
                  <a:cubicBezTo>
                    <a:pt x="494" y="582"/>
                    <a:pt x="493" y="599"/>
                    <a:pt x="482" y="611"/>
                  </a:cubicBezTo>
                  <a:cubicBezTo>
                    <a:pt x="476" y="619"/>
                    <a:pt x="465" y="616"/>
                    <a:pt x="464" y="627"/>
                  </a:cubicBezTo>
                  <a:cubicBezTo>
                    <a:pt x="464" y="630"/>
                    <a:pt x="471" y="635"/>
                    <a:pt x="470" y="639"/>
                  </a:cubicBezTo>
                  <a:cubicBezTo>
                    <a:pt x="470" y="642"/>
                    <a:pt x="468" y="645"/>
                    <a:pt x="467" y="650"/>
                  </a:cubicBezTo>
                  <a:cubicBezTo>
                    <a:pt x="465" y="659"/>
                    <a:pt x="464" y="667"/>
                    <a:pt x="462" y="676"/>
                  </a:cubicBezTo>
                  <a:cubicBezTo>
                    <a:pt x="463" y="687"/>
                    <a:pt x="469" y="699"/>
                    <a:pt x="468" y="711"/>
                  </a:cubicBezTo>
                  <a:cubicBezTo>
                    <a:pt x="454" y="710"/>
                    <a:pt x="443" y="681"/>
                    <a:pt x="432" y="673"/>
                  </a:cubicBezTo>
                  <a:cubicBezTo>
                    <a:pt x="422" y="666"/>
                    <a:pt x="403" y="661"/>
                    <a:pt x="396" y="651"/>
                  </a:cubicBezTo>
                  <a:cubicBezTo>
                    <a:pt x="385" y="635"/>
                    <a:pt x="393" y="608"/>
                    <a:pt x="379" y="597"/>
                  </a:cubicBezTo>
                  <a:cubicBezTo>
                    <a:pt x="373" y="592"/>
                    <a:pt x="364" y="593"/>
                    <a:pt x="358" y="589"/>
                  </a:cubicBezTo>
                  <a:cubicBezTo>
                    <a:pt x="350" y="583"/>
                    <a:pt x="349" y="574"/>
                    <a:pt x="344" y="565"/>
                  </a:cubicBezTo>
                  <a:cubicBezTo>
                    <a:pt x="328" y="573"/>
                    <a:pt x="323" y="569"/>
                    <a:pt x="315" y="556"/>
                  </a:cubicBezTo>
                  <a:cubicBezTo>
                    <a:pt x="312" y="551"/>
                    <a:pt x="310" y="544"/>
                    <a:pt x="308" y="540"/>
                  </a:cubicBezTo>
                  <a:cubicBezTo>
                    <a:pt x="304" y="534"/>
                    <a:pt x="298" y="530"/>
                    <a:pt x="294" y="524"/>
                  </a:cubicBezTo>
                  <a:cubicBezTo>
                    <a:pt x="282" y="505"/>
                    <a:pt x="320" y="474"/>
                    <a:pt x="327" y="456"/>
                  </a:cubicBezTo>
                  <a:cubicBezTo>
                    <a:pt x="334" y="444"/>
                    <a:pt x="333" y="428"/>
                    <a:pt x="332" y="413"/>
                  </a:cubicBezTo>
                  <a:cubicBezTo>
                    <a:pt x="332" y="400"/>
                    <a:pt x="331" y="389"/>
                    <a:pt x="334" y="374"/>
                  </a:cubicBezTo>
                  <a:cubicBezTo>
                    <a:pt x="336" y="363"/>
                    <a:pt x="342" y="347"/>
                    <a:pt x="342" y="335"/>
                  </a:cubicBezTo>
                  <a:cubicBezTo>
                    <a:pt x="342" y="325"/>
                    <a:pt x="335" y="314"/>
                    <a:pt x="328" y="327"/>
                  </a:cubicBezTo>
                </a:path>
              </a:pathLst>
            </a:custGeom>
            <a:solidFill>
              <a:srgbClr val="FFA69F"/>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4" name="Freeform 167"/>
            <p:cNvSpPr/>
            <p:nvPr userDrawn="1"/>
          </p:nvSpPr>
          <p:spPr bwMode="auto">
            <a:xfrm>
              <a:off x="774413" y="221398"/>
              <a:ext cx="252843" cy="439231"/>
            </a:xfrm>
            <a:custGeom>
              <a:gdLst>
                <a:gd name="T0" fmla="*/ 62 w 167"/>
                <a:gd name="T1" fmla="*/ 17 h 291"/>
                <a:gd name="T2" fmla="*/ 48 w 167"/>
                <a:gd name="T3" fmla="*/ 79 h 291"/>
                <a:gd name="T4" fmla="*/ 32 w 167"/>
                <a:gd name="T5" fmla="*/ 143 h 291"/>
                <a:gd name="T6" fmla="*/ 3 w 167"/>
                <a:gd name="T7" fmla="*/ 198 h 291"/>
                <a:gd name="T8" fmla="*/ 40 w 167"/>
                <a:gd name="T9" fmla="*/ 156 h 291"/>
                <a:gd name="T10" fmla="*/ 56 w 167"/>
                <a:gd name="T11" fmla="*/ 135 h 291"/>
                <a:gd name="T12" fmla="*/ 59 w 167"/>
                <a:gd name="T13" fmla="*/ 118 h 291"/>
                <a:gd name="T14" fmla="*/ 66 w 167"/>
                <a:gd name="T15" fmla="*/ 184 h 291"/>
                <a:gd name="T16" fmla="*/ 75 w 167"/>
                <a:gd name="T17" fmla="*/ 143 h 291"/>
                <a:gd name="T18" fmla="*/ 104 w 167"/>
                <a:gd name="T19" fmla="*/ 213 h 291"/>
                <a:gd name="T20" fmla="*/ 140 w 167"/>
                <a:gd name="T21" fmla="*/ 291 h 291"/>
                <a:gd name="T22" fmla="*/ 111 w 167"/>
                <a:gd name="T23" fmla="*/ 208 h 291"/>
                <a:gd name="T24" fmla="*/ 105 w 167"/>
                <a:gd name="T25" fmla="*/ 133 h 291"/>
                <a:gd name="T26" fmla="*/ 121 w 167"/>
                <a:gd name="T27" fmla="*/ 138 h 291"/>
                <a:gd name="T28" fmla="*/ 148 w 167"/>
                <a:gd name="T29" fmla="*/ 192 h 291"/>
                <a:gd name="T30" fmla="*/ 156 w 167"/>
                <a:gd name="T31" fmla="*/ 152 h 291"/>
                <a:gd name="T32" fmla="*/ 134 w 167"/>
                <a:gd name="T33" fmla="*/ 92 h 291"/>
                <a:gd name="T34" fmla="*/ 151 w 167"/>
                <a:gd name="T35" fmla="*/ 93 h 291"/>
                <a:gd name="T36" fmla="*/ 147 w 167"/>
                <a:gd name="T37" fmla="*/ 72 h 291"/>
                <a:gd name="T38" fmla="*/ 160 w 167"/>
                <a:gd name="T39" fmla="*/ 82 h 291"/>
                <a:gd name="T40" fmla="*/ 140 w 167"/>
                <a:gd name="T41" fmla="*/ 32 h 291"/>
                <a:gd name="T42" fmla="*/ 114 w 167"/>
                <a:gd name="T43" fmla="*/ 7 h 291"/>
                <a:gd name="T44" fmla="*/ 80 w 167"/>
                <a:gd name="T45" fmla="*/ 6 h 291"/>
                <a:gd name="T46" fmla="*/ 59 w 167"/>
                <a:gd name="T47" fmla="*/ 7 h 2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67" h="291">
                  <a:moveTo>
                    <a:pt x="62" y="17"/>
                  </a:moveTo>
                  <a:cubicBezTo>
                    <a:pt x="52" y="16"/>
                    <a:pt x="46" y="73"/>
                    <a:pt x="48" y="79"/>
                  </a:cubicBezTo>
                  <a:cubicBezTo>
                    <a:pt x="50" y="103"/>
                    <a:pt x="47" y="121"/>
                    <a:pt x="32" y="143"/>
                  </a:cubicBezTo>
                  <a:cubicBezTo>
                    <a:pt x="23" y="158"/>
                    <a:pt x="0" y="175"/>
                    <a:pt x="3" y="198"/>
                  </a:cubicBezTo>
                  <a:cubicBezTo>
                    <a:pt x="9" y="180"/>
                    <a:pt x="24" y="164"/>
                    <a:pt x="40" y="156"/>
                  </a:cubicBezTo>
                  <a:cubicBezTo>
                    <a:pt x="52" y="150"/>
                    <a:pt x="52" y="150"/>
                    <a:pt x="56" y="135"/>
                  </a:cubicBezTo>
                  <a:cubicBezTo>
                    <a:pt x="56" y="131"/>
                    <a:pt x="60" y="123"/>
                    <a:pt x="59" y="118"/>
                  </a:cubicBezTo>
                  <a:cubicBezTo>
                    <a:pt x="68" y="139"/>
                    <a:pt x="61" y="162"/>
                    <a:pt x="66" y="184"/>
                  </a:cubicBezTo>
                  <a:cubicBezTo>
                    <a:pt x="74" y="174"/>
                    <a:pt x="71" y="155"/>
                    <a:pt x="75" y="143"/>
                  </a:cubicBezTo>
                  <a:cubicBezTo>
                    <a:pt x="93" y="152"/>
                    <a:pt x="98" y="195"/>
                    <a:pt x="104" y="213"/>
                  </a:cubicBezTo>
                  <a:cubicBezTo>
                    <a:pt x="115" y="241"/>
                    <a:pt x="124" y="266"/>
                    <a:pt x="140" y="291"/>
                  </a:cubicBezTo>
                  <a:cubicBezTo>
                    <a:pt x="125" y="271"/>
                    <a:pt x="115" y="234"/>
                    <a:pt x="111" y="208"/>
                  </a:cubicBezTo>
                  <a:cubicBezTo>
                    <a:pt x="105" y="186"/>
                    <a:pt x="85" y="153"/>
                    <a:pt x="105" y="133"/>
                  </a:cubicBezTo>
                  <a:cubicBezTo>
                    <a:pt x="110" y="137"/>
                    <a:pt x="117" y="145"/>
                    <a:pt x="121" y="138"/>
                  </a:cubicBezTo>
                  <a:cubicBezTo>
                    <a:pt x="135" y="146"/>
                    <a:pt x="145" y="176"/>
                    <a:pt x="148" y="192"/>
                  </a:cubicBezTo>
                  <a:cubicBezTo>
                    <a:pt x="149" y="177"/>
                    <a:pt x="156" y="165"/>
                    <a:pt x="156" y="152"/>
                  </a:cubicBezTo>
                  <a:cubicBezTo>
                    <a:pt x="156" y="129"/>
                    <a:pt x="137" y="112"/>
                    <a:pt x="134" y="92"/>
                  </a:cubicBezTo>
                  <a:cubicBezTo>
                    <a:pt x="138" y="93"/>
                    <a:pt x="146" y="94"/>
                    <a:pt x="151" y="93"/>
                  </a:cubicBezTo>
                  <a:cubicBezTo>
                    <a:pt x="149" y="86"/>
                    <a:pt x="144" y="80"/>
                    <a:pt x="147" y="72"/>
                  </a:cubicBezTo>
                  <a:cubicBezTo>
                    <a:pt x="152" y="76"/>
                    <a:pt x="156" y="80"/>
                    <a:pt x="160" y="82"/>
                  </a:cubicBezTo>
                  <a:cubicBezTo>
                    <a:pt x="167" y="70"/>
                    <a:pt x="147" y="42"/>
                    <a:pt x="140" y="32"/>
                  </a:cubicBezTo>
                  <a:cubicBezTo>
                    <a:pt x="135" y="23"/>
                    <a:pt x="125" y="13"/>
                    <a:pt x="114" y="7"/>
                  </a:cubicBezTo>
                  <a:cubicBezTo>
                    <a:pt x="102" y="0"/>
                    <a:pt x="94" y="1"/>
                    <a:pt x="80" y="6"/>
                  </a:cubicBezTo>
                  <a:cubicBezTo>
                    <a:pt x="74" y="6"/>
                    <a:pt x="61" y="11"/>
                    <a:pt x="59" y="7"/>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5" name="Freeform 168"/>
            <p:cNvSpPr/>
            <p:nvPr userDrawn="1"/>
          </p:nvSpPr>
          <p:spPr bwMode="auto">
            <a:xfrm>
              <a:off x="861934" y="-5512"/>
              <a:ext cx="238255" cy="309570"/>
            </a:xfrm>
            <a:custGeom>
              <a:gdLst>
                <a:gd name="T0" fmla="*/ 41 w 158"/>
                <a:gd name="T1" fmla="*/ 137 h 205"/>
                <a:gd name="T2" fmla="*/ 83 w 158"/>
                <a:gd name="T3" fmla="*/ 152 h 205"/>
                <a:gd name="T4" fmla="*/ 150 w 158"/>
                <a:gd name="T5" fmla="*/ 202 h 205"/>
                <a:gd name="T6" fmla="*/ 107 w 158"/>
                <a:gd name="T7" fmla="*/ 163 h 205"/>
                <a:gd name="T8" fmla="*/ 88 w 158"/>
                <a:gd name="T9" fmla="*/ 139 h 205"/>
                <a:gd name="T10" fmla="*/ 101 w 158"/>
                <a:gd name="T11" fmla="*/ 128 h 205"/>
                <a:gd name="T12" fmla="*/ 158 w 158"/>
                <a:gd name="T13" fmla="*/ 127 h 205"/>
                <a:gd name="T14" fmla="*/ 94 w 158"/>
                <a:gd name="T15" fmla="*/ 108 h 205"/>
                <a:gd name="T16" fmla="*/ 107 w 158"/>
                <a:gd name="T17" fmla="*/ 90 h 205"/>
                <a:gd name="T18" fmla="*/ 75 w 158"/>
                <a:gd name="T19" fmla="*/ 83 h 205"/>
                <a:gd name="T20" fmla="*/ 86 w 158"/>
                <a:gd name="T21" fmla="*/ 69 h 205"/>
                <a:gd name="T22" fmla="*/ 90 w 158"/>
                <a:gd name="T23" fmla="*/ 47 h 205"/>
                <a:gd name="T24" fmla="*/ 73 w 158"/>
                <a:gd name="T25" fmla="*/ 31 h 205"/>
                <a:gd name="T26" fmla="*/ 62 w 158"/>
                <a:gd name="T27" fmla="*/ 15 h 205"/>
                <a:gd name="T28" fmla="*/ 49 w 158"/>
                <a:gd name="T29" fmla="*/ 0 h 205"/>
                <a:gd name="T30" fmla="*/ 41 w 158"/>
                <a:gd name="T31" fmla="*/ 59 h 205"/>
                <a:gd name="T32" fmla="*/ 22 w 158"/>
                <a:gd name="T33" fmla="*/ 80 h 205"/>
                <a:gd name="T34" fmla="*/ 0 w 158"/>
                <a:gd name="T35" fmla="*/ 83 h 205"/>
                <a:gd name="T36" fmla="*/ 21 w 158"/>
                <a:gd name="T37" fmla="*/ 127 h 2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8" h="205">
                  <a:moveTo>
                    <a:pt x="41" y="137"/>
                  </a:moveTo>
                  <a:cubicBezTo>
                    <a:pt x="49" y="124"/>
                    <a:pt x="75" y="146"/>
                    <a:pt x="83" y="152"/>
                  </a:cubicBezTo>
                  <a:cubicBezTo>
                    <a:pt x="106" y="167"/>
                    <a:pt x="120" y="205"/>
                    <a:pt x="150" y="202"/>
                  </a:cubicBezTo>
                  <a:cubicBezTo>
                    <a:pt x="135" y="189"/>
                    <a:pt x="119" y="177"/>
                    <a:pt x="107" y="163"/>
                  </a:cubicBezTo>
                  <a:cubicBezTo>
                    <a:pt x="100" y="155"/>
                    <a:pt x="92" y="147"/>
                    <a:pt x="88" y="139"/>
                  </a:cubicBezTo>
                  <a:cubicBezTo>
                    <a:pt x="79" y="121"/>
                    <a:pt x="89" y="124"/>
                    <a:pt x="101" y="128"/>
                  </a:cubicBezTo>
                  <a:cubicBezTo>
                    <a:pt x="111" y="131"/>
                    <a:pt x="157" y="144"/>
                    <a:pt x="158" y="127"/>
                  </a:cubicBezTo>
                  <a:cubicBezTo>
                    <a:pt x="158" y="117"/>
                    <a:pt x="105" y="114"/>
                    <a:pt x="94" y="108"/>
                  </a:cubicBezTo>
                  <a:cubicBezTo>
                    <a:pt x="99" y="102"/>
                    <a:pt x="104" y="95"/>
                    <a:pt x="107" y="90"/>
                  </a:cubicBezTo>
                  <a:cubicBezTo>
                    <a:pt x="101" y="83"/>
                    <a:pt x="75" y="100"/>
                    <a:pt x="75" y="83"/>
                  </a:cubicBezTo>
                  <a:cubicBezTo>
                    <a:pt x="76" y="79"/>
                    <a:pt x="85" y="71"/>
                    <a:pt x="86" y="69"/>
                  </a:cubicBezTo>
                  <a:cubicBezTo>
                    <a:pt x="91" y="60"/>
                    <a:pt x="91" y="56"/>
                    <a:pt x="90" y="47"/>
                  </a:cubicBezTo>
                  <a:cubicBezTo>
                    <a:pt x="89" y="29"/>
                    <a:pt x="81" y="37"/>
                    <a:pt x="73" y="31"/>
                  </a:cubicBezTo>
                  <a:cubicBezTo>
                    <a:pt x="69" y="29"/>
                    <a:pt x="66" y="21"/>
                    <a:pt x="62" y="15"/>
                  </a:cubicBezTo>
                  <a:cubicBezTo>
                    <a:pt x="59" y="10"/>
                    <a:pt x="53" y="8"/>
                    <a:pt x="49" y="0"/>
                  </a:cubicBezTo>
                  <a:cubicBezTo>
                    <a:pt x="47" y="22"/>
                    <a:pt x="50" y="41"/>
                    <a:pt x="41" y="59"/>
                  </a:cubicBezTo>
                  <a:cubicBezTo>
                    <a:pt x="36" y="68"/>
                    <a:pt x="32" y="78"/>
                    <a:pt x="22" y="80"/>
                  </a:cubicBezTo>
                  <a:cubicBezTo>
                    <a:pt x="15" y="83"/>
                    <a:pt x="4" y="71"/>
                    <a:pt x="0" y="83"/>
                  </a:cubicBezTo>
                  <a:cubicBezTo>
                    <a:pt x="11" y="92"/>
                    <a:pt x="18" y="115"/>
                    <a:pt x="21" y="127"/>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6" name="Freeform 169"/>
            <p:cNvSpPr/>
            <p:nvPr userDrawn="1"/>
          </p:nvSpPr>
          <p:spPr bwMode="auto">
            <a:xfrm>
              <a:off x="395149" y="-84930"/>
              <a:ext cx="495959" cy="486233"/>
            </a:xfrm>
            <a:custGeom>
              <a:gdLst>
                <a:gd name="T0" fmla="*/ 299 w 329"/>
                <a:gd name="T1" fmla="*/ 206 h 322"/>
                <a:gd name="T2" fmla="*/ 268 w 329"/>
                <a:gd name="T3" fmla="*/ 210 h 322"/>
                <a:gd name="T4" fmla="*/ 245 w 329"/>
                <a:gd name="T5" fmla="*/ 247 h 322"/>
                <a:gd name="T6" fmla="*/ 164 w 329"/>
                <a:gd name="T7" fmla="*/ 316 h 322"/>
                <a:gd name="T8" fmla="*/ 200 w 329"/>
                <a:gd name="T9" fmla="*/ 276 h 322"/>
                <a:gd name="T10" fmla="*/ 215 w 329"/>
                <a:gd name="T11" fmla="*/ 237 h 322"/>
                <a:gd name="T12" fmla="*/ 187 w 329"/>
                <a:gd name="T13" fmla="*/ 243 h 322"/>
                <a:gd name="T14" fmla="*/ 157 w 329"/>
                <a:gd name="T15" fmla="*/ 253 h 322"/>
                <a:gd name="T16" fmla="*/ 156 w 329"/>
                <a:gd name="T17" fmla="*/ 247 h 322"/>
                <a:gd name="T18" fmla="*/ 69 w 329"/>
                <a:gd name="T19" fmla="*/ 278 h 322"/>
                <a:gd name="T20" fmla="*/ 0 w 329"/>
                <a:gd name="T21" fmla="*/ 313 h 322"/>
                <a:gd name="T22" fmla="*/ 29 w 329"/>
                <a:gd name="T23" fmla="*/ 272 h 322"/>
                <a:gd name="T24" fmla="*/ 42 w 329"/>
                <a:gd name="T25" fmla="*/ 262 h 322"/>
                <a:gd name="T26" fmla="*/ 26 w 329"/>
                <a:gd name="T27" fmla="*/ 250 h 322"/>
                <a:gd name="T28" fmla="*/ 36 w 329"/>
                <a:gd name="T29" fmla="*/ 240 h 322"/>
                <a:gd name="T30" fmla="*/ 28 w 329"/>
                <a:gd name="T31" fmla="*/ 237 h 322"/>
                <a:gd name="T32" fmla="*/ 64 w 329"/>
                <a:gd name="T33" fmla="*/ 226 h 322"/>
                <a:gd name="T34" fmla="*/ 99 w 329"/>
                <a:gd name="T35" fmla="*/ 210 h 322"/>
                <a:gd name="T36" fmla="*/ 122 w 329"/>
                <a:gd name="T37" fmla="*/ 198 h 322"/>
                <a:gd name="T38" fmla="*/ 102 w 329"/>
                <a:gd name="T39" fmla="*/ 180 h 322"/>
                <a:gd name="T40" fmla="*/ 142 w 329"/>
                <a:gd name="T41" fmla="*/ 161 h 322"/>
                <a:gd name="T42" fmla="*/ 201 w 329"/>
                <a:gd name="T43" fmla="*/ 143 h 322"/>
                <a:gd name="T44" fmla="*/ 253 w 329"/>
                <a:gd name="T45" fmla="*/ 145 h 322"/>
                <a:gd name="T46" fmla="*/ 287 w 329"/>
                <a:gd name="T47" fmla="*/ 143 h 322"/>
                <a:gd name="T48" fmla="*/ 257 w 329"/>
                <a:gd name="T49" fmla="*/ 110 h 322"/>
                <a:gd name="T50" fmla="*/ 226 w 329"/>
                <a:gd name="T51" fmla="*/ 69 h 322"/>
                <a:gd name="T52" fmla="*/ 220 w 329"/>
                <a:gd name="T53" fmla="*/ 50 h 322"/>
                <a:gd name="T54" fmla="*/ 193 w 329"/>
                <a:gd name="T55" fmla="*/ 29 h 322"/>
                <a:gd name="T56" fmla="*/ 163 w 329"/>
                <a:gd name="T57" fmla="*/ 0 h 322"/>
                <a:gd name="T58" fmla="*/ 189 w 329"/>
                <a:gd name="T59" fmla="*/ 8 h 322"/>
                <a:gd name="T60" fmla="*/ 212 w 329"/>
                <a:gd name="T61" fmla="*/ 18 h 322"/>
                <a:gd name="T62" fmla="*/ 249 w 329"/>
                <a:gd name="T63" fmla="*/ 59 h 322"/>
                <a:gd name="T64" fmla="*/ 257 w 329"/>
                <a:gd name="T65" fmla="*/ 25 h 322"/>
                <a:gd name="T66" fmla="*/ 276 w 329"/>
                <a:gd name="T67" fmla="*/ 37 h 322"/>
                <a:gd name="T68" fmla="*/ 285 w 329"/>
                <a:gd name="T69" fmla="*/ 57 h 322"/>
                <a:gd name="T70" fmla="*/ 307 w 329"/>
                <a:gd name="T71" fmla="*/ 104 h 322"/>
                <a:gd name="T72" fmla="*/ 312 w 329"/>
                <a:gd name="T73" fmla="*/ 176 h 32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29" h="322">
                  <a:moveTo>
                    <a:pt x="299" y="206"/>
                  </a:moveTo>
                  <a:cubicBezTo>
                    <a:pt x="290" y="204"/>
                    <a:pt x="276" y="206"/>
                    <a:pt x="268" y="210"/>
                  </a:cubicBezTo>
                  <a:cubicBezTo>
                    <a:pt x="249" y="215"/>
                    <a:pt x="250" y="231"/>
                    <a:pt x="245" y="247"/>
                  </a:cubicBezTo>
                  <a:cubicBezTo>
                    <a:pt x="237" y="274"/>
                    <a:pt x="195" y="322"/>
                    <a:pt x="164" y="316"/>
                  </a:cubicBezTo>
                  <a:cubicBezTo>
                    <a:pt x="170" y="301"/>
                    <a:pt x="187" y="289"/>
                    <a:pt x="200" y="276"/>
                  </a:cubicBezTo>
                  <a:cubicBezTo>
                    <a:pt x="210" y="263"/>
                    <a:pt x="213" y="253"/>
                    <a:pt x="215" y="237"/>
                  </a:cubicBezTo>
                  <a:cubicBezTo>
                    <a:pt x="205" y="239"/>
                    <a:pt x="196" y="242"/>
                    <a:pt x="187" y="243"/>
                  </a:cubicBezTo>
                  <a:cubicBezTo>
                    <a:pt x="178" y="246"/>
                    <a:pt x="166" y="254"/>
                    <a:pt x="157" y="253"/>
                  </a:cubicBezTo>
                  <a:cubicBezTo>
                    <a:pt x="157" y="250"/>
                    <a:pt x="157" y="250"/>
                    <a:pt x="156" y="247"/>
                  </a:cubicBezTo>
                  <a:cubicBezTo>
                    <a:pt x="129" y="241"/>
                    <a:pt x="93" y="264"/>
                    <a:pt x="69" y="278"/>
                  </a:cubicBezTo>
                  <a:cubicBezTo>
                    <a:pt x="44" y="292"/>
                    <a:pt x="30" y="311"/>
                    <a:pt x="0" y="313"/>
                  </a:cubicBezTo>
                  <a:cubicBezTo>
                    <a:pt x="4" y="298"/>
                    <a:pt x="17" y="281"/>
                    <a:pt x="29" y="272"/>
                  </a:cubicBezTo>
                  <a:cubicBezTo>
                    <a:pt x="34" y="269"/>
                    <a:pt x="41" y="269"/>
                    <a:pt x="42" y="262"/>
                  </a:cubicBezTo>
                  <a:cubicBezTo>
                    <a:pt x="41" y="259"/>
                    <a:pt x="29" y="252"/>
                    <a:pt x="26" y="250"/>
                  </a:cubicBezTo>
                  <a:cubicBezTo>
                    <a:pt x="28" y="247"/>
                    <a:pt x="31" y="244"/>
                    <a:pt x="36" y="240"/>
                  </a:cubicBezTo>
                  <a:cubicBezTo>
                    <a:pt x="33" y="240"/>
                    <a:pt x="31" y="236"/>
                    <a:pt x="28" y="237"/>
                  </a:cubicBezTo>
                  <a:cubicBezTo>
                    <a:pt x="39" y="230"/>
                    <a:pt x="53" y="228"/>
                    <a:pt x="64" y="226"/>
                  </a:cubicBezTo>
                  <a:cubicBezTo>
                    <a:pt x="76" y="221"/>
                    <a:pt x="87" y="216"/>
                    <a:pt x="99" y="210"/>
                  </a:cubicBezTo>
                  <a:cubicBezTo>
                    <a:pt x="106" y="208"/>
                    <a:pt x="118" y="205"/>
                    <a:pt x="122" y="198"/>
                  </a:cubicBezTo>
                  <a:cubicBezTo>
                    <a:pt x="123" y="189"/>
                    <a:pt x="108" y="182"/>
                    <a:pt x="102" y="180"/>
                  </a:cubicBezTo>
                  <a:cubicBezTo>
                    <a:pt x="108" y="170"/>
                    <a:pt x="130" y="167"/>
                    <a:pt x="142" y="161"/>
                  </a:cubicBezTo>
                  <a:cubicBezTo>
                    <a:pt x="161" y="150"/>
                    <a:pt x="178" y="143"/>
                    <a:pt x="201" y="143"/>
                  </a:cubicBezTo>
                  <a:cubicBezTo>
                    <a:pt x="217" y="143"/>
                    <a:pt x="237" y="143"/>
                    <a:pt x="253" y="145"/>
                  </a:cubicBezTo>
                  <a:cubicBezTo>
                    <a:pt x="264" y="146"/>
                    <a:pt x="285" y="162"/>
                    <a:pt x="287" y="143"/>
                  </a:cubicBezTo>
                  <a:cubicBezTo>
                    <a:pt x="285" y="129"/>
                    <a:pt x="266" y="118"/>
                    <a:pt x="257" y="110"/>
                  </a:cubicBezTo>
                  <a:cubicBezTo>
                    <a:pt x="241" y="98"/>
                    <a:pt x="234" y="88"/>
                    <a:pt x="226" y="69"/>
                  </a:cubicBezTo>
                  <a:cubicBezTo>
                    <a:pt x="222" y="64"/>
                    <a:pt x="224" y="55"/>
                    <a:pt x="220" y="50"/>
                  </a:cubicBezTo>
                  <a:cubicBezTo>
                    <a:pt x="216" y="42"/>
                    <a:pt x="200" y="34"/>
                    <a:pt x="193" y="29"/>
                  </a:cubicBezTo>
                  <a:cubicBezTo>
                    <a:pt x="182" y="20"/>
                    <a:pt x="173" y="10"/>
                    <a:pt x="163" y="0"/>
                  </a:cubicBezTo>
                  <a:cubicBezTo>
                    <a:pt x="169" y="12"/>
                    <a:pt x="179" y="8"/>
                    <a:pt x="189" y="8"/>
                  </a:cubicBezTo>
                  <a:cubicBezTo>
                    <a:pt x="197" y="11"/>
                    <a:pt x="206" y="16"/>
                    <a:pt x="212" y="18"/>
                  </a:cubicBezTo>
                  <a:cubicBezTo>
                    <a:pt x="231" y="30"/>
                    <a:pt x="239" y="42"/>
                    <a:pt x="249" y="59"/>
                  </a:cubicBezTo>
                  <a:cubicBezTo>
                    <a:pt x="255" y="51"/>
                    <a:pt x="252" y="34"/>
                    <a:pt x="257" y="25"/>
                  </a:cubicBezTo>
                  <a:cubicBezTo>
                    <a:pt x="261" y="26"/>
                    <a:pt x="272" y="34"/>
                    <a:pt x="276" y="37"/>
                  </a:cubicBezTo>
                  <a:cubicBezTo>
                    <a:pt x="285" y="44"/>
                    <a:pt x="285" y="44"/>
                    <a:pt x="285" y="57"/>
                  </a:cubicBezTo>
                  <a:cubicBezTo>
                    <a:pt x="288" y="76"/>
                    <a:pt x="296" y="88"/>
                    <a:pt x="307" y="104"/>
                  </a:cubicBezTo>
                  <a:cubicBezTo>
                    <a:pt x="321" y="122"/>
                    <a:pt x="329" y="156"/>
                    <a:pt x="312" y="176"/>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7" name="Freeform 170"/>
            <p:cNvSpPr/>
            <p:nvPr userDrawn="1"/>
          </p:nvSpPr>
          <p:spPr bwMode="auto">
            <a:xfrm>
              <a:off x="320594" y="145221"/>
              <a:ext cx="504064" cy="398712"/>
            </a:xfrm>
            <a:custGeom>
              <a:gdLst>
                <a:gd name="T0" fmla="*/ 19 w 334"/>
                <a:gd name="T1" fmla="*/ 187 h 264"/>
                <a:gd name="T2" fmla="*/ 41 w 334"/>
                <a:gd name="T3" fmla="*/ 220 h 264"/>
                <a:gd name="T4" fmla="*/ 90 w 334"/>
                <a:gd name="T5" fmla="*/ 241 h 264"/>
                <a:gd name="T6" fmla="*/ 146 w 334"/>
                <a:gd name="T7" fmla="*/ 257 h 264"/>
                <a:gd name="T8" fmla="*/ 210 w 334"/>
                <a:gd name="T9" fmla="*/ 264 h 264"/>
                <a:gd name="T10" fmla="*/ 289 w 334"/>
                <a:gd name="T11" fmla="*/ 237 h 264"/>
                <a:gd name="T12" fmla="*/ 320 w 334"/>
                <a:gd name="T13" fmla="*/ 201 h 264"/>
                <a:gd name="T14" fmla="*/ 333 w 334"/>
                <a:gd name="T15" fmla="*/ 170 h 264"/>
                <a:gd name="T16" fmla="*/ 327 w 334"/>
                <a:gd name="T17" fmla="*/ 155 h 264"/>
                <a:gd name="T18" fmla="*/ 327 w 334"/>
                <a:gd name="T19" fmla="*/ 155 h 264"/>
                <a:gd name="T20" fmla="*/ 327 w 334"/>
                <a:gd name="T21" fmla="*/ 155 h 264"/>
                <a:gd name="T22" fmla="*/ 312 w 334"/>
                <a:gd name="T23" fmla="*/ 179 h 264"/>
                <a:gd name="T24" fmla="*/ 290 w 334"/>
                <a:gd name="T25" fmla="*/ 193 h 264"/>
                <a:gd name="T26" fmla="*/ 275 w 334"/>
                <a:gd name="T27" fmla="*/ 187 h 264"/>
                <a:gd name="T28" fmla="*/ 254 w 334"/>
                <a:gd name="T29" fmla="*/ 190 h 264"/>
                <a:gd name="T30" fmla="*/ 251 w 334"/>
                <a:gd name="T31" fmla="*/ 187 h 264"/>
                <a:gd name="T32" fmla="*/ 244 w 334"/>
                <a:gd name="T33" fmla="*/ 189 h 264"/>
                <a:gd name="T34" fmla="*/ 234 w 334"/>
                <a:gd name="T35" fmla="*/ 191 h 264"/>
                <a:gd name="T36" fmla="*/ 197 w 334"/>
                <a:gd name="T37" fmla="*/ 213 h 264"/>
                <a:gd name="T38" fmla="*/ 174 w 334"/>
                <a:gd name="T39" fmla="*/ 220 h 264"/>
                <a:gd name="T40" fmla="*/ 144 w 334"/>
                <a:gd name="T41" fmla="*/ 224 h 264"/>
                <a:gd name="T42" fmla="*/ 116 w 334"/>
                <a:gd name="T43" fmla="*/ 218 h 264"/>
                <a:gd name="T44" fmla="*/ 100 w 334"/>
                <a:gd name="T45" fmla="*/ 211 h 264"/>
                <a:gd name="T46" fmla="*/ 85 w 334"/>
                <a:gd name="T47" fmla="*/ 203 h 264"/>
                <a:gd name="T48" fmla="*/ 76 w 334"/>
                <a:gd name="T49" fmla="*/ 196 h 264"/>
                <a:gd name="T50" fmla="*/ 67 w 334"/>
                <a:gd name="T51" fmla="*/ 194 h 264"/>
                <a:gd name="T52" fmla="*/ 25 w 334"/>
                <a:gd name="T53" fmla="*/ 176 h 264"/>
                <a:gd name="T54" fmla="*/ 25 w 334"/>
                <a:gd name="T55" fmla="*/ 140 h 264"/>
                <a:gd name="T56" fmla="*/ 39 w 334"/>
                <a:gd name="T57" fmla="*/ 84 h 264"/>
                <a:gd name="T58" fmla="*/ 33 w 334"/>
                <a:gd name="T59" fmla="*/ 73 h 264"/>
                <a:gd name="T60" fmla="*/ 39 w 334"/>
                <a:gd name="T61" fmla="*/ 47 h 264"/>
                <a:gd name="T62" fmla="*/ 68 w 334"/>
                <a:gd name="T63" fmla="*/ 13 h 264"/>
                <a:gd name="T64" fmla="*/ 29 w 334"/>
                <a:gd name="T65" fmla="*/ 36 h 264"/>
                <a:gd name="T66" fmla="*/ 18 w 334"/>
                <a:gd name="T67" fmla="*/ 61 h 264"/>
                <a:gd name="T68" fmla="*/ 9 w 334"/>
                <a:gd name="T69" fmla="*/ 86 h 264"/>
                <a:gd name="T70" fmla="*/ 3 w 334"/>
                <a:gd name="T71" fmla="*/ 143 h 264"/>
                <a:gd name="T72" fmla="*/ 9 w 334"/>
                <a:gd name="T73" fmla="*/ 175 h 264"/>
                <a:gd name="T74" fmla="*/ 23 w 334"/>
                <a:gd name="T75" fmla="*/ 188 h 26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34" h="264">
                  <a:moveTo>
                    <a:pt x="19" y="187"/>
                  </a:moveTo>
                  <a:cubicBezTo>
                    <a:pt x="30" y="196"/>
                    <a:pt x="32" y="209"/>
                    <a:pt x="41" y="220"/>
                  </a:cubicBezTo>
                  <a:cubicBezTo>
                    <a:pt x="54" y="235"/>
                    <a:pt x="72" y="237"/>
                    <a:pt x="90" y="241"/>
                  </a:cubicBezTo>
                  <a:cubicBezTo>
                    <a:pt x="109" y="246"/>
                    <a:pt x="127" y="252"/>
                    <a:pt x="146" y="257"/>
                  </a:cubicBezTo>
                  <a:cubicBezTo>
                    <a:pt x="166" y="262"/>
                    <a:pt x="188" y="264"/>
                    <a:pt x="210" y="264"/>
                  </a:cubicBezTo>
                  <a:cubicBezTo>
                    <a:pt x="236" y="264"/>
                    <a:pt x="268" y="256"/>
                    <a:pt x="289" y="237"/>
                  </a:cubicBezTo>
                  <a:cubicBezTo>
                    <a:pt x="301" y="227"/>
                    <a:pt x="311" y="213"/>
                    <a:pt x="320" y="201"/>
                  </a:cubicBezTo>
                  <a:cubicBezTo>
                    <a:pt x="325" y="192"/>
                    <a:pt x="334" y="181"/>
                    <a:pt x="333" y="170"/>
                  </a:cubicBezTo>
                  <a:cubicBezTo>
                    <a:pt x="331" y="167"/>
                    <a:pt x="326" y="159"/>
                    <a:pt x="327" y="155"/>
                  </a:cubicBezTo>
                  <a:cubicBezTo>
                    <a:pt x="327" y="155"/>
                    <a:pt x="327" y="155"/>
                    <a:pt x="327" y="155"/>
                  </a:cubicBezTo>
                  <a:cubicBezTo>
                    <a:pt x="327" y="155"/>
                    <a:pt x="327" y="155"/>
                    <a:pt x="327" y="155"/>
                  </a:cubicBezTo>
                  <a:cubicBezTo>
                    <a:pt x="324" y="163"/>
                    <a:pt x="318" y="173"/>
                    <a:pt x="312" y="179"/>
                  </a:cubicBezTo>
                  <a:cubicBezTo>
                    <a:pt x="307" y="185"/>
                    <a:pt x="298" y="191"/>
                    <a:pt x="290" y="193"/>
                  </a:cubicBezTo>
                  <a:cubicBezTo>
                    <a:pt x="286" y="194"/>
                    <a:pt x="274" y="194"/>
                    <a:pt x="275" y="187"/>
                  </a:cubicBezTo>
                  <a:cubicBezTo>
                    <a:pt x="268" y="191"/>
                    <a:pt x="262" y="193"/>
                    <a:pt x="254" y="190"/>
                  </a:cubicBezTo>
                  <a:cubicBezTo>
                    <a:pt x="253" y="190"/>
                    <a:pt x="253" y="188"/>
                    <a:pt x="251" y="187"/>
                  </a:cubicBezTo>
                  <a:cubicBezTo>
                    <a:pt x="249" y="187"/>
                    <a:pt x="245" y="188"/>
                    <a:pt x="244" y="189"/>
                  </a:cubicBezTo>
                  <a:cubicBezTo>
                    <a:pt x="241" y="190"/>
                    <a:pt x="238" y="191"/>
                    <a:pt x="234" y="191"/>
                  </a:cubicBezTo>
                  <a:cubicBezTo>
                    <a:pt x="220" y="196"/>
                    <a:pt x="209" y="206"/>
                    <a:pt x="197" y="213"/>
                  </a:cubicBezTo>
                  <a:cubicBezTo>
                    <a:pt x="189" y="217"/>
                    <a:pt x="182" y="218"/>
                    <a:pt x="174" y="220"/>
                  </a:cubicBezTo>
                  <a:cubicBezTo>
                    <a:pt x="164" y="221"/>
                    <a:pt x="154" y="224"/>
                    <a:pt x="144" y="224"/>
                  </a:cubicBezTo>
                  <a:cubicBezTo>
                    <a:pt x="134" y="224"/>
                    <a:pt x="125" y="222"/>
                    <a:pt x="116" y="218"/>
                  </a:cubicBezTo>
                  <a:cubicBezTo>
                    <a:pt x="111" y="216"/>
                    <a:pt x="105" y="212"/>
                    <a:pt x="100" y="211"/>
                  </a:cubicBezTo>
                  <a:cubicBezTo>
                    <a:pt x="102" y="206"/>
                    <a:pt x="88" y="204"/>
                    <a:pt x="85" y="203"/>
                  </a:cubicBezTo>
                  <a:cubicBezTo>
                    <a:pt x="81" y="202"/>
                    <a:pt x="79" y="199"/>
                    <a:pt x="76" y="196"/>
                  </a:cubicBezTo>
                  <a:cubicBezTo>
                    <a:pt x="73" y="195"/>
                    <a:pt x="70" y="195"/>
                    <a:pt x="67" y="194"/>
                  </a:cubicBezTo>
                  <a:cubicBezTo>
                    <a:pt x="53" y="189"/>
                    <a:pt x="39" y="181"/>
                    <a:pt x="25" y="176"/>
                  </a:cubicBezTo>
                  <a:cubicBezTo>
                    <a:pt x="8" y="168"/>
                    <a:pt x="18" y="151"/>
                    <a:pt x="25" y="140"/>
                  </a:cubicBezTo>
                  <a:cubicBezTo>
                    <a:pt x="34" y="123"/>
                    <a:pt x="42" y="104"/>
                    <a:pt x="39" y="84"/>
                  </a:cubicBezTo>
                  <a:cubicBezTo>
                    <a:pt x="30" y="87"/>
                    <a:pt x="30" y="80"/>
                    <a:pt x="33" y="73"/>
                  </a:cubicBezTo>
                  <a:cubicBezTo>
                    <a:pt x="37" y="63"/>
                    <a:pt x="37" y="56"/>
                    <a:pt x="39" y="47"/>
                  </a:cubicBezTo>
                  <a:cubicBezTo>
                    <a:pt x="40" y="33"/>
                    <a:pt x="54" y="18"/>
                    <a:pt x="68" y="13"/>
                  </a:cubicBezTo>
                  <a:cubicBezTo>
                    <a:pt x="50" y="0"/>
                    <a:pt x="36" y="23"/>
                    <a:pt x="29" y="36"/>
                  </a:cubicBezTo>
                  <a:cubicBezTo>
                    <a:pt x="25" y="44"/>
                    <a:pt x="21" y="53"/>
                    <a:pt x="18" y="61"/>
                  </a:cubicBezTo>
                  <a:cubicBezTo>
                    <a:pt x="15" y="69"/>
                    <a:pt x="11" y="78"/>
                    <a:pt x="9" y="86"/>
                  </a:cubicBezTo>
                  <a:cubicBezTo>
                    <a:pt x="3" y="105"/>
                    <a:pt x="0" y="124"/>
                    <a:pt x="3" y="143"/>
                  </a:cubicBezTo>
                  <a:cubicBezTo>
                    <a:pt x="4" y="153"/>
                    <a:pt x="3" y="166"/>
                    <a:pt x="9" y="175"/>
                  </a:cubicBezTo>
                  <a:cubicBezTo>
                    <a:pt x="11" y="179"/>
                    <a:pt x="18" y="189"/>
                    <a:pt x="23" y="188"/>
                  </a:cubicBezTo>
                </a:path>
              </a:pathLst>
            </a:custGeom>
            <a:solidFill>
              <a:srgbClr val="FDF3F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8" name="Freeform 171"/>
            <p:cNvSpPr/>
            <p:nvPr userDrawn="1"/>
          </p:nvSpPr>
          <p:spPr bwMode="auto">
            <a:xfrm>
              <a:off x="453499" y="-365325"/>
              <a:ext cx="335502" cy="413299"/>
            </a:xfrm>
            <a:custGeom>
              <a:gdLst>
                <a:gd name="T0" fmla="*/ 5 w 222"/>
                <a:gd name="T1" fmla="*/ 75 h 273"/>
                <a:gd name="T2" fmla="*/ 23 w 222"/>
                <a:gd name="T3" fmla="*/ 114 h 273"/>
                <a:gd name="T4" fmla="*/ 51 w 222"/>
                <a:gd name="T5" fmla="*/ 185 h 273"/>
                <a:gd name="T6" fmla="*/ 157 w 222"/>
                <a:gd name="T7" fmla="*/ 262 h 273"/>
                <a:gd name="T8" fmla="*/ 149 w 222"/>
                <a:gd name="T9" fmla="*/ 233 h 273"/>
                <a:gd name="T10" fmla="*/ 114 w 222"/>
                <a:gd name="T11" fmla="*/ 214 h 273"/>
                <a:gd name="T12" fmla="*/ 94 w 222"/>
                <a:gd name="T13" fmla="*/ 184 h 273"/>
                <a:gd name="T14" fmla="*/ 81 w 222"/>
                <a:gd name="T15" fmla="*/ 116 h 273"/>
                <a:gd name="T16" fmla="*/ 37 w 222"/>
                <a:gd name="T17" fmla="*/ 73 h 273"/>
                <a:gd name="T18" fmla="*/ 93 w 222"/>
                <a:gd name="T19" fmla="*/ 58 h 273"/>
                <a:gd name="T20" fmla="*/ 132 w 222"/>
                <a:gd name="T21" fmla="*/ 80 h 273"/>
                <a:gd name="T22" fmla="*/ 120 w 222"/>
                <a:gd name="T23" fmla="*/ 59 h 273"/>
                <a:gd name="T24" fmla="*/ 157 w 222"/>
                <a:gd name="T25" fmla="*/ 67 h 273"/>
                <a:gd name="T26" fmla="*/ 156 w 222"/>
                <a:gd name="T27" fmla="*/ 42 h 273"/>
                <a:gd name="T28" fmla="*/ 179 w 222"/>
                <a:gd name="T29" fmla="*/ 42 h 273"/>
                <a:gd name="T30" fmla="*/ 222 w 222"/>
                <a:gd name="T31" fmla="*/ 70 h 273"/>
                <a:gd name="T32" fmla="*/ 173 w 222"/>
                <a:gd name="T33" fmla="*/ 17 h 273"/>
                <a:gd name="T34" fmla="*/ 92 w 222"/>
                <a:gd name="T35" fmla="*/ 17 h 273"/>
                <a:gd name="T36" fmla="*/ 55 w 222"/>
                <a:gd name="T37" fmla="*/ 21 h 273"/>
                <a:gd name="T38" fmla="*/ 17 w 222"/>
                <a:gd name="T39" fmla="*/ 24 h 273"/>
                <a:gd name="T40" fmla="*/ 4 w 222"/>
                <a:gd name="T41" fmla="*/ 54 h 273"/>
                <a:gd name="T42" fmla="*/ 11 w 222"/>
                <a:gd name="T43" fmla="*/ 87 h 2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21" h="273">
                  <a:moveTo>
                    <a:pt x="5" y="75"/>
                  </a:moveTo>
                  <a:cubicBezTo>
                    <a:pt x="12" y="83"/>
                    <a:pt x="16" y="104"/>
                    <a:pt x="23" y="114"/>
                  </a:cubicBezTo>
                  <a:cubicBezTo>
                    <a:pt x="32" y="138"/>
                    <a:pt x="35" y="163"/>
                    <a:pt x="51" y="185"/>
                  </a:cubicBezTo>
                  <a:cubicBezTo>
                    <a:pt x="74" y="221"/>
                    <a:pt x="106" y="273"/>
                    <a:pt x="157" y="262"/>
                  </a:cubicBezTo>
                  <a:cubicBezTo>
                    <a:pt x="150" y="257"/>
                    <a:pt x="122" y="236"/>
                    <a:pt x="149" y="233"/>
                  </a:cubicBezTo>
                  <a:cubicBezTo>
                    <a:pt x="142" y="223"/>
                    <a:pt x="124" y="224"/>
                    <a:pt x="114" y="214"/>
                  </a:cubicBezTo>
                  <a:cubicBezTo>
                    <a:pt x="104" y="207"/>
                    <a:pt x="100" y="193"/>
                    <a:pt x="94" y="184"/>
                  </a:cubicBezTo>
                  <a:cubicBezTo>
                    <a:pt x="89" y="175"/>
                    <a:pt x="51" y="110"/>
                    <a:pt x="81" y="116"/>
                  </a:cubicBezTo>
                  <a:cubicBezTo>
                    <a:pt x="70" y="102"/>
                    <a:pt x="53" y="85"/>
                    <a:pt x="37" y="73"/>
                  </a:cubicBezTo>
                  <a:cubicBezTo>
                    <a:pt x="44" y="55"/>
                    <a:pt x="77" y="53"/>
                    <a:pt x="93" y="58"/>
                  </a:cubicBezTo>
                  <a:cubicBezTo>
                    <a:pt x="108" y="62"/>
                    <a:pt x="118" y="72"/>
                    <a:pt x="132" y="80"/>
                  </a:cubicBezTo>
                  <a:cubicBezTo>
                    <a:pt x="128" y="72"/>
                    <a:pt x="122" y="67"/>
                    <a:pt x="120" y="59"/>
                  </a:cubicBezTo>
                  <a:cubicBezTo>
                    <a:pt x="131" y="65"/>
                    <a:pt x="146" y="68"/>
                    <a:pt x="157" y="67"/>
                  </a:cubicBezTo>
                  <a:cubicBezTo>
                    <a:pt x="157" y="60"/>
                    <a:pt x="153" y="46"/>
                    <a:pt x="156" y="42"/>
                  </a:cubicBezTo>
                  <a:cubicBezTo>
                    <a:pt x="162" y="38"/>
                    <a:pt x="172" y="41"/>
                    <a:pt x="179" y="42"/>
                  </a:cubicBezTo>
                  <a:cubicBezTo>
                    <a:pt x="196" y="45"/>
                    <a:pt x="213" y="53"/>
                    <a:pt x="222" y="70"/>
                  </a:cubicBezTo>
                  <a:cubicBezTo>
                    <a:pt x="214" y="48"/>
                    <a:pt x="191" y="29"/>
                    <a:pt x="173" y="17"/>
                  </a:cubicBezTo>
                  <a:cubicBezTo>
                    <a:pt x="148" y="0"/>
                    <a:pt x="118" y="10"/>
                    <a:pt x="92" y="17"/>
                  </a:cubicBezTo>
                  <a:cubicBezTo>
                    <a:pt x="77" y="21"/>
                    <a:pt x="69" y="25"/>
                    <a:pt x="55" y="21"/>
                  </a:cubicBezTo>
                  <a:cubicBezTo>
                    <a:pt x="42" y="18"/>
                    <a:pt x="29" y="16"/>
                    <a:pt x="17" y="24"/>
                  </a:cubicBezTo>
                  <a:cubicBezTo>
                    <a:pt x="4" y="32"/>
                    <a:pt x="4" y="42"/>
                    <a:pt x="4" y="54"/>
                  </a:cubicBezTo>
                  <a:cubicBezTo>
                    <a:pt x="4" y="64"/>
                    <a:pt x="0" y="82"/>
                    <a:pt x="11" y="87"/>
                  </a:cubicBezTo>
                </a:path>
              </a:pathLst>
            </a:custGeom>
            <a:solidFill>
              <a:srgbClr val="FDF3F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9" name="Freeform 172"/>
            <p:cNvSpPr/>
            <p:nvPr userDrawn="1"/>
          </p:nvSpPr>
          <p:spPr bwMode="auto">
            <a:xfrm>
              <a:off x="1059671" y="60940"/>
              <a:ext cx="210701" cy="369537"/>
            </a:xfrm>
            <a:custGeom>
              <a:gdLst>
                <a:gd name="T0" fmla="*/ 24 w 140"/>
                <a:gd name="T1" fmla="*/ 202 h 245"/>
                <a:gd name="T2" fmla="*/ 74 w 140"/>
                <a:gd name="T3" fmla="*/ 238 h 245"/>
                <a:gd name="T4" fmla="*/ 110 w 140"/>
                <a:gd name="T5" fmla="*/ 236 h 245"/>
                <a:gd name="T6" fmla="*/ 128 w 140"/>
                <a:gd name="T7" fmla="*/ 185 h 245"/>
                <a:gd name="T8" fmla="*/ 138 w 140"/>
                <a:gd name="T9" fmla="*/ 130 h 245"/>
                <a:gd name="T10" fmla="*/ 112 w 140"/>
                <a:gd name="T11" fmla="*/ 78 h 245"/>
                <a:gd name="T12" fmla="*/ 116 w 140"/>
                <a:gd name="T13" fmla="*/ 53 h 245"/>
                <a:gd name="T14" fmla="*/ 113 w 140"/>
                <a:gd name="T15" fmla="*/ 28 h 245"/>
                <a:gd name="T16" fmla="*/ 76 w 140"/>
                <a:gd name="T17" fmla="*/ 8 h 245"/>
                <a:gd name="T18" fmla="*/ 95 w 140"/>
                <a:gd name="T19" fmla="*/ 77 h 245"/>
                <a:gd name="T20" fmla="*/ 111 w 140"/>
                <a:gd name="T21" fmla="*/ 109 h 245"/>
                <a:gd name="T22" fmla="*/ 106 w 140"/>
                <a:gd name="T23" fmla="*/ 151 h 245"/>
                <a:gd name="T24" fmla="*/ 108 w 140"/>
                <a:gd name="T25" fmla="*/ 167 h 245"/>
                <a:gd name="T26" fmla="*/ 108 w 140"/>
                <a:gd name="T27" fmla="*/ 177 h 245"/>
                <a:gd name="T28" fmla="*/ 112 w 140"/>
                <a:gd name="T29" fmla="*/ 185 h 245"/>
                <a:gd name="T30" fmla="*/ 70 w 140"/>
                <a:gd name="T31" fmla="*/ 198 h 245"/>
                <a:gd name="T32" fmla="*/ 1 w 140"/>
                <a:gd name="T33" fmla="*/ 167 h 245"/>
                <a:gd name="T34" fmla="*/ 36 w 140"/>
                <a:gd name="T35" fmla="*/ 209 h 2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0" h="245">
                  <a:moveTo>
                    <a:pt x="24" y="202"/>
                  </a:moveTo>
                  <a:cubicBezTo>
                    <a:pt x="40" y="214"/>
                    <a:pt x="56" y="232"/>
                    <a:pt x="74" y="238"/>
                  </a:cubicBezTo>
                  <a:cubicBezTo>
                    <a:pt x="87" y="244"/>
                    <a:pt x="99" y="245"/>
                    <a:pt x="110" y="236"/>
                  </a:cubicBezTo>
                  <a:cubicBezTo>
                    <a:pt x="128" y="223"/>
                    <a:pt x="125" y="205"/>
                    <a:pt x="128" y="185"/>
                  </a:cubicBezTo>
                  <a:cubicBezTo>
                    <a:pt x="132" y="166"/>
                    <a:pt x="140" y="149"/>
                    <a:pt x="138" y="130"/>
                  </a:cubicBezTo>
                  <a:cubicBezTo>
                    <a:pt x="132" y="111"/>
                    <a:pt x="116" y="96"/>
                    <a:pt x="112" y="78"/>
                  </a:cubicBezTo>
                  <a:cubicBezTo>
                    <a:pt x="111" y="69"/>
                    <a:pt x="116" y="63"/>
                    <a:pt x="116" y="53"/>
                  </a:cubicBezTo>
                  <a:cubicBezTo>
                    <a:pt x="117" y="46"/>
                    <a:pt x="115" y="35"/>
                    <a:pt x="113" y="28"/>
                  </a:cubicBezTo>
                  <a:cubicBezTo>
                    <a:pt x="110" y="13"/>
                    <a:pt x="92" y="0"/>
                    <a:pt x="76" y="8"/>
                  </a:cubicBezTo>
                  <a:cubicBezTo>
                    <a:pt x="101" y="24"/>
                    <a:pt x="85" y="54"/>
                    <a:pt x="95" y="77"/>
                  </a:cubicBezTo>
                  <a:cubicBezTo>
                    <a:pt x="103" y="90"/>
                    <a:pt x="112" y="95"/>
                    <a:pt x="111" y="109"/>
                  </a:cubicBezTo>
                  <a:cubicBezTo>
                    <a:pt x="109" y="125"/>
                    <a:pt x="103" y="136"/>
                    <a:pt x="106" y="151"/>
                  </a:cubicBezTo>
                  <a:cubicBezTo>
                    <a:pt x="107" y="159"/>
                    <a:pt x="108" y="162"/>
                    <a:pt x="108" y="167"/>
                  </a:cubicBezTo>
                  <a:cubicBezTo>
                    <a:pt x="109" y="170"/>
                    <a:pt x="108" y="174"/>
                    <a:pt x="108" y="177"/>
                  </a:cubicBezTo>
                  <a:cubicBezTo>
                    <a:pt x="109" y="180"/>
                    <a:pt x="113" y="181"/>
                    <a:pt x="112" y="185"/>
                  </a:cubicBezTo>
                  <a:cubicBezTo>
                    <a:pt x="111" y="194"/>
                    <a:pt x="79" y="200"/>
                    <a:pt x="70" y="198"/>
                  </a:cubicBezTo>
                  <a:cubicBezTo>
                    <a:pt x="46" y="194"/>
                    <a:pt x="23" y="181"/>
                    <a:pt x="1" y="167"/>
                  </a:cubicBezTo>
                  <a:cubicBezTo>
                    <a:pt x="0" y="184"/>
                    <a:pt x="28" y="198"/>
                    <a:pt x="36" y="209"/>
                  </a:cubicBezTo>
                </a:path>
              </a:pathLst>
            </a:custGeom>
            <a:solidFill>
              <a:srgbClr val="FDF3F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0" name="Freeform 173"/>
            <p:cNvSpPr/>
            <p:nvPr userDrawn="1"/>
          </p:nvSpPr>
          <p:spPr bwMode="auto">
            <a:xfrm>
              <a:off x="704720" y="514758"/>
              <a:ext cx="534858" cy="348468"/>
            </a:xfrm>
            <a:custGeom>
              <a:gdLst>
                <a:gd name="T0" fmla="*/ 0 w 354"/>
                <a:gd name="T1" fmla="*/ 63 h 231"/>
                <a:gd name="T2" fmla="*/ 17 w 354"/>
                <a:gd name="T3" fmla="*/ 77 h 231"/>
                <a:gd name="T4" fmla="*/ 62 w 354"/>
                <a:gd name="T5" fmla="*/ 74 h 231"/>
                <a:gd name="T6" fmla="*/ 128 w 354"/>
                <a:gd name="T7" fmla="*/ 127 h 231"/>
                <a:gd name="T8" fmla="*/ 125 w 354"/>
                <a:gd name="T9" fmla="*/ 102 h 231"/>
                <a:gd name="T10" fmla="*/ 185 w 354"/>
                <a:gd name="T11" fmla="*/ 183 h 231"/>
                <a:gd name="T12" fmla="*/ 223 w 354"/>
                <a:gd name="T13" fmla="*/ 210 h 231"/>
                <a:gd name="T14" fmla="*/ 245 w 354"/>
                <a:gd name="T15" fmla="*/ 174 h 231"/>
                <a:gd name="T16" fmla="*/ 263 w 354"/>
                <a:gd name="T17" fmla="*/ 153 h 231"/>
                <a:gd name="T18" fmla="*/ 261 w 354"/>
                <a:gd name="T19" fmla="*/ 117 h 231"/>
                <a:gd name="T20" fmla="*/ 264 w 354"/>
                <a:gd name="T21" fmla="*/ 84 h 231"/>
                <a:gd name="T22" fmla="*/ 276 w 354"/>
                <a:gd name="T23" fmla="*/ 101 h 231"/>
                <a:gd name="T24" fmla="*/ 297 w 354"/>
                <a:gd name="T25" fmla="*/ 74 h 231"/>
                <a:gd name="T26" fmla="*/ 320 w 354"/>
                <a:gd name="T27" fmla="*/ 54 h 231"/>
                <a:gd name="T28" fmla="*/ 354 w 354"/>
                <a:gd name="T29" fmla="*/ 0 h 231"/>
                <a:gd name="T30" fmla="*/ 341 w 354"/>
                <a:gd name="T31" fmla="*/ 66 h 231"/>
                <a:gd name="T32" fmla="*/ 326 w 354"/>
                <a:gd name="T33" fmla="*/ 121 h 231"/>
                <a:gd name="T34" fmla="*/ 259 w 354"/>
                <a:gd name="T35" fmla="*/ 205 h 231"/>
                <a:gd name="T36" fmla="*/ 242 w 354"/>
                <a:gd name="T37" fmla="*/ 207 h 231"/>
                <a:gd name="T38" fmla="*/ 235 w 354"/>
                <a:gd name="T39" fmla="*/ 217 h 231"/>
                <a:gd name="T40" fmla="*/ 210 w 354"/>
                <a:gd name="T41" fmla="*/ 230 h 231"/>
                <a:gd name="T42" fmla="*/ 149 w 354"/>
                <a:gd name="T43" fmla="*/ 205 h 231"/>
                <a:gd name="T44" fmla="*/ 99 w 354"/>
                <a:gd name="T45" fmla="*/ 169 h 231"/>
                <a:gd name="T46" fmla="*/ 57 w 354"/>
                <a:gd name="T47" fmla="*/ 122 h 231"/>
                <a:gd name="T48" fmla="*/ 2 w 354"/>
                <a:gd name="T49" fmla="*/ 67 h 2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54" h="231">
                  <a:moveTo>
                    <a:pt x="0" y="63"/>
                  </a:moveTo>
                  <a:cubicBezTo>
                    <a:pt x="6" y="68"/>
                    <a:pt x="11" y="72"/>
                    <a:pt x="17" y="77"/>
                  </a:cubicBezTo>
                  <a:cubicBezTo>
                    <a:pt x="34" y="87"/>
                    <a:pt x="44" y="75"/>
                    <a:pt x="62" y="74"/>
                  </a:cubicBezTo>
                  <a:cubicBezTo>
                    <a:pt x="88" y="69"/>
                    <a:pt x="112" y="109"/>
                    <a:pt x="128" y="127"/>
                  </a:cubicBezTo>
                  <a:cubicBezTo>
                    <a:pt x="125" y="119"/>
                    <a:pt x="125" y="109"/>
                    <a:pt x="125" y="102"/>
                  </a:cubicBezTo>
                  <a:cubicBezTo>
                    <a:pt x="156" y="124"/>
                    <a:pt x="162" y="155"/>
                    <a:pt x="185" y="183"/>
                  </a:cubicBezTo>
                  <a:cubicBezTo>
                    <a:pt x="192" y="194"/>
                    <a:pt x="207" y="210"/>
                    <a:pt x="223" y="210"/>
                  </a:cubicBezTo>
                  <a:cubicBezTo>
                    <a:pt x="235" y="209"/>
                    <a:pt x="235" y="184"/>
                    <a:pt x="245" y="174"/>
                  </a:cubicBezTo>
                  <a:cubicBezTo>
                    <a:pt x="256" y="185"/>
                    <a:pt x="263" y="161"/>
                    <a:pt x="263" y="153"/>
                  </a:cubicBezTo>
                  <a:cubicBezTo>
                    <a:pt x="263" y="141"/>
                    <a:pt x="263" y="128"/>
                    <a:pt x="261" y="117"/>
                  </a:cubicBezTo>
                  <a:cubicBezTo>
                    <a:pt x="262" y="107"/>
                    <a:pt x="255" y="89"/>
                    <a:pt x="264" y="84"/>
                  </a:cubicBezTo>
                  <a:cubicBezTo>
                    <a:pt x="275" y="80"/>
                    <a:pt x="275" y="93"/>
                    <a:pt x="276" y="101"/>
                  </a:cubicBezTo>
                  <a:cubicBezTo>
                    <a:pt x="284" y="91"/>
                    <a:pt x="290" y="84"/>
                    <a:pt x="297" y="74"/>
                  </a:cubicBezTo>
                  <a:cubicBezTo>
                    <a:pt x="303" y="66"/>
                    <a:pt x="312" y="61"/>
                    <a:pt x="320" y="54"/>
                  </a:cubicBezTo>
                  <a:cubicBezTo>
                    <a:pt x="332" y="41"/>
                    <a:pt x="352" y="19"/>
                    <a:pt x="354" y="0"/>
                  </a:cubicBezTo>
                  <a:cubicBezTo>
                    <a:pt x="348" y="21"/>
                    <a:pt x="346" y="42"/>
                    <a:pt x="341" y="66"/>
                  </a:cubicBezTo>
                  <a:cubicBezTo>
                    <a:pt x="336" y="82"/>
                    <a:pt x="335" y="103"/>
                    <a:pt x="326" y="121"/>
                  </a:cubicBezTo>
                  <a:cubicBezTo>
                    <a:pt x="313" y="147"/>
                    <a:pt x="285" y="193"/>
                    <a:pt x="259" y="205"/>
                  </a:cubicBezTo>
                  <a:cubicBezTo>
                    <a:pt x="253" y="206"/>
                    <a:pt x="247" y="204"/>
                    <a:pt x="242" y="207"/>
                  </a:cubicBezTo>
                  <a:cubicBezTo>
                    <a:pt x="238" y="209"/>
                    <a:pt x="237" y="213"/>
                    <a:pt x="235" y="217"/>
                  </a:cubicBezTo>
                  <a:cubicBezTo>
                    <a:pt x="228" y="226"/>
                    <a:pt x="221" y="228"/>
                    <a:pt x="210" y="230"/>
                  </a:cubicBezTo>
                  <a:cubicBezTo>
                    <a:pt x="186" y="231"/>
                    <a:pt x="167" y="217"/>
                    <a:pt x="149" y="205"/>
                  </a:cubicBezTo>
                  <a:cubicBezTo>
                    <a:pt x="132" y="195"/>
                    <a:pt x="113" y="183"/>
                    <a:pt x="99" y="169"/>
                  </a:cubicBezTo>
                  <a:cubicBezTo>
                    <a:pt x="85" y="154"/>
                    <a:pt x="74" y="136"/>
                    <a:pt x="57" y="122"/>
                  </a:cubicBezTo>
                  <a:cubicBezTo>
                    <a:pt x="38" y="108"/>
                    <a:pt x="14" y="87"/>
                    <a:pt x="2" y="67"/>
                  </a:cubicBezTo>
                </a:path>
              </a:pathLst>
            </a:custGeom>
            <a:solidFill>
              <a:srgbClr val="FDF3F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1" name="Freeform 174"/>
            <p:cNvSpPr/>
            <p:nvPr userDrawn="1"/>
          </p:nvSpPr>
          <p:spPr bwMode="auto">
            <a:xfrm>
              <a:off x="1098569" y="-443123"/>
              <a:ext cx="998402" cy="920603"/>
            </a:xfrm>
            <a:custGeom>
              <a:gdLst>
                <a:gd name="T0" fmla="*/ 368 w 662"/>
                <a:gd name="T1" fmla="*/ 36 h 610"/>
                <a:gd name="T2" fmla="*/ 365 w 662"/>
                <a:gd name="T3" fmla="*/ 36 h 610"/>
                <a:gd name="T4" fmla="*/ 467 w 662"/>
                <a:gd name="T5" fmla="*/ 9 h 610"/>
                <a:gd name="T6" fmla="*/ 500 w 662"/>
                <a:gd name="T7" fmla="*/ 2 h 610"/>
                <a:gd name="T8" fmla="*/ 538 w 662"/>
                <a:gd name="T9" fmla="*/ 5 h 610"/>
                <a:gd name="T10" fmla="*/ 594 w 662"/>
                <a:gd name="T11" fmla="*/ 26 h 610"/>
                <a:gd name="T12" fmla="*/ 629 w 662"/>
                <a:gd name="T13" fmla="*/ 70 h 610"/>
                <a:gd name="T14" fmla="*/ 619 w 662"/>
                <a:gd name="T15" fmla="*/ 93 h 610"/>
                <a:gd name="T16" fmla="*/ 623 w 662"/>
                <a:gd name="T17" fmla="*/ 126 h 610"/>
                <a:gd name="T18" fmla="*/ 621 w 662"/>
                <a:gd name="T19" fmla="*/ 198 h 610"/>
                <a:gd name="T20" fmla="*/ 615 w 662"/>
                <a:gd name="T21" fmla="*/ 226 h 610"/>
                <a:gd name="T22" fmla="*/ 603 w 662"/>
                <a:gd name="T23" fmla="*/ 254 h 610"/>
                <a:gd name="T24" fmla="*/ 623 w 662"/>
                <a:gd name="T25" fmla="*/ 270 h 610"/>
                <a:gd name="T26" fmla="*/ 641 w 662"/>
                <a:gd name="T27" fmla="*/ 293 h 610"/>
                <a:gd name="T28" fmla="*/ 648 w 662"/>
                <a:gd name="T29" fmla="*/ 319 h 610"/>
                <a:gd name="T30" fmla="*/ 657 w 662"/>
                <a:gd name="T31" fmla="*/ 354 h 610"/>
                <a:gd name="T32" fmla="*/ 659 w 662"/>
                <a:gd name="T33" fmla="*/ 390 h 610"/>
                <a:gd name="T34" fmla="*/ 643 w 662"/>
                <a:gd name="T35" fmla="*/ 421 h 610"/>
                <a:gd name="T36" fmla="*/ 613 w 662"/>
                <a:gd name="T37" fmla="*/ 473 h 610"/>
                <a:gd name="T38" fmla="*/ 582 w 662"/>
                <a:gd name="T39" fmla="*/ 523 h 610"/>
                <a:gd name="T40" fmla="*/ 514 w 662"/>
                <a:gd name="T41" fmla="*/ 546 h 610"/>
                <a:gd name="T42" fmla="*/ 358 w 662"/>
                <a:gd name="T43" fmla="*/ 552 h 610"/>
                <a:gd name="T44" fmla="*/ 322 w 662"/>
                <a:gd name="T45" fmla="*/ 541 h 610"/>
                <a:gd name="T46" fmla="*/ 293 w 662"/>
                <a:gd name="T47" fmla="*/ 552 h 610"/>
                <a:gd name="T48" fmla="*/ 265 w 662"/>
                <a:gd name="T49" fmla="*/ 578 h 610"/>
                <a:gd name="T50" fmla="*/ 251 w 662"/>
                <a:gd name="T51" fmla="*/ 610 h 610"/>
                <a:gd name="T52" fmla="*/ 202 w 662"/>
                <a:gd name="T53" fmla="*/ 522 h 610"/>
                <a:gd name="T54" fmla="*/ 230 w 662"/>
                <a:gd name="T55" fmla="*/ 435 h 610"/>
                <a:gd name="T56" fmla="*/ 159 w 662"/>
                <a:gd name="T57" fmla="*/ 441 h 610"/>
                <a:gd name="T58" fmla="*/ 133 w 662"/>
                <a:gd name="T59" fmla="*/ 429 h 610"/>
                <a:gd name="T60" fmla="*/ 101 w 662"/>
                <a:gd name="T61" fmla="*/ 419 h 610"/>
                <a:gd name="T62" fmla="*/ 3 w 662"/>
                <a:gd name="T63" fmla="*/ 334 h 610"/>
                <a:gd name="T64" fmla="*/ 10 w 662"/>
                <a:gd name="T65" fmla="*/ 309 h 610"/>
                <a:gd name="T66" fmla="*/ 24 w 662"/>
                <a:gd name="T67" fmla="*/ 274 h 610"/>
                <a:gd name="T68" fmla="*/ 61 w 662"/>
                <a:gd name="T69" fmla="*/ 222 h 610"/>
                <a:gd name="T70" fmla="*/ 176 w 662"/>
                <a:gd name="T71" fmla="*/ 157 h 610"/>
                <a:gd name="T72" fmla="*/ 191 w 662"/>
                <a:gd name="T73" fmla="*/ 158 h 610"/>
                <a:gd name="T74" fmla="*/ 193 w 662"/>
                <a:gd name="T75" fmla="*/ 113 h 610"/>
                <a:gd name="T76" fmla="*/ 201 w 662"/>
                <a:gd name="T77" fmla="*/ 76 h 610"/>
                <a:gd name="T78" fmla="*/ 233 w 662"/>
                <a:gd name="T79" fmla="*/ 12 h 610"/>
                <a:gd name="T80" fmla="*/ 274 w 662"/>
                <a:gd name="T81" fmla="*/ 4 h 610"/>
                <a:gd name="T82" fmla="*/ 313 w 662"/>
                <a:gd name="T83" fmla="*/ 9 h 610"/>
                <a:gd name="T84" fmla="*/ 369 w 662"/>
                <a:gd name="T85" fmla="*/ 41 h 610"/>
                <a:gd name="T86" fmla="*/ 366 w 662"/>
                <a:gd name="T87" fmla="*/ 39 h 61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62" h="610">
                  <a:moveTo>
                    <a:pt x="368" y="36"/>
                  </a:moveTo>
                  <a:cubicBezTo>
                    <a:pt x="367" y="37"/>
                    <a:pt x="367" y="37"/>
                    <a:pt x="365" y="36"/>
                  </a:cubicBezTo>
                  <a:cubicBezTo>
                    <a:pt x="383" y="7"/>
                    <a:pt x="439" y="12"/>
                    <a:pt x="467" y="9"/>
                  </a:cubicBezTo>
                  <a:cubicBezTo>
                    <a:pt x="478" y="7"/>
                    <a:pt x="487" y="2"/>
                    <a:pt x="500" y="2"/>
                  </a:cubicBezTo>
                  <a:cubicBezTo>
                    <a:pt x="511" y="0"/>
                    <a:pt x="525" y="3"/>
                    <a:pt x="538" y="5"/>
                  </a:cubicBezTo>
                  <a:cubicBezTo>
                    <a:pt x="558" y="8"/>
                    <a:pt x="577" y="13"/>
                    <a:pt x="594" y="26"/>
                  </a:cubicBezTo>
                  <a:cubicBezTo>
                    <a:pt x="609" y="37"/>
                    <a:pt x="632" y="50"/>
                    <a:pt x="629" y="70"/>
                  </a:cubicBezTo>
                  <a:cubicBezTo>
                    <a:pt x="628" y="77"/>
                    <a:pt x="620" y="84"/>
                    <a:pt x="619" y="93"/>
                  </a:cubicBezTo>
                  <a:cubicBezTo>
                    <a:pt x="619" y="103"/>
                    <a:pt x="623" y="116"/>
                    <a:pt x="623" y="126"/>
                  </a:cubicBezTo>
                  <a:cubicBezTo>
                    <a:pt x="625" y="150"/>
                    <a:pt x="624" y="175"/>
                    <a:pt x="621" y="198"/>
                  </a:cubicBezTo>
                  <a:cubicBezTo>
                    <a:pt x="619" y="206"/>
                    <a:pt x="618" y="215"/>
                    <a:pt x="615" y="226"/>
                  </a:cubicBezTo>
                  <a:cubicBezTo>
                    <a:pt x="611" y="230"/>
                    <a:pt x="601" y="250"/>
                    <a:pt x="603" y="254"/>
                  </a:cubicBezTo>
                  <a:cubicBezTo>
                    <a:pt x="604" y="260"/>
                    <a:pt x="617" y="265"/>
                    <a:pt x="623" y="270"/>
                  </a:cubicBezTo>
                  <a:cubicBezTo>
                    <a:pt x="631" y="276"/>
                    <a:pt x="638" y="284"/>
                    <a:pt x="641" y="293"/>
                  </a:cubicBezTo>
                  <a:cubicBezTo>
                    <a:pt x="645" y="304"/>
                    <a:pt x="643" y="310"/>
                    <a:pt x="648" y="319"/>
                  </a:cubicBezTo>
                  <a:cubicBezTo>
                    <a:pt x="654" y="331"/>
                    <a:pt x="656" y="338"/>
                    <a:pt x="657" y="354"/>
                  </a:cubicBezTo>
                  <a:cubicBezTo>
                    <a:pt x="657" y="364"/>
                    <a:pt x="662" y="380"/>
                    <a:pt x="659" y="390"/>
                  </a:cubicBezTo>
                  <a:cubicBezTo>
                    <a:pt x="653" y="401"/>
                    <a:pt x="646" y="411"/>
                    <a:pt x="643" y="421"/>
                  </a:cubicBezTo>
                  <a:cubicBezTo>
                    <a:pt x="634" y="439"/>
                    <a:pt x="625" y="457"/>
                    <a:pt x="613" y="473"/>
                  </a:cubicBezTo>
                  <a:cubicBezTo>
                    <a:pt x="601" y="489"/>
                    <a:pt x="594" y="507"/>
                    <a:pt x="582" y="523"/>
                  </a:cubicBezTo>
                  <a:cubicBezTo>
                    <a:pt x="570" y="539"/>
                    <a:pt x="535" y="539"/>
                    <a:pt x="514" y="546"/>
                  </a:cubicBezTo>
                  <a:cubicBezTo>
                    <a:pt x="463" y="560"/>
                    <a:pt x="411" y="562"/>
                    <a:pt x="358" y="552"/>
                  </a:cubicBezTo>
                  <a:cubicBezTo>
                    <a:pt x="345" y="549"/>
                    <a:pt x="333" y="542"/>
                    <a:pt x="322" y="541"/>
                  </a:cubicBezTo>
                  <a:cubicBezTo>
                    <a:pt x="307" y="537"/>
                    <a:pt x="303" y="542"/>
                    <a:pt x="293" y="552"/>
                  </a:cubicBezTo>
                  <a:cubicBezTo>
                    <a:pt x="283" y="559"/>
                    <a:pt x="273" y="569"/>
                    <a:pt x="265" y="578"/>
                  </a:cubicBezTo>
                  <a:cubicBezTo>
                    <a:pt x="258" y="588"/>
                    <a:pt x="257" y="602"/>
                    <a:pt x="251" y="610"/>
                  </a:cubicBezTo>
                  <a:cubicBezTo>
                    <a:pt x="219" y="598"/>
                    <a:pt x="201" y="554"/>
                    <a:pt x="202" y="522"/>
                  </a:cubicBezTo>
                  <a:cubicBezTo>
                    <a:pt x="202" y="494"/>
                    <a:pt x="208" y="456"/>
                    <a:pt x="230" y="435"/>
                  </a:cubicBezTo>
                  <a:cubicBezTo>
                    <a:pt x="214" y="448"/>
                    <a:pt x="177" y="450"/>
                    <a:pt x="159" y="441"/>
                  </a:cubicBezTo>
                  <a:cubicBezTo>
                    <a:pt x="149" y="438"/>
                    <a:pt x="141" y="432"/>
                    <a:pt x="133" y="429"/>
                  </a:cubicBezTo>
                  <a:cubicBezTo>
                    <a:pt x="122" y="425"/>
                    <a:pt x="112" y="425"/>
                    <a:pt x="101" y="419"/>
                  </a:cubicBezTo>
                  <a:cubicBezTo>
                    <a:pt x="65" y="397"/>
                    <a:pt x="17" y="374"/>
                    <a:pt x="3" y="334"/>
                  </a:cubicBezTo>
                  <a:cubicBezTo>
                    <a:pt x="0" y="321"/>
                    <a:pt x="2" y="318"/>
                    <a:pt x="10" y="309"/>
                  </a:cubicBezTo>
                  <a:cubicBezTo>
                    <a:pt x="17" y="296"/>
                    <a:pt x="20" y="286"/>
                    <a:pt x="24" y="274"/>
                  </a:cubicBezTo>
                  <a:cubicBezTo>
                    <a:pt x="34" y="257"/>
                    <a:pt x="48" y="240"/>
                    <a:pt x="61" y="222"/>
                  </a:cubicBezTo>
                  <a:cubicBezTo>
                    <a:pt x="89" y="186"/>
                    <a:pt x="130" y="165"/>
                    <a:pt x="176" y="157"/>
                  </a:cubicBezTo>
                  <a:cubicBezTo>
                    <a:pt x="181" y="158"/>
                    <a:pt x="186" y="158"/>
                    <a:pt x="191" y="158"/>
                  </a:cubicBezTo>
                  <a:cubicBezTo>
                    <a:pt x="195" y="149"/>
                    <a:pt x="192" y="124"/>
                    <a:pt x="193" y="113"/>
                  </a:cubicBezTo>
                  <a:cubicBezTo>
                    <a:pt x="193" y="100"/>
                    <a:pt x="197" y="88"/>
                    <a:pt x="201" y="76"/>
                  </a:cubicBezTo>
                  <a:cubicBezTo>
                    <a:pt x="208" y="58"/>
                    <a:pt x="216" y="24"/>
                    <a:pt x="233" y="12"/>
                  </a:cubicBezTo>
                  <a:cubicBezTo>
                    <a:pt x="241" y="8"/>
                    <a:pt x="263" y="5"/>
                    <a:pt x="274" y="4"/>
                  </a:cubicBezTo>
                  <a:cubicBezTo>
                    <a:pt x="286" y="2"/>
                    <a:pt x="300" y="6"/>
                    <a:pt x="313" y="9"/>
                  </a:cubicBezTo>
                  <a:cubicBezTo>
                    <a:pt x="334" y="17"/>
                    <a:pt x="351" y="28"/>
                    <a:pt x="369" y="41"/>
                  </a:cubicBezTo>
                  <a:cubicBezTo>
                    <a:pt x="367" y="40"/>
                    <a:pt x="367" y="40"/>
                    <a:pt x="366" y="39"/>
                  </a:cubicBezTo>
                </a:path>
              </a:pathLst>
            </a:custGeom>
            <a:solidFill>
              <a:srgbClr val="F3D3DB"/>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2" name="Freeform 175"/>
            <p:cNvSpPr/>
            <p:nvPr userDrawn="1"/>
          </p:nvSpPr>
          <p:spPr bwMode="auto">
            <a:xfrm>
              <a:off x="1114777" y="-141657"/>
              <a:ext cx="525134" cy="299844"/>
            </a:xfrm>
            <a:custGeom>
              <a:gdLst>
                <a:gd name="T0" fmla="*/ 303 w 349"/>
                <a:gd name="T1" fmla="*/ 136 h 198"/>
                <a:gd name="T2" fmla="*/ 271 w 349"/>
                <a:gd name="T3" fmla="*/ 161 h 198"/>
                <a:gd name="T4" fmla="*/ 202 w 349"/>
                <a:gd name="T5" fmla="*/ 196 h 198"/>
                <a:gd name="T6" fmla="*/ 202 w 349"/>
                <a:gd name="T7" fmla="*/ 196 h 198"/>
                <a:gd name="T8" fmla="*/ 202 w 349"/>
                <a:gd name="T9" fmla="*/ 196 h 198"/>
                <a:gd name="T10" fmla="*/ 213 w 349"/>
                <a:gd name="T11" fmla="*/ 172 h 198"/>
                <a:gd name="T12" fmla="*/ 171 w 349"/>
                <a:gd name="T13" fmla="*/ 190 h 198"/>
                <a:gd name="T14" fmla="*/ 157 w 349"/>
                <a:gd name="T15" fmla="*/ 179 h 198"/>
                <a:gd name="T16" fmla="*/ 160 w 349"/>
                <a:gd name="T17" fmla="*/ 172 h 198"/>
                <a:gd name="T18" fmla="*/ 109 w 349"/>
                <a:gd name="T19" fmla="*/ 175 h 198"/>
                <a:gd name="T20" fmla="*/ 71 w 349"/>
                <a:gd name="T21" fmla="*/ 156 h 198"/>
                <a:gd name="T22" fmla="*/ 0 w 349"/>
                <a:gd name="T23" fmla="*/ 121 h 198"/>
                <a:gd name="T24" fmla="*/ 61 w 349"/>
                <a:gd name="T25" fmla="*/ 88 h 198"/>
                <a:gd name="T26" fmla="*/ 85 w 349"/>
                <a:gd name="T27" fmla="*/ 66 h 198"/>
                <a:gd name="T28" fmla="*/ 101 w 349"/>
                <a:gd name="T29" fmla="*/ 56 h 198"/>
                <a:gd name="T30" fmla="*/ 90 w 349"/>
                <a:gd name="T31" fmla="*/ 47 h 198"/>
                <a:gd name="T32" fmla="*/ 129 w 349"/>
                <a:gd name="T33" fmla="*/ 29 h 198"/>
                <a:gd name="T34" fmla="*/ 140 w 349"/>
                <a:gd name="T35" fmla="*/ 28 h 198"/>
                <a:gd name="T36" fmla="*/ 142 w 349"/>
                <a:gd name="T37" fmla="*/ 19 h 198"/>
                <a:gd name="T38" fmla="*/ 151 w 349"/>
                <a:gd name="T39" fmla="*/ 4 h 198"/>
                <a:gd name="T40" fmla="*/ 188 w 349"/>
                <a:gd name="T41" fmla="*/ 12 h 198"/>
                <a:gd name="T42" fmla="*/ 205 w 349"/>
                <a:gd name="T43" fmla="*/ 45 h 198"/>
                <a:gd name="T44" fmla="*/ 276 w 349"/>
                <a:gd name="T45" fmla="*/ 67 h 198"/>
                <a:gd name="T46" fmla="*/ 349 w 349"/>
                <a:gd name="T47" fmla="*/ 73 h 198"/>
                <a:gd name="T48" fmla="*/ 330 w 349"/>
                <a:gd name="T49" fmla="*/ 88 h 198"/>
                <a:gd name="T50" fmla="*/ 336 w 349"/>
                <a:gd name="T51" fmla="*/ 113 h 198"/>
                <a:gd name="T52" fmla="*/ 298 w 349"/>
                <a:gd name="T53" fmla="*/ 137 h 19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49" h="198">
                  <a:moveTo>
                    <a:pt x="303" y="136"/>
                  </a:moveTo>
                  <a:cubicBezTo>
                    <a:pt x="294" y="139"/>
                    <a:pt x="280" y="153"/>
                    <a:pt x="271" y="161"/>
                  </a:cubicBezTo>
                  <a:cubicBezTo>
                    <a:pt x="249" y="180"/>
                    <a:pt x="233" y="198"/>
                    <a:pt x="202" y="196"/>
                  </a:cubicBezTo>
                  <a:cubicBezTo>
                    <a:pt x="202" y="196"/>
                    <a:pt x="202" y="196"/>
                    <a:pt x="202" y="196"/>
                  </a:cubicBezTo>
                  <a:cubicBezTo>
                    <a:pt x="202" y="196"/>
                    <a:pt x="202" y="196"/>
                    <a:pt x="202" y="196"/>
                  </a:cubicBezTo>
                  <a:cubicBezTo>
                    <a:pt x="208" y="188"/>
                    <a:pt x="210" y="182"/>
                    <a:pt x="213" y="172"/>
                  </a:cubicBezTo>
                  <a:cubicBezTo>
                    <a:pt x="199" y="179"/>
                    <a:pt x="189" y="186"/>
                    <a:pt x="171" y="190"/>
                  </a:cubicBezTo>
                  <a:cubicBezTo>
                    <a:pt x="174" y="183"/>
                    <a:pt x="163" y="181"/>
                    <a:pt x="157" y="179"/>
                  </a:cubicBezTo>
                  <a:cubicBezTo>
                    <a:pt x="158" y="178"/>
                    <a:pt x="159" y="173"/>
                    <a:pt x="160" y="172"/>
                  </a:cubicBezTo>
                  <a:cubicBezTo>
                    <a:pt x="147" y="166"/>
                    <a:pt x="125" y="178"/>
                    <a:pt x="109" y="175"/>
                  </a:cubicBezTo>
                  <a:cubicBezTo>
                    <a:pt x="96" y="173"/>
                    <a:pt x="82" y="165"/>
                    <a:pt x="71" y="156"/>
                  </a:cubicBezTo>
                  <a:cubicBezTo>
                    <a:pt x="50" y="142"/>
                    <a:pt x="23" y="137"/>
                    <a:pt x="0" y="121"/>
                  </a:cubicBezTo>
                  <a:cubicBezTo>
                    <a:pt x="13" y="101"/>
                    <a:pt x="41" y="97"/>
                    <a:pt x="61" y="88"/>
                  </a:cubicBezTo>
                  <a:cubicBezTo>
                    <a:pt x="71" y="81"/>
                    <a:pt x="76" y="74"/>
                    <a:pt x="85" y="66"/>
                  </a:cubicBezTo>
                  <a:cubicBezTo>
                    <a:pt x="93" y="59"/>
                    <a:pt x="93" y="59"/>
                    <a:pt x="101" y="56"/>
                  </a:cubicBezTo>
                  <a:cubicBezTo>
                    <a:pt x="98" y="53"/>
                    <a:pt x="95" y="51"/>
                    <a:pt x="90" y="47"/>
                  </a:cubicBezTo>
                  <a:cubicBezTo>
                    <a:pt x="94" y="35"/>
                    <a:pt x="119" y="32"/>
                    <a:pt x="129" y="29"/>
                  </a:cubicBezTo>
                  <a:cubicBezTo>
                    <a:pt x="132" y="29"/>
                    <a:pt x="139" y="29"/>
                    <a:pt x="140" y="28"/>
                  </a:cubicBezTo>
                  <a:cubicBezTo>
                    <a:pt x="146" y="23"/>
                    <a:pt x="140" y="25"/>
                    <a:pt x="142" y="19"/>
                  </a:cubicBezTo>
                  <a:cubicBezTo>
                    <a:pt x="143" y="10"/>
                    <a:pt x="137" y="8"/>
                    <a:pt x="151" y="4"/>
                  </a:cubicBezTo>
                  <a:cubicBezTo>
                    <a:pt x="163" y="0"/>
                    <a:pt x="179" y="3"/>
                    <a:pt x="188" y="12"/>
                  </a:cubicBezTo>
                  <a:cubicBezTo>
                    <a:pt x="193" y="21"/>
                    <a:pt x="198" y="34"/>
                    <a:pt x="205" y="45"/>
                  </a:cubicBezTo>
                  <a:cubicBezTo>
                    <a:pt x="221" y="70"/>
                    <a:pt x="248" y="73"/>
                    <a:pt x="276" y="67"/>
                  </a:cubicBezTo>
                  <a:cubicBezTo>
                    <a:pt x="297" y="63"/>
                    <a:pt x="328" y="64"/>
                    <a:pt x="349" y="73"/>
                  </a:cubicBezTo>
                  <a:cubicBezTo>
                    <a:pt x="341" y="77"/>
                    <a:pt x="333" y="81"/>
                    <a:pt x="330" y="88"/>
                  </a:cubicBezTo>
                  <a:cubicBezTo>
                    <a:pt x="323" y="101"/>
                    <a:pt x="330" y="104"/>
                    <a:pt x="336" y="113"/>
                  </a:cubicBezTo>
                  <a:cubicBezTo>
                    <a:pt x="326" y="123"/>
                    <a:pt x="311" y="132"/>
                    <a:pt x="298" y="137"/>
                  </a:cubicBezTo>
                </a:path>
              </a:pathLst>
            </a:custGeom>
            <a:solidFill>
              <a:srgbClr val="FFA69F"/>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3" name="Freeform 176"/>
            <p:cNvSpPr/>
            <p:nvPr userDrawn="1"/>
          </p:nvSpPr>
          <p:spPr bwMode="auto">
            <a:xfrm>
              <a:off x="1411381" y="-404224"/>
              <a:ext cx="275534" cy="371159"/>
            </a:xfrm>
            <a:custGeom>
              <a:gdLst>
                <a:gd name="T0" fmla="*/ 143 w 183"/>
                <a:gd name="T1" fmla="*/ 240 h 246"/>
                <a:gd name="T2" fmla="*/ 1 w 183"/>
                <a:gd name="T3" fmla="*/ 149 h 246"/>
                <a:gd name="T4" fmla="*/ 26 w 183"/>
                <a:gd name="T5" fmla="*/ 160 h 246"/>
                <a:gd name="T6" fmla="*/ 15 w 183"/>
                <a:gd name="T7" fmla="*/ 141 h 246"/>
                <a:gd name="T8" fmla="*/ 19 w 183"/>
                <a:gd name="T9" fmla="*/ 142 h 246"/>
                <a:gd name="T10" fmla="*/ 6 w 183"/>
                <a:gd name="T11" fmla="*/ 104 h 246"/>
                <a:gd name="T12" fmla="*/ 9 w 183"/>
                <a:gd name="T13" fmla="*/ 66 h 246"/>
                <a:gd name="T14" fmla="*/ 25 w 183"/>
                <a:gd name="T15" fmla="*/ 36 h 246"/>
                <a:gd name="T16" fmla="*/ 28 w 183"/>
                <a:gd name="T17" fmla="*/ 3 h 246"/>
                <a:gd name="T18" fmla="*/ 53 w 183"/>
                <a:gd name="T19" fmla="*/ 10 h 246"/>
                <a:gd name="T20" fmla="*/ 54 w 183"/>
                <a:gd name="T21" fmla="*/ 2 h 246"/>
                <a:gd name="T22" fmla="*/ 117 w 183"/>
                <a:gd name="T23" fmla="*/ 34 h 246"/>
                <a:gd name="T24" fmla="*/ 162 w 183"/>
                <a:gd name="T25" fmla="*/ 78 h 246"/>
                <a:gd name="T26" fmla="*/ 167 w 183"/>
                <a:gd name="T27" fmla="*/ 67 h 246"/>
                <a:gd name="T28" fmla="*/ 182 w 183"/>
                <a:gd name="T29" fmla="*/ 104 h 246"/>
                <a:gd name="T30" fmla="*/ 173 w 183"/>
                <a:gd name="T31" fmla="*/ 152 h 246"/>
                <a:gd name="T32" fmla="*/ 177 w 183"/>
                <a:gd name="T33" fmla="*/ 143 h 246"/>
                <a:gd name="T34" fmla="*/ 173 w 183"/>
                <a:gd name="T35" fmla="*/ 175 h 246"/>
                <a:gd name="T36" fmla="*/ 158 w 183"/>
                <a:gd name="T37" fmla="*/ 204 h 246"/>
                <a:gd name="T38" fmla="*/ 153 w 183"/>
                <a:gd name="T39" fmla="*/ 245 h 24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3" h="246">
                  <a:moveTo>
                    <a:pt x="143" y="240"/>
                  </a:moveTo>
                  <a:cubicBezTo>
                    <a:pt x="104" y="218"/>
                    <a:pt x="0" y="210"/>
                    <a:pt x="1" y="149"/>
                  </a:cubicBezTo>
                  <a:cubicBezTo>
                    <a:pt x="8" y="153"/>
                    <a:pt x="17" y="161"/>
                    <a:pt x="26" y="160"/>
                  </a:cubicBezTo>
                  <a:cubicBezTo>
                    <a:pt x="22" y="152"/>
                    <a:pt x="17" y="148"/>
                    <a:pt x="15" y="141"/>
                  </a:cubicBezTo>
                  <a:cubicBezTo>
                    <a:pt x="16" y="142"/>
                    <a:pt x="19" y="142"/>
                    <a:pt x="19" y="142"/>
                  </a:cubicBezTo>
                  <a:cubicBezTo>
                    <a:pt x="16" y="127"/>
                    <a:pt x="8" y="121"/>
                    <a:pt x="6" y="104"/>
                  </a:cubicBezTo>
                  <a:cubicBezTo>
                    <a:pt x="5" y="91"/>
                    <a:pt x="7" y="80"/>
                    <a:pt x="9" y="66"/>
                  </a:cubicBezTo>
                  <a:cubicBezTo>
                    <a:pt x="13" y="55"/>
                    <a:pt x="24" y="50"/>
                    <a:pt x="25" y="36"/>
                  </a:cubicBezTo>
                  <a:cubicBezTo>
                    <a:pt x="25" y="26"/>
                    <a:pt x="27" y="14"/>
                    <a:pt x="28" y="3"/>
                  </a:cubicBezTo>
                  <a:cubicBezTo>
                    <a:pt x="36" y="6"/>
                    <a:pt x="44" y="8"/>
                    <a:pt x="53" y="10"/>
                  </a:cubicBezTo>
                  <a:cubicBezTo>
                    <a:pt x="53" y="7"/>
                    <a:pt x="54" y="5"/>
                    <a:pt x="54" y="2"/>
                  </a:cubicBezTo>
                  <a:cubicBezTo>
                    <a:pt x="76" y="0"/>
                    <a:pt x="102" y="22"/>
                    <a:pt x="117" y="34"/>
                  </a:cubicBezTo>
                  <a:cubicBezTo>
                    <a:pt x="136" y="49"/>
                    <a:pt x="149" y="55"/>
                    <a:pt x="162" y="78"/>
                  </a:cubicBezTo>
                  <a:cubicBezTo>
                    <a:pt x="162" y="74"/>
                    <a:pt x="165" y="70"/>
                    <a:pt x="167" y="67"/>
                  </a:cubicBezTo>
                  <a:cubicBezTo>
                    <a:pt x="176" y="72"/>
                    <a:pt x="179" y="94"/>
                    <a:pt x="182" y="104"/>
                  </a:cubicBezTo>
                  <a:cubicBezTo>
                    <a:pt x="183" y="119"/>
                    <a:pt x="179" y="137"/>
                    <a:pt x="173" y="152"/>
                  </a:cubicBezTo>
                  <a:cubicBezTo>
                    <a:pt x="173" y="148"/>
                    <a:pt x="175" y="146"/>
                    <a:pt x="177" y="143"/>
                  </a:cubicBezTo>
                  <a:cubicBezTo>
                    <a:pt x="177" y="153"/>
                    <a:pt x="176" y="164"/>
                    <a:pt x="173" y="175"/>
                  </a:cubicBezTo>
                  <a:cubicBezTo>
                    <a:pt x="169" y="187"/>
                    <a:pt x="161" y="193"/>
                    <a:pt x="158" y="204"/>
                  </a:cubicBezTo>
                  <a:cubicBezTo>
                    <a:pt x="155" y="211"/>
                    <a:pt x="151" y="246"/>
                    <a:pt x="153" y="245"/>
                  </a:cubicBezTo>
                </a:path>
              </a:pathLst>
            </a:custGeom>
            <a:solidFill>
              <a:srgbClr val="FFA69F"/>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4" name="Freeform 177"/>
            <p:cNvSpPr/>
            <p:nvPr userDrawn="1"/>
          </p:nvSpPr>
          <p:spPr bwMode="auto">
            <a:xfrm>
              <a:off x="1651256" y="-375050"/>
              <a:ext cx="372781" cy="374400"/>
            </a:xfrm>
            <a:custGeom>
              <a:gdLst>
                <a:gd name="T0" fmla="*/ 11 w 247"/>
                <a:gd name="T1" fmla="*/ 214 h 248"/>
                <a:gd name="T2" fmla="*/ 19 w 247"/>
                <a:gd name="T3" fmla="*/ 195 h 248"/>
                <a:gd name="T4" fmla="*/ 43 w 247"/>
                <a:gd name="T5" fmla="*/ 143 h 248"/>
                <a:gd name="T6" fmla="*/ 59 w 247"/>
                <a:gd name="T7" fmla="*/ 74 h 248"/>
                <a:gd name="T8" fmla="*/ 53 w 247"/>
                <a:gd name="T9" fmla="*/ 55 h 248"/>
                <a:gd name="T10" fmla="*/ 63 w 247"/>
                <a:gd name="T11" fmla="*/ 40 h 248"/>
                <a:gd name="T12" fmla="*/ 101 w 247"/>
                <a:gd name="T13" fmla="*/ 29 h 248"/>
                <a:gd name="T14" fmla="*/ 94 w 247"/>
                <a:gd name="T15" fmla="*/ 39 h 248"/>
                <a:gd name="T16" fmla="*/ 117 w 247"/>
                <a:gd name="T17" fmla="*/ 24 h 248"/>
                <a:gd name="T18" fmla="*/ 125 w 247"/>
                <a:gd name="T19" fmla="*/ 30 h 248"/>
                <a:gd name="T20" fmla="*/ 141 w 247"/>
                <a:gd name="T21" fmla="*/ 27 h 248"/>
                <a:gd name="T22" fmla="*/ 141 w 247"/>
                <a:gd name="T23" fmla="*/ 62 h 248"/>
                <a:gd name="T24" fmla="*/ 190 w 247"/>
                <a:gd name="T25" fmla="*/ 35 h 248"/>
                <a:gd name="T26" fmla="*/ 247 w 247"/>
                <a:gd name="T27" fmla="*/ 0 h 248"/>
                <a:gd name="T28" fmla="*/ 233 w 247"/>
                <a:gd name="T29" fmla="*/ 38 h 248"/>
                <a:gd name="T30" fmla="*/ 226 w 247"/>
                <a:gd name="T31" fmla="*/ 75 h 248"/>
                <a:gd name="T32" fmla="*/ 213 w 247"/>
                <a:gd name="T33" fmla="*/ 93 h 248"/>
                <a:gd name="T34" fmla="*/ 217 w 247"/>
                <a:gd name="T35" fmla="*/ 101 h 248"/>
                <a:gd name="T36" fmla="*/ 210 w 247"/>
                <a:gd name="T37" fmla="*/ 113 h 248"/>
                <a:gd name="T38" fmla="*/ 183 w 247"/>
                <a:gd name="T39" fmla="*/ 142 h 248"/>
                <a:gd name="T40" fmla="*/ 209 w 247"/>
                <a:gd name="T41" fmla="*/ 137 h 248"/>
                <a:gd name="T42" fmla="*/ 197 w 247"/>
                <a:gd name="T43" fmla="*/ 169 h 248"/>
                <a:gd name="T44" fmla="*/ 168 w 247"/>
                <a:gd name="T45" fmla="*/ 191 h 248"/>
                <a:gd name="T46" fmla="*/ 87 w 247"/>
                <a:gd name="T47" fmla="*/ 214 h 248"/>
                <a:gd name="T48" fmla="*/ 63 w 247"/>
                <a:gd name="T49" fmla="*/ 236 h 248"/>
                <a:gd name="T50" fmla="*/ 24 w 247"/>
                <a:gd name="T51" fmla="*/ 247 h 248"/>
                <a:gd name="T52" fmla="*/ 7 w 247"/>
                <a:gd name="T53" fmla="*/ 211 h 24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6" h="248">
                  <a:moveTo>
                    <a:pt x="11" y="214"/>
                  </a:moveTo>
                  <a:cubicBezTo>
                    <a:pt x="12" y="207"/>
                    <a:pt x="17" y="201"/>
                    <a:pt x="19" y="195"/>
                  </a:cubicBezTo>
                  <a:cubicBezTo>
                    <a:pt x="28" y="177"/>
                    <a:pt x="31" y="159"/>
                    <a:pt x="43" y="143"/>
                  </a:cubicBezTo>
                  <a:cubicBezTo>
                    <a:pt x="58" y="124"/>
                    <a:pt x="63" y="98"/>
                    <a:pt x="59" y="74"/>
                  </a:cubicBezTo>
                  <a:cubicBezTo>
                    <a:pt x="58" y="69"/>
                    <a:pt x="56" y="62"/>
                    <a:pt x="53" y="55"/>
                  </a:cubicBezTo>
                  <a:cubicBezTo>
                    <a:pt x="53" y="42"/>
                    <a:pt x="52" y="44"/>
                    <a:pt x="63" y="40"/>
                  </a:cubicBezTo>
                  <a:cubicBezTo>
                    <a:pt x="71" y="36"/>
                    <a:pt x="94" y="26"/>
                    <a:pt x="101" y="29"/>
                  </a:cubicBezTo>
                  <a:cubicBezTo>
                    <a:pt x="99" y="32"/>
                    <a:pt x="96" y="35"/>
                    <a:pt x="94" y="39"/>
                  </a:cubicBezTo>
                  <a:cubicBezTo>
                    <a:pt x="99" y="32"/>
                    <a:pt x="110" y="24"/>
                    <a:pt x="117" y="24"/>
                  </a:cubicBezTo>
                  <a:cubicBezTo>
                    <a:pt x="122" y="25"/>
                    <a:pt x="123" y="31"/>
                    <a:pt x="125" y="30"/>
                  </a:cubicBezTo>
                  <a:cubicBezTo>
                    <a:pt x="130" y="31"/>
                    <a:pt x="135" y="28"/>
                    <a:pt x="141" y="27"/>
                  </a:cubicBezTo>
                  <a:cubicBezTo>
                    <a:pt x="172" y="18"/>
                    <a:pt x="142" y="48"/>
                    <a:pt x="141" y="62"/>
                  </a:cubicBezTo>
                  <a:cubicBezTo>
                    <a:pt x="159" y="56"/>
                    <a:pt x="172" y="41"/>
                    <a:pt x="190" y="35"/>
                  </a:cubicBezTo>
                  <a:cubicBezTo>
                    <a:pt x="206" y="27"/>
                    <a:pt x="237" y="16"/>
                    <a:pt x="247" y="0"/>
                  </a:cubicBezTo>
                  <a:cubicBezTo>
                    <a:pt x="241" y="11"/>
                    <a:pt x="237" y="26"/>
                    <a:pt x="233" y="38"/>
                  </a:cubicBezTo>
                  <a:cubicBezTo>
                    <a:pt x="228" y="47"/>
                    <a:pt x="214" y="68"/>
                    <a:pt x="226" y="75"/>
                  </a:cubicBezTo>
                  <a:cubicBezTo>
                    <a:pt x="223" y="80"/>
                    <a:pt x="215" y="87"/>
                    <a:pt x="213" y="93"/>
                  </a:cubicBezTo>
                  <a:cubicBezTo>
                    <a:pt x="213" y="96"/>
                    <a:pt x="218" y="99"/>
                    <a:pt x="217" y="101"/>
                  </a:cubicBezTo>
                  <a:cubicBezTo>
                    <a:pt x="216" y="105"/>
                    <a:pt x="214" y="108"/>
                    <a:pt x="210" y="113"/>
                  </a:cubicBezTo>
                  <a:cubicBezTo>
                    <a:pt x="202" y="124"/>
                    <a:pt x="193" y="132"/>
                    <a:pt x="183" y="142"/>
                  </a:cubicBezTo>
                  <a:cubicBezTo>
                    <a:pt x="190" y="146"/>
                    <a:pt x="203" y="142"/>
                    <a:pt x="209" y="137"/>
                  </a:cubicBezTo>
                  <a:cubicBezTo>
                    <a:pt x="206" y="148"/>
                    <a:pt x="202" y="160"/>
                    <a:pt x="197" y="169"/>
                  </a:cubicBezTo>
                  <a:cubicBezTo>
                    <a:pt x="189" y="183"/>
                    <a:pt x="181" y="186"/>
                    <a:pt x="168" y="191"/>
                  </a:cubicBezTo>
                  <a:cubicBezTo>
                    <a:pt x="142" y="199"/>
                    <a:pt x="109" y="202"/>
                    <a:pt x="87" y="214"/>
                  </a:cubicBezTo>
                  <a:cubicBezTo>
                    <a:pt x="76" y="219"/>
                    <a:pt x="72" y="231"/>
                    <a:pt x="63" y="236"/>
                  </a:cubicBezTo>
                  <a:cubicBezTo>
                    <a:pt x="53" y="242"/>
                    <a:pt x="35" y="245"/>
                    <a:pt x="24" y="247"/>
                  </a:cubicBezTo>
                  <a:cubicBezTo>
                    <a:pt x="0" y="248"/>
                    <a:pt x="3" y="228"/>
                    <a:pt x="7" y="211"/>
                  </a:cubicBezTo>
                </a:path>
              </a:pathLst>
            </a:custGeom>
            <a:solidFill>
              <a:srgbClr val="FFA69F"/>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5" name="Freeform 178"/>
            <p:cNvSpPr/>
            <p:nvPr userDrawn="1"/>
          </p:nvSpPr>
          <p:spPr bwMode="auto">
            <a:xfrm>
              <a:off x="1651256" y="-13615"/>
              <a:ext cx="343606" cy="332260"/>
            </a:xfrm>
            <a:custGeom>
              <a:gdLst>
                <a:gd name="T0" fmla="*/ 10 w 228"/>
                <a:gd name="T1" fmla="*/ 71 h 219"/>
                <a:gd name="T2" fmla="*/ 0 w 228"/>
                <a:gd name="T3" fmla="*/ 195 h 219"/>
                <a:gd name="T4" fmla="*/ 36 w 228"/>
                <a:gd name="T5" fmla="*/ 106 h 219"/>
                <a:gd name="T6" fmla="*/ 84 w 228"/>
                <a:gd name="T7" fmla="*/ 197 h 219"/>
                <a:gd name="T8" fmla="*/ 71 w 228"/>
                <a:gd name="T9" fmla="*/ 149 h 219"/>
                <a:gd name="T10" fmla="*/ 97 w 228"/>
                <a:gd name="T11" fmla="*/ 174 h 219"/>
                <a:gd name="T12" fmla="*/ 132 w 228"/>
                <a:gd name="T13" fmla="*/ 200 h 219"/>
                <a:gd name="T14" fmla="*/ 201 w 228"/>
                <a:gd name="T15" fmla="*/ 198 h 219"/>
                <a:gd name="T16" fmla="*/ 208 w 228"/>
                <a:gd name="T17" fmla="*/ 203 h 219"/>
                <a:gd name="T18" fmla="*/ 213 w 228"/>
                <a:gd name="T19" fmla="*/ 177 h 219"/>
                <a:gd name="T20" fmla="*/ 206 w 228"/>
                <a:gd name="T21" fmla="*/ 134 h 219"/>
                <a:gd name="T22" fmla="*/ 216 w 228"/>
                <a:gd name="T23" fmla="*/ 117 h 219"/>
                <a:gd name="T24" fmla="*/ 221 w 228"/>
                <a:gd name="T25" fmla="*/ 98 h 219"/>
                <a:gd name="T26" fmla="*/ 210 w 228"/>
                <a:gd name="T27" fmla="*/ 79 h 219"/>
                <a:gd name="T28" fmla="*/ 220 w 228"/>
                <a:gd name="T29" fmla="*/ 62 h 219"/>
                <a:gd name="T30" fmla="*/ 209 w 228"/>
                <a:gd name="T31" fmla="*/ 41 h 219"/>
                <a:gd name="T32" fmla="*/ 188 w 228"/>
                <a:gd name="T33" fmla="*/ 32 h 219"/>
                <a:gd name="T34" fmla="*/ 138 w 228"/>
                <a:gd name="T35" fmla="*/ 26 h 219"/>
                <a:gd name="T36" fmla="*/ 89 w 228"/>
                <a:gd name="T37" fmla="*/ 11 h 219"/>
                <a:gd name="T38" fmla="*/ 36 w 228"/>
                <a:gd name="T39" fmla="*/ 11 h 219"/>
                <a:gd name="T40" fmla="*/ 33 w 228"/>
                <a:gd name="T41" fmla="*/ 24 h 219"/>
                <a:gd name="T42" fmla="*/ 25 w 228"/>
                <a:gd name="T43" fmla="*/ 32 h 219"/>
                <a:gd name="T44" fmla="*/ 7 w 228"/>
                <a:gd name="T45" fmla="*/ 42 h 2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28" h="219">
                  <a:moveTo>
                    <a:pt x="10" y="71"/>
                  </a:moveTo>
                  <a:cubicBezTo>
                    <a:pt x="17" y="114"/>
                    <a:pt x="31" y="155"/>
                    <a:pt x="0" y="195"/>
                  </a:cubicBezTo>
                  <a:cubicBezTo>
                    <a:pt x="22" y="166"/>
                    <a:pt x="36" y="142"/>
                    <a:pt x="36" y="106"/>
                  </a:cubicBezTo>
                  <a:cubicBezTo>
                    <a:pt x="66" y="122"/>
                    <a:pt x="43" y="192"/>
                    <a:pt x="84" y="197"/>
                  </a:cubicBezTo>
                  <a:cubicBezTo>
                    <a:pt x="80" y="183"/>
                    <a:pt x="69" y="164"/>
                    <a:pt x="71" y="149"/>
                  </a:cubicBezTo>
                  <a:cubicBezTo>
                    <a:pt x="81" y="159"/>
                    <a:pt x="85" y="167"/>
                    <a:pt x="97" y="174"/>
                  </a:cubicBezTo>
                  <a:cubicBezTo>
                    <a:pt x="109" y="181"/>
                    <a:pt x="120" y="193"/>
                    <a:pt x="132" y="200"/>
                  </a:cubicBezTo>
                  <a:cubicBezTo>
                    <a:pt x="146" y="209"/>
                    <a:pt x="195" y="219"/>
                    <a:pt x="201" y="198"/>
                  </a:cubicBezTo>
                  <a:cubicBezTo>
                    <a:pt x="203" y="200"/>
                    <a:pt x="206" y="202"/>
                    <a:pt x="208" y="203"/>
                  </a:cubicBezTo>
                  <a:cubicBezTo>
                    <a:pt x="202" y="197"/>
                    <a:pt x="212" y="184"/>
                    <a:pt x="213" y="177"/>
                  </a:cubicBezTo>
                  <a:cubicBezTo>
                    <a:pt x="214" y="163"/>
                    <a:pt x="209" y="149"/>
                    <a:pt x="206" y="134"/>
                  </a:cubicBezTo>
                  <a:cubicBezTo>
                    <a:pt x="202" y="119"/>
                    <a:pt x="204" y="123"/>
                    <a:pt x="216" y="117"/>
                  </a:cubicBezTo>
                  <a:cubicBezTo>
                    <a:pt x="228" y="111"/>
                    <a:pt x="227" y="110"/>
                    <a:pt x="221" y="98"/>
                  </a:cubicBezTo>
                  <a:cubicBezTo>
                    <a:pt x="219" y="94"/>
                    <a:pt x="211" y="85"/>
                    <a:pt x="210" y="79"/>
                  </a:cubicBezTo>
                  <a:cubicBezTo>
                    <a:pt x="210" y="72"/>
                    <a:pt x="218" y="68"/>
                    <a:pt x="220" y="62"/>
                  </a:cubicBezTo>
                  <a:cubicBezTo>
                    <a:pt x="222" y="51"/>
                    <a:pt x="214" y="47"/>
                    <a:pt x="209" y="41"/>
                  </a:cubicBezTo>
                  <a:cubicBezTo>
                    <a:pt x="199" y="31"/>
                    <a:pt x="201" y="29"/>
                    <a:pt x="188" y="32"/>
                  </a:cubicBezTo>
                  <a:cubicBezTo>
                    <a:pt x="167" y="36"/>
                    <a:pt x="157" y="36"/>
                    <a:pt x="138" y="26"/>
                  </a:cubicBezTo>
                  <a:cubicBezTo>
                    <a:pt x="122" y="20"/>
                    <a:pt x="108" y="16"/>
                    <a:pt x="89" y="11"/>
                  </a:cubicBezTo>
                  <a:cubicBezTo>
                    <a:pt x="78" y="8"/>
                    <a:pt x="45" y="0"/>
                    <a:pt x="36" y="11"/>
                  </a:cubicBezTo>
                  <a:cubicBezTo>
                    <a:pt x="34" y="14"/>
                    <a:pt x="36" y="21"/>
                    <a:pt x="33" y="24"/>
                  </a:cubicBezTo>
                  <a:cubicBezTo>
                    <a:pt x="31" y="27"/>
                    <a:pt x="29" y="30"/>
                    <a:pt x="25" y="32"/>
                  </a:cubicBezTo>
                  <a:cubicBezTo>
                    <a:pt x="21" y="37"/>
                    <a:pt x="13" y="41"/>
                    <a:pt x="7" y="42"/>
                  </a:cubicBezTo>
                </a:path>
              </a:pathLst>
            </a:custGeom>
            <a:solidFill>
              <a:srgbClr val="FFA69F"/>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6" name="Freeform 179"/>
            <p:cNvSpPr/>
            <p:nvPr userDrawn="1"/>
          </p:nvSpPr>
          <p:spPr bwMode="auto">
            <a:xfrm>
              <a:off x="1474591" y="38249"/>
              <a:ext cx="178286" cy="367917"/>
            </a:xfrm>
            <a:custGeom>
              <a:gdLst>
                <a:gd name="T0" fmla="*/ 104 w 118"/>
                <a:gd name="T1" fmla="*/ 5 h 244"/>
                <a:gd name="T2" fmla="*/ 35 w 118"/>
                <a:gd name="T3" fmla="*/ 78 h 244"/>
                <a:gd name="T4" fmla="*/ 23 w 118"/>
                <a:gd name="T5" fmla="*/ 113 h 244"/>
                <a:gd name="T6" fmla="*/ 18 w 118"/>
                <a:gd name="T7" fmla="*/ 165 h 244"/>
                <a:gd name="T8" fmla="*/ 8 w 118"/>
                <a:gd name="T9" fmla="*/ 208 h 244"/>
                <a:gd name="T10" fmla="*/ 0 w 118"/>
                <a:gd name="T11" fmla="*/ 244 h 244"/>
                <a:gd name="T12" fmla="*/ 14 w 118"/>
                <a:gd name="T13" fmla="*/ 217 h 244"/>
                <a:gd name="T14" fmla="*/ 28 w 118"/>
                <a:gd name="T15" fmla="*/ 188 h 244"/>
                <a:gd name="T16" fmla="*/ 44 w 118"/>
                <a:gd name="T17" fmla="*/ 132 h 244"/>
                <a:gd name="T18" fmla="*/ 54 w 118"/>
                <a:gd name="T19" fmla="*/ 165 h 244"/>
                <a:gd name="T20" fmla="*/ 99 w 118"/>
                <a:gd name="T21" fmla="*/ 76 h 244"/>
                <a:gd name="T22" fmla="*/ 99 w 118"/>
                <a:gd name="T23" fmla="*/ 54 h 244"/>
                <a:gd name="T24" fmla="*/ 111 w 118"/>
                <a:gd name="T25" fmla="*/ 35 h 244"/>
                <a:gd name="T26" fmla="*/ 105 w 118"/>
                <a:gd name="T27" fmla="*/ 0 h 24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8" h="244">
                  <a:moveTo>
                    <a:pt x="104" y="5"/>
                  </a:moveTo>
                  <a:cubicBezTo>
                    <a:pt x="79" y="18"/>
                    <a:pt x="50" y="49"/>
                    <a:pt x="35" y="78"/>
                  </a:cubicBezTo>
                  <a:cubicBezTo>
                    <a:pt x="31" y="89"/>
                    <a:pt x="27" y="101"/>
                    <a:pt x="23" y="113"/>
                  </a:cubicBezTo>
                  <a:cubicBezTo>
                    <a:pt x="19" y="131"/>
                    <a:pt x="22" y="148"/>
                    <a:pt x="18" y="165"/>
                  </a:cubicBezTo>
                  <a:cubicBezTo>
                    <a:pt x="13" y="179"/>
                    <a:pt x="9" y="193"/>
                    <a:pt x="8" y="208"/>
                  </a:cubicBezTo>
                  <a:cubicBezTo>
                    <a:pt x="6" y="221"/>
                    <a:pt x="6" y="234"/>
                    <a:pt x="0" y="244"/>
                  </a:cubicBezTo>
                  <a:cubicBezTo>
                    <a:pt x="7" y="235"/>
                    <a:pt x="9" y="226"/>
                    <a:pt x="14" y="217"/>
                  </a:cubicBezTo>
                  <a:cubicBezTo>
                    <a:pt x="18" y="205"/>
                    <a:pt x="24" y="197"/>
                    <a:pt x="28" y="188"/>
                  </a:cubicBezTo>
                  <a:cubicBezTo>
                    <a:pt x="37" y="170"/>
                    <a:pt x="39" y="151"/>
                    <a:pt x="44" y="132"/>
                  </a:cubicBezTo>
                  <a:cubicBezTo>
                    <a:pt x="50" y="137"/>
                    <a:pt x="54" y="158"/>
                    <a:pt x="54" y="165"/>
                  </a:cubicBezTo>
                  <a:cubicBezTo>
                    <a:pt x="64" y="135"/>
                    <a:pt x="94" y="110"/>
                    <a:pt x="99" y="76"/>
                  </a:cubicBezTo>
                  <a:cubicBezTo>
                    <a:pt x="100" y="69"/>
                    <a:pt x="97" y="62"/>
                    <a:pt x="99" y="54"/>
                  </a:cubicBezTo>
                  <a:cubicBezTo>
                    <a:pt x="102" y="46"/>
                    <a:pt x="107" y="43"/>
                    <a:pt x="111" y="35"/>
                  </a:cubicBezTo>
                  <a:cubicBezTo>
                    <a:pt x="118" y="23"/>
                    <a:pt x="115" y="10"/>
                    <a:pt x="105" y="0"/>
                  </a:cubicBezTo>
                </a:path>
              </a:pathLst>
            </a:custGeom>
            <a:solidFill>
              <a:srgbClr val="FFA69F"/>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7" name="Freeform 180"/>
            <p:cNvSpPr/>
            <p:nvPr userDrawn="1"/>
          </p:nvSpPr>
          <p:spPr bwMode="auto">
            <a:xfrm>
              <a:off x="1450279" y="-339393"/>
              <a:ext cx="204218" cy="307948"/>
            </a:xfrm>
            <a:custGeom>
              <a:gdLst>
                <a:gd name="T0" fmla="*/ 127 w 135"/>
                <a:gd name="T1" fmla="*/ 202 h 204"/>
                <a:gd name="T2" fmla="*/ 72 w 135"/>
                <a:gd name="T3" fmla="*/ 173 h 204"/>
                <a:gd name="T4" fmla="*/ 0 w 135"/>
                <a:gd name="T5" fmla="*/ 129 h 204"/>
                <a:gd name="T6" fmla="*/ 48 w 135"/>
                <a:gd name="T7" fmla="*/ 146 h 204"/>
                <a:gd name="T8" fmla="*/ 50 w 135"/>
                <a:gd name="T9" fmla="*/ 140 h 204"/>
                <a:gd name="T10" fmla="*/ 77 w 135"/>
                <a:gd name="T11" fmla="*/ 154 h 204"/>
                <a:gd name="T12" fmla="*/ 51 w 135"/>
                <a:gd name="T13" fmla="*/ 118 h 204"/>
                <a:gd name="T14" fmla="*/ 30 w 135"/>
                <a:gd name="T15" fmla="*/ 74 h 204"/>
                <a:gd name="T16" fmla="*/ 66 w 135"/>
                <a:gd name="T17" fmla="*/ 102 h 204"/>
                <a:gd name="T18" fmla="*/ 66 w 135"/>
                <a:gd name="T19" fmla="*/ 92 h 204"/>
                <a:gd name="T20" fmla="*/ 77 w 135"/>
                <a:gd name="T21" fmla="*/ 98 h 204"/>
                <a:gd name="T22" fmla="*/ 55 w 135"/>
                <a:gd name="T23" fmla="*/ 48 h 204"/>
                <a:gd name="T24" fmla="*/ 34 w 135"/>
                <a:gd name="T25" fmla="*/ 0 h 204"/>
                <a:gd name="T26" fmla="*/ 77 w 135"/>
                <a:gd name="T27" fmla="*/ 45 h 204"/>
                <a:gd name="T28" fmla="*/ 112 w 135"/>
                <a:gd name="T29" fmla="*/ 120 h 204"/>
                <a:gd name="T30" fmla="*/ 120 w 135"/>
                <a:gd name="T31" fmla="*/ 101 h 204"/>
                <a:gd name="T32" fmla="*/ 128 w 135"/>
                <a:gd name="T33" fmla="*/ 130 h 204"/>
                <a:gd name="T34" fmla="*/ 123 w 135"/>
                <a:gd name="T35" fmla="*/ 169 h 204"/>
                <a:gd name="T36" fmla="*/ 126 w 135"/>
                <a:gd name="T37" fmla="*/ 204 h 20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5" h="204">
                  <a:moveTo>
                    <a:pt x="127" y="202"/>
                  </a:moveTo>
                  <a:cubicBezTo>
                    <a:pt x="110" y="189"/>
                    <a:pt x="93" y="181"/>
                    <a:pt x="72" y="173"/>
                  </a:cubicBezTo>
                  <a:cubicBezTo>
                    <a:pt x="44" y="161"/>
                    <a:pt x="20" y="155"/>
                    <a:pt x="0" y="129"/>
                  </a:cubicBezTo>
                  <a:cubicBezTo>
                    <a:pt x="16" y="132"/>
                    <a:pt x="30" y="143"/>
                    <a:pt x="48" y="146"/>
                  </a:cubicBezTo>
                  <a:cubicBezTo>
                    <a:pt x="47" y="143"/>
                    <a:pt x="48" y="142"/>
                    <a:pt x="50" y="140"/>
                  </a:cubicBezTo>
                  <a:cubicBezTo>
                    <a:pt x="58" y="142"/>
                    <a:pt x="69" y="147"/>
                    <a:pt x="77" y="154"/>
                  </a:cubicBezTo>
                  <a:cubicBezTo>
                    <a:pt x="88" y="142"/>
                    <a:pt x="59" y="125"/>
                    <a:pt x="51" y="118"/>
                  </a:cubicBezTo>
                  <a:cubicBezTo>
                    <a:pt x="38" y="106"/>
                    <a:pt x="32" y="91"/>
                    <a:pt x="30" y="74"/>
                  </a:cubicBezTo>
                  <a:cubicBezTo>
                    <a:pt x="42" y="84"/>
                    <a:pt x="54" y="95"/>
                    <a:pt x="66" y="102"/>
                  </a:cubicBezTo>
                  <a:cubicBezTo>
                    <a:pt x="66" y="100"/>
                    <a:pt x="67" y="95"/>
                    <a:pt x="66" y="92"/>
                  </a:cubicBezTo>
                  <a:cubicBezTo>
                    <a:pt x="71" y="93"/>
                    <a:pt x="74" y="96"/>
                    <a:pt x="77" y="98"/>
                  </a:cubicBezTo>
                  <a:cubicBezTo>
                    <a:pt x="90" y="88"/>
                    <a:pt x="63" y="57"/>
                    <a:pt x="55" y="48"/>
                  </a:cubicBezTo>
                  <a:cubicBezTo>
                    <a:pt x="44" y="33"/>
                    <a:pt x="38" y="18"/>
                    <a:pt x="34" y="0"/>
                  </a:cubicBezTo>
                  <a:cubicBezTo>
                    <a:pt x="55" y="6"/>
                    <a:pt x="68" y="28"/>
                    <a:pt x="77" y="45"/>
                  </a:cubicBezTo>
                  <a:cubicBezTo>
                    <a:pt x="93" y="68"/>
                    <a:pt x="106" y="96"/>
                    <a:pt x="112" y="120"/>
                  </a:cubicBezTo>
                  <a:cubicBezTo>
                    <a:pt x="115" y="114"/>
                    <a:pt x="119" y="108"/>
                    <a:pt x="120" y="101"/>
                  </a:cubicBezTo>
                  <a:cubicBezTo>
                    <a:pt x="131" y="100"/>
                    <a:pt x="130" y="124"/>
                    <a:pt x="128" y="130"/>
                  </a:cubicBezTo>
                  <a:cubicBezTo>
                    <a:pt x="124" y="145"/>
                    <a:pt x="120" y="154"/>
                    <a:pt x="123" y="169"/>
                  </a:cubicBezTo>
                  <a:cubicBezTo>
                    <a:pt x="123" y="179"/>
                    <a:pt x="135" y="196"/>
                    <a:pt x="126" y="204"/>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8" name="Freeform 181"/>
            <p:cNvSpPr/>
            <p:nvPr userDrawn="1"/>
          </p:nvSpPr>
          <p:spPr bwMode="auto">
            <a:xfrm>
              <a:off x="1310892" y="-55756"/>
              <a:ext cx="319294" cy="157216"/>
            </a:xfrm>
            <a:custGeom>
              <a:gdLst>
                <a:gd name="T0" fmla="*/ 110 w 211"/>
                <a:gd name="T1" fmla="*/ 13 h 104"/>
                <a:gd name="T2" fmla="*/ 94 w 211"/>
                <a:gd name="T3" fmla="*/ 11 h 104"/>
                <a:gd name="T4" fmla="*/ 59 w 211"/>
                <a:gd name="T5" fmla="*/ 4 h 104"/>
                <a:gd name="T6" fmla="*/ 29 w 211"/>
                <a:gd name="T7" fmla="*/ 14 h 104"/>
                <a:gd name="T8" fmla="*/ 98 w 211"/>
                <a:gd name="T9" fmla="*/ 29 h 104"/>
                <a:gd name="T10" fmla="*/ 22 w 211"/>
                <a:gd name="T11" fmla="*/ 51 h 104"/>
                <a:gd name="T12" fmla="*/ 75 w 211"/>
                <a:gd name="T13" fmla="*/ 64 h 104"/>
                <a:gd name="T14" fmla="*/ 75 w 211"/>
                <a:gd name="T15" fmla="*/ 64 h 104"/>
                <a:gd name="T16" fmla="*/ 0 w 211"/>
                <a:gd name="T17" fmla="*/ 103 h 104"/>
                <a:gd name="T18" fmla="*/ 31 w 211"/>
                <a:gd name="T19" fmla="*/ 93 h 104"/>
                <a:gd name="T20" fmla="*/ 68 w 211"/>
                <a:gd name="T21" fmla="*/ 84 h 104"/>
                <a:gd name="T22" fmla="*/ 125 w 211"/>
                <a:gd name="T23" fmla="*/ 75 h 104"/>
                <a:gd name="T24" fmla="*/ 121 w 211"/>
                <a:gd name="T25" fmla="*/ 90 h 104"/>
                <a:gd name="T26" fmla="*/ 163 w 211"/>
                <a:gd name="T27" fmla="*/ 64 h 104"/>
                <a:gd name="T28" fmla="*/ 211 w 211"/>
                <a:gd name="T29" fmla="*/ 51 h 104"/>
                <a:gd name="T30" fmla="*/ 202 w 211"/>
                <a:gd name="T31" fmla="*/ 44 h 104"/>
                <a:gd name="T32" fmla="*/ 204 w 211"/>
                <a:gd name="T33" fmla="*/ 28 h 104"/>
                <a:gd name="T34" fmla="*/ 173 w 211"/>
                <a:gd name="T35" fmla="*/ 16 h 104"/>
                <a:gd name="T36" fmla="*/ 116 w 211"/>
                <a:gd name="T37" fmla="*/ 8 h 10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11" h="104">
                  <a:moveTo>
                    <a:pt x="110" y="13"/>
                  </a:moveTo>
                  <a:cubicBezTo>
                    <a:pt x="105" y="12"/>
                    <a:pt x="100" y="13"/>
                    <a:pt x="94" y="11"/>
                  </a:cubicBezTo>
                  <a:cubicBezTo>
                    <a:pt x="81" y="11"/>
                    <a:pt x="70" y="5"/>
                    <a:pt x="59" y="4"/>
                  </a:cubicBezTo>
                  <a:cubicBezTo>
                    <a:pt x="44" y="0"/>
                    <a:pt x="42" y="9"/>
                    <a:pt x="29" y="14"/>
                  </a:cubicBezTo>
                  <a:cubicBezTo>
                    <a:pt x="52" y="16"/>
                    <a:pt x="77" y="16"/>
                    <a:pt x="98" y="29"/>
                  </a:cubicBezTo>
                  <a:cubicBezTo>
                    <a:pt x="77" y="56"/>
                    <a:pt x="51" y="43"/>
                    <a:pt x="22" y="51"/>
                  </a:cubicBezTo>
                  <a:cubicBezTo>
                    <a:pt x="41" y="56"/>
                    <a:pt x="56" y="63"/>
                    <a:pt x="75" y="64"/>
                  </a:cubicBezTo>
                  <a:cubicBezTo>
                    <a:pt x="75" y="64"/>
                    <a:pt x="75" y="64"/>
                    <a:pt x="75" y="64"/>
                  </a:cubicBezTo>
                  <a:cubicBezTo>
                    <a:pt x="64" y="86"/>
                    <a:pt x="5" y="68"/>
                    <a:pt x="0" y="103"/>
                  </a:cubicBezTo>
                  <a:cubicBezTo>
                    <a:pt x="9" y="104"/>
                    <a:pt x="22" y="94"/>
                    <a:pt x="31" y="93"/>
                  </a:cubicBezTo>
                  <a:cubicBezTo>
                    <a:pt x="43" y="90"/>
                    <a:pt x="57" y="85"/>
                    <a:pt x="68" y="84"/>
                  </a:cubicBezTo>
                  <a:cubicBezTo>
                    <a:pt x="90" y="78"/>
                    <a:pt x="104" y="86"/>
                    <a:pt x="125" y="75"/>
                  </a:cubicBezTo>
                  <a:cubicBezTo>
                    <a:pt x="126" y="81"/>
                    <a:pt x="123" y="84"/>
                    <a:pt x="121" y="90"/>
                  </a:cubicBezTo>
                  <a:cubicBezTo>
                    <a:pt x="134" y="90"/>
                    <a:pt x="151" y="70"/>
                    <a:pt x="163" y="64"/>
                  </a:cubicBezTo>
                  <a:cubicBezTo>
                    <a:pt x="179" y="57"/>
                    <a:pt x="198" y="61"/>
                    <a:pt x="211" y="51"/>
                  </a:cubicBezTo>
                  <a:cubicBezTo>
                    <a:pt x="210" y="50"/>
                    <a:pt x="204" y="48"/>
                    <a:pt x="202" y="44"/>
                  </a:cubicBezTo>
                  <a:cubicBezTo>
                    <a:pt x="200" y="37"/>
                    <a:pt x="205" y="33"/>
                    <a:pt x="204" y="28"/>
                  </a:cubicBezTo>
                  <a:cubicBezTo>
                    <a:pt x="201" y="15"/>
                    <a:pt x="184" y="18"/>
                    <a:pt x="173" y="16"/>
                  </a:cubicBezTo>
                  <a:cubicBezTo>
                    <a:pt x="154" y="14"/>
                    <a:pt x="136" y="8"/>
                    <a:pt x="116" y="8"/>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9" name="Freeform 182"/>
            <p:cNvSpPr/>
            <p:nvPr userDrawn="1"/>
          </p:nvSpPr>
          <p:spPr bwMode="auto">
            <a:xfrm>
              <a:off x="1659360" y="-292390"/>
              <a:ext cx="290120" cy="294982"/>
            </a:xfrm>
            <a:custGeom>
              <a:gdLst>
                <a:gd name="T0" fmla="*/ 0 w 193"/>
                <a:gd name="T1" fmla="*/ 164 h 195"/>
                <a:gd name="T2" fmla="*/ 10 w 193"/>
                <a:gd name="T3" fmla="*/ 152 h 195"/>
                <a:gd name="T4" fmla="*/ 23 w 193"/>
                <a:gd name="T5" fmla="*/ 104 h 195"/>
                <a:gd name="T6" fmla="*/ 51 w 193"/>
                <a:gd name="T7" fmla="*/ 55 h 195"/>
                <a:gd name="T8" fmla="*/ 56 w 193"/>
                <a:gd name="T9" fmla="*/ 23 h 195"/>
                <a:gd name="T10" fmla="*/ 74 w 193"/>
                <a:gd name="T11" fmla="*/ 0 h 195"/>
                <a:gd name="T12" fmla="*/ 57 w 193"/>
                <a:gd name="T13" fmla="*/ 70 h 195"/>
                <a:gd name="T14" fmla="*/ 26 w 193"/>
                <a:gd name="T15" fmla="*/ 134 h 195"/>
                <a:gd name="T16" fmla="*/ 58 w 193"/>
                <a:gd name="T17" fmla="*/ 106 h 195"/>
                <a:gd name="T18" fmla="*/ 93 w 193"/>
                <a:gd name="T19" fmla="*/ 80 h 195"/>
                <a:gd name="T20" fmla="*/ 70 w 193"/>
                <a:gd name="T21" fmla="*/ 113 h 195"/>
                <a:gd name="T22" fmla="*/ 84 w 193"/>
                <a:gd name="T23" fmla="*/ 111 h 195"/>
                <a:gd name="T24" fmla="*/ 97 w 193"/>
                <a:gd name="T25" fmla="*/ 123 h 195"/>
                <a:gd name="T26" fmla="*/ 124 w 193"/>
                <a:gd name="T27" fmla="*/ 111 h 195"/>
                <a:gd name="T28" fmla="*/ 166 w 193"/>
                <a:gd name="T29" fmla="*/ 83 h 195"/>
                <a:gd name="T30" fmla="*/ 105 w 193"/>
                <a:gd name="T31" fmla="*/ 155 h 195"/>
                <a:gd name="T32" fmla="*/ 48 w 193"/>
                <a:gd name="T33" fmla="*/ 184 h 195"/>
                <a:gd name="T34" fmla="*/ 3 w 193"/>
                <a:gd name="T35" fmla="*/ 177 h 1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3" h="195">
                  <a:moveTo>
                    <a:pt x="0" y="164"/>
                  </a:moveTo>
                  <a:cubicBezTo>
                    <a:pt x="2" y="161"/>
                    <a:pt x="6" y="156"/>
                    <a:pt x="10" y="152"/>
                  </a:cubicBezTo>
                  <a:cubicBezTo>
                    <a:pt x="16" y="137"/>
                    <a:pt x="11" y="120"/>
                    <a:pt x="23" y="104"/>
                  </a:cubicBezTo>
                  <a:cubicBezTo>
                    <a:pt x="36" y="89"/>
                    <a:pt x="49" y="74"/>
                    <a:pt x="51" y="55"/>
                  </a:cubicBezTo>
                  <a:cubicBezTo>
                    <a:pt x="52" y="44"/>
                    <a:pt x="51" y="33"/>
                    <a:pt x="56" y="23"/>
                  </a:cubicBezTo>
                  <a:cubicBezTo>
                    <a:pt x="60" y="14"/>
                    <a:pt x="69" y="6"/>
                    <a:pt x="74" y="0"/>
                  </a:cubicBezTo>
                  <a:cubicBezTo>
                    <a:pt x="65" y="21"/>
                    <a:pt x="62" y="48"/>
                    <a:pt x="57" y="70"/>
                  </a:cubicBezTo>
                  <a:cubicBezTo>
                    <a:pt x="55" y="93"/>
                    <a:pt x="40" y="115"/>
                    <a:pt x="26" y="134"/>
                  </a:cubicBezTo>
                  <a:cubicBezTo>
                    <a:pt x="37" y="125"/>
                    <a:pt x="48" y="115"/>
                    <a:pt x="58" y="106"/>
                  </a:cubicBezTo>
                  <a:cubicBezTo>
                    <a:pt x="68" y="99"/>
                    <a:pt x="79" y="82"/>
                    <a:pt x="93" y="80"/>
                  </a:cubicBezTo>
                  <a:cubicBezTo>
                    <a:pt x="94" y="91"/>
                    <a:pt x="79" y="107"/>
                    <a:pt x="70" y="113"/>
                  </a:cubicBezTo>
                  <a:cubicBezTo>
                    <a:pt x="74" y="113"/>
                    <a:pt x="78" y="112"/>
                    <a:pt x="84" y="111"/>
                  </a:cubicBezTo>
                  <a:cubicBezTo>
                    <a:pt x="80" y="123"/>
                    <a:pt x="79" y="127"/>
                    <a:pt x="97" y="123"/>
                  </a:cubicBezTo>
                  <a:cubicBezTo>
                    <a:pt x="107" y="121"/>
                    <a:pt x="113" y="116"/>
                    <a:pt x="124" y="111"/>
                  </a:cubicBezTo>
                  <a:cubicBezTo>
                    <a:pt x="143" y="103"/>
                    <a:pt x="156" y="106"/>
                    <a:pt x="166" y="83"/>
                  </a:cubicBezTo>
                  <a:cubicBezTo>
                    <a:pt x="193" y="97"/>
                    <a:pt x="117" y="149"/>
                    <a:pt x="105" y="155"/>
                  </a:cubicBezTo>
                  <a:cubicBezTo>
                    <a:pt x="87" y="166"/>
                    <a:pt x="68" y="171"/>
                    <a:pt x="48" y="184"/>
                  </a:cubicBezTo>
                  <a:cubicBezTo>
                    <a:pt x="33" y="193"/>
                    <a:pt x="14" y="195"/>
                    <a:pt x="3" y="177"/>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0" name="Freeform 183"/>
            <p:cNvSpPr/>
            <p:nvPr userDrawn="1"/>
          </p:nvSpPr>
          <p:spPr bwMode="auto">
            <a:xfrm>
              <a:off x="1660981" y="-13615"/>
              <a:ext cx="136146" cy="260946"/>
            </a:xfrm>
            <a:custGeom>
              <a:gdLst>
                <a:gd name="T0" fmla="*/ 5 w 90"/>
                <a:gd name="T1" fmla="*/ 53 h 173"/>
                <a:gd name="T2" fmla="*/ 8 w 90"/>
                <a:gd name="T3" fmla="*/ 79 h 173"/>
                <a:gd name="T4" fmla="*/ 11 w 90"/>
                <a:gd name="T5" fmla="*/ 111 h 173"/>
                <a:gd name="T6" fmla="*/ 0 w 90"/>
                <a:gd name="T7" fmla="*/ 173 h 173"/>
                <a:gd name="T8" fmla="*/ 22 w 90"/>
                <a:gd name="T9" fmla="*/ 122 h 173"/>
                <a:gd name="T10" fmla="*/ 21 w 90"/>
                <a:gd name="T11" fmla="*/ 58 h 173"/>
                <a:gd name="T12" fmla="*/ 36 w 90"/>
                <a:gd name="T13" fmla="*/ 65 h 173"/>
                <a:gd name="T14" fmla="*/ 75 w 90"/>
                <a:gd name="T15" fmla="*/ 73 h 173"/>
                <a:gd name="T16" fmla="*/ 40 w 90"/>
                <a:gd name="T17" fmla="*/ 20 h 173"/>
                <a:gd name="T18" fmla="*/ 90 w 90"/>
                <a:gd name="T19" fmla="*/ 24 h 173"/>
                <a:gd name="T20" fmla="*/ 34 w 90"/>
                <a:gd name="T21" fmla="*/ 6 h 173"/>
                <a:gd name="T22" fmla="*/ 4 w 90"/>
                <a:gd name="T23" fmla="*/ 38 h 1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0" h="173">
                  <a:moveTo>
                    <a:pt x="5" y="53"/>
                  </a:moveTo>
                  <a:cubicBezTo>
                    <a:pt x="1" y="61"/>
                    <a:pt x="4" y="71"/>
                    <a:pt x="8" y="79"/>
                  </a:cubicBezTo>
                  <a:cubicBezTo>
                    <a:pt x="11" y="91"/>
                    <a:pt x="12" y="99"/>
                    <a:pt x="11" y="111"/>
                  </a:cubicBezTo>
                  <a:cubicBezTo>
                    <a:pt x="11" y="134"/>
                    <a:pt x="7" y="151"/>
                    <a:pt x="0" y="173"/>
                  </a:cubicBezTo>
                  <a:cubicBezTo>
                    <a:pt x="14" y="156"/>
                    <a:pt x="22" y="145"/>
                    <a:pt x="22" y="122"/>
                  </a:cubicBezTo>
                  <a:cubicBezTo>
                    <a:pt x="23" y="105"/>
                    <a:pt x="7" y="73"/>
                    <a:pt x="21" y="58"/>
                  </a:cubicBezTo>
                  <a:cubicBezTo>
                    <a:pt x="26" y="62"/>
                    <a:pt x="32" y="64"/>
                    <a:pt x="36" y="65"/>
                  </a:cubicBezTo>
                  <a:cubicBezTo>
                    <a:pt x="37" y="38"/>
                    <a:pt x="67" y="74"/>
                    <a:pt x="75" y="73"/>
                  </a:cubicBezTo>
                  <a:cubicBezTo>
                    <a:pt x="76" y="48"/>
                    <a:pt x="47" y="38"/>
                    <a:pt x="40" y="20"/>
                  </a:cubicBezTo>
                  <a:cubicBezTo>
                    <a:pt x="56" y="15"/>
                    <a:pt x="75" y="37"/>
                    <a:pt x="90" y="24"/>
                  </a:cubicBezTo>
                  <a:cubicBezTo>
                    <a:pt x="82" y="15"/>
                    <a:pt x="46" y="0"/>
                    <a:pt x="34" y="6"/>
                  </a:cubicBezTo>
                  <a:cubicBezTo>
                    <a:pt x="22" y="11"/>
                    <a:pt x="19" y="35"/>
                    <a:pt x="4" y="38"/>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1" name="Freeform 184"/>
            <p:cNvSpPr/>
            <p:nvPr userDrawn="1"/>
          </p:nvSpPr>
          <p:spPr bwMode="auto">
            <a:xfrm>
              <a:off x="1904098" y="-70342"/>
              <a:ext cx="158836" cy="149112"/>
            </a:xfrm>
            <a:custGeom>
              <a:gdLst>
                <a:gd name="T0" fmla="*/ 0 w 105"/>
                <a:gd name="T1" fmla="*/ 77 h 99"/>
                <a:gd name="T2" fmla="*/ 28 w 105"/>
                <a:gd name="T3" fmla="*/ 64 h 99"/>
                <a:gd name="T4" fmla="*/ 66 w 105"/>
                <a:gd name="T5" fmla="*/ 0 h 99"/>
                <a:gd name="T6" fmla="*/ 105 w 105"/>
                <a:gd name="T7" fmla="*/ 48 h 99"/>
                <a:gd name="T8" fmla="*/ 77 w 105"/>
                <a:gd name="T9" fmla="*/ 56 h 99"/>
                <a:gd name="T10" fmla="*/ 57 w 105"/>
                <a:gd name="T11" fmla="*/ 84 h 99"/>
                <a:gd name="T12" fmla="*/ 10 w 105"/>
                <a:gd name="T13" fmla="*/ 87 h 99"/>
                <a:gd name="T14" fmla="*/ 25 w 105"/>
                <a:gd name="T15" fmla="*/ 67 h 99"/>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99">
                  <a:moveTo>
                    <a:pt x="0" y="77"/>
                  </a:moveTo>
                  <a:cubicBezTo>
                    <a:pt x="7" y="71"/>
                    <a:pt x="20" y="70"/>
                    <a:pt x="28" y="64"/>
                  </a:cubicBezTo>
                  <a:cubicBezTo>
                    <a:pt x="49" y="50"/>
                    <a:pt x="57" y="23"/>
                    <a:pt x="66" y="0"/>
                  </a:cubicBezTo>
                  <a:cubicBezTo>
                    <a:pt x="85" y="9"/>
                    <a:pt x="101" y="27"/>
                    <a:pt x="105" y="48"/>
                  </a:cubicBezTo>
                  <a:cubicBezTo>
                    <a:pt x="95" y="42"/>
                    <a:pt x="86" y="50"/>
                    <a:pt x="77" y="56"/>
                  </a:cubicBezTo>
                  <a:cubicBezTo>
                    <a:pt x="95" y="65"/>
                    <a:pt x="65" y="80"/>
                    <a:pt x="57" y="84"/>
                  </a:cubicBezTo>
                  <a:cubicBezTo>
                    <a:pt x="45" y="90"/>
                    <a:pt x="21" y="99"/>
                    <a:pt x="10" y="87"/>
                  </a:cubicBezTo>
                  <a:cubicBezTo>
                    <a:pt x="14" y="81"/>
                    <a:pt x="20" y="73"/>
                    <a:pt x="25" y="67"/>
                  </a:cubicBezTo>
                </a:path>
              </a:pathLst>
            </a:custGeom>
            <a:solidFill>
              <a:srgbClr val="FFA69F"/>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2" name="Freeform 185"/>
            <p:cNvSpPr/>
            <p:nvPr userDrawn="1"/>
          </p:nvSpPr>
          <p:spPr bwMode="auto">
            <a:xfrm>
              <a:off x="1599392" y="-47652"/>
              <a:ext cx="92385" cy="128042"/>
            </a:xfrm>
            <a:custGeom>
              <a:gdLst>
                <a:gd name="T0" fmla="*/ 8 w 61"/>
                <a:gd name="T1" fmla="*/ 52 h 85"/>
                <a:gd name="T2" fmla="*/ 60 w 61"/>
                <a:gd name="T3" fmla="*/ 37 h 85"/>
                <a:gd name="T4" fmla="*/ 28 w 61"/>
                <a:gd name="T5" fmla="*/ 7 h 85"/>
                <a:gd name="T6" fmla="*/ 12 w 61"/>
                <a:gd name="T7" fmla="*/ 34 h 85"/>
              </a:gdLst>
              <a:cxnLst>
                <a:cxn ang="0">
                  <a:pos x="T0" y="T1"/>
                </a:cxn>
                <a:cxn ang="0">
                  <a:pos x="T2" y="T3"/>
                </a:cxn>
                <a:cxn ang="0">
                  <a:pos x="T4" y="T5"/>
                </a:cxn>
                <a:cxn ang="0">
                  <a:pos x="T6" y="T7"/>
                </a:cxn>
              </a:cxnLst>
              <a:rect l="0" t="0" r="r" b="b"/>
              <a:pathLst>
                <a:path w="61" h="85">
                  <a:moveTo>
                    <a:pt x="8" y="52"/>
                  </a:moveTo>
                  <a:cubicBezTo>
                    <a:pt x="13" y="85"/>
                    <a:pt x="59" y="61"/>
                    <a:pt x="60" y="37"/>
                  </a:cubicBezTo>
                  <a:cubicBezTo>
                    <a:pt x="61" y="19"/>
                    <a:pt x="46" y="0"/>
                    <a:pt x="28" y="7"/>
                  </a:cubicBezTo>
                  <a:cubicBezTo>
                    <a:pt x="18" y="9"/>
                    <a:pt x="0" y="23"/>
                    <a:pt x="12" y="34"/>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3" name="Freeform 186"/>
            <p:cNvSpPr/>
            <p:nvPr userDrawn="1"/>
          </p:nvSpPr>
          <p:spPr bwMode="auto">
            <a:xfrm>
              <a:off x="1083982" y="-212972"/>
              <a:ext cx="421404" cy="455439"/>
            </a:xfrm>
            <a:custGeom>
              <a:gdLst>
                <a:gd name="T0" fmla="*/ 279 w 279"/>
                <a:gd name="T1" fmla="*/ 256 h 302"/>
                <a:gd name="T2" fmla="*/ 195 w 279"/>
                <a:gd name="T3" fmla="*/ 294 h 302"/>
                <a:gd name="T4" fmla="*/ 137 w 279"/>
                <a:gd name="T5" fmla="*/ 279 h 302"/>
                <a:gd name="T6" fmla="*/ 83 w 279"/>
                <a:gd name="T7" fmla="*/ 250 h 302"/>
                <a:gd name="T8" fmla="*/ 34 w 279"/>
                <a:gd name="T9" fmla="*/ 214 h 302"/>
                <a:gd name="T10" fmla="*/ 11 w 279"/>
                <a:gd name="T11" fmla="*/ 162 h 302"/>
                <a:gd name="T12" fmla="*/ 30 w 279"/>
                <a:gd name="T13" fmla="*/ 141 h 302"/>
                <a:gd name="T14" fmla="*/ 44 w 279"/>
                <a:gd name="T15" fmla="*/ 110 h 302"/>
                <a:gd name="T16" fmla="*/ 72 w 279"/>
                <a:gd name="T17" fmla="*/ 64 h 302"/>
                <a:gd name="T18" fmla="*/ 141 w 279"/>
                <a:gd name="T19" fmla="*/ 19 h 302"/>
                <a:gd name="T20" fmla="*/ 215 w 279"/>
                <a:gd name="T21" fmla="*/ 21 h 302"/>
                <a:gd name="T22" fmla="*/ 168 w 279"/>
                <a:gd name="T23" fmla="*/ 23 h 302"/>
                <a:gd name="T24" fmla="*/ 189 w 279"/>
                <a:gd name="T25" fmla="*/ 31 h 302"/>
                <a:gd name="T26" fmla="*/ 126 w 279"/>
                <a:gd name="T27" fmla="*/ 52 h 302"/>
                <a:gd name="T28" fmla="*/ 100 w 279"/>
                <a:gd name="T29" fmla="*/ 66 h 302"/>
                <a:gd name="T30" fmla="*/ 106 w 279"/>
                <a:gd name="T31" fmla="*/ 90 h 302"/>
                <a:gd name="T32" fmla="*/ 67 w 279"/>
                <a:gd name="T33" fmla="*/ 135 h 302"/>
                <a:gd name="T34" fmla="*/ 19 w 279"/>
                <a:gd name="T35" fmla="*/ 168 h 302"/>
                <a:gd name="T36" fmla="*/ 40 w 279"/>
                <a:gd name="T37" fmla="*/ 187 h 302"/>
                <a:gd name="T38" fmla="*/ 76 w 279"/>
                <a:gd name="T39" fmla="*/ 202 h 302"/>
                <a:gd name="T40" fmla="*/ 106 w 279"/>
                <a:gd name="T41" fmla="*/ 218 h 302"/>
                <a:gd name="T42" fmla="*/ 118 w 279"/>
                <a:gd name="T43" fmla="*/ 232 h 302"/>
                <a:gd name="T44" fmla="*/ 134 w 279"/>
                <a:gd name="T45" fmla="*/ 237 h 302"/>
                <a:gd name="T46" fmla="*/ 118 w 279"/>
                <a:gd name="T47" fmla="*/ 241 h 302"/>
                <a:gd name="T48" fmla="*/ 118 w 279"/>
                <a:gd name="T49" fmla="*/ 241 h 302"/>
                <a:gd name="T50" fmla="*/ 159 w 279"/>
                <a:gd name="T51" fmla="*/ 256 h 302"/>
                <a:gd name="T52" fmla="*/ 203 w 279"/>
                <a:gd name="T53" fmla="*/ 257 h 302"/>
                <a:gd name="T54" fmla="*/ 238 w 279"/>
                <a:gd name="T55" fmla="*/ 277 h 302"/>
                <a:gd name="T56" fmla="*/ 277 w 279"/>
                <a:gd name="T57" fmla="*/ 262 h 30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9" h="302">
                  <a:moveTo>
                    <a:pt x="279" y="256"/>
                  </a:moveTo>
                  <a:cubicBezTo>
                    <a:pt x="256" y="276"/>
                    <a:pt x="229" y="302"/>
                    <a:pt x="195" y="294"/>
                  </a:cubicBezTo>
                  <a:cubicBezTo>
                    <a:pt x="179" y="289"/>
                    <a:pt x="152" y="288"/>
                    <a:pt x="137" y="279"/>
                  </a:cubicBezTo>
                  <a:cubicBezTo>
                    <a:pt x="120" y="268"/>
                    <a:pt x="102" y="259"/>
                    <a:pt x="83" y="250"/>
                  </a:cubicBezTo>
                  <a:cubicBezTo>
                    <a:pt x="64" y="240"/>
                    <a:pt x="48" y="231"/>
                    <a:pt x="34" y="214"/>
                  </a:cubicBezTo>
                  <a:cubicBezTo>
                    <a:pt x="20" y="199"/>
                    <a:pt x="0" y="183"/>
                    <a:pt x="11" y="162"/>
                  </a:cubicBezTo>
                  <a:cubicBezTo>
                    <a:pt x="16" y="153"/>
                    <a:pt x="24" y="149"/>
                    <a:pt x="30" y="141"/>
                  </a:cubicBezTo>
                  <a:cubicBezTo>
                    <a:pt x="37" y="132"/>
                    <a:pt x="40" y="119"/>
                    <a:pt x="44" y="110"/>
                  </a:cubicBezTo>
                  <a:cubicBezTo>
                    <a:pt x="53" y="94"/>
                    <a:pt x="61" y="78"/>
                    <a:pt x="72" y="64"/>
                  </a:cubicBezTo>
                  <a:cubicBezTo>
                    <a:pt x="91" y="39"/>
                    <a:pt x="116" y="35"/>
                    <a:pt x="141" y="19"/>
                  </a:cubicBezTo>
                  <a:cubicBezTo>
                    <a:pt x="163" y="7"/>
                    <a:pt x="194" y="0"/>
                    <a:pt x="215" y="21"/>
                  </a:cubicBezTo>
                  <a:cubicBezTo>
                    <a:pt x="203" y="17"/>
                    <a:pt x="180" y="14"/>
                    <a:pt x="168" y="23"/>
                  </a:cubicBezTo>
                  <a:cubicBezTo>
                    <a:pt x="175" y="28"/>
                    <a:pt x="182" y="28"/>
                    <a:pt x="189" y="31"/>
                  </a:cubicBezTo>
                  <a:cubicBezTo>
                    <a:pt x="183" y="46"/>
                    <a:pt x="141" y="49"/>
                    <a:pt x="126" y="52"/>
                  </a:cubicBezTo>
                  <a:cubicBezTo>
                    <a:pt x="116" y="55"/>
                    <a:pt x="106" y="55"/>
                    <a:pt x="100" y="66"/>
                  </a:cubicBezTo>
                  <a:cubicBezTo>
                    <a:pt x="95" y="79"/>
                    <a:pt x="112" y="77"/>
                    <a:pt x="106" y="90"/>
                  </a:cubicBezTo>
                  <a:cubicBezTo>
                    <a:pt x="103" y="105"/>
                    <a:pt x="80" y="128"/>
                    <a:pt x="67" y="135"/>
                  </a:cubicBezTo>
                  <a:cubicBezTo>
                    <a:pt x="51" y="146"/>
                    <a:pt x="34" y="155"/>
                    <a:pt x="19" y="168"/>
                  </a:cubicBezTo>
                  <a:cubicBezTo>
                    <a:pt x="27" y="174"/>
                    <a:pt x="32" y="181"/>
                    <a:pt x="40" y="187"/>
                  </a:cubicBezTo>
                  <a:cubicBezTo>
                    <a:pt x="52" y="193"/>
                    <a:pt x="62" y="196"/>
                    <a:pt x="76" y="202"/>
                  </a:cubicBezTo>
                  <a:cubicBezTo>
                    <a:pt x="86" y="205"/>
                    <a:pt x="98" y="212"/>
                    <a:pt x="106" y="218"/>
                  </a:cubicBezTo>
                  <a:cubicBezTo>
                    <a:pt x="111" y="221"/>
                    <a:pt x="113" y="228"/>
                    <a:pt x="118" y="232"/>
                  </a:cubicBezTo>
                  <a:cubicBezTo>
                    <a:pt x="123" y="235"/>
                    <a:pt x="129" y="233"/>
                    <a:pt x="134" y="237"/>
                  </a:cubicBezTo>
                  <a:cubicBezTo>
                    <a:pt x="129" y="240"/>
                    <a:pt x="123" y="241"/>
                    <a:pt x="118" y="241"/>
                  </a:cubicBezTo>
                  <a:cubicBezTo>
                    <a:pt x="118" y="241"/>
                    <a:pt x="118" y="241"/>
                    <a:pt x="118" y="241"/>
                  </a:cubicBezTo>
                  <a:cubicBezTo>
                    <a:pt x="130" y="251"/>
                    <a:pt x="143" y="254"/>
                    <a:pt x="159" y="256"/>
                  </a:cubicBezTo>
                  <a:cubicBezTo>
                    <a:pt x="173" y="257"/>
                    <a:pt x="190" y="252"/>
                    <a:pt x="203" y="257"/>
                  </a:cubicBezTo>
                  <a:cubicBezTo>
                    <a:pt x="217" y="263"/>
                    <a:pt x="223" y="277"/>
                    <a:pt x="238" y="277"/>
                  </a:cubicBezTo>
                  <a:cubicBezTo>
                    <a:pt x="251" y="276"/>
                    <a:pt x="265" y="265"/>
                    <a:pt x="277" y="262"/>
                  </a:cubicBezTo>
                </a:path>
              </a:pathLst>
            </a:custGeom>
            <a:solidFill>
              <a:srgbClr val="FDF3F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4" name="Freeform 187"/>
            <p:cNvSpPr/>
            <p:nvPr userDrawn="1"/>
          </p:nvSpPr>
          <p:spPr bwMode="auto">
            <a:xfrm>
              <a:off x="1641532" y="-439881"/>
              <a:ext cx="401954" cy="116696"/>
            </a:xfrm>
            <a:custGeom>
              <a:gdLst>
                <a:gd name="T0" fmla="*/ 7 w 266"/>
                <a:gd name="T1" fmla="*/ 41 h 77"/>
                <a:gd name="T2" fmla="*/ 38 w 266"/>
                <a:gd name="T3" fmla="*/ 77 h 77"/>
                <a:gd name="T4" fmla="*/ 38 w 266"/>
                <a:gd name="T5" fmla="*/ 77 h 77"/>
                <a:gd name="T6" fmla="*/ 70 w 266"/>
                <a:gd name="T7" fmla="*/ 47 h 77"/>
                <a:gd name="T8" fmla="*/ 111 w 266"/>
                <a:gd name="T9" fmla="*/ 46 h 77"/>
                <a:gd name="T10" fmla="*/ 151 w 266"/>
                <a:gd name="T11" fmla="*/ 34 h 77"/>
                <a:gd name="T12" fmla="*/ 191 w 266"/>
                <a:gd name="T13" fmla="*/ 43 h 77"/>
                <a:gd name="T14" fmla="*/ 234 w 266"/>
                <a:gd name="T15" fmla="*/ 33 h 77"/>
                <a:gd name="T16" fmla="*/ 266 w 266"/>
                <a:gd name="T17" fmla="*/ 50 h 77"/>
                <a:gd name="T18" fmla="*/ 127 w 266"/>
                <a:gd name="T19" fmla="*/ 3 h 77"/>
                <a:gd name="T20" fmla="*/ 0 w 266"/>
                <a:gd name="T21" fmla="*/ 41 h 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6" h="77">
                  <a:moveTo>
                    <a:pt x="7" y="41"/>
                  </a:moveTo>
                  <a:cubicBezTo>
                    <a:pt x="20" y="51"/>
                    <a:pt x="30" y="61"/>
                    <a:pt x="38" y="77"/>
                  </a:cubicBezTo>
                  <a:cubicBezTo>
                    <a:pt x="38" y="77"/>
                    <a:pt x="38" y="77"/>
                    <a:pt x="38" y="77"/>
                  </a:cubicBezTo>
                  <a:cubicBezTo>
                    <a:pt x="48" y="63"/>
                    <a:pt x="56" y="53"/>
                    <a:pt x="70" y="47"/>
                  </a:cubicBezTo>
                  <a:cubicBezTo>
                    <a:pt x="77" y="45"/>
                    <a:pt x="128" y="21"/>
                    <a:pt x="111" y="46"/>
                  </a:cubicBezTo>
                  <a:cubicBezTo>
                    <a:pt x="126" y="47"/>
                    <a:pt x="136" y="33"/>
                    <a:pt x="151" y="34"/>
                  </a:cubicBezTo>
                  <a:cubicBezTo>
                    <a:pt x="167" y="36"/>
                    <a:pt x="175" y="45"/>
                    <a:pt x="191" y="43"/>
                  </a:cubicBezTo>
                  <a:cubicBezTo>
                    <a:pt x="204" y="42"/>
                    <a:pt x="220" y="32"/>
                    <a:pt x="234" y="33"/>
                  </a:cubicBezTo>
                  <a:cubicBezTo>
                    <a:pt x="245" y="34"/>
                    <a:pt x="260" y="45"/>
                    <a:pt x="266" y="50"/>
                  </a:cubicBezTo>
                  <a:cubicBezTo>
                    <a:pt x="234" y="3"/>
                    <a:pt x="178" y="2"/>
                    <a:pt x="127" y="3"/>
                  </a:cubicBezTo>
                  <a:cubicBezTo>
                    <a:pt x="82" y="6"/>
                    <a:pt x="32" y="0"/>
                    <a:pt x="0" y="41"/>
                  </a:cubicBezTo>
                </a:path>
              </a:pathLst>
            </a:custGeom>
            <a:solidFill>
              <a:srgbClr val="FDF3F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5" name="Freeform 188"/>
            <p:cNvSpPr/>
            <p:nvPr userDrawn="1"/>
          </p:nvSpPr>
          <p:spPr bwMode="auto">
            <a:xfrm>
              <a:off x="1560492" y="245708"/>
              <a:ext cx="427887" cy="160458"/>
            </a:xfrm>
            <a:custGeom>
              <a:gdLst>
                <a:gd name="T0" fmla="*/ 0 w 284"/>
                <a:gd name="T1" fmla="*/ 86 h 106"/>
                <a:gd name="T2" fmla="*/ 28 w 284"/>
                <a:gd name="T3" fmla="*/ 66 h 106"/>
                <a:gd name="T4" fmla="*/ 81 w 284"/>
                <a:gd name="T5" fmla="*/ 0 h 106"/>
                <a:gd name="T6" fmla="*/ 100 w 284"/>
                <a:gd name="T7" fmla="*/ 34 h 106"/>
                <a:gd name="T8" fmla="*/ 126 w 284"/>
                <a:gd name="T9" fmla="*/ 52 h 106"/>
                <a:gd name="T10" fmla="*/ 121 w 284"/>
                <a:gd name="T11" fmla="*/ 33 h 106"/>
                <a:gd name="T12" fmla="*/ 151 w 284"/>
                <a:gd name="T13" fmla="*/ 59 h 106"/>
                <a:gd name="T14" fmla="*/ 164 w 284"/>
                <a:gd name="T15" fmla="*/ 71 h 106"/>
                <a:gd name="T16" fmla="*/ 185 w 284"/>
                <a:gd name="T17" fmla="*/ 67 h 106"/>
                <a:gd name="T18" fmla="*/ 159 w 284"/>
                <a:gd name="T19" fmla="*/ 20 h 106"/>
                <a:gd name="T20" fmla="*/ 213 w 284"/>
                <a:gd name="T21" fmla="*/ 56 h 106"/>
                <a:gd name="T22" fmla="*/ 284 w 284"/>
                <a:gd name="T23" fmla="*/ 61 h 106"/>
                <a:gd name="T24" fmla="*/ 220 w 284"/>
                <a:gd name="T25" fmla="*/ 92 h 106"/>
                <a:gd name="T26" fmla="*/ 142 w 284"/>
                <a:gd name="T27" fmla="*/ 94 h 106"/>
                <a:gd name="T28" fmla="*/ 60 w 284"/>
                <a:gd name="T29" fmla="*/ 99 h 106"/>
                <a:gd name="T30" fmla="*/ 8 w 284"/>
                <a:gd name="T31" fmla="*/ 79 h 10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105">
                  <a:moveTo>
                    <a:pt x="0" y="86"/>
                  </a:moveTo>
                  <a:cubicBezTo>
                    <a:pt x="7" y="78"/>
                    <a:pt x="20" y="70"/>
                    <a:pt x="28" y="66"/>
                  </a:cubicBezTo>
                  <a:cubicBezTo>
                    <a:pt x="55" y="50"/>
                    <a:pt x="62" y="22"/>
                    <a:pt x="81" y="0"/>
                  </a:cubicBezTo>
                  <a:cubicBezTo>
                    <a:pt x="85" y="18"/>
                    <a:pt x="86" y="24"/>
                    <a:pt x="100" y="34"/>
                  </a:cubicBezTo>
                  <a:cubicBezTo>
                    <a:pt x="106" y="39"/>
                    <a:pt x="118" y="50"/>
                    <a:pt x="126" y="52"/>
                  </a:cubicBezTo>
                  <a:cubicBezTo>
                    <a:pt x="127" y="45"/>
                    <a:pt x="120" y="40"/>
                    <a:pt x="121" y="33"/>
                  </a:cubicBezTo>
                  <a:cubicBezTo>
                    <a:pt x="132" y="39"/>
                    <a:pt x="143" y="50"/>
                    <a:pt x="151" y="59"/>
                  </a:cubicBezTo>
                  <a:cubicBezTo>
                    <a:pt x="156" y="65"/>
                    <a:pt x="157" y="71"/>
                    <a:pt x="164" y="71"/>
                  </a:cubicBezTo>
                  <a:cubicBezTo>
                    <a:pt x="170" y="73"/>
                    <a:pt x="182" y="68"/>
                    <a:pt x="185" y="67"/>
                  </a:cubicBezTo>
                  <a:cubicBezTo>
                    <a:pt x="177" y="51"/>
                    <a:pt x="164" y="39"/>
                    <a:pt x="159" y="20"/>
                  </a:cubicBezTo>
                  <a:cubicBezTo>
                    <a:pt x="178" y="34"/>
                    <a:pt x="187" y="54"/>
                    <a:pt x="213" y="56"/>
                  </a:cubicBezTo>
                  <a:cubicBezTo>
                    <a:pt x="235" y="61"/>
                    <a:pt x="264" y="48"/>
                    <a:pt x="284" y="61"/>
                  </a:cubicBezTo>
                  <a:cubicBezTo>
                    <a:pt x="266" y="75"/>
                    <a:pt x="244" y="91"/>
                    <a:pt x="220" y="92"/>
                  </a:cubicBezTo>
                  <a:cubicBezTo>
                    <a:pt x="194" y="94"/>
                    <a:pt x="168" y="92"/>
                    <a:pt x="142" y="94"/>
                  </a:cubicBezTo>
                  <a:cubicBezTo>
                    <a:pt x="113" y="99"/>
                    <a:pt x="89" y="106"/>
                    <a:pt x="60" y="99"/>
                  </a:cubicBezTo>
                  <a:cubicBezTo>
                    <a:pt x="43" y="96"/>
                    <a:pt x="25" y="87"/>
                    <a:pt x="8" y="79"/>
                  </a:cubicBezTo>
                </a:path>
              </a:pathLst>
            </a:custGeom>
            <a:solidFill>
              <a:srgbClr val="FDF3F7"/>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 name="Freeform 206"/>
            <p:cNvSpPr/>
            <p:nvPr userDrawn="1"/>
          </p:nvSpPr>
          <p:spPr bwMode="auto">
            <a:xfrm>
              <a:off x="1973564" y="124151"/>
              <a:ext cx="320914" cy="379262"/>
            </a:xfrm>
            <a:custGeom>
              <a:gdLst>
                <a:gd name="T0" fmla="*/ 8 w 213"/>
                <a:gd name="T1" fmla="*/ 136 h 252"/>
                <a:gd name="T2" fmla="*/ 12 w 213"/>
                <a:gd name="T3" fmla="*/ 50 h 252"/>
                <a:gd name="T4" fmla="*/ 36 w 213"/>
                <a:gd name="T5" fmla="*/ 25 h 252"/>
                <a:gd name="T6" fmla="*/ 56 w 213"/>
                <a:gd name="T7" fmla="*/ 20 h 252"/>
                <a:gd name="T8" fmla="*/ 69 w 213"/>
                <a:gd name="T9" fmla="*/ 15 h 252"/>
                <a:gd name="T10" fmla="*/ 142 w 213"/>
                <a:gd name="T11" fmla="*/ 33 h 252"/>
                <a:gd name="T12" fmla="*/ 132 w 213"/>
                <a:gd name="T13" fmla="*/ 124 h 252"/>
                <a:gd name="T14" fmla="*/ 210 w 213"/>
                <a:gd name="T15" fmla="*/ 178 h 252"/>
                <a:gd name="T16" fmla="*/ 206 w 213"/>
                <a:gd name="T17" fmla="*/ 207 h 252"/>
                <a:gd name="T18" fmla="*/ 184 w 213"/>
                <a:gd name="T19" fmla="*/ 215 h 252"/>
                <a:gd name="T20" fmla="*/ 182 w 213"/>
                <a:gd name="T21" fmla="*/ 232 h 252"/>
                <a:gd name="T22" fmla="*/ 172 w 213"/>
                <a:gd name="T23" fmla="*/ 241 h 252"/>
                <a:gd name="T24" fmla="*/ 145 w 213"/>
                <a:gd name="T25" fmla="*/ 249 h 252"/>
                <a:gd name="T26" fmla="*/ 94 w 213"/>
                <a:gd name="T27" fmla="*/ 239 h 252"/>
                <a:gd name="T28" fmla="*/ 54 w 213"/>
                <a:gd name="T29" fmla="*/ 209 h 252"/>
                <a:gd name="T30" fmla="*/ 21 w 213"/>
                <a:gd name="T31" fmla="*/ 170 h 252"/>
                <a:gd name="T32" fmla="*/ 7 w 213"/>
                <a:gd name="T33" fmla="*/ 141 h 25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3" h="251">
                  <a:moveTo>
                    <a:pt x="8" y="136"/>
                  </a:moveTo>
                  <a:cubicBezTo>
                    <a:pt x="0" y="112"/>
                    <a:pt x="3" y="74"/>
                    <a:pt x="12" y="50"/>
                  </a:cubicBezTo>
                  <a:cubicBezTo>
                    <a:pt x="17" y="41"/>
                    <a:pt x="27" y="31"/>
                    <a:pt x="36" y="25"/>
                  </a:cubicBezTo>
                  <a:cubicBezTo>
                    <a:pt x="43" y="20"/>
                    <a:pt x="48" y="21"/>
                    <a:pt x="56" y="20"/>
                  </a:cubicBezTo>
                  <a:cubicBezTo>
                    <a:pt x="66" y="20"/>
                    <a:pt x="61" y="21"/>
                    <a:pt x="69" y="15"/>
                  </a:cubicBezTo>
                  <a:cubicBezTo>
                    <a:pt x="91" y="0"/>
                    <a:pt x="128" y="11"/>
                    <a:pt x="142" y="33"/>
                  </a:cubicBezTo>
                  <a:cubicBezTo>
                    <a:pt x="155" y="56"/>
                    <a:pt x="144" y="102"/>
                    <a:pt x="132" y="124"/>
                  </a:cubicBezTo>
                  <a:cubicBezTo>
                    <a:pt x="163" y="108"/>
                    <a:pt x="204" y="148"/>
                    <a:pt x="210" y="178"/>
                  </a:cubicBezTo>
                  <a:cubicBezTo>
                    <a:pt x="212" y="188"/>
                    <a:pt x="213" y="198"/>
                    <a:pt x="206" y="207"/>
                  </a:cubicBezTo>
                  <a:cubicBezTo>
                    <a:pt x="200" y="213"/>
                    <a:pt x="189" y="210"/>
                    <a:pt x="184" y="215"/>
                  </a:cubicBezTo>
                  <a:cubicBezTo>
                    <a:pt x="182" y="219"/>
                    <a:pt x="184" y="228"/>
                    <a:pt x="182" y="232"/>
                  </a:cubicBezTo>
                  <a:cubicBezTo>
                    <a:pt x="179" y="236"/>
                    <a:pt x="176" y="238"/>
                    <a:pt x="172" y="241"/>
                  </a:cubicBezTo>
                  <a:cubicBezTo>
                    <a:pt x="163" y="247"/>
                    <a:pt x="155" y="248"/>
                    <a:pt x="145" y="249"/>
                  </a:cubicBezTo>
                  <a:cubicBezTo>
                    <a:pt x="128" y="252"/>
                    <a:pt x="110" y="250"/>
                    <a:pt x="94" y="239"/>
                  </a:cubicBezTo>
                  <a:cubicBezTo>
                    <a:pt x="82" y="231"/>
                    <a:pt x="64" y="221"/>
                    <a:pt x="54" y="209"/>
                  </a:cubicBezTo>
                  <a:cubicBezTo>
                    <a:pt x="43" y="196"/>
                    <a:pt x="36" y="181"/>
                    <a:pt x="21" y="170"/>
                  </a:cubicBezTo>
                  <a:cubicBezTo>
                    <a:pt x="9" y="163"/>
                    <a:pt x="0" y="155"/>
                    <a:pt x="7" y="141"/>
                  </a:cubicBezTo>
                </a:path>
              </a:pathLst>
            </a:custGeom>
            <a:solidFill>
              <a:srgbClr val="FFA599"/>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 name="Freeform 207"/>
            <p:cNvSpPr/>
            <p:nvPr userDrawn="1"/>
          </p:nvSpPr>
          <p:spPr bwMode="auto">
            <a:xfrm>
              <a:off x="1971943" y="130634"/>
              <a:ext cx="246359" cy="324156"/>
            </a:xfrm>
            <a:custGeom>
              <a:gdLst>
                <a:gd name="T0" fmla="*/ 11 w 163"/>
                <a:gd name="T1" fmla="*/ 149 h 214"/>
                <a:gd name="T2" fmla="*/ 8 w 163"/>
                <a:gd name="T3" fmla="*/ 87 h 214"/>
                <a:gd name="T4" fmla="*/ 47 w 163"/>
                <a:gd name="T5" fmla="*/ 47 h 214"/>
                <a:gd name="T6" fmla="*/ 91 w 163"/>
                <a:gd name="T7" fmla="*/ 37 h 214"/>
                <a:gd name="T8" fmla="*/ 90 w 163"/>
                <a:gd name="T9" fmla="*/ 79 h 214"/>
                <a:gd name="T10" fmla="*/ 109 w 163"/>
                <a:gd name="T11" fmla="*/ 79 h 214"/>
                <a:gd name="T12" fmla="*/ 110 w 163"/>
                <a:gd name="T13" fmla="*/ 96 h 214"/>
                <a:gd name="T14" fmla="*/ 124 w 163"/>
                <a:gd name="T15" fmla="*/ 129 h 214"/>
                <a:gd name="T16" fmla="*/ 130 w 163"/>
                <a:gd name="T17" fmla="*/ 161 h 214"/>
                <a:gd name="T18" fmla="*/ 163 w 163"/>
                <a:gd name="T19" fmla="*/ 181 h 214"/>
                <a:gd name="T20" fmla="*/ 133 w 163"/>
                <a:gd name="T21" fmla="*/ 185 h 214"/>
                <a:gd name="T22" fmla="*/ 122 w 163"/>
                <a:gd name="T23" fmla="*/ 203 h 214"/>
                <a:gd name="T24" fmla="*/ 64 w 163"/>
                <a:gd name="T25" fmla="*/ 202 h 214"/>
                <a:gd name="T26" fmla="*/ 28 w 163"/>
                <a:gd name="T27" fmla="*/ 168 h 214"/>
                <a:gd name="T28" fmla="*/ 11 w 163"/>
                <a:gd name="T29" fmla="*/ 141 h 21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3" h="214">
                  <a:moveTo>
                    <a:pt x="11" y="149"/>
                  </a:moveTo>
                  <a:cubicBezTo>
                    <a:pt x="0" y="137"/>
                    <a:pt x="6" y="102"/>
                    <a:pt x="8" y="87"/>
                  </a:cubicBezTo>
                  <a:cubicBezTo>
                    <a:pt x="10" y="71"/>
                    <a:pt x="32" y="0"/>
                    <a:pt x="47" y="47"/>
                  </a:cubicBezTo>
                  <a:cubicBezTo>
                    <a:pt x="62" y="41"/>
                    <a:pt x="73" y="26"/>
                    <a:pt x="91" y="37"/>
                  </a:cubicBezTo>
                  <a:cubicBezTo>
                    <a:pt x="110" y="49"/>
                    <a:pt x="99" y="65"/>
                    <a:pt x="90" y="79"/>
                  </a:cubicBezTo>
                  <a:cubicBezTo>
                    <a:pt x="94" y="79"/>
                    <a:pt x="106" y="75"/>
                    <a:pt x="109" y="79"/>
                  </a:cubicBezTo>
                  <a:cubicBezTo>
                    <a:pt x="111" y="82"/>
                    <a:pt x="109" y="90"/>
                    <a:pt x="110" y="96"/>
                  </a:cubicBezTo>
                  <a:cubicBezTo>
                    <a:pt x="115" y="109"/>
                    <a:pt x="126" y="112"/>
                    <a:pt x="124" y="129"/>
                  </a:cubicBezTo>
                  <a:cubicBezTo>
                    <a:pt x="125" y="141"/>
                    <a:pt x="119" y="152"/>
                    <a:pt x="130" y="161"/>
                  </a:cubicBezTo>
                  <a:cubicBezTo>
                    <a:pt x="140" y="169"/>
                    <a:pt x="159" y="169"/>
                    <a:pt x="163" y="181"/>
                  </a:cubicBezTo>
                  <a:cubicBezTo>
                    <a:pt x="154" y="187"/>
                    <a:pt x="143" y="180"/>
                    <a:pt x="133" y="185"/>
                  </a:cubicBezTo>
                  <a:cubicBezTo>
                    <a:pt x="126" y="189"/>
                    <a:pt x="128" y="196"/>
                    <a:pt x="122" y="203"/>
                  </a:cubicBezTo>
                  <a:cubicBezTo>
                    <a:pt x="109" y="214"/>
                    <a:pt x="79" y="209"/>
                    <a:pt x="64" y="202"/>
                  </a:cubicBezTo>
                  <a:cubicBezTo>
                    <a:pt x="50" y="195"/>
                    <a:pt x="37" y="181"/>
                    <a:pt x="28" y="168"/>
                  </a:cubicBezTo>
                  <a:cubicBezTo>
                    <a:pt x="24" y="162"/>
                    <a:pt x="9" y="147"/>
                    <a:pt x="11" y="141"/>
                  </a:cubicBezTo>
                </a:path>
              </a:pathLst>
            </a:custGeom>
            <a:solidFill>
              <a:srgbClr val="E87E6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 name="Freeform 208"/>
            <p:cNvSpPr/>
            <p:nvPr userDrawn="1"/>
          </p:nvSpPr>
          <p:spPr bwMode="auto">
            <a:xfrm>
              <a:off x="2007601" y="284608"/>
              <a:ext cx="144249" cy="129662"/>
            </a:xfrm>
            <a:custGeom>
              <a:gdLst>
                <a:gd name="T0" fmla="*/ 12 w 95"/>
                <a:gd name="T1" fmla="*/ 47 h 86"/>
                <a:gd name="T2" fmla="*/ 19 w 95"/>
                <a:gd name="T3" fmla="*/ 17 h 86"/>
                <a:gd name="T4" fmla="*/ 51 w 95"/>
                <a:gd name="T5" fmla="*/ 18 h 86"/>
                <a:gd name="T6" fmla="*/ 74 w 95"/>
                <a:gd name="T7" fmla="*/ 19 h 86"/>
                <a:gd name="T8" fmla="*/ 57 w 95"/>
                <a:gd name="T9" fmla="*/ 38 h 86"/>
                <a:gd name="T10" fmla="*/ 85 w 95"/>
                <a:gd name="T11" fmla="*/ 72 h 86"/>
                <a:gd name="T12" fmla="*/ 34 w 95"/>
                <a:gd name="T13" fmla="*/ 60 h 86"/>
                <a:gd name="T14" fmla="*/ 11 w 95"/>
                <a:gd name="T15" fmla="*/ 42 h 86"/>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5" h="86">
                  <a:moveTo>
                    <a:pt x="12" y="47"/>
                  </a:moveTo>
                  <a:cubicBezTo>
                    <a:pt x="8" y="37"/>
                    <a:pt x="12" y="26"/>
                    <a:pt x="19" y="17"/>
                  </a:cubicBezTo>
                  <a:cubicBezTo>
                    <a:pt x="31" y="0"/>
                    <a:pt x="39" y="3"/>
                    <a:pt x="51" y="18"/>
                  </a:cubicBezTo>
                  <a:cubicBezTo>
                    <a:pt x="59" y="13"/>
                    <a:pt x="73" y="5"/>
                    <a:pt x="74" y="19"/>
                  </a:cubicBezTo>
                  <a:cubicBezTo>
                    <a:pt x="76" y="28"/>
                    <a:pt x="64" y="33"/>
                    <a:pt x="57" y="38"/>
                  </a:cubicBezTo>
                  <a:cubicBezTo>
                    <a:pt x="59" y="47"/>
                    <a:pt x="95" y="56"/>
                    <a:pt x="85" y="72"/>
                  </a:cubicBezTo>
                  <a:cubicBezTo>
                    <a:pt x="73" y="86"/>
                    <a:pt x="45" y="65"/>
                    <a:pt x="34" y="60"/>
                  </a:cubicBezTo>
                  <a:cubicBezTo>
                    <a:pt x="33" y="77"/>
                    <a:pt x="0" y="55"/>
                    <a:pt x="11" y="42"/>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 name="Freeform 209"/>
            <p:cNvSpPr/>
            <p:nvPr userDrawn="1"/>
          </p:nvSpPr>
          <p:spPr bwMode="auto">
            <a:xfrm>
              <a:off x="2591080" y="-102758"/>
              <a:ext cx="343605" cy="495958"/>
            </a:xfrm>
            <a:custGeom>
              <a:gdLst>
                <a:gd name="T0" fmla="*/ 68 w 228"/>
                <a:gd name="T1" fmla="*/ 212 h 329"/>
                <a:gd name="T2" fmla="*/ 46 w 228"/>
                <a:gd name="T3" fmla="*/ 208 h 329"/>
                <a:gd name="T4" fmla="*/ 19 w 228"/>
                <a:gd name="T5" fmla="*/ 174 h 329"/>
                <a:gd name="T6" fmla="*/ 60 w 228"/>
                <a:gd name="T7" fmla="*/ 85 h 329"/>
                <a:gd name="T8" fmla="*/ 89 w 228"/>
                <a:gd name="T9" fmla="*/ 10 h 329"/>
                <a:gd name="T10" fmla="*/ 109 w 228"/>
                <a:gd name="T11" fmla="*/ 7 h 329"/>
                <a:gd name="T12" fmla="*/ 134 w 228"/>
                <a:gd name="T13" fmla="*/ 0 h 329"/>
                <a:gd name="T14" fmla="*/ 184 w 228"/>
                <a:gd name="T15" fmla="*/ 27 h 329"/>
                <a:gd name="T16" fmla="*/ 205 w 228"/>
                <a:gd name="T17" fmla="*/ 73 h 329"/>
                <a:gd name="T18" fmla="*/ 205 w 228"/>
                <a:gd name="T19" fmla="*/ 98 h 329"/>
                <a:gd name="T20" fmla="*/ 221 w 228"/>
                <a:gd name="T21" fmla="*/ 117 h 329"/>
                <a:gd name="T22" fmla="*/ 219 w 228"/>
                <a:gd name="T23" fmla="*/ 161 h 329"/>
                <a:gd name="T24" fmla="*/ 182 w 228"/>
                <a:gd name="T25" fmla="*/ 185 h 329"/>
                <a:gd name="T26" fmla="*/ 212 w 228"/>
                <a:gd name="T27" fmla="*/ 213 h 329"/>
                <a:gd name="T28" fmla="*/ 205 w 228"/>
                <a:gd name="T29" fmla="*/ 261 h 329"/>
                <a:gd name="T30" fmla="*/ 131 w 228"/>
                <a:gd name="T31" fmla="*/ 290 h 329"/>
                <a:gd name="T32" fmla="*/ 80 w 228"/>
                <a:gd name="T33" fmla="*/ 281 h 329"/>
                <a:gd name="T34" fmla="*/ 48 w 228"/>
                <a:gd name="T35" fmla="*/ 328 h 329"/>
                <a:gd name="T36" fmla="*/ 9 w 228"/>
                <a:gd name="T37" fmla="*/ 293 h 329"/>
                <a:gd name="T38" fmla="*/ 9 w 228"/>
                <a:gd name="T39" fmla="*/ 231 h 329"/>
                <a:gd name="T40" fmla="*/ 56 w 228"/>
                <a:gd name="T41" fmla="*/ 210 h 3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8" h="329">
                  <a:moveTo>
                    <a:pt x="68" y="212"/>
                  </a:moveTo>
                  <a:cubicBezTo>
                    <a:pt x="62" y="215"/>
                    <a:pt x="52" y="210"/>
                    <a:pt x="46" y="208"/>
                  </a:cubicBezTo>
                  <a:cubicBezTo>
                    <a:pt x="33" y="200"/>
                    <a:pt x="22" y="188"/>
                    <a:pt x="19" y="174"/>
                  </a:cubicBezTo>
                  <a:cubicBezTo>
                    <a:pt x="12" y="152"/>
                    <a:pt x="21" y="59"/>
                    <a:pt x="60" y="85"/>
                  </a:cubicBezTo>
                  <a:cubicBezTo>
                    <a:pt x="37" y="61"/>
                    <a:pt x="65" y="22"/>
                    <a:pt x="89" y="10"/>
                  </a:cubicBezTo>
                  <a:cubicBezTo>
                    <a:pt x="97" y="6"/>
                    <a:pt x="102" y="10"/>
                    <a:pt x="109" y="7"/>
                  </a:cubicBezTo>
                  <a:cubicBezTo>
                    <a:pt x="119" y="4"/>
                    <a:pt x="123" y="0"/>
                    <a:pt x="134" y="0"/>
                  </a:cubicBezTo>
                  <a:cubicBezTo>
                    <a:pt x="152" y="3"/>
                    <a:pt x="171" y="15"/>
                    <a:pt x="184" y="27"/>
                  </a:cubicBezTo>
                  <a:cubicBezTo>
                    <a:pt x="196" y="41"/>
                    <a:pt x="203" y="55"/>
                    <a:pt x="205" y="73"/>
                  </a:cubicBezTo>
                  <a:cubicBezTo>
                    <a:pt x="206" y="81"/>
                    <a:pt x="204" y="93"/>
                    <a:pt x="205" y="98"/>
                  </a:cubicBezTo>
                  <a:cubicBezTo>
                    <a:pt x="209" y="106"/>
                    <a:pt x="218" y="111"/>
                    <a:pt x="221" y="117"/>
                  </a:cubicBezTo>
                  <a:cubicBezTo>
                    <a:pt x="228" y="131"/>
                    <a:pt x="228" y="149"/>
                    <a:pt x="219" y="161"/>
                  </a:cubicBezTo>
                  <a:cubicBezTo>
                    <a:pt x="212" y="173"/>
                    <a:pt x="196" y="190"/>
                    <a:pt x="182" y="185"/>
                  </a:cubicBezTo>
                  <a:cubicBezTo>
                    <a:pt x="196" y="186"/>
                    <a:pt x="208" y="201"/>
                    <a:pt x="212" y="213"/>
                  </a:cubicBezTo>
                  <a:cubicBezTo>
                    <a:pt x="219" y="229"/>
                    <a:pt x="214" y="246"/>
                    <a:pt x="205" y="261"/>
                  </a:cubicBezTo>
                  <a:cubicBezTo>
                    <a:pt x="191" y="281"/>
                    <a:pt x="155" y="304"/>
                    <a:pt x="131" y="290"/>
                  </a:cubicBezTo>
                  <a:cubicBezTo>
                    <a:pt x="122" y="324"/>
                    <a:pt x="91" y="294"/>
                    <a:pt x="80" y="281"/>
                  </a:cubicBezTo>
                  <a:cubicBezTo>
                    <a:pt x="76" y="301"/>
                    <a:pt x="72" y="329"/>
                    <a:pt x="48" y="328"/>
                  </a:cubicBezTo>
                  <a:cubicBezTo>
                    <a:pt x="32" y="329"/>
                    <a:pt x="14" y="307"/>
                    <a:pt x="9" y="293"/>
                  </a:cubicBezTo>
                  <a:cubicBezTo>
                    <a:pt x="3" y="278"/>
                    <a:pt x="0" y="246"/>
                    <a:pt x="9" y="231"/>
                  </a:cubicBezTo>
                  <a:cubicBezTo>
                    <a:pt x="18" y="219"/>
                    <a:pt x="41" y="209"/>
                    <a:pt x="56" y="210"/>
                  </a:cubicBezTo>
                </a:path>
              </a:pathLst>
            </a:custGeom>
            <a:solidFill>
              <a:srgbClr val="FFA599"/>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 name="Freeform 210"/>
            <p:cNvSpPr/>
            <p:nvPr userDrawn="1"/>
          </p:nvSpPr>
          <p:spPr bwMode="auto">
            <a:xfrm>
              <a:off x="2579736" y="129013"/>
              <a:ext cx="296603" cy="241496"/>
            </a:xfrm>
            <a:custGeom>
              <a:gdLst>
                <a:gd name="T0" fmla="*/ 63 w 196"/>
                <a:gd name="T1" fmla="*/ 64 h 160"/>
                <a:gd name="T2" fmla="*/ 28 w 196"/>
                <a:gd name="T3" fmla="*/ 76 h 160"/>
                <a:gd name="T4" fmla="*/ 35 w 196"/>
                <a:gd name="T5" fmla="*/ 160 h 160"/>
                <a:gd name="T6" fmla="*/ 32 w 196"/>
                <a:gd name="T7" fmla="*/ 135 h 160"/>
                <a:gd name="T8" fmla="*/ 35 w 196"/>
                <a:gd name="T9" fmla="*/ 105 h 160"/>
                <a:gd name="T10" fmla="*/ 66 w 196"/>
                <a:gd name="T11" fmla="*/ 88 h 160"/>
                <a:gd name="T12" fmla="*/ 94 w 196"/>
                <a:gd name="T13" fmla="*/ 120 h 160"/>
                <a:gd name="T14" fmla="*/ 112 w 196"/>
                <a:gd name="T15" fmla="*/ 129 h 160"/>
                <a:gd name="T16" fmla="*/ 110 w 196"/>
                <a:gd name="T17" fmla="*/ 105 h 160"/>
                <a:gd name="T18" fmla="*/ 135 w 196"/>
                <a:gd name="T19" fmla="*/ 123 h 160"/>
                <a:gd name="T20" fmla="*/ 173 w 196"/>
                <a:gd name="T21" fmla="*/ 125 h 160"/>
                <a:gd name="T22" fmla="*/ 169 w 196"/>
                <a:gd name="T23" fmla="*/ 119 h 160"/>
                <a:gd name="T24" fmla="*/ 196 w 196"/>
                <a:gd name="T25" fmla="*/ 115 h 160"/>
                <a:gd name="T26" fmla="*/ 142 w 196"/>
                <a:gd name="T27" fmla="*/ 71 h 160"/>
                <a:gd name="T28" fmla="*/ 147 w 196"/>
                <a:gd name="T29" fmla="*/ 41 h 160"/>
                <a:gd name="T30" fmla="*/ 184 w 196"/>
                <a:gd name="T31" fmla="*/ 45 h 160"/>
                <a:gd name="T32" fmla="*/ 166 w 196"/>
                <a:gd name="T33" fmla="*/ 25 h 160"/>
                <a:gd name="T34" fmla="*/ 172 w 196"/>
                <a:gd name="T35" fmla="*/ 21 h 160"/>
                <a:gd name="T36" fmla="*/ 138 w 196"/>
                <a:gd name="T37" fmla="*/ 4 h 160"/>
                <a:gd name="T38" fmla="*/ 101 w 196"/>
                <a:gd name="T39" fmla="*/ 15 h 160"/>
                <a:gd name="T40" fmla="*/ 79 w 196"/>
                <a:gd name="T41" fmla="*/ 57 h 160"/>
                <a:gd name="T42" fmla="*/ 53 w 196"/>
                <a:gd name="T43" fmla="*/ 59 h 16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96" h="160">
                  <a:moveTo>
                    <a:pt x="63" y="64"/>
                  </a:moveTo>
                  <a:cubicBezTo>
                    <a:pt x="51" y="66"/>
                    <a:pt x="39" y="66"/>
                    <a:pt x="28" y="76"/>
                  </a:cubicBezTo>
                  <a:cubicBezTo>
                    <a:pt x="0" y="100"/>
                    <a:pt x="9" y="138"/>
                    <a:pt x="35" y="160"/>
                  </a:cubicBezTo>
                  <a:cubicBezTo>
                    <a:pt x="38" y="152"/>
                    <a:pt x="33" y="142"/>
                    <a:pt x="32" y="135"/>
                  </a:cubicBezTo>
                  <a:cubicBezTo>
                    <a:pt x="32" y="124"/>
                    <a:pt x="32" y="113"/>
                    <a:pt x="35" y="105"/>
                  </a:cubicBezTo>
                  <a:cubicBezTo>
                    <a:pt x="40" y="91"/>
                    <a:pt x="50" y="77"/>
                    <a:pt x="66" y="88"/>
                  </a:cubicBezTo>
                  <a:cubicBezTo>
                    <a:pt x="77" y="94"/>
                    <a:pt x="85" y="109"/>
                    <a:pt x="94" y="120"/>
                  </a:cubicBezTo>
                  <a:cubicBezTo>
                    <a:pt x="98" y="121"/>
                    <a:pt x="107" y="134"/>
                    <a:pt x="112" y="129"/>
                  </a:cubicBezTo>
                  <a:cubicBezTo>
                    <a:pt x="116" y="126"/>
                    <a:pt x="108" y="111"/>
                    <a:pt x="110" y="105"/>
                  </a:cubicBezTo>
                  <a:cubicBezTo>
                    <a:pt x="121" y="108"/>
                    <a:pt x="125" y="118"/>
                    <a:pt x="135" y="123"/>
                  </a:cubicBezTo>
                  <a:cubicBezTo>
                    <a:pt x="147" y="130"/>
                    <a:pt x="159" y="130"/>
                    <a:pt x="173" y="125"/>
                  </a:cubicBezTo>
                  <a:cubicBezTo>
                    <a:pt x="172" y="124"/>
                    <a:pt x="170" y="121"/>
                    <a:pt x="169" y="119"/>
                  </a:cubicBezTo>
                  <a:cubicBezTo>
                    <a:pt x="176" y="114"/>
                    <a:pt x="187" y="115"/>
                    <a:pt x="196" y="115"/>
                  </a:cubicBezTo>
                  <a:cubicBezTo>
                    <a:pt x="179" y="100"/>
                    <a:pt x="154" y="94"/>
                    <a:pt x="142" y="71"/>
                  </a:cubicBezTo>
                  <a:cubicBezTo>
                    <a:pt x="138" y="62"/>
                    <a:pt x="139" y="48"/>
                    <a:pt x="147" y="41"/>
                  </a:cubicBezTo>
                  <a:cubicBezTo>
                    <a:pt x="158" y="29"/>
                    <a:pt x="171" y="45"/>
                    <a:pt x="184" y="45"/>
                  </a:cubicBezTo>
                  <a:cubicBezTo>
                    <a:pt x="179" y="38"/>
                    <a:pt x="174" y="28"/>
                    <a:pt x="166" y="25"/>
                  </a:cubicBezTo>
                  <a:cubicBezTo>
                    <a:pt x="168" y="24"/>
                    <a:pt x="170" y="22"/>
                    <a:pt x="172" y="21"/>
                  </a:cubicBezTo>
                  <a:cubicBezTo>
                    <a:pt x="163" y="23"/>
                    <a:pt x="148" y="8"/>
                    <a:pt x="138" y="4"/>
                  </a:cubicBezTo>
                  <a:cubicBezTo>
                    <a:pt x="125" y="0"/>
                    <a:pt x="112" y="5"/>
                    <a:pt x="101" y="15"/>
                  </a:cubicBezTo>
                  <a:cubicBezTo>
                    <a:pt x="89" y="25"/>
                    <a:pt x="92" y="45"/>
                    <a:pt x="79" y="57"/>
                  </a:cubicBezTo>
                  <a:cubicBezTo>
                    <a:pt x="70" y="68"/>
                    <a:pt x="61" y="53"/>
                    <a:pt x="53" y="59"/>
                  </a:cubicBezTo>
                </a:path>
              </a:pathLst>
            </a:custGeom>
            <a:solidFill>
              <a:srgbClr val="E87E6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 name="Freeform 211"/>
            <p:cNvSpPr/>
            <p:nvPr userDrawn="1"/>
          </p:nvSpPr>
          <p:spPr bwMode="auto">
            <a:xfrm>
              <a:off x="2675361" y="-5512"/>
              <a:ext cx="141008" cy="247980"/>
            </a:xfrm>
            <a:custGeom>
              <a:gdLst>
                <a:gd name="T0" fmla="*/ 33 w 94"/>
                <a:gd name="T1" fmla="*/ 127 h 164"/>
                <a:gd name="T2" fmla="*/ 24 w 94"/>
                <a:gd name="T3" fmla="*/ 111 h 164"/>
                <a:gd name="T4" fmla="*/ 3 w 94"/>
                <a:gd name="T5" fmla="*/ 87 h 164"/>
                <a:gd name="T6" fmla="*/ 9 w 94"/>
                <a:gd name="T7" fmla="*/ 49 h 164"/>
                <a:gd name="T8" fmla="*/ 23 w 94"/>
                <a:gd name="T9" fmla="*/ 61 h 164"/>
                <a:gd name="T10" fmla="*/ 35 w 94"/>
                <a:gd name="T11" fmla="*/ 40 h 164"/>
                <a:gd name="T12" fmla="*/ 37 w 94"/>
                <a:gd name="T13" fmla="*/ 47 h 164"/>
                <a:gd name="T14" fmla="*/ 83 w 94"/>
                <a:gd name="T15" fmla="*/ 5 h 164"/>
                <a:gd name="T16" fmla="*/ 53 w 94"/>
                <a:gd name="T17" fmla="*/ 57 h 164"/>
                <a:gd name="T18" fmla="*/ 72 w 94"/>
                <a:gd name="T19" fmla="*/ 97 h 164"/>
                <a:gd name="T20" fmla="*/ 91 w 94"/>
                <a:gd name="T21" fmla="*/ 112 h 164"/>
                <a:gd name="T22" fmla="*/ 64 w 94"/>
                <a:gd name="T23" fmla="*/ 120 h 164"/>
                <a:gd name="T24" fmla="*/ 54 w 94"/>
                <a:gd name="T25" fmla="*/ 136 h 164"/>
                <a:gd name="T26" fmla="*/ 37 w 94"/>
                <a:gd name="T27" fmla="*/ 160 h 164"/>
                <a:gd name="T28" fmla="*/ 35 w 94"/>
                <a:gd name="T29" fmla="*/ 133 h 164"/>
                <a:gd name="T30" fmla="*/ 29 w 94"/>
                <a:gd name="T31" fmla="*/ 121 h 16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4" h="164">
                  <a:moveTo>
                    <a:pt x="33" y="127"/>
                  </a:moveTo>
                  <a:cubicBezTo>
                    <a:pt x="30" y="122"/>
                    <a:pt x="28" y="117"/>
                    <a:pt x="24" y="111"/>
                  </a:cubicBezTo>
                  <a:cubicBezTo>
                    <a:pt x="18" y="103"/>
                    <a:pt x="6" y="98"/>
                    <a:pt x="3" y="87"/>
                  </a:cubicBezTo>
                  <a:cubicBezTo>
                    <a:pt x="0" y="79"/>
                    <a:pt x="5" y="56"/>
                    <a:pt x="9" y="49"/>
                  </a:cubicBezTo>
                  <a:cubicBezTo>
                    <a:pt x="19" y="33"/>
                    <a:pt x="23" y="50"/>
                    <a:pt x="23" y="61"/>
                  </a:cubicBezTo>
                  <a:cubicBezTo>
                    <a:pt x="26" y="52"/>
                    <a:pt x="30" y="45"/>
                    <a:pt x="35" y="40"/>
                  </a:cubicBezTo>
                  <a:cubicBezTo>
                    <a:pt x="33" y="41"/>
                    <a:pt x="37" y="43"/>
                    <a:pt x="37" y="47"/>
                  </a:cubicBezTo>
                  <a:cubicBezTo>
                    <a:pt x="47" y="42"/>
                    <a:pt x="73" y="0"/>
                    <a:pt x="83" y="5"/>
                  </a:cubicBezTo>
                  <a:cubicBezTo>
                    <a:pt x="90" y="8"/>
                    <a:pt x="57" y="50"/>
                    <a:pt x="53" y="57"/>
                  </a:cubicBezTo>
                  <a:cubicBezTo>
                    <a:pt x="45" y="80"/>
                    <a:pt x="52" y="92"/>
                    <a:pt x="72" y="97"/>
                  </a:cubicBezTo>
                  <a:cubicBezTo>
                    <a:pt x="80" y="100"/>
                    <a:pt x="94" y="101"/>
                    <a:pt x="91" y="112"/>
                  </a:cubicBezTo>
                  <a:cubicBezTo>
                    <a:pt x="88" y="120"/>
                    <a:pt x="71" y="121"/>
                    <a:pt x="64" y="120"/>
                  </a:cubicBezTo>
                  <a:cubicBezTo>
                    <a:pt x="71" y="132"/>
                    <a:pt x="58" y="130"/>
                    <a:pt x="54" y="136"/>
                  </a:cubicBezTo>
                  <a:cubicBezTo>
                    <a:pt x="51" y="141"/>
                    <a:pt x="52" y="164"/>
                    <a:pt x="37" y="160"/>
                  </a:cubicBezTo>
                  <a:cubicBezTo>
                    <a:pt x="27" y="158"/>
                    <a:pt x="37" y="143"/>
                    <a:pt x="35" y="133"/>
                  </a:cubicBezTo>
                  <a:cubicBezTo>
                    <a:pt x="35" y="130"/>
                    <a:pt x="30" y="126"/>
                    <a:pt x="29" y="121"/>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 name="Freeform 216"/>
            <p:cNvSpPr/>
            <p:nvPr userDrawn="1"/>
          </p:nvSpPr>
          <p:spPr bwMode="auto">
            <a:xfrm>
              <a:off x="2681844" y="396442"/>
              <a:ext cx="450577" cy="353329"/>
            </a:xfrm>
            <a:custGeom>
              <a:gdLst>
                <a:gd name="T0" fmla="*/ 178 w 299"/>
                <a:gd name="T1" fmla="*/ 12 h 234"/>
                <a:gd name="T2" fmla="*/ 221 w 299"/>
                <a:gd name="T3" fmla="*/ 1 h 234"/>
                <a:gd name="T4" fmla="*/ 299 w 299"/>
                <a:gd name="T5" fmla="*/ 41 h 234"/>
                <a:gd name="T6" fmla="*/ 283 w 299"/>
                <a:gd name="T7" fmla="*/ 50 h 234"/>
                <a:gd name="T8" fmla="*/ 289 w 299"/>
                <a:gd name="T9" fmla="*/ 89 h 234"/>
                <a:gd name="T10" fmla="*/ 281 w 299"/>
                <a:gd name="T11" fmla="*/ 124 h 234"/>
                <a:gd name="T12" fmla="*/ 264 w 299"/>
                <a:gd name="T13" fmla="*/ 140 h 234"/>
                <a:gd name="T14" fmla="*/ 225 w 299"/>
                <a:gd name="T15" fmla="*/ 126 h 234"/>
                <a:gd name="T16" fmla="*/ 241 w 299"/>
                <a:gd name="T17" fmla="*/ 169 h 234"/>
                <a:gd name="T18" fmla="*/ 218 w 299"/>
                <a:gd name="T19" fmla="*/ 212 h 234"/>
                <a:gd name="T20" fmla="*/ 137 w 299"/>
                <a:gd name="T21" fmla="*/ 185 h 234"/>
                <a:gd name="T22" fmla="*/ 125 w 299"/>
                <a:gd name="T23" fmla="*/ 210 h 234"/>
                <a:gd name="T24" fmla="*/ 105 w 299"/>
                <a:gd name="T25" fmla="*/ 224 h 234"/>
                <a:gd name="T26" fmla="*/ 89 w 299"/>
                <a:gd name="T27" fmla="*/ 180 h 234"/>
                <a:gd name="T28" fmla="*/ 90 w 299"/>
                <a:gd name="T29" fmla="*/ 126 h 234"/>
                <a:gd name="T30" fmla="*/ 112 w 299"/>
                <a:gd name="T31" fmla="*/ 81 h 234"/>
                <a:gd name="T32" fmla="*/ 55 w 299"/>
                <a:gd name="T33" fmla="*/ 118 h 234"/>
                <a:gd name="T34" fmla="*/ 0 w 299"/>
                <a:gd name="T35" fmla="*/ 100 h 234"/>
                <a:gd name="T36" fmla="*/ 57 w 299"/>
                <a:gd name="T37" fmla="*/ 69 h 234"/>
                <a:gd name="T38" fmla="*/ 122 w 299"/>
                <a:gd name="T39" fmla="*/ 48 h 23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99" h="234">
                  <a:moveTo>
                    <a:pt x="178" y="12"/>
                  </a:moveTo>
                  <a:cubicBezTo>
                    <a:pt x="188" y="5"/>
                    <a:pt x="210" y="2"/>
                    <a:pt x="221" y="1"/>
                  </a:cubicBezTo>
                  <a:cubicBezTo>
                    <a:pt x="257" y="0"/>
                    <a:pt x="275" y="19"/>
                    <a:pt x="299" y="41"/>
                  </a:cubicBezTo>
                  <a:cubicBezTo>
                    <a:pt x="295" y="46"/>
                    <a:pt x="289" y="46"/>
                    <a:pt x="283" y="50"/>
                  </a:cubicBezTo>
                  <a:cubicBezTo>
                    <a:pt x="292" y="61"/>
                    <a:pt x="294" y="75"/>
                    <a:pt x="289" y="89"/>
                  </a:cubicBezTo>
                  <a:cubicBezTo>
                    <a:pt x="283" y="103"/>
                    <a:pt x="277" y="106"/>
                    <a:pt x="281" y="124"/>
                  </a:cubicBezTo>
                  <a:cubicBezTo>
                    <a:pt x="285" y="140"/>
                    <a:pt x="283" y="148"/>
                    <a:pt x="264" y="140"/>
                  </a:cubicBezTo>
                  <a:cubicBezTo>
                    <a:pt x="250" y="132"/>
                    <a:pt x="241" y="126"/>
                    <a:pt x="225" y="126"/>
                  </a:cubicBezTo>
                  <a:cubicBezTo>
                    <a:pt x="233" y="144"/>
                    <a:pt x="245" y="147"/>
                    <a:pt x="241" y="169"/>
                  </a:cubicBezTo>
                  <a:cubicBezTo>
                    <a:pt x="238" y="186"/>
                    <a:pt x="232" y="202"/>
                    <a:pt x="218" y="212"/>
                  </a:cubicBezTo>
                  <a:cubicBezTo>
                    <a:pt x="186" y="234"/>
                    <a:pt x="157" y="211"/>
                    <a:pt x="137" y="185"/>
                  </a:cubicBezTo>
                  <a:cubicBezTo>
                    <a:pt x="131" y="191"/>
                    <a:pt x="131" y="204"/>
                    <a:pt x="125" y="210"/>
                  </a:cubicBezTo>
                  <a:cubicBezTo>
                    <a:pt x="122" y="215"/>
                    <a:pt x="110" y="223"/>
                    <a:pt x="105" y="224"/>
                  </a:cubicBezTo>
                  <a:cubicBezTo>
                    <a:pt x="84" y="228"/>
                    <a:pt x="88" y="191"/>
                    <a:pt x="89" y="180"/>
                  </a:cubicBezTo>
                  <a:cubicBezTo>
                    <a:pt x="89" y="161"/>
                    <a:pt x="87" y="143"/>
                    <a:pt x="90" y="126"/>
                  </a:cubicBezTo>
                  <a:cubicBezTo>
                    <a:pt x="91" y="106"/>
                    <a:pt x="103" y="98"/>
                    <a:pt x="112" y="81"/>
                  </a:cubicBezTo>
                  <a:cubicBezTo>
                    <a:pt x="93" y="93"/>
                    <a:pt x="75" y="108"/>
                    <a:pt x="55" y="118"/>
                  </a:cubicBezTo>
                  <a:cubicBezTo>
                    <a:pt x="35" y="127"/>
                    <a:pt x="12" y="118"/>
                    <a:pt x="0" y="100"/>
                  </a:cubicBezTo>
                  <a:cubicBezTo>
                    <a:pt x="17" y="88"/>
                    <a:pt x="38" y="78"/>
                    <a:pt x="57" y="69"/>
                  </a:cubicBezTo>
                  <a:cubicBezTo>
                    <a:pt x="75" y="61"/>
                    <a:pt x="102" y="30"/>
                    <a:pt x="122" y="48"/>
                  </a:cubicBezTo>
                </a:path>
              </a:pathLst>
            </a:custGeom>
            <a:solidFill>
              <a:srgbClr val="E87E6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 name="Freeform 217"/>
            <p:cNvSpPr/>
            <p:nvPr userDrawn="1"/>
          </p:nvSpPr>
          <p:spPr bwMode="auto">
            <a:xfrm>
              <a:off x="2809886" y="529346"/>
              <a:ext cx="210701" cy="197735"/>
            </a:xfrm>
            <a:custGeom>
              <a:gdLst>
                <a:gd name="T0" fmla="*/ 26 w 140"/>
                <a:gd name="T1" fmla="*/ 0 h 131"/>
                <a:gd name="T2" fmla="*/ 27 w 140"/>
                <a:gd name="T3" fmla="*/ 54 h 131"/>
                <a:gd name="T4" fmla="*/ 38 w 140"/>
                <a:gd name="T5" fmla="*/ 73 h 131"/>
                <a:gd name="T6" fmla="*/ 46 w 140"/>
                <a:gd name="T7" fmla="*/ 41 h 131"/>
                <a:gd name="T8" fmla="*/ 55 w 140"/>
                <a:gd name="T9" fmla="*/ 67 h 131"/>
                <a:gd name="T10" fmla="*/ 62 w 140"/>
                <a:gd name="T11" fmla="*/ 56 h 131"/>
                <a:gd name="T12" fmla="*/ 73 w 140"/>
                <a:gd name="T13" fmla="*/ 68 h 131"/>
                <a:gd name="T14" fmla="*/ 77 w 140"/>
                <a:gd name="T15" fmla="*/ 40 h 131"/>
                <a:gd name="T16" fmla="*/ 90 w 140"/>
                <a:gd name="T17" fmla="*/ 15 h 131"/>
                <a:gd name="T18" fmla="*/ 102 w 140"/>
                <a:gd name="T19" fmla="*/ 45 h 131"/>
                <a:gd name="T20" fmla="*/ 117 w 140"/>
                <a:gd name="T21" fmla="*/ 67 h 131"/>
                <a:gd name="T22" fmla="*/ 135 w 140"/>
                <a:gd name="T23" fmla="*/ 87 h 131"/>
                <a:gd name="T24" fmla="*/ 117 w 140"/>
                <a:gd name="T25" fmla="*/ 92 h 131"/>
                <a:gd name="T26" fmla="*/ 126 w 140"/>
                <a:gd name="T27" fmla="*/ 114 h 131"/>
                <a:gd name="T28" fmla="*/ 101 w 140"/>
                <a:gd name="T29" fmla="*/ 125 h 131"/>
                <a:gd name="T30" fmla="*/ 54 w 140"/>
                <a:gd name="T31" fmla="*/ 93 h 131"/>
                <a:gd name="T32" fmla="*/ 29 w 140"/>
                <a:gd name="T33" fmla="*/ 128 h 131"/>
                <a:gd name="T34" fmla="*/ 7 w 140"/>
                <a:gd name="T35" fmla="*/ 124 h 131"/>
                <a:gd name="T36" fmla="*/ 3 w 140"/>
                <a:gd name="T37" fmla="*/ 101 h 131"/>
                <a:gd name="T38" fmla="*/ 5 w 140"/>
                <a:gd name="T39" fmla="*/ 50 h 131"/>
                <a:gd name="T40" fmla="*/ 16 w 140"/>
                <a:gd name="T41" fmla="*/ 11 h 1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0" h="131">
                  <a:moveTo>
                    <a:pt x="26" y="0"/>
                  </a:moveTo>
                  <a:cubicBezTo>
                    <a:pt x="35" y="17"/>
                    <a:pt x="28" y="37"/>
                    <a:pt x="27" y="54"/>
                  </a:cubicBezTo>
                  <a:cubicBezTo>
                    <a:pt x="27" y="63"/>
                    <a:pt x="26" y="78"/>
                    <a:pt x="38" y="73"/>
                  </a:cubicBezTo>
                  <a:cubicBezTo>
                    <a:pt x="47" y="68"/>
                    <a:pt x="41" y="49"/>
                    <a:pt x="46" y="41"/>
                  </a:cubicBezTo>
                  <a:cubicBezTo>
                    <a:pt x="52" y="48"/>
                    <a:pt x="54" y="59"/>
                    <a:pt x="55" y="67"/>
                  </a:cubicBezTo>
                  <a:cubicBezTo>
                    <a:pt x="60" y="66"/>
                    <a:pt x="60" y="59"/>
                    <a:pt x="62" y="56"/>
                  </a:cubicBezTo>
                  <a:cubicBezTo>
                    <a:pt x="67" y="59"/>
                    <a:pt x="70" y="63"/>
                    <a:pt x="73" y="68"/>
                  </a:cubicBezTo>
                  <a:cubicBezTo>
                    <a:pt x="81" y="62"/>
                    <a:pt x="75" y="47"/>
                    <a:pt x="77" y="40"/>
                  </a:cubicBezTo>
                  <a:cubicBezTo>
                    <a:pt x="78" y="30"/>
                    <a:pt x="81" y="21"/>
                    <a:pt x="90" y="15"/>
                  </a:cubicBezTo>
                  <a:cubicBezTo>
                    <a:pt x="95" y="23"/>
                    <a:pt x="97" y="36"/>
                    <a:pt x="102" y="45"/>
                  </a:cubicBezTo>
                  <a:cubicBezTo>
                    <a:pt x="107" y="53"/>
                    <a:pt x="112" y="60"/>
                    <a:pt x="117" y="67"/>
                  </a:cubicBezTo>
                  <a:cubicBezTo>
                    <a:pt x="121" y="73"/>
                    <a:pt x="132" y="80"/>
                    <a:pt x="135" y="87"/>
                  </a:cubicBezTo>
                  <a:cubicBezTo>
                    <a:pt x="140" y="100"/>
                    <a:pt x="124" y="99"/>
                    <a:pt x="117" y="92"/>
                  </a:cubicBezTo>
                  <a:cubicBezTo>
                    <a:pt x="116" y="100"/>
                    <a:pt x="127" y="109"/>
                    <a:pt x="126" y="114"/>
                  </a:cubicBezTo>
                  <a:cubicBezTo>
                    <a:pt x="125" y="122"/>
                    <a:pt x="108" y="125"/>
                    <a:pt x="101" y="125"/>
                  </a:cubicBezTo>
                  <a:cubicBezTo>
                    <a:pt x="79" y="123"/>
                    <a:pt x="66" y="108"/>
                    <a:pt x="54" y="93"/>
                  </a:cubicBezTo>
                  <a:cubicBezTo>
                    <a:pt x="48" y="106"/>
                    <a:pt x="44" y="122"/>
                    <a:pt x="29" y="128"/>
                  </a:cubicBezTo>
                  <a:cubicBezTo>
                    <a:pt x="22" y="131"/>
                    <a:pt x="13" y="130"/>
                    <a:pt x="7" y="124"/>
                  </a:cubicBezTo>
                  <a:cubicBezTo>
                    <a:pt x="0" y="118"/>
                    <a:pt x="3" y="112"/>
                    <a:pt x="3" y="101"/>
                  </a:cubicBezTo>
                  <a:cubicBezTo>
                    <a:pt x="5" y="85"/>
                    <a:pt x="4" y="68"/>
                    <a:pt x="5" y="50"/>
                  </a:cubicBezTo>
                  <a:cubicBezTo>
                    <a:pt x="5" y="35"/>
                    <a:pt x="12" y="26"/>
                    <a:pt x="16" y="11"/>
                  </a:cubicBezTo>
                </a:path>
              </a:pathLst>
            </a:custGeom>
            <a:solidFill>
              <a:srgbClr val="FFA599"/>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Freeform 218"/>
            <p:cNvSpPr/>
            <p:nvPr userDrawn="1"/>
          </p:nvSpPr>
          <p:spPr bwMode="auto">
            <a:xfrm>
              <a:off x="2845544" y="401303"/>
              <a:ext cx="296603" cy="233393"/>
            </a:xfrm>
            <a:custGeom>
              <a:gdLst>
                <a:gd name="T0" fmla="*/ 48 w 197"/>
                <a:gd name="T1" fmla="*/ 16 h 154"/>
                <a:gd name="T2" fmla="*/ 25 w 197"/>
                <a:gd name="T3" fmla="*/ 32 h 154"/>
                <a:gd name="T4" fmla="*/ 0 w 197"/>
                <a:gd name="T5" fmla="*/ 88 h 154"/>
                <a:gd name="T6" fmla="*/ 36 w 197"/>
                <a:gd name="T7" fmla="*/ 72 h 154"/>
                <a:gd name="T8" fmla="*/ 69 w 197"/>
                <a:gd name="T9" fmla="*/ 37 h 154"/>
                <a:gd name="T10" fmla="*/ 115 w 197"/>
                <a:gd name="T11" fmla="*/ 36 h 154"/>
                <a:gd name="T12" fmla="*/ 126 w 197"/>
                <a:gd name="T13" fmla="*/ 48 h 154"/>
                <a:gd name="T14" fmla="*/ 105 w 197"/>
                <a:gd name="T15" fmla="*/ 54 h 154"/>
                <a:gd name="T16" fmla="*/ 121 w 197"/>
                <a:gd name="T17" fmla="*/ 69 h 154"/>
                <a:gd name="T18" fmla="*/ 106 w 197"/>
                <a:gd name="T19" fmla="*/ 79 h 154"/>
                <a:gd name="T20" fmla="*/ 129 w 197"/>
                <a:gd name="T21" fmla="*/ 102 h 154"/>
                <a:gd name="T22" fmla="*/ 109 w 197"/>
                <a:gd name="T23" fmla="*/ 113 h 154"/>
                <a:gd name="T24" fmla="*/ 144 w 197"/>
                <a:gd name="T25" fmla="*/ 134 h 154"/>
                <a:gd name="T26" fmla="*/ 173 w 197"/>
                <a:gd name="T27" fmla="*/ 135 h 154"/>
                <a:gd name="T28" fmla="*/ 172 w 197"/>
                <a:gd name="T29" fmla="*/ 87 h 154"/>
                <a:gd name="T30" fmla="*/ 182 w 197"/>
                <a:gd name="T31" fmla="*/ 71 h 154"/>
                <a:gd name="T32" fmla="*/ 177 w 197"/>
                <a:gd name="T33" fmla="*/ 54 h 154"/>
                <a:gd name="T34" fmla="*/ 161 w 197"/>
                <a:gd name="T35" fmla="*/ 16 h 154"/>
                <a:gd name="T36" fmla="*/ 108 w 197"/>
                <a:gd name="T37" fmla="*/ 1 h 154"/>
                <a:gd name="T38" fmla="*/ 52 w 197"/>
                <a:gd name="T39" fmla="*/ 10 h 154"/>
                <a:gd name="T40" fmla="*/ 27 w 197"/>
                <a:gd name="T41" fmla="*/ 31 h 15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7" h="154">
                  <a:moveTo>
                    <a:pt x="48" y="16"/>
                  </a:moveTo>
                  <a:cubicBezTo>
                    <a:pt x="41" y="24"/>
                    <a:pt x="32" y="24"/>
                    <a:pt x="25" y="32"/>
                  </a:cubicBezTo>
                  <a:cubicBezTo>
                    <a:pt x="8" y="51"/>
                    <a:pt x="25" y="75"/>
                    <a:pt x="0" y="88"/>
                  </a:cubicBezTo>
                  <a:cubicBezTo>
                    <a:pt x="15" y="86"/>
                    <a:pt x="25" y="82"/>
                    <a:pt x="36" y="72"/>
                  </a:cubicBezTo>
                  <a:cubicBezTo>
                    <a:pt x="47" y="60"/>
                    <a:pt x="57" y="47"/>
                    <a:pt x="69" y="37"/>
                  </a:cubicBezTo>
                  <a:cubicBezTo>
                    <a:pt x="85" y="23"/>
                    <a:pt x="100" y="26"/>
                    <a:pt x="115" y="36"/>
                  </a:cubicBezTo>
                  <a:cubicBezTo>
                    <a:pt x="121" y="39"/>
                    <a:pt x="128" y="42"/>
                    <a:pt x="126" y="48"/>
                  </a:cubicBezTo>
                  <a:cubicBezTo>
                    <a:pt x="124" y="54"/>
                    <a:pt x="111" y="54"/>
                    <a:pt x="105" y="54"/>
                  </a:cubicBezTo>
                  <a:cubicBezTo>
                    <a:pt x="111" y="54"/>
                    <a:pt x="123" y="63"/>
                    <a:pt x="121" y="69"/>
                  </a:cubicBezTo>
                  <a:cubicBezTo>
                    <a:pt x="120" y="71"/>
                    <a:pt x="109" y="77"/>
                    <a:pt x="106" y="79"/>
                  </a:cubicBezTo>
                  <a:cubicBezTo>
                    <a:pt x="112" y="90"/>
                    <a:pt x="123" y="93"/>
                    <a:pt x="129" y="102"/>
                  </a:cubicBezTo>
                  <a:cubicBezTo>
                    <a:pt x="140" y="118"/>
                    <a:pt x="121" y="118"/>
                    <a:pt x="109" y="113"/>
                  </a:cubicBezTo>
                  <a:cubicBezTo>
                    <a:pt x="123" y="119"/>
                    <a:pt x="133" y="124"/>
                    <a:pt x="144" y="134"/>
                  </a:cubicBezTo>
                  <a:cubicBezTo>
                    <a:pt x="155" y="143"/>
                    <a:pt x="167" y="154"/>
                    <a:pt x="173" y="135"/>
                  </a:cubicBezTo>
                  <a:cubicBezTo>
                    <a:pt x="177" y="120"/>
                    <a:pt x="167" y="99"/>
                    <a:pt x="172" y="87"/>
                  </a:cubicBezTo>
                  <a:cubicBezTo>
                    <a:pt x="176" y="80"/>
                    <a:pt x="181" y="79"/>
                    <a:pt x="182" y="71"/>
                  </a:cubicBezTo>
                  <a:cubicBezTo>
                    <a:pt x="183" y="66"/>
                    <a:pt x="181" y="60"/>
                    <a:pt x="177" y="54"/>
                  </a:cubicBezTo>
                  <a:cubicBezTo>
                    <a:pt x="197" y="40"/>
                    <a:pt x="173" y="24"/>
                    <a:pt x="161" y="16"/>
                  </a:cubicBezTo>
                  <a:cubicBezTo>
                    <a:pt x="143" y="5"/>
                    <a:pt x="128" y="0"/>
                    <a:pt x="108" y="1"/>
                  </a:cubicBezTo>
                  <a:cubicBezTo>
                    <a:pt x="89" y="1"/>
                    <a:pt x="72" y="7"/>
                    <a:pt x="52" y="10"/>
                  </a:cubicBezTo>
                  <a:cubicBezTo>
                    <a:pt x="37" y="12"/>
                    <a:pt x="25" y="11"/>
                    <a:pt x="27" y="31"/>
                  </a:cubicBezTo>
                </a:path>
              </a:pathLst>
            </a:custGeom>
            <a:solidFill>
              <a:srgbClr val="FFE8B0"/>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 name="Freeform 219"/>
            <p:cNvSpPr/>
            <p:nvPr userDrawn="1"/>
          </p:nvSpPr>
          <p:spPr bwMode="auto">
            <a:xfrm>
              <a:off x="2902270" y="-430155"/>
              <a:ext cx="282016" cy="257704"/>
            </a:xfrm>
            <a:custGeom>
              <a:gdLst>
                <a:gd name="T0" fmla="*/ 10 w 187"/>
                <a:gd name="T1" fmla="*/ 137 h 171"/>
                <a:gd name="T2" fmla="*/ 5 w 187"/>
                <a:gd name="T3" fmla="*/ 68 h 171"/>
                <a:gd name="T4" fmla="*/ 18 w 187"/>
                <a:gd name="T5" fmla="*/ 16 h 171"/>
                <a:gd name="T6" fmla="*/ 63 w 187"/>
                <a:gd name="T7" fmla="*/ 16 h 171"/>
                <a:gd name="T8" fmla="*/ 91 w 187"/>
                <a:gd name="T9" fmla="*/ 10 h 171"/>
                <a:gd name="T10" fmla="*/ 114 w 187"/>
                <a:gd name="T11" fmla="*/ 24 h 171"/>
                <a:gd name="T12" fmla="*/ 130 w 187"/>
                <a:gd name="T13" fmla="*/ 39 h 171"/>
                <a:gd name="T14" fmla="*/ 146 w 187"/>
                <a:gd name="T15" fmla="*/ 56 h 171"/>
                <a:gd name="T16" fmla="*/ 164 w 187"/>
                <a:gd name="T17" fmla="*/ 101 h 171"/>
                <a:gd name="T18" fmla="*/ 184 w 187"/>
                <a:gd name="T19" fmla="*/ 114 h 171"/>
                <a:gd name="T20" fmla="*/ 177 w 187"/>
                <a:gd name="T21" fmla="*/ 138 h 171"/>
                <a:gd name="T22" fmla="*/ 147 w 187"/>
                <a:gd name="T23" fmla="*/ 144 h 171"/>
                <a:gd name="T24" fmla="*/ 122 w 187"/>
                <a:gd name="T25" fmla="*/ 153 h 171"/>
                <a:gd name="T26" fmla="*/ 72 w 187"/>
                <a:gd name="T27" fmla="*/ 168 h 171"/>
                <a:gd name="T28" fmla="*/ 43 w 187"/>
                <a:gd name="T29" fmla="*/ 163 h 171"/>
                <a:gd name="T30" fmla="*/ 24 w 187"/>
                <a:gd name="T31" fmla="*/ 163 h 171"/>
                <a:gd name="T32" fmla="*/ 4 w 187"/>
                <a:gd name="T33" fmla="*/ 156 h 171"/>
                <a:gd name="T34" fmla="*/ 7 w 187"/>
                <a:gd name="T35" fmla="*/ 143 h 1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7" h="171">
                  <a:moveTo>
                    <a:pt x="10" y="137"/>
                  </a:moveTo>
                  <a:cubicBezTo>
                    <a:pt x="0" y="137"/>
                    <a:pt x="4" y="76"/>
                    <a:pt x="5" y="68"/>
                  </a:cubicBezTo>
                  <a:cubicBezTo>
                    <a:pt x="5" y="50"/>
                    <a:pt x="6" y="29"/>
                    <a:pt x="18" y="16"/>
                  </a:cubicBezTo>
                  <a:cubicBezTo>
                    <a:pt x="31" y="4"/>
                    <a:pt x="54" y="0"/>
                    <a:pt x="63" y="16"/>
                  </a:cubicBezTo>
                  <a:cubicBezTo>
                    <a:pt x="74" y="11"/>
                    <a:pt x="78" y="6"/>
                    <a:pt x="91" y="10"/>
                  </a:cubicBezTo>
                  <a:cubicBezTo>
                    <a:pt x="101" y="12"/>
                    <a:pt x="109" y="17"/>
                    <a:pt x="114" y="24"/>
                  </a:cubicBezTo>
                  <a:cubicBezTo>
                    <a:pt x="121" y="35"/>
                    <a:pt x="118" y="34"/>
                    <a:pt x="130" y="39"/>
                  </a:cubicBezTo>
                  <a:cubicBezTo>
                    <a:pt x="137" y="43"/>
                    <a:pt x="143" y="49"/>
                    <a:pt x="146" y="56"/>
                  </a:cubicBezTo>
                  <a:cubicBezTo>
                    <a:pt x="153" y="72"/>
                    <a:pt x="142" y="93"/>
                    <a:pt x="164" y="101"/>
                  </a:cubicBezTo>
                  <a:cubicBezTo>
                    <a:pt x="175" y="104"/>
                    <a:pt x="182" y="101"/>
                    <a:pt x="184" y="114"/>
                  </a:cubicBezTo>
                  <a:cubicBezTo>
                    <a:pt x="187" y="125"/>
                    <a:pt x="186" y="135"/>
                    <a:pt x="177" y="138"/>
                  </a:cubicBezTo>
                  <a:cubicBezTo>
                    <a:pt x="169" y="142"/>
                    <a:pt x="157" y="140"/>
                    <a:pt x="147" y="144"/>
                  </a:cubicBezTo>
                  <a:cubicBezTo>
                    <a:pt x="139" y="148"/>
                    <a:pt x="131" y="151"/>
                    <a:pt x="122" y="153"/>
                  </a:cubicBezTo>
                  <a:cubicBezTo>
                    <a:pt x="107" y="160"/>
                    <a:pt x="89" y="168"/>
                    <a:pt x="72" y="168"/>
                  </a:cubicBezTo>
                  <a:cubicBezTo>
                    <a:pt x="63" y="168"/>
                    <a:pt x="52" y="167"/>
                    <a:pt x="43" y="163"/>
                  </a:cubicBezTo>
                  <a:cubicBezTo>
                    <a:pt x="31" y="158"/>
                    <a:pt x="34" y="156"/>
                    <a:pt x="24" y="163"/>
                  </a:cubicBezTo>
                  <a:cubicBezTo>
                    <a:pt x="14" y="170"/>
                    <a:pt x="6" y="171"/>
                    <a:pt x="4" y="156"/>
                  </a:cubicBezTo>
                  <a:cubicBezTo>
                    <a:pt x="3" y="152"/>
                    <a:pt x="3" y="146"/>
                    <a:pt x="7" y="143"/>
                  </a:cubicBezTo>
                </a:path>
              </a:pathLst>
            </a:custGeom>
            <a:solidFill>
              <a:srgbClr val="FFA599"/>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Freeform 220"/>
            <p:cNvSpPr/>
            <p:nvPr userDrawn="1"/>
          </p:nvSpPr>
          <p:spPr bwMode="auto">
            <a:xfrm>
              <a:off x="2897408" y="-407464"/>
              <a:ext cx="178286" cy="238255"/>
            </a:xfrm>
            <a:custGeom>
              <a:gdLst>
                <a:gd name="T0" fmla="*/ 27 w 119"/>
                <a:gd name="T1" fmla="*/ 6 h 158"/>
                <a:gd name="T2" fmla="*/ 53 w 119"/>
                <a:gd name="T3" fmla="*/ 15 h 158"/>
                <a:gd name="T4" fmla="*/ 41 w 119"/>
                <a:gd name="T5" fmla="*/ 84 h 158"/>
                <a:gd name="T6" fmla="*/ 63 w 119"/>
                <a:gd name="T7" fmla="*/ 58 h 158"/>
                <a:gd name="T8" fmla="*/ 68 w 119"/>
                <a:gd name="T9" fmla="*/ 71 h 158"/>
                <a:gd name="T10" fmla="*/ 119 w 119"/>
                <a:gd name="T11" fmla="*/ 39 h 158"/>
                <a:gd name="T12" fmla="*/ 98 w 119"/>
                <a:gd name="T13" fmla="*/ 64 h 158"/>
                <a:gd name="T14" fmla="*/ 109 w 119"/>
                <a:gd name="T15" fmla="*/ 58 h 158"/>
                <a:gd name="T16" fmla="*/ 94 w 119"/>
                <a:gd name="T17" fmla="*/ 77 h 158"/>
                <a:gd name="T18" fmla="*/ 93 w 119"/>
                <a:gd name="T19" fmla="*/ 97 h 158"/>
                <a:gd name="T20" fmla="*/ 54 w 119"/>
                <a:gd name="T21" fmla="*/ 122 h 158"/>
                <a:gd name="T22" fmla="*/ 90 w 119"/>
                <a:gd name="T23" fmla="*/ 124 h 158"/>
                <a:gd name="T24" fmla="*/ 47 w 119"/>
                <a:gd name="T25" fmla="*/ 145 h 158"/>
                <a:gd name="T26" fmla="*/ 23 w 119"/>
                <a:gd name="T27" fmla="*/ 145 h 158"/>
                <a:gd name="T28" fmla="*/ 5 w 119"/>
                <a:gd name="T29" fmla="*/ 158 h 158"/>
                <a:gd name="T30" fmla="*/ 8 w 119"/>
                <a:gd name="T31" fmla="*/ 138 h 158"/>
                <a:gd name="T32" fmla="*/ 11 w 119"/>
                <a:gd name="T33" fmla="*/ 117 h 158"/>
                <a:gd name="T34" fmla="*/ 6 w 119"/>
                <a:gd name="T35" fmla="*/ 74 h 158"/>
                <a:gd name="T36" fmla="*/ 23 w 119"/>
                <a:gd name="T37" fmla="*/ 5 h 15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9" h="158">
                  <a:moveTo>
                    <a:pt x="27" y="6"/>
                  </a:moveTo>
                  <a:cubicBezTo>
                    <a:pt x="36" y="0"/>
                    <a:pt x="46" y="8"/>
                    <a:pt x="53" y="15"/>
                  </a:cubicBezTo>
                  <a:cubicBezTo>
                    <a:pt x="71" y="37"/>
                    <a:pt x="52" y="63"/>
                    <a:pt x="41" y="84"/>
                  </a:cubicBezTo>
                  <a:cubicBezTo>
                    <a:pt x="48" y="75"/>
                    <a:pt x="55" y="64"/>
                    <a:pt x="63" y="58"/>
                  </a:cubicBezTo>
                  <a:cubicBezTo>
                    <a:pt x="76" y="49"/>
                    <a:pt x="79" y="64"/>
                    <a:pt x="68" y="71"/>
                  </a:cubicBezTo>
                  <a:cubicBezTo>
                    <a:pt x="77" y="65"/>
                    <a:pt x="113" y="30"/>
                    <a:pt x="119" y="39"/>
                  </a:cubicBezTo>
                  <a:cubicBezTo>
                    <a:pt x="114" y="48"/>
                    <a:pt x="103" y="56"/>
                    <a:pt x="98" y="64"/>
                  </a:cubicBezTo>
                  <a:cubicBezTo>
                    <a:pt x="102" y="63"/>
                    <a:pt x="104" y="61"/>
                    <a:pt x="109" y="58"/>
                  </a:cubicBezTo>
                  <a:cubicBezTo>
                    <a:pt x="109" y="69"/>
                    <a:pt x="99" y="72"/>
                    <a:pt x="94" y="77"/>
                  </a:cubicBezTo>
                  <a:cubicBezTo>
                    <a:pt x="86" y="87"/>
                    <a:pt x="96" y="86"/>
                    <a:pt x="93" y="97"/>
                  </a:cubicBezTo>
                  <a:cubicBezTo>
                    <a:pt x="86" y="112"/>
                    <a:pt x="63" y="113"/>
                    <a:pt x="54" y="122"/>
                  </a:cubicBezTo>
                  <a:cubicBezTo>
                    <a:pt x="69" y="124"/>
                    <a:pt x="76" y="126"/>
                    <a:pt x="90" y="124"/>
                  </a:cubicBezTo>
                  <a:cubicBezTo>
                    <a:pt x="87" y="138"/>
                    <a:pt x="60" y="145"/>
                    <a:pt x="47" y="145"/>
                  </a:cubicBezTo>
                  <a:cubicBezTo>
                    <a:pt x="39" y="147"/>
                    <a:pt x="31" y="144"/>
                    <a:pt x="23" y="145"/>
                  </a:cubicBezTo>
                  <a:cubicBezTo>
                    <a:pt x="17" y="147"/>
                    <a:pt x="10" y="154"/>
                    <a:pt x="5" y="158"/>
                  </a:cubicBezTo>
                  <a:cubicBezTo>
                    <a:pt x="0" y="151"/>
                    <a:pt x="4" y="145"/>
                    <a:pt x="8" y="138"/>
                  </a:cubicBezTo>
                  <a:cubicBezTo>
                    <a:pt x="11" y="130"/>
                    <a:pt x="13" y="127"/>
                    <a:pt x="11" y="117"/>
                  </a:cubicBezTo>
                  <a:cubicBezTo>
                    <a:pt x="10" y="103"/>
                    <a:pt x="5" y="87"/>
                    <a:pt x="6" y="74"/>
                  </a:cubicBezTo>
                  <a:cubicBezTo>
                    <a:pt x="6" y="48"/>
                    <a:pt x="10" y="26"/>
                    <a:pt x="23" y="5"/>
                  </a:cubicBezTo>
                </a:path>
              </a:pathLst>
            </a:custGeom>
            <a:solidFill>
              <a:srgbClr val="E87E6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 name="Freeform 221"/>
            <p:cNvSpPr/>
            <p:nvPr userDrawn="1"/>
          </p:nvSpPr>
          <p:spPr bwMode="auto">
            <a:xfrm>
              <a:off x="2856888" y="-203246"/>
              <a:ext cx="136146" cy="625621"/>
            </a:xfrm>
            <a:custGeom>
              <a:gdLst>
                <a:gd name="T0" fmla="*/ 4 w 90"/>
                <a:gd name="T1" fmla="*/ 22 h 415"/>
                <a:gd name="T2" fmla="*/ 4 w 90"/>
                <a:gd name="T3" fmla="*/ 24 h 415"/>
                <a:gd name="T4" fmla="*/ 5 w 90"/>
                <a:gd name="T5" fmla="*/ 45 h 415"/>
                <a:gd name="T6" fmla="*/ 44 w 90"/>
                <a:gd name="T7" fmla="*/ 88 h 415"/>
                <a:gd name="T8" fmla="*/ 53 w 90"/>
                <a:gd name="T9" fmla="*/ 144 h 415"/>
                <a:gd name="T10" fmla="*/ 63 w 90"/>
                <a:gd name="T11" fmla="*/ 206 h 415"/>
                <a:gd name="T12" fmla="*/ 65 w 90"/>
                <a:gd name="T13" fmla="*/ 270 h 415"/>
                <a:gd name="T14" fmla="*/ 72 w 90"/>
                <a:gd name="T15" fmla="*/ 330 h 415"/>
                <a:gd name="T16" fmla="*/ 74 w 90"/>
                <a:gd name="T17" fmla="*/ 392 h 415"/>
                <a:gd name="T18" fmla="*/ 82 w 90"/>
                <a:gd name="T19" fmla="*/ 412 h 415"/>
                <a:gd name="T20" fmla="*/ 87 w 90"/>
                <a:gd name="T21" fmla="*/ 383 h 415"/>
                <a:gd name="T22" fmla="*/ 81 w 90"/>
                <a:gd name="T23" fmla="*/ 278 h 415"/>
                <a:gd name="T24" fmla="*/ 76 w 90"/>
                <a:gd name="T25" fmla="*/ 173 h 415"/>
                <a:gd name="T26" fmla="*/ 64 w 90"/>
                <a:gd name="T27" fmla="*/ 77 h 415"/>
                <a:gd name="T28" fmla="*/ 44 w 90"/>
                <a:gd name="T29" fmla="*/ 42 h 415"/>
                <a:gd name="T30" fmla="*/ 34 w 90"/>
                <a:gd name="T31" fmla="*/ 27 h 415"/>
                <a:gd name="T32" fmla="*/ 47 w 90"/>
                <a:gd name="T33" fmla="*/ 12 h 415"/>
                <a:gd name="T34" fmla="*/ 34 w 90"/>
                <a:gd name="T35" fmla="*/ 3 h 415"/>
                <a:gd name="T36" fmla="*/ 18 w 90"/>
                <a:gd name="T37" fmla="*/ 10 h 415"/>
                <a:gd name="T38" fmla="*/ 0 w 90"/>
                <a:gd name="T39" fmla="*/ 31 h 4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0" h="415">
                  <a:moveTo>
                    <a:pt x="4" y="22"/>
                  </a:moveTo>
                  <a:cubicBezTo>
                    <a:pt x="7" y="20"/>
                    <a:pt x="4" y="22"/>
                    <a:pt x="4" y="24"/>
                  </a:cubicBezTo>
                  <a:cubicBezTo>
                    <a:pt x="2" y="32"/>
                    <a:pt x="2" y="37"/>
                    <a:pt x="5" y="45"/>
                  </a:cubicBezTo>
                  <a:cubicBezTo>
                    <a:pt x="14" y="64"/>
                    <a:pt x="35" y="69"/>
                    <a:pt x="44" y="88"/>
                  </a:cubicBezTo>
                  <a:cubicBezTo>
                    <a:pt x="52" y="104"/>
                    <a:pt x="49" y="127"/>
                    <a:pt x="53" y="144"/>
                  </a:cubicBezTo>
                  <a:cubicBezTo>
                    <a:pt x="54" y="165"/>
                    <a:pt x="60" y="184"/>
                    <a:pt x="63" y="206"/>
                  </a:cubicBezTo>
                  <a:cubicBezTo>
                    <a:pt x="64" y="226"/>
                    <a:pt x="64" y="247"/>
                    <a:pt x="65" y="270"/>
                  </a:cubicBezTo>
                  <a:cubicBezTo>
                    <a:pt x="68" y="290"/>
                    <a:pt x="70" y="309"/>
                    <a:pt x="72" y="330"/>
                  </a:cubicBezTo>
                  <a:cubicBezTo>
                    <a:pt x="73" y="350"/>
                    <a:pt x="73" y="372"/>
                    <a:pt x="74" y="392"/>
                  </a:cubicBezTo>
                  <a:cubicBezTo>
                    <a:pt x="74" y="398"/>
                    <a:pt x="71" y="415"/>
                    <a:pt x="82" y="412"/>
                  </a:cubicBezTo>
                  <a:cubicBezTo>
                    <a:pt x="90" y="409"/>
                    <a:pt x="87" y="392"/>
                    <a:pt x="87" y="383"/>
                  </a:cubicBezTo>
                  <a:cubicBezTo>
                    <a:pt x="89" y="349"/>
                    <a:pt x="84" y="313"/>
                    <a:pt x="81" y="278"/>
                  </a:cubicBezTo>
                  <a:cubicBezTo>
                    <a:pt x="79" y="244"/>
                    <a:pt x="80" y="209"/>
                    <a:pt x="76" y="173"/>
                  </a:cubicBezTo>
                  <a:cubicBezTo>
                    <a:pt x="74" y="142"/>
                    <a:pt x="73" y="106"/>
                    <a:pt x="64" y="77"/>
                  </a:cubicBezTo>
                  <a:cubicBezTo>
                    <a:pt x="59" y="63"/>
                    <a:pt x="52" y="51"/>
                    <a:pt x="44" y="42"/>
                  </a:cubicBezTo>
                  <a:cubicBezTo>
                    <a:pt x="40" y="36"/>
                    <a:pt x="34" y="34"/>
                    <a:pt x="34" y="27"/>
                  </a:cubicBezTo>
                  <a:cubicBezTo>
                    <a:pt x="36" y="21"/>
                    <a:pt x="43" y="16"/>
                    <a:pt x="47" y="12"/>
                  </a:cubicBezTo>
                  <a:cubicBezTo>
                    <a:pt x="38" y="15"/>
                    <a:pt x="39" y="4"/>
                    <a:pt x="34" y="3"/>
                  </a:cubicBezTo>
                  <a:cubicBezTo>
                    <a:pt x="27" y="0"/>
                    <a:pt x="23" y="5"/>
                    <a:pt x="18" y="10"/>
                  </a:cubicBezTo>
                  <a:cubicBezTo>
                    <a:pt x="12" y="18"/>
                    <a:pt x="8" y="28"/>
                    <a:pt x="0" y="31"/>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 name="Freeform 222"/>
            <p:cNvSpPr/>
            <p:nvPr userDrawn="1"/>
          </p:nvSpPr>
          <p:spPr bwMode="auto">
            <a:xfrm>
              <a:off x="2239372" y="-104379"/>
              <a:ext cx="380884" cy="341985"/>
            </a:xfrm>
            <a:custGeom>
              <a:gdLst>
                <a:gd name="T0" fmla="*/ 103 w 253"/>
                <a:gd name="T1" fmla="*/ 21 h 226"/>
                <a:gd name="T2" fmla="*/ 78 w 253"/>
                <a:gd name="T3" fmla="*/ 34 h 226"/>
                <a:gd name="T4" fmla="*/ 39 w 253"/>
                <a:gd name="T5" fmla="*/ 61 h 226"/>
                <a:gd name="T6" fmla="*/ 29 w 253"/>
                <a:gd name="T7" fmla="*/ 85 h 226"/>
                <a:gd name="T8" fmla="*/ 15 w 253"/>
                <a:gd name="T9" fmla="*/ 108 h 226"/>
                <a:gd name="T10" fmla="*/ 10 w 253"/>
                <a:gd name="T11" fmla="*/ 158 h 226"/>
                <a:gd name="T12" fmla="*/ 102 w 253"/>
                <a:gd name="T13" fmla="*/ 208 h 226"/>
                <a:gd name="T14" fmla="*/ 120 w 253"/>
                <a:gd name="T15" fmla="*/ 191 h 226"/>
                <a:gd name="T16" fmla="*/ 128 w 253"/>
                <a:gd name="T17" fmla="*/ 188 h 226"/>
                <a:gd name="T18" fmla="*/ 145 w 253"/>
                <a:gd name="T19" fmla="*/ 191 h 226"/>
                <a:gd name="T20" fmla="*/ 188 w 253"/>
                <a:gd name="T21" fmla="*/ 159 h 226"/>
                <a:gd name="T22" fmla="*/ 208 w 253"/>
                <a:gd name="T23" fmla="*/ 130 h 226"/>
                <a:gd name="T24" fmla="*/ 242 w 253"/>
                <a:gd name="T25" fmla="*/ 115 h 226"/>
                <a:gd name="T26" fmla="*/ 208 w 253"/>
                <a:gd name="T27" fmla="*/ 53 h 226"/>
                <a:gd name="T28" fmla="*/ 198 w 253"/>
                <a:gd name="T29" fmla="*/ 41 h 226"/>
                <a:gd name="T30" fmla="*/ 187 w 253"/>
                <a:gd name="T31" fmla="*/ 25 h 226"/>
                <a:gd name="T32" fmla="*/ 153 w 253"/>
                <a:gd name="T33" fmla="*/ 7 h 226"/>
                <a:gd name="T34" fmla="*/ 100 w 253"/>
                <a:gd name="T35" fmla="*/ 17 h 22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53" h="226">
                  <a:moveTo>
                    <a:pt x="103" y="21"/>
                  </a:moveTo>
                  <a:cubicBezTo>
                    <a:pt x="96" y="26"/>
                    <a:pt x="87" y="29"/>
                    <a:pt x="78" y="34"/>
                  </a:cubicBezTo>
                  <a:cubicBezTo>
                    <a:pt x="65" y="43"/>
                    <a:pt x="51" y="51"/>
                    <a:pt x="39" y="61"/>
                  </a:cubicBezTo>
                  <a:cubicBezTo>
                    <a:pt x="30" y="70"/>
                    <a:pt x="30" y="74"/>
                    <a:pt x="29" y="85"/>
                  </a:cubicBezTo>
                  <a:cubicBezTo>
                    <a:pt x="30" y="98"/>
                    <a:pt x="24" y="99"/>
                    <a:pt x="15" y="108"/>
                  </a:cubicBezTo>
                  <a:cubicBezTo>
                    <a:pt x="1" y="121"/>
                    <a:pt x="0" y="141"/>
                    <a:pt x="10" y="158"/>
                  </a:cubicBezTo>
                  <a:cubicBezTo>
                    <a:pt x="27" y="189"/>
                    <a:pt x="63" y="226"/>
                    <a:pt x="102" y="208"/>
                  </a:cubicBezTo>
                  <a:cubicBezTo>
                    <a:pt x="110" y="204"/>
                    <a:pt x="113" y="196"/>
                    <a:pt x="120" y="191"/>
                  </a:cubicBezTo>
                  <a:cubicBezTo>
                    <a:pt x="126" y="187"/>
                    <a:pt x="122" y="188"/>
                    <a:pt x="128" y="188"/>
                  </a:cubicBezTo>
                  <a:cubicBezTo>
                    <a:pt x="135" y="189"/>
                    <a:pt x="139" y="191"/>
                    <a:pt x="145" y="191"/>
                  </a:cubicBezTo>
                  <a:cubicBezTo>
                    <a:pt x="163" y="189"/>
                    <a:pt x="182" y="176"/>
                    <a:pt x="188" y="159"/>
                  </a:cubicBezTo>
                  <a:cubicBezTo>
                    <a:pt x="194" y="144"/>
                    <a:pt x="186" y="129"/>
                    <a:pt x="208" y="130"/>
                  </a:cubicBezTo>
                  <a:cubicBezTo>
                    <a:pt x="222" y="132"/>
                    <a:pt x="236" y="130"/>
                    <a:pt x="242" y="115"/>
                  </a:cubicBezTo>
                  <a:cubicBezTo>
                    <a:pt x="253" y="91"/>
                    <a:pt x="228" y="63"/>
                    <a:pt x="208" y="53"/>
                  </a:cubicBezTo>
                  <a:cubicBezTo>
                    <a:pt x="200" y="48"/>
                    <a:pt x="201" y="50"/>
                    <a:pt x="198" y="41"/>
                  </a:cubicBezTo>
                  <a:cubicBezTo>
                    <a:pt x="194" y="36"/>
                    <a:pt x="192" y="30"/>
                    <a:pt x="187" y="25"/>
                  </a:cubicBezTo>
                  <a:cubicBezTo>
                    <a:pt x="178" y="16"/>
                    <a:pt x="164" y="11"/>
                    <a:pt x="153" y="7"/>
                  </a:cubicBezTo>
                  <a:cubicBezTo>
                    <a:pt x="145" y="5"/>
                    <a:pt x="94" y="0"/>
                    <a:pt x="100" y="17"/>
                  </a:cubicBezTo>
                </a:path>
              </a:pathLst>
            </a:custGeom>
            <a:solidFill>
              <a:srgbClr val="FFA599"/>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 name="Freeform 223"/>
            <p:cNvSpPr/>
            <p:nvPr userDrawn="1"/>
          </p:nvSpPr>
          <p:spPr bwMode="auto">
            <a:xfrm>
              <a:off x="2257200" y="30146"/>
              <a:ext cx="226909" cy="183149"/>
            </a:xfrm>
            <a:custGeom>
              <a:gdLst>
                <a:gd name="T0" fmla="*/ 125 w 150"/>
                <a:gd name="T1" fmla="*/ 7 h 121"/>
                <a:gd name="T2" fmla="*/ 71 w 150"/>
                <a:gd name="T3" fmla="*/ 6 h 121"/>
                <a:gd name="T4" fmla="*/ 29 w 150"/>
                <a:gd name="T5" fmla="*/ 13 h 121"/>
                <a:gd name="T6" fmla="*/ 65 w 150"/>
                <a:gd name="T7" fmla="*/ 40 h 121"/>
                <a:gd name="T8" fmla="*/ 62 w 150"/>
                <a:gd name="T9" fmla="*/ 57 h 121"/>
                <a:gd name="T10" fmla="*/ 49 w 150"/>
                <a:gd name="T11" fmla="*/ 70 h 121"/>
                <a:gd name="T12" fmla="*/ 56 w 150"/>
                <a:gd name="T13" fmla="*/ 76 h 121"/>
                <a:gd name="T14" fmla="*/ 18 w 150"/>
                <a:gd name="T15" fmla="*/ 83 h 121"/>
                <a:gd name="T16" fmla="*/ 0 w 150"/>
                <a:gd name="T17" fmla="*/ 70 h 121"/>
                <a:gd name="T18" fmla="*/ 50 w 150"/>
                <a:gd name="T19" fmla="*/ 114 h 121"/>
                <a:gd name="T20" fmla="*/ 97 w 150"/>
                <a:gd name="T21" fmla="*/ 86 h 121"/>
                <a:gd name="T22" fmla="*/ 121 w 150"/>
                <a:gd name="T23" fmla="*/ 74 h 121"/>
                <a:gd name="T24" fmla="*/ 108 w 150"/>
                <a:gd name="T25" fmla="*/ 49 h 121"/>
                <a:gd name="T26" fmla="*/ 145 w 150"/>
                <a:gd name="T27" fmla="*/ 32 h 121"/>
                <a:gd name="T28" fmla="*/ 117 w 150"/>
                <a:gd name="T29" fmla="*/ 4 h 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0" h="120">
                  <a:moveTo>
                    <a:pt x="125" y="7"/>
                  </a:moveTo>
                  <a:cubicBezTo>
                    <a:pt x="109" y="8"/>
                    <a:pt x="90" y="6"/>
                    <a:pt x="71" y="6"/>
                  </a:cubicBezTo>
                  <a:cubicBezTo>
                    <a:pt x="63" y="5"/>
                    <a:pt x="31" y="0"/>
                    <a:pt x="29" y="13"/>
                  </a:cubicBezTo>
                  <a:cubicBezTo>
                    <a:pt x="28" y="29"/>
                    <a:pt x="55" y="34"/>
                    <a:pt x="65" y="40"/>
                  </a:cubicBezTo>
                  <a:cubicBezTo>
                    <a:pt x="55" y="45"/>
                    <a:pt x="51" y="50"/>
                    <a:pt x="62" y="57"/>
                  </a:cubicBezTo>
                  <a:cubicBezTo>
                    <a:pt x="59" y="62"/>
                    <a:pt x="54" y="65"/>
                    <a:pt x="49" y="70"/>
                  </a:cubicBezTo>
                  <a:cubicBezTo>
                    <a:pt x="53" y="72"/>
                    <a:pt x="52" y="74"/>
                    <a:pt x="56" y="76"/>
                  </a:cubicBezTo>
                  <a:cubicBezTo>
                    <a:pt x="44" y="84"/>
                    <a:pt x="29" y="71"/>
                    <a:pt x="18" y="83"/>
                  </a:cubicBezTo>
                  <a:cubicBezTo>
                    <a:pt x="13" y="80"/>
                    <a:pt x="4" y="76"/>
                    <a:pt x="0" y="70"/>
                  </a:cubicBezTo>
                  <a:cubicBezTo>
                    <a:pt x="4" y="91"/>
                    <a:pt x="32" y="110"/>
                    <a:pt x="50" y="114"/>
                  </a:cubicBezTo>
                  <a:cubicBezTo>
                    <a:pt x="65" y="121"/>
                    <a:pt x="111" y="113"/>
                    <a:pt x="97" y="86"/>
                  </a:cubicBezTo>
                  <a:cubicBezTo>
                    <a:pt x="106" y="80"/>
                    <a:pt x="118" y="86"/>
                    <a:pt x="121" y="74"/>
                  </a:cubicBezTo>
                  <a:cubicBezTo>
                    <a:pt x="123" y="66"/>
                    <a:pt x="114" y="53"/>
                    <a:pt x="108" y="49"/>
                  </a:cubicBezTo>
                  <a:cubicBezTo>
                    <a:pt x="117" y="29"/>
                    <a:pt x="150" y="61"/>
                    <a:pt x="145" y="32"/>
                  </a:cubicBezTo>
                  <a:cubicBezTo>
                    <a:pt x="144" y="15"/>
                    <a:pt x="133" y="8"/>
                    <a:pt x="117" y="4"/>
                  </a:cubicBezTo>
                </a:path>
              </a:pathLst>
            </a:custGeom>
            <a:solidFill>
              <a:srgbClr val="E87E6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 name="Freeform 224"/>
            <p:cNvSpPr/>
            <p:nvPr userDrawn="1"/>
          </p:nvSpPr>
          <p:spPr bwMode="auto">
            <a:xfrm>
              <a:off x="2326894" y="-65481"/>
              <a:ext cx="267429" cy="165319"/>
            </a:xfrm>
            <a:custGeom>
              <a:gdLst>
                <a:gd name="T0" fmla="*/ 8 w 178"/>
                <a:gd name="T1" fmla="*/ 28 h 109"/>
                <a:gd name="T2" fmla="*/ 42 w 178"/>
                <a:gd name="T3" fmla="*/ 40 h 109"/>
                <a:gd name="T4" fmla="*/ 89 w 178"/>
                <a:gd name="T5" fmla="*/ 25 h 109"/>
                <a:gd name="T6" fmla="*/ 109 w 178"/>
                <a:gd name="T7" fmla="*/ 66 h 109"/>
                <a:gd name="T8" fmla="*/ 129 w 178"/>
                <a:gd name="T9" fmla="*/ 95 h 109"/>
                <a:gd name="T10" fmla="*/ 145 w 178"/>
                <a:gd name="T11" fmla="*/ 93 h 109"/>
                <a:gd name="T12" fmla="*/ 168 w 178"/>
                <a:gd name="T13" fmla="*/ 94 h 109"/>
                <a:gd name="T14" fmla="*/ 173 w 178"/>
                <a:gd name="T15" fmla="*/ 73 h 109"/>
                <a:gd name="T16" fmla="*/ 143 w 178"/>
                <a:gd name="T17" fmla="*/ 47 h 109"/>
                <a:gd name="T18" fmla="*/ 154 w 178"/>
                <a:gd name="T19" fmla="*/ 48 h 109"/>
                <a:gd name="T20" fmla="*/ 126 w 178"/>
                <a:gd name="T21" fmla="*/ 8 h 109"/>
                <a:gd name="T22" fmla="*/ 102 w 178"/>
                <a:gd name="T23" fmla="*/ 1 h 109"/>
                <a:gd name="T24" fmla="*/ 81 w 178"/>
                <a:gd name="T25" fmla="*/ 1 h 109"/>
                <a:gd name="T26" fmla="*/ 66 w 178"/>
                <a:gd name="T27" fmla="*/ 17 h 109"/>
                <a:gd name="T28" fmla="*/ 45 w 178"/>
                <a:gd name="T29" fmla="*/ 26 h 109"/>
                <a:gd name="T30" fmla="*/ 0 w 178"/>
                <a:gd name="T31" fmla="*/ 26 h 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8" h="109">
                  <a:moveTo>
                    <a:pt x="8" y="28"/>
                  </a:moveTo>
                  <a:cubicBezTo>
                    <a:pt x="12" y="37"/>
                    <a:pt x="32" y="39"/>
                    <a:pt x="42" y="40"/>
                  </a:cubicBezTo>
                  <a:cubicBezTo>
                    <a:pt x="58" y="42"/>
                    <a:pt x="77" y="35"/>
                    <a:pt x="89" y="25"/>
                  </a:cubicBezTo>
                  <a:cubicBezTo>
                    <a:pt x="98" y="35"/>
                    <a:pt x="101" y="55"/>
                    <a:pt x="109" y="66"/>
                  </a:cubicBezTo>
                  <a:cubicBezTo>
                    <a:pt x="115" y="75"/>
                    <a:pt x="122" y="85"/>
                    <a:pt x="129" y="95"/>
                  </a:cubicBezTo>
                  <a:cubicBezTo>
                    <a:pt x="133" y="101"/>
                    <a:pt x="149" y="109"/>
                    <a:pt x="145" y="93"/>
                  </a:cubicBezTo>
                  <a:cubicBezTo>
                    <a:pt x="152" y="92"/>
                    <a:pt x="160" y="97"/>
                    <a:pt x="168" y="94"/>
                  </a:cubicBezTo>
                  <a:cubicBezTo>
                    <a:pt x="177" y="90"/>
                    <a:pt x="178" y="83"/>
                    <a:pt x="173" y="73"/>
                  </a:cubicBezTo>
                  <a:cubicBezTo>
                    <a:pt x="168" y="60"/>
                    <a:pt x="156" y="54"/>
                    <a:pt x="143" y="47"/>
                  </a:cubicBezTo>
                  <a:cubicBezTo>
                    <a:pt x="147" y="47"/>
                    <a:pt x="151" y="46"/>
                    <a:pt x="154" y="48"/>
                  </a:cubicBezTo>
                  <a:cubicBezTo>
                    <a:pt x="151" y="35"/>
                    <a:pt x="136" y="16"/>
                    <a:pt x="126" y="8"/>
                  </a:cubicBezTo>
                  <a:cubicBezTo>
                    <a:pt x="118" y="3"/>
                    <a:pt x="112" y="0"/>
                    <a:pt x="102" y="1"/>
                  </a:cubicBezTo>
                  <a:cubicBezTo>
                    <a:pt x="96" y="1"/>
                    <a:pt x="87" y="1"/>
                    <a:pt x="81" y="1"/>
                  </a:cubicBezTo>
                  <a:cubicBezTo>
                    <a:pt x="71" y="1"/>
                    <a:pt x="73" y="11"/>
                    <a:pt x="66" y="17"/>
                  </a:cubicBezTo>
                  <a:cubicBezTo>
                    <a:pt x="60" y="23"/>
                    <a:pt x="52" y="27"/>
                    <a:pt x="45" y="26"/>
                  </a:cubicBezTo>
                  <a:cubicBezTo>
                    <a:pt x="29" y="28"/>
                    <a:pt x="14" y="25"/>
                    <a:pt x="0" y="26"/>
                  </a:cubicBezTo>
                </a:path>
              </a:pathLst>
            </a:custGeom>
            <a:solidFill>
              <a:srgbClr val="FFE8B0"/>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Freeform 225"/>
            <p:cNvSpPr/>
            <p:nvPr userDrawn="1"/>
          </p:nvSpPr>
          <p:spPr bwMode="auto">
            <a:xfrm>
              <a:off x="2349585" y="36629"/>
              <a:ext cx="119938" cy="90764"/>
            </a:xfrm>
            <a:custGeom>
              <a:gdLst>
                <a:gd name="T0" fmla="*/ 42 w 80"/>
                <a:gd name="T1" fmla="*/ 10 h 60"/>
                <a:gd name="T2" fmla="*/ 0 w 80"/>
                <a:gd name="T3" fmla="*/ 15 h 60"/>
                <a:gd name="T4" fmla="*/ 28 w 80"/>
                <a:gd name="T5" fmla="*/ 34 h 60"/>
                <a:gd name="T6" fmla="*/ 13 w 80"/>
                <a:gd name="T7" fmla="*/ 47 h 60"/>
                <a:gd name="T8" fmla="*/ 29 w 80"/>
                <a:gd name="T9" fmla="*/ 60 h 60"/>
                <a:gd name="T10" fmla="*/ 54 w 80"/>
                <a:gd name="T11" fmla="*/ 27 h 60"/>
                <a:gd name="T12" fmla="*/ 75 w 80"/>
                <a:gd name="T13" fmla="*/ 28 h 60"/>
                <a:gd name="T14" fmla="*/ 70 w 80"/>
                <a:gd name="T15" fmla="*/ 12 h 60"/>
                <a:gd name="T16" fmla="*/ 39 w 80"/>
                <a:gd name="T17" fmla="*/ 6 h 6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 h="60">
                  <a:moveTo>
                    <a:pt x="42" y="10"/>
                  </a:moveTo>
                  <a:cubicBezTo>
                    <a:pt x="34" y="9"/>
                    <a:pt x="5" y="10"/>
                    <a:pt x="0" y="15"/>
                  </a:cubicBezTo>
                  <a:cubicBezTo>
                    <a:pt x="7" y="28"/>
                    <a:pt x="15" y="33"/>
                    <a:pt x="28" y="34"/>
                  </a:cubicBezTo>
                  <a:cubicBezTo>
                    <a:pt x="26" y="40"/>
                    <a:pt x="16" y="41"/>
                    <a:pt x="13" y="47"/>
                  </a:cubicBezTo>
                  <a:cubicBezTo>
                    <a:pt x="11" y="55"/>
                    <a:pt x="22" y="60"/>
                    <a:pt x="29" y="60"/>
                  </a:cubicBezTo>
                  <a:cubicBezTo>
                    <a:pt x="45" y="55"/>
                    <a:pt x="40" y="30"/>
                    <a:pt x="54" y="27"/>
                  </a:cubicBezTo>
                  <a:cubicBezTo>
                    <a:pt x="60" y="25"/>
                    <a:pt x="68" y="33"/>
                    <a:pt x="75" y="28"/>
                  </a:cubicBezTo>
                  <a:cubicBezTo>
                    <a:pt x="80" y="22"/>
                    <a:pt x="76" y="16"/>
                    <a:pt x="70" y="12"/>
                  </a:cubicBezTo>
                  <a:cubicBezTo>
                    <a:pt x="63" y="4"/>
                    <a:pt x="47" y="0"/>
                    <a:pt x="39" y="6"/>
                  </a:cubicBezTo>
                </a:path>
              </a:pathLst>
            </a:custGeom>
            <a:solidFill>
              <a:srgbClr val="BC4D4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Freeform 226"/>
            <p:cNvSpPr/>
            <p:nvPr userDrawn="1"/>
          </p:nvSpPr>
          <p:spPr bwMode="auto">
            <a:xfrm>
              <a:off x="2563528" y="-660307"/>
              <a:ext cx="408437" cy="217184"/>
            </a:xfrm>
            <a:custGeom>
              <a:gdLst>
                <a:gd name="T0" fmla="*/ 11 w 271"/>
                <a:gd name="T1" fmla="*/ 63 h 144"/>
                <a:gd name="T2" fmla="*/ 36 w 271"/>
                <a:gd name="T3" fmla="*/ 35 h 144"/>
                <a:gd name="T4" fmla="*/ 108 w 271"/>
                <a:gd name="T5" fmla="*/ 3 h 144"/>
                <a:gd name="T6" fmla="*/ 193 w 271"/>
                <a:gd name="T7" fmla="*/ 34 h 144"/>
                <a:gd name="T8" fmla="*/ 271 w 271"/>
                <a:gd name="T9" fmla="*/ 63 h 144"/>
                <a:gd name="T10" fmla="*/ 235 w 271"/>
                <a:gd name="T11" fmla="*/ 82 h 144"/>
                <a:gd name="T12" fmla="*/ 190 w 271"/>
                <a:gd name="T13" fmla="*/ 98 h 144"/>
                <a:gd name="T14" fmla="*/ 123 w 271"/>
                <a:gd name="T15" fmla="*/ 129 h 144"/>
                <a:gd name="T16" fmla="*/ 24 w 271"/>
                <a:gd name="T17" fmla="*/ 125 h 144"/>
                <a:gd name="T18" fmla="*/ 7 w 271"/>
                <a:gd name="T19" fmla="*/ 111 h 144"/>
                <a:gd name="T20" fmla="*/ 3 w 271"/>
                <a:gd name="T21" fmla="*/ 92 h 144"/>
                <a:gd name="T22" fmla="*/ 16 w 271"/>
                <a:gd name="T23" fmla="*/ 58 h 14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1" h="144">
                  <a:moveTo>
                    <a:pt x="11" y="63"/>
                  </a:moveTo>
                  <a:cubicBezTo>
                    <a:pt x="21" y="59"/>
                    <a:pt x="26" y="42"/>
                    <a:pt x="36" y="35"/>
                  </a:cubicBezTo>
                  <a:cubicBezTo>
                    <a:pt x="59" y="19"/>
                    <a:pt x="81" y="7"/>
                    <a:pt x="108" y="3"/>
                  </a:cubicBezTo>
                  <a:cubicBezTo>
                    <a:pt x="140" y="0"/>
                    <a:pt x="169" y="12"/>
                    <a:pt x="193" y="34"/>
                  </a:cubicBezTo>
                  <a:cubicBezTo>
                    <a:pt x="215" y="53"/>
                    <a:pt x="241" y="69"/>
                    <a:pt x="271" y="63"/>
                  </a:cubicBezTo>
                  <a:cubicBezTo>
                    <a:pt x="271" y="76"/>
                    <a:pt x="244" y="80"/>
                    <a:pt x="235" y="82"/>
                  </a:cubicBezTo>
                  <a:cubicBezTo>
                    <a:pt x="220" y="88"/>
                    <a:pt x="205" y="92"/>
                    <a:pt x="190" y="98"/>
                  </a:cubicBezTo>
                  <a:cubicBezTo>
                    <a:pt x="167" y="107"/>
                    <a:pt x="148" y="123"/>
                    <a:pt x="123" y="129"/>
                  </a:cubicBezTo>
                  <a:cubicBezTo>
                    <a:pt x="93" y="139"/>
                    <a:pt x="52" y="144"/>
                    <a:pt x="24" y="125"/>
                  </a:cubicBezTo>
                  <a:cubicBezTo>
                    <a:pt x="18" y="120"/>
                    <a:pt x="13" y="116"/>
                    <a:pt x="7" y="111"/>
                  </a:cubicBezTo>
                  <a:cubicBezTo>
                    <a:pt x="0" y="103"/>
                    <a:pt x="0" y="103"/>
                    <a:pt x="3" y="92"/>
                  </a:cubicBezTo>
                  <a:cubicBezTo>
                    <a:pt x="5" y="80"/>
                    <a:pt x="10" y="68"/>
                    <a:pt x="16" y="58"/>
                  </a:cubicBezTo>
                </a:path>
              </a:pathLst>
            </a:custGeom>
            <a:solidFill>
              <a:srgbClr val="8CC0A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 name="Freeform 227"/>
            <p:cNvSpPr/>
            <p:nvPr userDrawn="1"/>
          </p:nvSpPr>
          <p:spPr bwMode="auto">
            <a:xfrm>
              <a:off x="2566770" y="-655444"/>
              <a:ext cx="377642" cy="152353"/>
            </a:xfrm>
            <a:custGeom>
              <a:gdLst>
                <a:gd name="T0" fmla="*/ 2 w 251"/>
                <a:gd name="T1" fmla="*/ 84 h 101"/>
                <a:gd name="T2" fmla="*/ 40 w 251"/>
                <a:gd name="T3" fmla="*/ 37 h 101"/>
                <a:gd name="T4" fmla="*/ 81 w 251"/>
                <a:gd name="T5" fmla="*/ 13 h 101"/>
                <a:gd name="T6" fmla="*/ 133 w 251"/>
                <a:gd name="T7" fmla="*/ 11 h 101"/>
                <a:gd name="T8" fmla="*/ 97 w 251"/>
                <a:gd name="T9" fmla="*/ 30 h 101"/>
                <a:gd name="T10" fmla="*/ 139 w 251"/>
                <a:gd name="T11" fmla="*/ 26 h 101"/>
                <a:gd name="T12" fmla="*/ 182 w 251"/>
                <a:gd name="T13" fmla="*/ 42 h 101"/>
                <a:gd name="T14" fmla="*/ 169 w 251"/>
                <a:gd name="T15" fmla="*/ 44 h 101"/>
                <a:gd name="T16" fmla="*/ 216 w 251"/>
                <a:gd name="T17" fmla="*/ 54 h 101"/>
                <a:gd name="T18" fmla="*/ 251 w 251"/>
                <a:gd name="T19" fmla="*/ 75 h 101"/>
                <a:gd name="T20" fmla="*/ 217 w 251"/>
                <a:gd name="T21" fmla="*/ 75 h 101"/>
                <a:gd name="T22" fmla="*/ 179 w 251"/>
                <a:gd name="T23" fmla="*/ 71 h 101"/>
                <a:gd name="T24" fmla="*/ 105 w 251"/>
                <a:gd name="T25" fmla="*/ 52 h 101"/>
                <a:gd name="T26" fmla="*/ 40 w 251"/>
                <a:gd name="T27" fmla="*/ 71 h 101"/>
                <a:gd name="T28" fmla="*/ 0 w 251"/>
                <a:gd name="T29" fmla="*/ 101 h 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100">
                  <a:moveTo>
                    <a:pt x="2" y="84"/>
                  </a:moveTo>
                  <a:cubicBezTo>
                    <a:pt x="11" y="66"/>
                    <a:pt x="23" y="50"/>
                    <a:pt x="40" y="37"/>
                  </a:cubicBezTo>
                  <a:cubicBezTo>
                    <a:pt x="53" y="26"/>
                    <a:pt x="65" y="18"/>
                    <a:pt x="81" y="13"/>
                  </a:cubicBezTo>
                  <a:cubicBezTo>
                    <a:pt x="91" y="10"/>
                    <a:pt x="125" y="0"/>
                    <a:pt x="133" y="11"/>
                  </a:cubicBezTo>
                  <a:cubicBezTo>
                    <a:pt x="122" y="21"/>
                    <a:pt x="107" y="20"/>
                    <a:pt x="97" y="30"/>
                  </a:cubicBezTo>
                  <a:cubicBezTo>
                    <a:pt x="104" y="37"/>
                    <a:pt x="129" y="27"/>
                    <a:pt x="139" y="26"/>
                  </a:cubicBezTo>
                  <a:cubicBezTo>
                    <a:pt x="154" y="26"/>
                    <a:pt x="172" y="31"/>
                    <a:pt x="182" y="42"/>
                  </a:cubicBezTo>
                  <a:cubicBezTo>
                    <a:pt x="178" y="42"/>
                    <a:pt x="173" y="41"/>
                    <a:pt x="169" y="44"/>
                  </a:cubicBezTo>
                  <a:cubicBezTo>
                    <a:pt x="178" y="52"/>
                    <a:pt x="204" y="52"/>
                    <a:pt x="216" y="54"/>
                  </a:cubicBezTo>
                  <a:cubicBezTo>
                    <a:pt x="230" y="59"/>
                    <a:pt x="238" y="71"/>
                    <a:pt x="251" y="75"/>
                  </a:cubicBezTo>
                  <a:cubicBezTo>
                    <a:pt x="243" y="81"/>
                    <a:pt x="227" y="76"/>
                    <a:pt x="217" y="75"/>
                  </a:cubicBezTo>
                  <a:cubicBezTo>
                    <a:pt x="205" y="72"/>
                    <a:pt x="192" y="73"/>
                    <a:pt x="179" y="71"/>
                  </a:cubicBezTo>
                  <a:cubicBezTo>
                    <a:pt x="153" y="68"/>
                    <a:pt x="132" y="53"/>
                    <a:pt x="105" y="52"/>
                  </a:cubicBezTo>
                  <a:cubicBezTo>
                    <a:pt x="82" y="52"/>
                    <a:pt x="59" y="62"/>
                    <a:pt x="40" y="71"/>
                  </a:cubicBezTo>
                  <a:cubicBezTo>
                    <a:pt x="29" y="77"/>
                    <a:pt x="1" y="89"/>
                    <a:pt x="0" y="101"/>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 name="Freeform 228"/>
            <p:cNvSpPr/>
            <p:nvPr userDrawn="1"/>
          </p:nvSpPr>
          <p:spPr bwMode="auto">
            <a:xfrm>
              <a:off x="2975205" y="-151382"/>
              <a:ext cx="377642" cy="226909"/>
            </a:xfrm>
            <a:custGeom>
              <a:gdLst>
                <a:gd name="T0" fmla="*/ 0 w 250"/>
                <a:gd name="T1" fmla="*/ 118 h 150"/>
                <a:gd name="T2" fmla="*/ 71 w 250"/>
                <a:gd name="T3" fmla="*/ 26 h 150"/>
                <a:gd name="T4" fmla="*/ 166 w 250"/>
                <a:gd name="T5" fmla="*/ 9 h 150"/>
                <a:gd name="T6" fmla="*/ 247 w 250"/>
                <a:gd name="T7" fmla="*/ 13 h 150"/>
                <a:gd name="T8" fmla="*/ 227 w 250"/>
                <a:gd name="T9" fmla="*/ 40 h 150"/>
                <a:gd name="T10" fmla="*/ 205 w 250"/>
                <a:gd name="T11" fmla="*/ 70 h 150"/>
                <a:gd name="T12" fmla="*/ 145 w 250"/>
                <a:gd name="T13" fmla="*/ 131 h 150"/>
                <a:gd name="T14" fmla="*/ 66 w 250"/>
                <a:gd name="T15" fmla="*/ 149 h 150"/>
                <a:gd name="T16" fmla="*/ 27 w 250"/>
                <a:gd name="T17" fmla="*/ 139 h 150"/>
                <a:gd name="T18" fmla="*/ 0 w 250"/>
                <a:gd name="T19" fmla="*/ 128 h 15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0" h="150">
                  <a:moveTo>
                    <a:pt x="0" y="118"/>
                  </a:moveTo>
                  <a:cubicBezTo>
                    <a:pt x="8" y="84"/>
                    <a:pt x="43" y="45"/>
                    <a:pt x="71" y="26"/>
                  </a:cubicBezTo>
                  <a:cubicBezTo>
                    <a:pt x="97" y="8"/>
                    <a:pt x="136" y="0"/>
                    <a:pt x="166" y="9"/>
                  </a:cubicBezTo>
                  <a:cubicBezTo>
                    <a:pt x="192" y="17"/>
                    <a:pt x="221" y="27"/>
                    <a:pt x="247" y="13"/>
                  </a:cubicBezTo>
                  <a:cubicBezTo>
                    <a:pt x="250" y="24"/>
                    <a:pt x="234" y="33"/>
                    <a:pt x="227" y="40"/>
                  </a:cubicBezTo>
                  <a:cubicBezTo>
                    <a:pt x="219" y="49"/>
                    <a:pt x="211" y="59"/>
                    <a:pt x="205" y="70"/>
                  </a:cubicBezTo>
                  <a:cubicBezTo>
                    <a:pt x="188" y="97"/>
                    <a:pt x="171" y="113"/>
                    <a:pt x="145" y="131"/>
                  </a:cubicBezTo>
                  <a:cubicBezTo>
                    <a:pt x="122" y="146"/>
                    <a:pt x="92" y="150"/>
                    <a:pt x="66" y="149"/>
                  </a:cubicBezTo>
                  <a:cubicBezTo>
                    <a:pt x="52" y="150"/>
                    <a:pt x="39" y="146"/>
                    <a:pt x="27" y="139"/>
                  </a:cubicBezTo>
                  <a:cubicBezTo>
                    <a:pt x="18" y="133"/>
                    <a:pt x="12" y="124"/>
                    <a:pt x="0" y="128"/>
                  </a:cubicBezTo>
                </a:path>
              </a:pathLst>
            </a:custGeom>
            <a:solidFill>
              <a:srgbClr val="8CC0AA"/>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 name="Freeform 229"/>
            <p:cNvSpPr/>
            <p:nvPr userDrawn="1"/>
          </p:nvSpPr>
          <p:spPr bwMode="auto">
            <a:xfrm>
              <a:off x="2970343" y="-93033"/>
              <a:ext cx="337122" cy="173424"/>
            </a:xfrm>
            <a:custGeom>
              <a:gdLst>
                <a:gd name="T0" fmla="*/ 1 w 223"/>
                <a:gd name="T1" fmla="*/ 87 h 115"/>
                <a:gd name="T2" fmla="*/ 23 w 223"/>
                <a:gd name="T3" fmla="*/ 70 h 115"/>
                <a:gd name="T4" fmla="*/ 75 w 223"/>
                <a:gd name="T5" fmla="*/ 30 h 115"/>
                <a:gd name="T6" fmla="*/ 155 w 223"/>
                <a:gd name="T7" fmla="*/ 13 h 115"/>
                <a:gd name="T8" fmla="*/ 221 w 223"/>
                <a:gd name="T9" fmla="*/ 0 h 115"/>
                <a:gd name="T10" fmla="*/ 223 w 223"/>
                <a:gd name="T11" fmla="*/ 0 h 115"/>
                <a:gd name="T12" fmla="*/ 173 w 223"/>
                <a:gd name="T13" fmla="*/ 30 h 115"/>
                <a:gd name="T14" fmla="*/ 114 w 223"/>
                <a:gd name="T15" fmla="*/ 31 h 115"/>
                <a:gd name="T16" fmla="*/ 114 w 223"/>
                <a:gd name="T17" fmla="*/ 31 h 115"/>
                <a:gd name="T18" fmla="*/ 158 w 223"/>
                <a:gd name="T19" fmla="*/ 49 h 115"/>
                <a:gd name="T20" fmla="*/ 133 w 223"/>
                <a:gd name="T21" fmla="*/ 56 h 115"/>
                <a:gd name="T22" fmla="*/ 152 w 223"/>
                <a:gd name="T23" fmla="*/ 64 h 115"/>
                <a:gd name="T24" fmla="*/ 100 w 223"/>
                <a:gd name="T25" fmla="*/ 76 h 115"/>
                <a:gd name="T26" fmla="*/ 74 w 223"/>
                <a:gd name="T27" fmla="*/ 71 h 115"/>
                <a:gd name="T28" fmla="*/ 79 w 223"/>
                <a:gd name="T29" fmla="*/ 89 h 115"/>
                <a:gd name="T30" fmla="*/ 73 w 223"/>
                <a:gd name="T31" fmla="*/ 93 h 115"/>
                <a:gd name="T32" fmla="*/ 87 w 223"/>
                <a:gd name="T33" fmla="*/ 107 h 115"/>
                <a:gd name="T34" fmla="*/ 39 w 223"/>
                <a:gd name="T35" fmla="*/ 108 h 115"/>
                <a:gd name="T36" fmla="*/ 5 w 223"/>
                <a:gd name="T37" fmla="*/ 89 h 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23" h="115">
                  <a:moveTo>
                    <a:pt x="1" y="87"/>
                  </a:moveTo>
                  <a:cubicBezTo>
                    <a:pt x="0" y="79"/>
                    <a:pt x="18" y="74"/>
                    <a:pt x="23" y="70"/>
                  </a:cubicBezTo>
                  <a:cubicBezTo>
                    <a:pt x="43" y="58"/>
                    <a:pt x="58" y="42"/>
                    <a:pt x="75" y="30"/>
                  </a:cubicBezTo>
                  <a:cubicBezTo>
                    <a:pt x="102" y="11"/>
                    <a:pt x="125" y="12"/>
                    <a:pt x="155" y="13"/>
                  </a:cubicBezTo>
                  <a:cubicBezTo>
                    <a:pt x="177" y="15"/>
                    <a:pt x="201" y="9"/>
                    <a:pt x="221" y="0"/>
                  </a:cubicBezTo>
                  <a:cubicBezTo>
                    <a:pt x="223" y="0"/>
                    <a:pt x="223" y="0"/>
                    <a:pt x="223" y="0"/>
                  </a:cubicBezTo>
                  <a:cubicBezTo>
                    <a:pt x="219" y="16"/>
                    <a:pt x="186" y="28"/>
                    <a:pt x="173" y="30"/>
                  </a:cubicBezTo>
                  <a:cubicBezTo>
                    <a:pt x="152" y="36"/>
                    <a:pt x="134" y="32"/>
                    <a:pt x="114" y="31"/>
                  </a:cubicBezTo>
                  <a:cubicBezTo>
                    <a:pt x="114" y="31"/>
                    <a:pt x="114" y="31"/>
                    <a:pt x="114" y="31"/>
                  </a:cubicBezTo>
                  <a:cubicBezTo>
                    <a:pt x="123" y="44"/>
                    <a:pt x="144" y="50"/>
                    <a:pt x="158" y="49"/>
                  </a:cubicBezTo>
                  <a:cubicBezTo>
                    <a:pt x="152" y="55"/>
                    <a:pt x="143" y="54"/>
                    <a:pt x="133" y="56"/>
                  </a:cubicBezTo>
                  <a:cubicBezTo>
                    <a:pt x="137" y="61"/>
                    <a:pt x="146" y="62"/>
                    <a:pt x="152" y="64"/>
                  </a:cubicBezTo>
                  <a:cubicBezTo>
                    <a:pt x="147" y="78"/>
                    <a:pt x="114" y="80"/>
                    <a:pt x="100" y="76"/>
                  </a:cubicBezTo>
                  <a:cubicBezTo>
                    <a:pt x="94" y="76"/>
                    <a:pt x="79" y="67"/>
                    <a:pt x="74" y="71"/>
                  </a:cubicBezTo>
                  <a:cubicBezTo>
                    <a:pt x="66" y="76"/>
                    <a:pt x="76" y="84"/>
                    <a:pt x="79" y="89"/>
                  </a:cubicBezTo>
                  <a:cubicBezTo>
                    <a:pt x="78" y="90"/>
                    <a:pt x="75" y="92"/>
                    <a:pt x="73" y="93"/>
                  </a:cubicBezTo>
                  <a:cubicBezTo>
                    <a:pt x="76" y="99"/>
                    <a:pt x="82" y="102"/>
                    <a:pt x="87" y="107"/>
                  </a:cubicBezTo>
                  <a:cubicBezTo>
                    <a:pt x="78" y="115"/>
                    <a:pt x="52" y="112"/>
                    <a:pt x="39" y="108"/>
                  </a:cubicBezTo>
                  <a:cubicBezTo>
                    <a:pt x="27" y="103"/>
                    <a:pt x="17" y="91"/>
                    <a:pt x="5" y="89"/>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Freeform 230"/>
            <p:cNvSpPr/>
            <p:nvPr userDrawn="1"/>
          </p:nvSpPr>
          <p:spPr bwMode="auto">
            <a:xfrm>
              <a:off x="2957377" y="-127070"/>
              <a:ext cx="175044" cy="188010"/>
            </a:xfrm>
            <a:custGeom>
              <a:gdLst>
                <a:gd name="T0" fmla="*/ 13 w 116"/>
                <a:gd name="T1" fmla="*/ 98 h 125"/>
                <a:gd name="T2" fmla="*/ 46 w 116"/>
                <a:gd name="T3" fmla="*/ 44 h 125"/>
                <a:gd name="T4" fmla="*/ 116 w 116"/>
                <a:gd name="T5" fmla="*/ 0 h 125"/>
                <a:gd name="T6" fmla="*/ 70 w 116"/>
                <a:gd name="T7" fmla="*/ 35 h 125"/>
                <a:gd name="T8" fmla="*/ 65 w 116"/>
                <a:gd name="T9" fmla="*/ 59 h 125"/>
                <a:gd name="T10" fmla="*/ 88 w 116"/>
                <a:gd name="T11" fmla="*/ 45 h 125"/>
                <a:gd name="T12" fmla="*/ 63 w 116"/>
                <a:gd name="T13" fmla="*/ 71 h 125"/>
                <a:gd name="T14" fmla="*/ 39 w 116"/>
                <a:gd name="T15" fmla="*/ 92 h 125"/>
                <a:gd name="T16" fmla="*/ 5 w 116"/>
                <a:gd name="T17" fmla="*/ 111 h 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5" h="125">
                  <a:moveTo>
                    <a:pt x="13" y="98"/>
                  </a:moveTo>
                  <a:cubicBezTo>
                    <a:pt x="21" y="78"/>
                    <a:pt x="34" y="60"/>
                    <a:pt x="46" y="44"/>
                  </a:cubicBezTo>
                  <a:cubicBezTo>
                    <a:pt x="62" y="20"/>
                    <a:pt x="90" y="5"/>
                    <a:pt x="116" y="0"/>
                  </a:cubicBezTo>
                  <a:cubicBezTo>
                    <a:pt x="106" y="15"/>
                    <a:pt x="82" y="21"/>
                    <a:pt x="70" y="35"/>
                  </a:cubicBezTo>
                  <a:cubicBezTo>
                    <a:pt x="66" y="41"/>
                    <a:pt x="57" y="56"/>
                    <a:pt x="65" y="59"/>
                  </a:cubicBezTo>
                  <a:cubicBezTo>
                    <a:pt x="71" y="61"/>
                    <a:pt x="83" y="48"/>
                    <a:pt x="88" y="45"/>
                  </a:cubicBezTo>
                  <a:cubicBezTo>
                    <a:pt x="85" y="57"/>
                    <a:pt x="70" y="63"/>
                    <a:pt x="63" y="71"/>
                  </a:cubicBezTo>
                  <a:cubicBezTo>
                    <a:pt x="55" y="78"/>
                    <a:pt x="47" y="86"/>
                    <a:pt x="39" y="92"/>
                  </a:cubicBezTo>
                  <a:cubicBezTo>
                    <a:pt x="37" y="95"/>
                    <a:pt x="0" y="125"/>
                    <a:pt x="5" y="111"/>
                  </a:cubicBezTo>
                </a:path>
              </a:pathLst>
            </a:custGeom>
            <a:solidFill>
              <a:srgbClr val="608C7D"/>
            </a:solid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Tree>
    <p:extLst>
      <p:ext uri="{BB962C8B-B14F-4D97-AF65-F5344CB8AC3E}">
        <p14:creationId val="2532051402"/>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8_标题幻灯片">
    <p:spTree>
      <p:nvGrpSpPr>
        <p:cNvPr id="1" name=""/>
        <p:cNvGrpSpPr/>
        <p:nvPr/>
      </p:nvGrpSpPr>
      <p:grpSpPr>
        <a:xfrm>
          <a:off x="0" y="0"/>
          <a:ext cx="0" cy="0"/>
        </a:xfrm>
      </p:grpSpPr>
      <p:sp>
        <p:nvSpPr>
          <p:cNvPr id="3" name="文本框 37"/>
          <p:cNvSpPr txBox="1"/>
          <p:nvPr userDrawn="1"/>
        </p:nvSpPr>
        <p:spPr>
          <a:xfrm>
            <a:off x="4094834" y="203130"/>
            <a:ext cx="1061795" cy="346232"/>
          </a:xfrm>
          <a:prstGeom prst="rect">
            <a:avLst/>
          </a:prstGeom>
          <a:noFill/>
        </p:spPr>
        <p:txBody>
          <a:bodyPr wrap="none" lIns="68563" tIns="34282" rIns="68563" bIns="34282" rtlCol="0">
            <a:spAutoFit/>
          </a:bodyPr>
          <a:lstStyle/>
          <a:p>
            <a:pPr lvl="0" defTabSz="685869">
              <a:defRPr/>
            </a:pPr>
            <a:r>
              <a:rPr lang="zh-CN" altLang="en-US" sz="1800" b="0">
                <a:solidFill>
                  <a:schemeClr val="accent1"/>
                </a:solidFill>
                <a:latin typeface="微软雅黑" panose="020b0503020204020204" pitchFamily="34" charset="-122"/>
                <a:ea typeface="微软雅黑" panose="020b0503020204020204" pitchFamily="34" charset="-122"/>
              </a:rPr>
              <a:t>产品运行</a:t>
            </a:r>
            <a:endParaRPr kumimoji="0" lang="zh-CN" altLang="en-US" sz="1800" b="0" i="0" u="none" strike="noStrike" kern="0" cap="none" spc="0" normalizeH="0" baseline="0" noProof="0">
              <a:ln>
                <a:noFill/>
              </a:ln>
              <a:solidFill>
                <a:schemeClr val="accent1"/>
              </a:solidFill>
              <a:effectLst/>
              <a:uLnTx/>
              <a:uFillTx/>
              <a:latin typeface="微软雅黑" panose="020b0503020204020204" pitchFamily="34" charset="-122"/>
              <a:ea typeface="微软雅黑" panose="020b0503020204020204" pitchFamily="34" charset="-122"/>
              <a:cs typeface="+mn-cs"/>
            </a:endParaRPr>
          </a:p>
        </p:txBody>
      </p:sp>
      <p:cxnSp>
        <p:nvCxnSpPr>
          <p:cNvPr id="6" name="直接连接符 5">
            <a:extLst>
              <a:ext uri="{FF2B5EF4-FFF2-40B4-BE49-F238E27FC236}">
                <a16:creationId xmlns:a16="http://schemas.microsoft.com/office/drawing/2014/main" id="{938D03C8-5A6E-48BF-B576-BF785595610E}"/>
              </a:ext>
            </a:extLst>
          </p:cNvPr>
          <p:cNvCxnSpPr/>
          <p:nvPr userDrawn="1"/>
        </p:nvCxnSpPr>
        <p:spPr>
          <a:xfrm>
            <a:off x="286" y="376300"/>
            <a:ext cx="363826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B8AE3EB0-54E6-4F03-BF5D-660BE55BAA33}"/>
              </a:ext>
            </a:extLst>
          </p:cNvPr>
          <p:cNvCxnSpPr/>
          <p:nvPr userDrawn="1"/>
        </p:nvCxnSpPr>
        <p:spPr>
          <a:xfrm>
            <a:off x="5505736" y="376300"/>
            <a:ext cx="363826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3134490945"/>
      </p:ext>
    </p:extLst>
  </p:cSld>
  <p:clrMapOvr>
    <a:masterClrMapping/>
  </p:clrMapOvr>
  <p:transition spd="slow" advClick="0">
    <p:split orient="vert"/>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7_标题幻灯片">
    <p:spTree>
      <p:nvGrpSpPr>
        <p:cNvPr id="1" name=""/>
        <p:cNvGrpSpPr/>
        <p:nvPr/>
      </p:nvGrpSpPr>
      <p:grpSpPr>
        <a:xfrm>
          <a:off x="0" y="0"/>
          <a:ext cx="0" cy="0"/>
        </a:xfrm>
      </p:grpSpPr>
      <p:sp>
        <p:nvSpPr>
          <p:cNvPr id="3" name="文本框 37"/>
          <p:cNvSpPr txBox="1"/>
          <p:nvPr userDrawn="1"/>
        </p:nvSpPr>
        <p:spPr>
          <a:xfrm>
            <a:off x="4094834" y="203130"/>
            <a:ext cx="1061795" cy="346232"/>
          </a:xfrm>
          <a:prstGeom prst="rect">
            <a:avLst/>
          </a:prstGeom>
          <a:noFill/>
        </p:spPr>
        <p:txBody>
          <a:bodyPr wrap="none" lIns="68563" tIns="34282" rIns="68563" bIns="34282" rtlCol="0">
            <a:spAutoFit/>
          </a:bodyPr>
          <a:lstStyle/>
          <a:p>
            <a:pPr lvl="0" defTabSz="685869">
              <a:defRPr/>
            </a:pPr>
            <a:r>
              <a:rPr lang="zh-CN" altLang="en-US" sz="1800" b="0">
                <a:solidFill>
                  <a:schemeClr val="accent1"/>
                </a:solidFill>
                <a:latin typeface="微软雅黑" panose="020b0503020204020204" pitchFamily="34" charset="-122"/>
                <a:ea typeface="微软雅黑" panose="020b0503020204020204" pitchFamily="34" charset="-122"/>
              </a:rPr>
              <a:t>投资回报</a:t>
            </a:r>
            <a:endParaRPr kumimoji="0" lang="zh-CN" altLang="en-US" sz="1800" b="0" i="0" u="none" strike="noStrike" kern="0" cap="none" spc="0" normalizeH="0" baseline="0" noProof="0">
              <a:ln>
                <a:noFill/>
              </a:ln>
              <a:solidFill>
                <a:schemeClr val="accent1"/>
              </a:solidFill>
              <a:effectLst/>
              <a:uLnTx/>
              <a:uFillTx/>
              <a:latin typeface="微软雅黑" panose="020b0503020204020204" pitchFamily="34" charset="-122"/>
              <a:ea typeface="微软雅黑" panose="020b0503020204020204" pitchFamily="34" charset="-122"/>
              <a:cs typeface="+mn-cs"/>
            </a:endParaRPr>
          </a:p>
        </p:txBody>
      </p:sp>
      <p:cxnSp>
        <p:nvCxnSpPr>
          <p:cNvPr id="6" name="直接连接符 5">
            <a:extLst>
              <a:ext uri="{FF2B5EF4-FFF2-40B4-BE49-F238E27FC236}">
                <a16:creationId xmlns:a16="http://schemas.microsoft.com/office/drawing/2014/main" id="{938D03C8-5A6E-48BF-B576-BF785595610E}"/>
              </a:ext>
            </a:extLst>
          </p:cNvPr>
          <p:cNvCxnSpPr/>
          <p:nvPr userDrawn="1"/>
        </p:nvCxnSpPr>
        <p:spPr>
          <a:xfrm>
            <a:off x="286" y="376300"/>
            <a:ext cx="363826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B8AE3EB0-54E6-4F03-BF5D-660BE55BAA33}"/>
              </a:ext>
            </a:extLst>
          </p:cNvPr>
          <p:cNvCxnSpPr/>
          <p:nvPr userDrawn="1"/>
        </p:nvCxnSpPr>
        <p:spPr>
          <a:xfrm>
            <a:off x="5505736" y="376300"/>
            <a:ext cx="363826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2640949011"/>
      </p:ext>
    </p:extLst>
  </p:cSld>
  <p:clrMapOvr>
    <a:masterClrMapping/>
  </p:clrMapOvr>
  <p:transition spd="slow" advClick="0">
    <p:split orient="vert"/>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2_标题幻灯片">
    <p:spTree>
      <p:nvGrpSpPr>
        <p:cNvPr id="1" name=""/>
        <p:cNvGrpSpPr/>
        <p:nvPr/>
      </p:nvGrpSpPr>
      <p:grpSpPr>
        <a:xfrm>
          <a:off x="0" y="0"/>
          <a:ext cx="0" cy="0"/>
        </a:xfrm>
      </p:grpSpPr>
    </p:spTree>
    <p:extLst>
      <p:ext uri="{BB962C8B-B14F-4D97-AF65-F5344CB8AC3E}">
        <p14:creationId val="2429385611"/>
      </p:ext>
    </p:extLst>
  </p:cSld>
  <p:clrMapOvr>
    <a:masterClrMapping/>
  </p:clrMapOvr>
  <p:transition advClick="0"/>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2032"/>
            <a:ext cx="6858000" cy="1791253"/>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2363"/>
            <a:ext cx="6858000" cy="1242205"/>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79351093"/>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86208767"/>
      </p:ext>
    </p:extLst>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700"/>
            <a:ext cx="7886700" cy="214021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3160"/>
            <a:ext cx="7886700" cy="1125488"/>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57431367"/>
      </p:ext>
    </p:extLst>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642"/>
            <a:ext cx="3886200" cy="326451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642"/>
            <a:ext cx="3886200" cy="326451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76019000"/>
      </p:ext>
    </p:extLst>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929"/>
            <a:ext cx="7886700" cy="994479"/>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1261"/>
            <a:ext cx="3868340" cy="61812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9386"/>
            <a:ext cx="3868340" cy="276429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1261"/>
            <a:ext cx="3887391" cy="61812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9386"/>
            <a:ext cx="3887391" cy="276429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41552902"/>
      </p:ext>
    </p:extLst>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44519077"/>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700"/>
            <a:ext cx="7886700" cy="2140213"/>
          </a:xfrm>
        </p:spPr>
        <p:txBody>
          <a:bodyPr anchor="b"/>
          <a:lstStyle>
            <a:lvl1pPr>
              <a:defRPr sz="4500"/>
            </a:lvl1pPr>
          </a:lstStyle>
          <a:p>
            <a:r>
              <a:rPr lang="zh-CN" altLang="en-US"/>
              <a:t>单击此处编辑母版标题样式</a:t>
            </a:r>
            <a:endParaRPr lang="en-US"/>
          </a:p>
        </p:txBody>
      </p:sp>
      <p:sp>
        <p:nvSpPr>
          <p:cNvPr id="3" name="Text Placeholder 2"/>
          <p:cNvSpPr>
            <a:spLocks noGrp="1"/>
          </p:cNvSpPr>
          <p:nvPr>
            <p:ph type="body" idx="1"/>
          </p:nvPr>
        </p:nvSpPr>
        <p:spPr>
          <a:xfrm>
            <a:off x="623888" y="3443160"/>
            <a:ext cx="7886700" cy="1125488"/>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03E843A5-E55D-4A40-B5C2-476537EC4AD4}" type="datetimeFigureOut">
              <a:rPr lang="zh-CN" altLang="en-US" smtClean="0"/>
              <a:t>2018/11/21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4D845EF-EAA8-4820-87FA-4DECC3938AA1}" type="slidenum">
              <a:rPr lang="zh-CN" altLang="en-US" smtClean="0"/>
              <a:t>‹#›</a:t>
            </a:fld>
            <a:endParaRPr lang="zh-CN" altLang="en-US"/>
          </a:p>
        </p:txBody>
      </p:sp>
    </p:spTree>
    <p:extLst>
      <p:ext uri="{BB962C8B-B14F-4D97-AF65-F5344CB8AC3E}">
        <p14:creationId val="415655338"/>
      </p:ext>
    </p:extLst>
  </p:cSld>
  <p:clrMapOvr>
    <a:masterClrMapping/>
  </p:clrMapOvr>
  <p:transition spd="slow" advClick="0">
    <p:random/>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41645235"/>
      </p:ext>
    </p:extLst>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3006"/>
            <a:ext cx="2949178" cy="1200521"/>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798"/>
            <a:ext cx="4629150" cy="365634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526"/>
            <a:ext cx="2949178" cy="285957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56831177"/>
      </p:ext>
    </p:extLst>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3006"/>
            <a:ext cx="2949178" cy="1200521"/>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798"/>
            <a:ext cx="4629150" cy="365634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526"/>
            <a:ext cx="2949178" cy="285957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4698639"/>
      </p:ext>
    </p:extLst>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7320313"/>
      </p:ext>
    </p:extLst>
  </p:cSld>
  <p:clrMapOvr>
    <a:masterClrMapping/>
  </p:clrMapOvr>
  <p:transition/>
  <p:timing/>
</p:sldLayout>
</file>

<file path=ppt/slideLayouts/slideLayout3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928"/>
            <a:ext cx="1971675" cy="4360224"/>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928"/>
            <a:ext cx="5800725" cy="436022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19653699"/>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628650" y="1369642"/>
            <a:ext cx="3886200" cy="326451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Content Placeholder 3"/>
          <p:cNvSpPr>
            <a:spLocks noGrp="1"/>
          </p:cNvSpPr>
          <p:nvPr>
            <p:ph sz="half" idx="2"/>
          </p:nvPr>
        </p:nvSpPr>
        <p:spPr>
          <a:xfrm>
            <a:off x="4629150" y="1369642"/>
            <a:ext cx="3886200" cy="326451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Date Placeholder 4"/>
          <p:cNvSpPr>
            <a:spLocks noGrp="1"/>
          </p:cNvSpPr>
          <p:nvPr>
            <p:ph type="dt" sz="half" idx="10"/>
          </p:nvPr>
        </p:nvSpPr>
        <p:spPr/>
        <p:txBody>
          <a:bodyPr/>
          <a:lstStyle/>
          <a:p>
            <a:fld id="{03E843A5-E55D-4A40-B5C2-476537EC4AD4}" type="datetimeFigureOut">
              <a:rPr lang="zh-CN" altLang="en-US" smtClean="0"/>
              <a:t>2018/11/21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4D845EF-EAA8-4820-87FA-4DECC3938AA1}" type="slidenum">
              <a:rPr lang="zh-CN" altLang="en-US" smtClean="0"/>
              <a:t>‹#›</a:t>
            </a:fld>
            <a:endParaRPr lang="zh-CN" altLang="en-US"/>
          </a:p>
        </p:txBody>
      </p:sp>
    </p:spTree>
    <p:extLst>
      <p:ext uri="{BB962C8B-B14F-4D97-AF65-F5344CB8AC3E}">
        <p14:creationId val="604861252"/>
      </p:ext>
    </p:extLst>
  </p:cSld>
  <p:clrMapOvr>
    <a:masterClrMapping/>
  </p:clrMapOvr>
  <p:transition spd="slow" advClick="0">
    <p:random/>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929"/>
            <a:ext cx="7886700" cy="994479"/>
          </a:xfrm>
        </p:spPr>
        <p:txBody>
          <a:bodyPr/>
          <a:lstStyle/>
          <a:p>
            <a:r>
              <a:rPr lang="zh-CN" altLang="en-US"/>
              <a:t>单击此处编辑母版标题样式</a:t>
            </a:r>
            <a:endParaRPr lang="en-US"/>
          </a:p>
        </p:txBody>
      </p:sp>
      <p:sp>
        <p:nvSpPr>
          <p:cNvPr id="3" name="Text Placeholder 2"/>
          <p:cNvSpPr>
            <a:spLocks noGrp="1"/>
          </p:cNvSpPr>
          <p:nvPr>
            <p:ph type="body" idx="1"/>
          </p:nvPr>
        </p:nvSpPr>
        <p:spPr>
          <a:xfrm>
            <a:off x="629842" y="1261261"/>
            <a:ext cx="3868340" cy="61812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Content Placeholder 3"/>
          <p:cNvSpPr>
            <a:spLocks noGrp="1"/>
          </p:cNvSpPr>
          <p:nvPr>
            <p:ph sz="half" idx="2"/>
          </p:nvPr>
        </p:nvSpPr>
        <p:spPr>
          <a:xfrm>
            <a:off x="629842" y="1879386"/>
            <a:ext cx="3868340" cy="276429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Text Placeholder 4"/>
          <p:cNvSpPr>
            <a:spLocks noGrp="1"/>
          </p:cNvSpPr>
          <p:nvPr>
            <p:ph type="body" sz="quarter" idx="3"/>
          </p:nvPr>
        </p:nvSpPr>
        <p:spPr>
          <a:xfrm>
            <a:off x="4629150" y="1261261"/>
            <a:ext cx="3887391" cy="61812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Content Placeholder 5"/>
          <p:cNvSpPr>
            <a:spLocks noGrp="1"/>
          </p:cNvSpPr>
          <p:nvPr>
            <p:ph sz="quarter" idx="4"/>
          </p:nvPr>
        </p:nvSpPr>
        <p:spPr>
          <a:xfrm>
            <a:off x="4629150" y="1879386"/>
            <a:ext cx="3887391" cy="276429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Date Placeholder 6"/>
          <p:cNvSpPr>
            <a:spLocks noGrp="1"/>
          </p:cNvSpPr>
          <p:nvPr>
            <p:ph type="dt" sz="half" idx="10"/>
          </p:nvPr>
        </p:nvSpPr>
        <p:spPr/>
        <p:txBody>
          <a:bodyPr/>
          <a:lstStyle/>
          <a:p>
            <a:fld id="{03E843A5-E55D-4A40-B5C2-476537EC4AD4}" type="datetimeFigureOut">
              <a:rPr lang="zh-CN" altLang="en-US" smtClean="0"/>
              <a:t>2018/11/21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14D845EF-EAA8-4820-87FA-4DECC3938AA1}" type="slidenum">
              <a:rPr lang="zh-CN" altLang="en-US" smtClean="0"/>
              <a:t>‹#›</a:t>
            </a:fld>
            <a:endParaRPr lang="zh-CN" altLang="en-US"/>
          </a:p>
        </p:txBody>
      </p:sp>
    </p:spTree>
    <p:extLst>
      <p:ext uri="{BB962C8B-B14F-4D97-AF65-F5344CB8AC3E}">
        <p14:creationId val="3674967186"/>
      </p:ext>
    </p:extLst>
  </p:cSld>
  <p:clrMapOvr>
    <a:masterClrMapping/>
  </p:clrMapOvr>
  <p:transition spd="slow" advClick="0">
    <p:random/>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2"/>
          <p:cNvSpPr>
            <a:spLocks noGrp="1"/>
          </p:cNvSpPr>
          <p:nvPr>
            <p:ph type="dt" sz="half" idx="10"/>
          </p:nvPr>
        </p:nvSpPr>
        <p:spPr/>
        <p:txBody>
          <a:bodyPr/>
          <a:lstStyle/>
          <a:p>
            <a:fld id="{03E843A5-E55D-4A40-B5C2-476537EC4AD4}" type="datetimeFigureOut">
              <a:rPr lang="zh-CN" altLang="en-US" smtClean="0"/>
              <a:t>2018/11/21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14D845EF-EAA8-4820-87FA-4DECC3938AA1}" type="slidenum">
              <a:rPr lang="zh-CN" altLang="en-US" smtClean="0"/>
              <a:t>‹#›</a:t>
            </a:fld>
            <a:endParaRPr lang="zh-CN" altLang="en-US"/>
          </a:p>
        </p:txBody>
      </p:sp>
    </p:spTree>
    <p:extLst>
      <p:ext uri="{BB962C8B-B14F-4D97-AF65-F5344CB8AC3E}">
        <p14:creationId val="2960765214"/>
      </p:ext>
    </p:extLst>
  </p:cSld>
  <p:clrMapOvr>
    <a:masterClrMapping/>
  </p:clrMapOvr>
  <p:transition spd="slow" advClick="0">
    <p:random/>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03E843A5-E55D-4A40-B5C2-476537EC4AD4}" type="datetimeFigureOut">
              <a:rPr lang="zh-CN" altLang="en-US" smtClean="0"/>
              <a:t>2018/11/21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14D845EF-EAA8-4820-87FA-4DECC3938AA1}" type="slidenum">
              <a:rPr lang="zh-CN" altLang="en-US" smtClean="0"/>
              <a:t>‹#›</a:t>
            </a:fld>
            <a:endParaRPr lang="zh-CN" altLang="en-US"/>
          </a:p>
        </p:txBody>
      </p:sp>
    </p:spTree>
    <p:extLst>
      <p:ext uri="{BB962C8B-B14F-4D97-AF65-F5344CB8AC3E}">
        <p14:creationId val="2293255693"/>
      </p:ext>
    </p:extLst>
  </p:cSld>
  <p:clrMapOvr>
    <a:masterClrMapping/>
  </p:clrMapOvr>
  <p:transition spd="slow" advClick="0">
    <p:random/>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1_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2702115E-07FC-47AE-8678-8B681C689199}" type="datetimeFigureOut">
              <a:rPr lang="zh-CN" altLang="en-US" smtClean="0"/>
              <a:t>2018/11/21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7F5BB56-9B96-4394-98D1-089DE868BDAA}" type="slidenum">
              <a:rPr lang="zh-CN" altLang="en-US" smtClean="0"/>
              <a:t>‹#›</a:t>
            </a:fld>
            <a:endParaRPr lang="zh-CN" altLang="en-US"/>
          </a:p>
        </p:txBody>
      </p:sp>
    </p:spTree>
    <p:extLst>
      <p:ext uri="{BB962C8B-B14F-4D97-AF65-F5344CB8AC3E}">
        <p14:creationId val="719937903"/>
      </p:ext>
    </p:extLst>
  </p:cSld>
  <p:clrMapOvr>
    <a:masterClrMapping/>
  </p:clrMapOvr>
  <p:transition spd="slow" advClick="0">
    <p:random/>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2_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2702115E-07FC-47AE-8678-8B681C689199}" type="datetimeFigureOut">
              <a:rPr lang="zh-CN" altLang="en-US" smtClean="0"/>
              <a:t>2018/11/21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7F5BB56-9B96-4394-98D1-089DE868BDAA}" type="slidenum">
              <a:rPr lang="zh-CN" altLang="en-US" smtClean="0"/>
              <a:t>‹#›</a:t>
            </a:fld>
            <a:endParaRPr lang="zh-CN" altLang="en-US"/>
          </a:p>
        </p:txBody>
      </p:sp>
    </p:spTree>
    <p:extLst>
      <p:ext uri="{BB962C8B-B14F-4D97-AF65-F5344CB8AC3E}">
        <p14:creationId val="1233457589"/>
      </p:ext>
    </p:extLst>
  </p:cSld>
  <p:clrMapOvr>
    <a:masterClrMapping/>
  </p:clrMapOvr>
  <p:transition spd="slow" advClick="0">
    <p:random/>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slideLayouts/slideLayout17.xml" Type="http://schemas.openxmlformats.org/officeDocument/2006/relationships/slideLayout"/><Relationship Id="rId18" Target="../slideLayouts/slideLayout18.xml" Type="http://schemas.openxmlformats.org/officeDocument/2006/relationships/slideLayout"/><Relationship Id="rId19" Target="../slideLayouts/slideLayout19.xml" Type="http://schemas.openxmlformats.org/officeDocument/2006/relationships/slideLayout"/><Relationship Id="rId2" Target="../slideLayouts/slideLayout2.xml" Type="http://schemas.openxmlformats.org/officeDocument/2006/relationships/slideLayout"/><Relationship Id="rId20" Target="../slideLayouts/slideLayout20.xml" Type="http://schemas.openxmlformats.org/officeDocument/2006/relationships/slideLayout"/><Relationship Id="rId21" Target="../slideLayouts/slideLayout21.xml" Type="http://schemas.openxmlformats.org/officeDocument/2006/relationships/slideLayout"/><Relationship Id="rId22" Target="../slideLayouts/slideLayout22.xml" Type="http://schemas.openxmlformats.org/officeDocument/2006/relationships/slideLayout"/><Relationship Id="rId23" Target="../slideLayouts/slideLayout23.xml" Type="http://schemas.openxmlformats.org/officeDocument/2006/relationships/slideLayout"/><Relationship Id="rId24" Target="../theme/theme1.xml" Type="http://schemas.openxmlformats.org/officeDocument/2006/relationships/theme"/><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24.xml" Type="http://schemas.openxmlformats.org/officeDocument/2006/relationships/slideLayout"/><Relationship Id="rId10" Target="../slideLayouts/slideLayout33.xml" Type="http://schemas.openxmlformats.org/officeDocument/2006/relationships/slideLayout"/><Relationship Id="rId11" Target="../slideLayouts/slideLayout34.xml" Type="http://schemas.openxmlformats.org/officeDocument/2006/relationships/slideLayout"/><Relationship Id="rId12" Target="../theme/theme2.xml" Type="http://schemas.openxmlformats.org/officeDocument/2006/relationships/theme"/><Relationship Id="rId2" Target="../slideLayouts/slideLayout25.xml" Type="http://schemas.openxmlformats.org/officeDocument/2006/relationships/slideLayout"/><Relationship Id="rId3" Target="../slideLayouts/slideLayout26.xml" Type="http://schemas.openxmlformats.org/officeDocument/2006/relationships/slideLayout"/><Relationship Id="rId4" Target="../slideLayouts/slideLayout27.xml" Type="http://schemas.openxmlformats.org/officeDocument/2006/relationships/slideLayout"/><Relationship Id="rId5" Target="../slideLayouts/slideLayout28.xml" Type="http://schemas.openxmlformats.org/officeDocument/2006/relationships/slideLayout"/><Relationship Id="rId6" Target="../slideLayouts/slideLayout29.xml" Type="http://schemas.openxmlformats.org/officeDocument/2006/relationships/slideLayout"/><Relationship Id="rId7" Target="../slideLayouts/slideLayout30.xml" Type="http://schemas.openxmlformats.org/officeDocument/2006/relationships/slideLayout"/><Relationship Id="rId8" Target="../slideLayouts/slideLayout31.xml" Type="http://schemas.openxmlformats.org/officeDocument/2006/relationships/slideLayout"/><Relationship Id="rId9" Target="../slideLayouts/slideLayout32.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929"/>
            <a:ext cx="7886700" cy="994479"/>
          </a:xfrm>
          <a:prstGeom prst="rect">
            <a:avLst/>
          </a:prstGeom>
        </p:spPr>
        <p:txBody>
          <a:bodyPr vert="horz" lIns="91440" tIns="45720" rIns="91440" bIns="45720" rtlCol="0" anchor="ctr">
            <a:normAutofit/>
          </a:bodyPr>
          <a:lstStyle/>
          <a:p>
            <a:r>
              <a:rPr lang="zh-CN" altLang="en-US"/>
              <a:t>单击此处编辑母版标题样式</a:t>
            </a:r>
            <a:endParaRPr lang="en-US"/>
          </a:p>
        </p:txBody>
      </p:sp>
      <p:sp>
        <p:nvSpPr>
          <p:cNvPr id="3" name="Text Placeholder 2"/>
          <p:cNvSpPr>
            <a:spLocks noGrp="1"/>
          </p:cNvSpPr>
          <p:nvPr>
            <p:ph type="body" idx="1"/>
          </p:nvPr>
        </p:nvSpPr>
        <p:spPr>
          <a:xfrm>
            <a:off x="628650" y="1369642"/>
            <a:ext cx="7886700" cy="3264511"/>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2"/>
          </p:nvPr>
        </p:nvSpPr>
        <p:spPr>
          <a:xfrm>
            <a:off x="628650" y="4768735"/>
            <a:ext cx="2057400" cy="273928"/>
          </a:xfrm>
          <a:prstGeom prst="rect">
            <a:avLst/>
          </a:prstGeom>
        </p:spPr>
        <p:txBody>
          <a:bodyPr vert="horz" lIns="91440" tIns="45720" rIns="91440" bIns="45720" rtlCol="0" anchor="ctr"/>
          <a:lstStyle>
            <a:lvl1pPr algn="l">
              <a:defRPr sz="900">
                <a:solidFill>
                  <a:schemeClr val="tx1">
                    <a:tint val="75000"/>
                  </a:schemeClr>
                </a:solidFill>
              </a:defRPr>
            </a:lvl1pPr>
          </a:lstStyle>
          <a:p>
            <a:fld id="{03E843A5-E55D-4A40-B5C2-476537EC4AD4}" type="datetimeFigureOut">
              <a:rPr lang="zh-CN" altLang="en-US" smtClean="0"/>
              <a:t>2018/11/21</a:t>
            </a:fld>
            <a:endParaRPr lang="zh-CN" altLang="en-US"/>
          </a:p>
        </p:txBody>
      </p:sp>
      <p:sp>
        <p:nvSpPr>
          <p:cNvPr id="5" name="Footer Placeholder 4"/>
          <p:cNvSpPr>
            <a:spLocks noGrp="1"/>
          </p:cNvSpPr>
          <p:nvPr>
            <p:ph type="ftr" sz="quarter" idx="3"/>
          </p:nvPr>
        </p:nvSpPr>
        <p:spPr>
          <a:xfrm>
            <a:off x="3028950" y="4768735"/>
            <a:ext cx="3086100" cy="273928"/>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8735"/>
            <a:ext cx="2057400" cy="273928"/>
          </a:xfrm>
          <a:prstGeom prst="rect">
            <a:avLst/>
          </a:prstGeom>
        </p:spPr>
        <p:txBody>
          <a:bodyPr vert="horz" lIns="91440" tIns="45720" rIns="91440" bIns="45720" rtlCol="0" anchor="ctr"/>
          <a:lstStyle>
            <a:lvl1pPr algn="r">
              <a:defRPr sz="900">
                <a:solidFill>
                  <a:schemeClr val="tx1">
                    <a:tint val="75000"/>
                  </a:schemeClr>
                </a:solidFill>
              </a:defRPr>
            </a:lvl1pPr>
          </a:lstStyle>
          <a:p>
            <a:fld id="{14D845EF-EAA8-4820-87FA-4DECC3938AA1}" type="slidenum">
              <a:rPr lang="zh-CN" altLang="en-US" smtClean="0"/>
              <a:t>‹#›</a:t>
            </a:fld>
            <a:endParaRPr lang="zh-CN" altLang="en-US"/>
          </a:p>
        </p:txBody>
      </p:sp>
    </p:spTree>
    <p:extLst>
      <p:ext uri="{BB962C8B-B14F-4D97-AF65-F5344CB8AC3E}">
        <p14:creationId val="139376482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69" r:id="rId16"/>
    <p:sldLayoutId id="2147483670" r:id="rId17"/>
    <p:sldLayoutId id="2147483671" r:id="rId18"/>
    <p:sldLayoutId id="2147483672" r:id="rId19"/>
    <p:sldLayoutId id="2147483683" r:id="rId20"/>
    <p:sldLayoutId id="2147483688" r:id="rId21"/>
    <p:sldLayoutId id="2147483691" r:id="rId22"/>
    <p:sldLayoutId id="2147483692" r:id="rId23"/>
  </p:sldLayoutIdLst>
  <p:transition spd="slow" advClick="0">
    <p:random/>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929"/>
            <a:ext cx="7886700" cy="994479"/>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642"/>
            <a:ext cx="7886700" cy="3264511"/>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8735"/>
            <a:ext cx="2057400" cy="273928"/>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fld id="{16E5758D-A3C3-4E88-8AC0-22500507BD7E}" type="datetimeFigureOut">
              <a:rPr lang="zh-CN" altLang="en-US" smtClean="0">
                <a:solidFill>
                  <a:prstClr val="black">
                    <a:tint val="75000"/>
                  </a:prstClr>
                </a:solidFill>
              </a:rPr>
              <a:pPr defTabSz="685800"/>
              <a:t>2018/11/21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8735"/>
            <a:ext cx="3086100" cy="273928"/>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8735"/>
            <a:ext cx="2057400" cy="273928"/>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fld id="{AA4E786F-588D-4932-A7B2-AE3451FA4ACA}"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val="2858524614"/>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9.xml" Type="http://schemas.openxmlformats.org/officeDocument/2006/relationships/notesSlide"/><Relationship Id="rId3" Target="../media/image5.jpeg" Type="http://schemas.openxmlformats.org/officeDocument/2006/relationships/image"/><Relationship Id="rId4" Target="../media/image6.jpeg" Type="http://schemas.openxmlformats.org/officeDocument/2006/relationships/image"/><Relationship Id="rId5" Target="../media/image7.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10.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11.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 Id="rId3" Target="../media/image1.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14.xml" Type="http://schemas.openxmlformats.org/officeDocument/2006/relationships/slideLayout"/><Relationship Id="rId2" Target="../notesSlides/notesSlide13.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14.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14.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14.xml" Type="http://schemas.openxmlformats.org/officeDocument/2006/relationships/slideLayout"/><Relationship Id="rId2" Target="../notesSlides/notesSlide14.xml" Type="http://schemas.openxmlformats.org/officeDocument/2006/relationships/notesSlide"/><Relationship Id="rId3" Target="../media/image8.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14.xml" Type="http://schemas.openxmlformats.org/officeDocument/2006/relationships/slideLayout"/><Relationship Id="rId2" Target="../notesSlides/notesSlide15.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 Id="rId3" Target="../media/image1.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17.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18.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15.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15.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9.xml" Type="http://schemas.openxmlformats.org/officeDocument/2006/relationships/notesSlide"/><Relationship Id="rId3" Target="../media/image1.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 Id="rId3" Target="../media/image1.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5.xml" Type="http://schemas.openxmlformats.org/officeDocument/2006/relationships/notesSlide"/><Relationship Id="rId3" Target="../media/image2.jpeg" Type="http://schemas.openxmlformats.org/officeDocument/2006/relationships/image"/><Relationship Id="rId4" Target="../media/image3.jpeg" Type="http://schemas.openxmlformats.org/officeDocument/2006/relationships/image"/><Relationship Id="rId5" Target="../media/image4.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 Id="rId3" Target="../media/image1.jpe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a:extLst>
              <a:ext uri="{FF2B5EF4-FFF2-40B4-BE49-F238E27FC236}">
                <a16:creationId xmlns:a16="http://schemas.microsoft.com/office/drawing/2014/main" id="{51181A4E-53A9-40DB-BD82-269A4D7BE0BE}"/>
              </a:ext>
            </a:extLst>
          </p:cNvPr>
          <p:cNvSpPr/>
          <p:nvPr/>
        </p:nvSpPr>
        <p:spPr>
          <a:xfrm>
            <a:off x="457200" y="397564"/>
            <a:ext cx="8249477" cy="4353339"/>
          </a:xfrm>
          <a:prstGeom prst="rect">
            <a:avLst/>
          </a:prstGeom>
          <a:solidFill>
            <a:schemeClr val="bg1"/>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2" name="图片 11">
            <a:extLst>
              <a:ext uri="{FF2B5EF4-FFF2-40B4-BE49-F238E27FC236}">
                <a16:creationId xmlns:a16="http://schemas.microsoft.com/office/drawing/2014/main" id="{47C8A8E8-963C-4249-A3F0-22A246D33B1D}"/>
              </a:ext>
            </a:extLst>
          </p:cNvPr>
          <p:cNvPicPr>
            <a:picLocks noChangeAspect="1"/>
          </p:cNvPicPr>
          <p:nvPr/>
        </p:nvPicPr>
        <p:blipFill>
          <a:blip r:embed="rId3">
            <a:extLst>
              <a:ext uri="{28A0092B-C50C-407E-A947-70E740481C1C}">
                <a14:useLocalDpi val="0"/>
              </a:ext>
            </a:extLst>
          </a:blip>
          <a:srcRect b="20363" t="12153"/>
          <a:stretch>
            <a:fillRect/>
          </a:stretch>
        </p:blipFill>
        <p:spPr>
          <a:xfrm>
            <a:off x="467140" y="2614531"/>
            <a:ext cx="8239538" cy="2137970"/>
          </a:xfrm>
          <a:prstGeom prst="rect">
            <a:avLst/>
          </a:prstGeom>
        </p:spPr>
      </p:pic>
      <p:sp>
        <p:nvSpPr>
          <p:cNvPr id="14" name="Rectangle 20">
            <a:extLst>
              <a:ext uri="{FF2B5EF4-FFF2-40B4-BE49-F238E27FC236}">
                <a16:creationId xmlns:a16="http://schemas.microsoft.com/office/drawing/2014/main" id="{5AF8629A-A2E6-4243-BDE9-198572933860}"/>
              </a:ext>
            </a:extLst>
          </p:cNvPr>
          <p:cNvSpPr>
            <a:spLocks noChangeArrowheads="1"/>
          </p:cNvSpPr>
          <p:nvPr/>
        </p:nvSpPr>
        <p:spPr bwMode="auto">
          <a:xfrm>
            <a:off x="3545387" y="2665986"/>
            <a:ext cx="2952734" cy="152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fontAlgn="base">
              <a:spcBef>
                <a:spcPct val="0"/>
              </a:spcBef>
              <a:spcAft>
                <a:spcPct val="0"/>
              </a:spcAft>
              <a:buFont charset="0" panose="020b0604020202020204" pitchFamily="34" typeface="Arial"/>
              <a:buNone/>
            </a:pPr>
            <a:r>
              <a:rPr altLang="en-US" lang="zh-CN" sz="1000">
                <a:solidFill>
                  <a:srgbClr val="53585E"/>
                </a:solidFill>
                <a:latin charset="-122" panose="020b0503020204020204" pitchFamily="34" typeface="微软雅黑"/>
                <a:ea charset="-122" panose="020b0503020204020204" pitchFamily="34" typeface="微软雅黑"/>
                <a:cs charset="0" panose="020b0604020202020204" pitchFamily="34" typeface="Arial"/>
              </a:rPr>
              <a:t>汇报人:优页PPT     时间:2019x月x日</a:t>
            </a:r>
          </a:p>
        </p:txBody>
      </p:sp>
      <p:sp>
        <p:nvSpPr>
          <p:cNvPr id="11" name="Rectangle 18">
            <a:extLst>
              <a:ext uri="{FF2B5EF4-FFF2-40B4-BE49-F238E27FC236}">
                <a16:creationId xmlns:a16="http://schemas.microsoft.com/office/drawing/2014/main" id="{4C75EA78-9060-438B-B604-F76C617892AC}"/>
              </a:ext>
            </a:extLst>
          </p:cNvPr>
          <p:cNvSpPr>
            <a:spLocks noChangeArrowheads="1"/>
          </p:cNvSpPr>
          <p:nvPr/>
        </p:nvSpPr>
        <p:spPr bwMode="auto">
          <a:xfrm>
            <a:off x="2001747" y="1663876"/>
            <a:ext cx="4976812" cy="6096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p>
            <a:pPr algn="ctr" fontAlgn="base">
              <a:spcBef>
                <a:spcPct val="0"/>
              </a:spcBef>
              <a:spcAft>
                <a:spcPct val="0"/>
              </a:spcAft>
            </a:pPr>
            <a:r>
              <a:rPr altLang="en-US" lang="zh-CN" sz="4000">
                <a:solidFill>
                  <a:schemeClr val="tx1">
                    <a:lumMod val="50000"/>
                    <a:lumOff val="50000"/>
                  </a:schemeClr>
                </a:solidFill>
                <a:latin charset="-122" panose="020b0503020204020204" pitchFamily="34" typeface="微软雅黑"/>
                <a:ea charset="-122" panose="020b0503020204020204" pitchFamily="34" typeface="微软雅黑"/>
                <a:cs charset="-122" pitchFamily="2" typeface="宋体"/>
              </a:rPr>
              <a:t>简约水彩通用PPT模板</a:t>
            </a:r>
          </a:p>
        </p:txBody>
      </p:sp>
      <p:sp>
        <p:nvSpPr>
          <p:cNvPr id="18" name="Rectangle 20">
            <a:extLst>
              <a:ext uri="{FF2B5EF4-FFF2-40B4-BE49-F238E27FC236}">
                <a16:creationId xmlns:a16="http://schemas.microsoft.com/office/drawing/2014/main" id="{45C0627A-0E9D-481E-B3C1-04A378FB4CC6}"/>
              </a:ext>
            </a:extLst>
          </p:cNvPr>
          <p:cNvSpPr>
            <a:spLocks noChangeArrowheads="1"/>
          </p:cNvSpPr>
          <p:nvPr/>
        </p:nvSpPr>
        <p:spPr bwMode="auto">
          <a:xfrm>
            <a:off x="2266121" y="2290966"/>
            <a:ext cx="4445693" cy="243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fontAlgn="base">
              <a:spcBef>
                <a:spcPct val="0"/>
              </a:spcBef>
              <a:spcAft>
                <a:spcPct val="0"/>
              </a:spcAft>
              <a:buFont charset="0" panose="020b0604020202020204" pitchFamily="34" typeface="Arial"/>
              <a:buNone/>
            </a:pPr>
            <a:r>
              <a:rPr altLang="zh-CN" lang="en-US" sz="800">
                <a:solidFill>
                  <a:srgbClr val="53585E"/>
                </a:solidFill>
                <a:latin charset="0" panose="020b0604020202020204" pitchFamily="34" typeface="Arial"/>
                <a:cs charset="0" panose="020b0604020202020204" pitchFamily="34" typeface="Arial"/>
              </a:rPr>
              <a:t>We have many PowerPoint templates that has been specifically designed to help anyone that is stepping into the world of PowerPoint for the very first time.</a:t>
            </a:r>
          </a:p>
        </p:txBody>
      </p:sp>
      <p:sp>
        <p:nvSpPr>
          <p:cNvPr id="19" name="Rectangle 18">
            <a:extLst>
              <a:ext uri="{FF2B5EF4-FFF2-40B4-BE49-F238E27FC236}">
                <a16:creationId xmlns:a16="http://schemas.microsoft.com/office/drawing/2014/main" id="{EEA7D661-E201-4A39-9628-56FC886CACB8}"/>
              </a:ext>
            </a:extLst>
          </p:cNvPr>
          <p:cNvSpPr>
            <a:spLocks noChangeArrowheads="1"/>
          </p:cNvSpPr>
          <p:nvPr/>
        </p:nvSpPr>
        <p:spPr bwMode="auto">
          <a:xfrm>
            <a:off x="3906064" y="734908"/>
            <a:ext cx="1543050"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p>
            <a:pPr fontAlgn="base">
              <a:spcBef>
                <a:spcPct val="0"/>
              </a:spcBef>
              <a:spcAft>
                <a:spcPct val="0"/>
              </a:spcAft>
            </a:pPr>
            <a:r>
              <a:rPr altLang="zh-CN" lang="en-US" sz="6000">
                <a:solidFill>
                  <a:schemeClr val="accent1"/>
                </a:solidFill>
                <a:latin charset="0" panose="020b0503020202020204" pitchFamily="34" typeface="Agency FB"/>
                <a:ea charset="-122" panose="020b0503020204020204" pitchFamily="34" typeface="微软雅黑"/>
                <a:cs charset="-122" pitchFamily="2" typeface="宋体"/>
              </a:rPr>
              <a:t>2019</a:t>
            </a:r>
          </a:p>
        </p:txBody>
      </p:sp>
    </p:spTree>
    <p:extLst>
      <p:ext uri="{BB962C8B-B14F-4D97-AF65-F5344CB8AC3E}">
        <p14:creationId val="2710018630"/>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12"/>
                                        </p:tgtEl>
                                        <p:attrNameLst>
                                          <p:attrName>style.visibility</p:attrName>
                                        </p:attrNameLst>
                                      </p:cBhvr>
                                      <p:to>
                                        <p:strVal val="visible"/>
                                      </p:to>
                                    </p:set>
                                    <p:animEffect filter="fade" transition="in">
                                      <p:cBhvr>
                                        <p:cTn dur="1000" id="7"/>
                                        <p:tgtEl>
                                          <p:spTgt spid="12"/>
                                        </p:tgtEl>
                                      </p:cBhvr>
                                    </p:animEffect>
                                    <p:anim calcmode="lin" valueType="num">
                                      <p:cBhvr>
                                        <p:cTn dur="1000" fill="hold" id="8"/>
                                        <p:tgtEl>
                                          <p:spTgt spid="12"/>
                                        </p:tgtEl>
                                        <p:attrNameLst>
                                          <p:attrName>ppt_x</p:attrName>
                                        </p:attrNameLst>
                                      </p:cBhvr>
                                      <p:tavLst>
                                        <p:tav tm="0">
                                          <p:val>
                                            <p:strVal val="#ppt_x"/>
                                          </p:val>
                                        </p:tav>
                                        <p:tav tm="100000">
                                          <p:val>
                                            <p:strVal val="#ppt_x"/>
                                          </p:val>
                                        </p:tav>
                                      </p:tavLst>
                                    </p:anim>
                                    <p:anim calcmode="lin" valueType="num">
                                      <p:cBhvr>
                                        <p:cTn dur="1000" fill="hold" id="9"/>
                                        <p:tgtEl>
                                          <p:spTgt spid="12"/>
                                        </p:tgtEl>
                                        <p:attrNameLst>
                                          <p:attrName>ppt_y</p:attrName>
                                        </p:attrNameLst>
                                      </p:cBhvr>
                                      <p:tavLst>
                                        <p:tav tm="0">
                                          <p:val>
                                            <p:strVal val="#ppt_y+.1"/>
                                          </p:val>
                                        </p:tav>
                                        <p:tav tm="100000">
                                          <p:val>
                                            <p:strVal val="#ppt_y"/>
                                          </p:val>
                                        </p:tav>
                                      </p:tavLst>
                                    </p:anim>
                                  </p:childTnLst>
                                </p:cTn>
                              </p:par>
                              <p:par>
                                <p:cTn fill="hold" grpId="0" id="10" nodeType="withEffect" presetClass="entr" presetID="10" presetSubtype="0">
                                  <p:stCondLst>
                                    <p:cond delay="0"/>
                                  </p:stCondLst>
                                  <p:childTnLst>
                                    <p:set>
                                      <p:cBhvr>
                                        <p:cTn dur="1" fill="hold" id="11">
                                          <p:stCondLst>
                                            <p:cond delay="0"/>
                                          </p:stCondLst>
                                        </p:cTn>
                                        <p:tgtEl>
                                          <p:spTgt spid="5"/>
                                        </p:tgtEl>
                                        <p:attrNameLst>
                                          <p:attrName>style.visibility</p:attrName>
                                        </p:attrNameLst>
                                      </p:cBhvr>
                                      <p:to>
                                        <p:strVal val="visible"/>
                                      </p:to>
                                    </p:set>
                                    <p:animEffect filter="fade" transition="in">
                                      <p:cBhvr>
                                        <p:cTn dur="500" id="12"/>
                                        <p:tgtEl>
                                          <p:spTgt spid="5"/>
                                        </p:tgtEl>
                                      </p:cBhvr>
                                    </p:animEffect>
                                  </p:childTnLst>
                                </p:cTn>
                              </p:par>
                            </p:childTnLst>
                          </p:cTn>
                        </p:par>
                        <p:par>
                          <p:cTn fill="hold" id="13" nodeType="afterGroup">
                            <p:stCondLst>
                              <p:cond delay="1000"/>
                            </p:stCondLst>
                            <p:childTnLst>
                              <p:par>
                                <p:cTn fill="hold" grpId="0" id="14" nodeType="afterEffect" presetClass="entr" presetID="56" presetSubtype="0">
                                  <p:stCondLst>
                                    <p:cond delay="0"/>
                                  </p:stCondLst>
                                  <p:iterate type="lt">
                                    <p:tmPct val="6667"/>
                                  </p:iterate>
                                  <p:childTnLst>
                                    <p:set>
                                      <p:cBhvr>
                                        <p:cTn dur="1" fill="hold" id="15">
                                          <p:stCondLst>
                                            <p:cond delay="0"/>
                                          </p:stCondLst>
                                        </p:cTn>
                                        <p:tgtEl>
                                          <p:spTgt spid="19"/>
                                        </p:tgtEl>
                                        <p:attrNameLst>
                                          <p:attrName>style.visibility</p:attrName>
                                        </p:attrNameLst>
                                      </p:cBhvr>
                                      <p:to>
                                        <p:strVal val="visible"/>
                                      </p:to>
                                    </p:set>
                                    <p:anim by="(-#ppt_w*2)" calcmode="lin" valueType="num">
                                      <p:cBhvr rctx="PPT">
                                        <p:cTn autoRev="1" dur="375" fill="hold" id="16">
                                          <p:stCondLst>
                                            <p:cond delay="0"/>
                                          </p:stCondLst>
                                        </p:cTn>
                                        <p:tgtEl>
                                          <p:spTgt spid="19"/>
                                        </p:tgtEl>
                                        <p:attrNameLst>
                                          <p:attrName>ppt_w</p:attrName>
                                        </p:attrNameLst>
                                      </p:cBhvr>
                                    </p:anim>
                                    <p:anim by="(#ppt_w*0.50)" calcmode="lin" valueType="num">
                                      <p:cBhvr>
                                        <p:cTn autoRev="1" decel="50000" dur="375" fill="hold" id="17">
                                          <p:stCondLst>
                                            <p:cond delay="0"/>
                                          </p:stCondLst>
                                        </p:cTn>
                                        <p:tgtEl>
                                          <p:spTgt spid="19"/>
                                        </p:tgtEl>
                                        <p:attrNameLst>
                                          <p:attrName>ppt_x</p:attrName>
                                        </p:attrNameLst>
                                      </p:cBhvr>
                                    </p:anim>
                                    <p:anim calcmode="lin" from="(-#ppt_h/2)" to="(#ppt_y)" valueType="num">
                                      <p:cBhvr>
                                        <p:cTn dur="750" fill="hold" id="18">
                                          <p:stCondLst>
                                            <p:cond delay="0"/>
                                          </p:stCondLst>
                                        </p:cTn>
                                        <p:tgtEl>
                                          <p:spTgt spid="19"/>
                                        </p:tgtEl>
                                        <p:attrNameLst>
                                          <p:attrName>ppt_y</p:attrName>
                                        </p:attrNameLst>
                                      </p:cBhvr>
                                    </p:anim>
                                    <p:animRot by="21600000">
                                      <p:cBhvr>
                                        <p:cTn dur="750" fill="hold" id="19">
                                          <p:stCondLst>
                                            <p:cond delay="0"/>
                                          </p:stCondLst>
                                        </p:cTn>
                                        <p:tgtEl>
                                          <p:spTgt spid="19"/>
                                        </p:tgtEl>
                                        <p:attrNameLst>
                                          <p:attrName>r</p:attrName>
                                        </p:attrNameLst>
                                      </p:cBhvr>
                                    </p:animRot>
                                  </p:childTnLst>
                                </p:cTn>
                              </p:par>
                            </p:childTnLst>
                          </p:cTn>
                        </p:par>
                        <p:par>
                          <p:cTn fill="hold" id="20" nodeType="afterGroup">
                            <p:stCondLst>
                              <p:cond delay="1750"/>
                            </p:stCondLst>
                            <p:childTnLst>
                              <p:par>
                                <p:cTn fill="hold" grpId="0" id="21" nodeType="afterEffect" presetClass="entr" presetID="56" presetSubtype="0">
                                  <p:stCondLst>
                                    <p:cond delay="0"/>
                                  </p:stCondLst>
                                  <p:iterate type="lt">
                                    <p:tmPct val="6667"/>
                                  </p:iterate>
                                  <p:childTnLst>
                                    <p:set>
                                      <p:cBhvr>
                                        <p:cTn dur="1" fill="hold" id="22">
                                          <p:stCondLst>
                                            <p:cond delay="0"/>
                                          </p:stCondLst>
                                        </p:cTn>
                                        <p:tgtEl>
                                          <p:spTgt spid="11"/>
                                        </p:tgtEl>
                                        <p:attrNameLst>
                                          <p:attrName>style.visibility</p:attrName>
                                        </p:attrNameLst>
                                      </p:cBhvr>
                                      <p:to>
                                        <p:strVal val="visible"/>
                                      </p:to>
                                    </p:set>
                                    <p:anim by="(-#ppt_w*2)" calcmode="lin" valueType="num">
                                      <p:cBhvr rctx="PPT">
                                        <p:cTn autoRev="1" dur="375" fill="hold" id="23">
                                          <p:stCondLst>
                                            <p:cond delay="0"/>
                                          </p:stCondLst>
                                        </p:cTn>
                                        <p:tgtEl>
                                          <p:spTgt spid="11"/>
                                        </p:tgtEl>
                                        <p:attrNameLst>
                                          <p:attrName>ppt_w</p:attrName>
                                        </p:attrNameLst>
                                      </p:cBhvr>
                                    </p:anim>
                                    <p:anim by="(#ppt_w*0.50)" calcmode="lin" valueType="num">
                                      <p:cBhvr>
                                        <p:cTn autoRev="1" decel="50000" dur="375" fill="hold" id="24">
                                          <p:stCondLst>
                                            <p:cond delay="0"/>
                                          </p:stCondLst>
                                        </p:cTn>
                                        <p:tgtEl>
                                          <p:spTgt spid="11"/>
                                        </p:tgtEl>
                                        <p:attrNameLst>
                                          <p:attrName>ppt_x</p:attrName>
                                        </p:attrNameLst>
                                      </p:cBhvr>
                                    </p:anim>
                                    <p:anim calcmode="lin" from="(-#ppt_h/2)" to="(#ppt_y)" valueType="num">
                                      <p:cBhvr>
                                        <p:cTn dur="750" fill="hold" id="25">
                                          <p:stCondLst>
                                            <p:cond delay="0"/>
                                          </p:stCondLst>
                                        </p:cTn>
                                        <p:tgtEl>
                                          <p:spTgt spid="11"/>
                                        </p:tgtEl>
                                        <p:attrNameLst>
                                          <p:attrName>ppt_y</p:attrName>
                                        </p:attrNameLst>
                                      </p:cBhvr>
                                    </p:anim>
                                    <p:animRot by="21600000">
                                      <p:cBhvr>
                                        <p:cTn dur="750" fill="hold" id="26">
                                          <p:stCondLst>
                                            <p:cond delay="0"/>
                                          </p:stCondLst>
                                        </p:cTn>
                                        <p:tgtEl>
                                          <p:spTgt spid="11"/>
                                        </p:tgtEl>
                                        <p:attrNameLst>
                                          <p:attrName>r</p:attrName>
                                        </p:attrNameLst>
                                      </p:cBhvr>
                                    </p:animRot>
                                  </p:childTnLst>
                                </p:cTn>
                              </p:par>
                            </p:childTnLst>
                          </p:cTn>
                        </p:par>
                        <p:par>
                          <p:cTn fill="hold" id="27" nodeType="afterGroup">
                            <p:stCondLst>
                              <p:cond delay="2500"/>
                            </p:stCondLst>
                            <p:childTnLst>
                              <p:par>
                                <p:cTn fill="hold" grpId="0" id="28" nodeType="afterEffect" presetClass="entr" presetID="42" presetSubtype="0">
                                  <p:stCondLst>
                                    <p:cond delay="0"/>
                                  </p:stCondLst>
                                  <p:childTnLst>
                                    <p:set>
                                      <p:cBhvr>
                                        <p:cTn dur="1" fill="hold" id="29">
                                          <p:stCondLst>
                                            <p:cond delay="0"/>
                                          </p:stCondLst>
                                        </p:cTn>
                                        <p:tgtEl>
                                          <p:spTgt spid="18"/>
                                        </p:tgtEl>
                                        <p:attrNameLst>
                                          <p:attrName>style.visibility</p:attrName>
                                        </p:attrNameLst>
                                      </p:cBhvr>
                                      <p:to>
                                        <p:strVal val="visible"/>
                                      </p:to>
                                    </p:set>
                                    <p:animEffect filter="fade" transition="in">
                                      <p:cBhvr>
                                        <p:cTn dur="750" id="30"/>
                                        <p:tgtEl>
                                          <p:spTgt spid="18"/>
                                        </p:tgtEl>
                                      </p:cBhvr>
                                    </p:animEffect>
                                    <p:anim calcmode="lin" valueType="num">
                                      <p:cBhvr>
                                        <p:cTn dur="750" fill="hold" id="31"/>
                                        <p:tgtEl>
                                          <p:spTgt spid="18"/>
                                        </p:tgtEl>
                                        <p:attrNameLst>
                                          <p:attrName>ppt_x</p:attrName>
                                        </p:attrNameLst>
                                      </p:cBhvr>
                                      <p:tavLst>
                                        <p:tav tm="0">
                                          <p:val>
                                            <p:strVal val="#ppt_x"/>
                                          </p:val>
                                        </p:tav>
                                        <p:tav tm="100000">
                                          <p:val>
                                            <p:strVal val="#ppt_x"/>
                                          </p:val>
                                        </p:tav>
                                      </p:tavLst>
                                    </p:anim>
                                    <p:anim calcmode="lin" valueType="num">
                                      <p:cBhvr>
                                        <p:cTn dur="750" fill="hold" id="32"/>
                                        <p:tgtEl>
                                          <p:spTgt spid="18"/>
                                        </p:tgtEl>
                                        <p:attrNameLst>
                                          <p:attrName>ppt_y</p:attrName>
                                        </p:attrNameLst>
                                      </p:cBhvr>
                                      <p:tavLst>
                                        <p:tav tm="0">
                                          <p:val>
                                            <p:strVal val="#ppt_y+.1"/>
                                          </p:val>
                                        </p:tav>
                                        <p:tav tm="100000">
                                          <p:val>
                                            <p:strVal val="#ppt_y"/>
                                          </p:val>
                                        </p:tav>
                                      </p:tavLst>
                                    </p:anim>
                                  </p:childTnLst>
                                </p:cTn>
                              </p:par>
                            </p:childTnLst>
                          </p:cTn>
                        </p:par>
                        <p:par>
                          <p:cTn fill="hold" id="33" nodeType="afterGroup">
                            <p:stCondLst>
                              <p:cond delay="3250"/>
                            </p:stCondLst>
                            <p:childTnLst>
                              <p:par>
                                <p:cTn fill="hold" grpId="0" id="34" nodeType="afterEffect" presetClass="entr" presetID="2" presetSubtype="4">
                                  <p:stCondLst>
                                    <p:cond delay="0"/>
                                  </p:stCondLst>
                                  <p:childTnLst>
                                    <p:set>
                                      <p:cBhvr>
                                        <p:cTn dur="1" fill="hold" id="35">
                                          <p:stCondLst>
                                            <p:cond delay="0"/>
                                          </p:stCondLst>
                                        </p:cTn>
                                        <p:tgtEl>
                                          <p:spTgt spid="14"/>
                                        </p:tgtEl>
                                        <p:attrNameLst>
                                          <p:attrName>style.visibility</p:attrName>
                                        </p:attrNameLst>
                                      </p:cBhvr>
                                      <p:to>
                                        <p:strVal val="visible"/>
                                      </p:to>
                                    </p:set>
                                    <p:anim calcmode="lin" valueType="num">
                                      <p:cBhvr additive="base">
                                        <p:cTn dur="500" fill="hold" id="36"/>
                                        <p:tgtEl>
                                          <p:spTgt spid="14"/>
                                        </p:tgtEl>
                                        <p:attrNameLst>
                                          <p:attrName>ppt_x</p:attrName>
                                        </p:attrNameLst>
                                      </p:cBhvr>
                                      <p:tavLst>
                                        <p:tav tm="0">
                                          <p:val>
                                            <p:strVal val="#ppt_x"/>
                                          </p:val>
                                        </p:tav>
                                        <p:tav tm="100000">
                                          <p:val>
                                            <p:strVal val="#ppt_x"/>
                                          </p:val>
                                        </p:tav>
                                      </p:tavLst>
                                    </p:anim>
                                    <p:anim calcmode="lin" valueType="num">
                                      <p:cBhvr additive="base">
                                        <p:cTn dur="500" fill="hold" id="37"/>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14"/>
      <p:bldP grpId="0" spid="11"/>
      <p:bldP grpId="0" spid="18"/>
      <p:bldP grpId="0" spid="19"/>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Shape 1258"/>
          <p:cNvSpPr>
            <a:spLocks noChangeArrowheads="1"/>
          </p:cNvSpPr>
          <p:nvPr/>
        </p:nvSpPr>
        <p:spPr bwMode="auto">
          <a:xfrm>
            <a:off x="1122815" y="2002774"/>
            <a:ext cx="3227785" cy="950976"/>
          </a:xfrm>
          <a:prstGeom prst="rect">
            <a:avLst/>
          </a:prstGeom>
          <a:noFill/>
          <a:ln w="12700">
            <a:noFill/>
            <a:miter lim="400000"/>
          </a:ln>
        </p:spPr>
        <p:txBody>
          <a:bodyPr bIns="0" lIns="0" rIns="0" tIns="0">
            <a:spAutoFit/>
          </a:bodyPr>
          <a:lstStyle/>
          <a:p>
            <a:pPr algn="ctr">
              <a:lnSpc>
                <a:spcPct val="130000"/>
              </a:lnSpc>
            </a:pPr>
            <a:r>
              <a:rPr altLang="en-US" lang="zh-CN" sz="1200">
                <a:solidFill>
                  <a:schemeClr val="accent1"/>
                </a:solidFill>
                <a:latin charset="0" panose="020b0604020202020204" pitchFamily="34" typeface="Arial"/>
                <a:ea charset="-122" panose="020b0503020204020204" pitchFamily="34" typeface="微软雅黑"/>
                <a:sym charset="0" panose="020b0604020202020204" pitchFamily="34" typeface="Arial"/>
              </a:rPr>
              <a:t>单击添加文字内容</a:t>
            </a:r>
          </a:p>
          <a:p>
            <a:pPr algn="ctr">
              <a:lnSpc>
                <a:spcPct val="130000"/>
              </a:lnSpc>
            </a:pPr>
            <a:r>
              <a:rPr altLang="en-US" lang="zh-CN" sz="1200">
                <a:solidFill>
                  <a:schemeClr val="accent1"/>
                </a:solidFill>
                <a:latin charset="0" panose="020b0604020202020204" pitchFamily="34" typeface="Arial"/>
                <a:ea charset="-122" panose="020b0503020204020204" pitchFamily="34" typeface="微软雅黑"/>
                <a:sym charset="0" panose="020b0604020202020204" pitchFamily="34" typeface="Arial"/>
              </a:rPr>
              <a:t>添加文字描述内容添加文字描述内容添加文字描述内容添加文字描述内容添加文字描述内容添加文字描述内容</a:t>
            </a:r>
          </a:p>
        </p:txBody>
      </p:sp>
      <p:sp>
        <p:nvSpPr>
          <p:cNvPr id="3" name="Shape 1262"/>
          <p:cNvSpPr>
            <a:spLocks noChangeArrowheads="1"/>
          </p:cNvSpPr>
          <p:nvPr/>
        </p:nvSpPr>
        <p:spPr bwMode="auto">
          <a:xfrm>
            <a:off x="5433567" y="1981081"/>
            <a:ext cx="3227785" cy="950976"/>
          </a:xfrm>
          <a:prstGeom prst="rect">
            <a:avLst/>
          </a:prstGeom>
          <a:noFill/>
          <a:ln w="12700">
            <a:noFill/>
            <a:miter lim="400000"/>
          </a:ln>
        </p:spPr>
        <p:txBody>
          <a:bodyPr bIns="0" lIns="0" rIns="0" tIns="0">
            <a:spAutoFit/>
          </a:bodyPr>
          <a:lstStyle/>
          <a:p>
            <a:pPr algn="ctr">
              <a:lnSpc>
                <a:spcPct val="130000"/>
              </a:lnSpc>
            </a:pPr>
            <a:r>
              <a:rPr altLang="en-US" lang="zh-CN" sz="1200">
                <a:solidFill>
                  <a:schemeClr val="accent2"/>
                </a:solidFill>
                <a:latin charset="0" panose="020b0604020202020204" pitchFamily="34" typeface="Arial"/>
                <a:ea charset="-122" panose="020b0503020204020204" pitchFamily="34" typeface="微软雅黑"/>
                <a:sym charset="0" panose="020b0604020202020204" pitchFamily="34" typeface="Arial"/>
              </a:rPr>
              <a:t>单击添加文字内容</a:t>
            </a:r>
          </a:p>
          <a:p>
            <a:pPr algn="ctr">
              <a:lnSpc>
                <a:spcPct val="130000"/>
              </a:lnSpc>
            </a:pPr>
            <a:r>
              <a:rPr altLang="en-US" lang="zh-CN" sz="1200">
                <a:solidFill>
                  <a:schemeClr val="accent2"/>
                </a:solidFill>
                <a:latin charset="0" panose="020b0604020202020204" pitchFamily="34" typeface="Arial"/>
                <a:ea charset="-122" panose="020b0503020204020204" pitchFamily="34" typeface="微软雅黑"/>
                <a:sym charset="0" panose="020b0604020202020204" pitchFamily="34" typeface="Arial"/>
              </a:rPr>
              <a:t>添加文字描述内容添加文字描述内容添加文字描述内容添加文字描述内容添加文字描述内容添加文字描述内容</a:t>
            </a:r>
          </a:p>
        </p:txBody>
      </p:sp>
      <p:grpSp>
        <p:nvGrpSpPr>
          <p:cNvPr id="4" name="组合 156"/>
          <p:cNvGrpSpPr/>
          <p:nvPr/>
        </p:nvGrpSpPr>
        <p:grpSpPr>
          <a:xfrm>
            <a:off x="2445154" y="1255675"/>
            <a:ext cx="654844" cy="616934"/>
            <a:chOff x="1783635" y="4451703"/>
            <a:chExt cx="1539080" cy="1419312"/>
          </a:xfrm>
        </p:grpSpPr>
        <p:sp>
          <p:nvSpPr>
            <p:cNvPr id="5" name="Shape 1259"/>
            <p:cNvSpPr>
              <a:spLocks noChangeArrowheads="1"/>
            </p:cNvSpPr>
            <p:nvPr/>
          </p:nvSpPr>
          <p:spPr bwMode="auto">
            <a:xfrm>
              <a:off x="1783635" y="4451703"/>
              <a:ext cx="1419311" cy="1419312"/>
            </a:xfrm>
            <a:custGeom>
              <a:cxnLst>
                <a:cxn ang="0">
                  <a:pos x="16796" y="2882"/>
                </a:cxn>
                <a:cxn ang="0">
                  <a:pos x="16796" y="16796"/>
                </a:cxn>
                <a:cxn ang="0">
                  <a:pos x="2882" y="16796"/>
                </a:cxn>
                <a:cxn ang="0">
                  <a:pos x="2882" y="2882"/>
                </a:cxn>
                <a:cxn ang="0">
                  <a:pos x="16796" y="2882"/>
                </a:cxn>
              </a:cxnLst>
              <a:rect b="b" l="0" r="r" t="0"/>
              <a:pathLst>
                <a:path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31750">
              <a:solidFill>
                <a:schemeClr val="accent1"/>
              </a:solidFill>
              <a:miter lim="400000"/>
            </a:ln>
          </p:spPr>
          <p:txBody>
            <a:bodyPr anchor="ctr" bIns="0" lIns="0" rIns="0" tIns="0"/>
            <a:lstStyle/>
            <a:p>
              <a:endParaRPr altLang="en-US" lang="zh-CN">
                <a:latin charset="0" panose="020b0604020202020204" pitchFamily="34" typeface="Arial"/>
                <a:ea charset="-122" panose="020b0503020204020204" pitchFamily="34" typeface="微软雅黑"/>
                <a:sym charset="0" panose="020b0604020202020204" pitchFamily="34" typeface="Arial"/>
              </a:endParaRPr>
            </a:p>
          </p:txBody>
        </p:sp>
        <p:sp>
          <p:nvSpPr>
            <p:cNvPr id="6" name="Shape 1259"/>
            <p:cNvSpPr>
              <a:spLocks noChangeArrowheads="1"/>
            </p:cNvSpPr>
            <p:nvPr/>
          </p:nvSpPr>
          <p:spPr bwMode="auto">
            <a:xfrm>
              <a:off x="1857788" y="4525857"/>
              <a:ext cx="1271005" cy="1271005"/>
            </a:xfrm>
            <a:custGeom>
              <a:cxnLst>
                <a:cxn ang="0">
                  <a:pos x="16796" y="2882"/>
                </a:cxn>
                <a:cxn ang="0">
                  <a:pos x="16796" y="16796"/>
                </a:cxn>
                <a:cxn ang="0">
                  <a:pos x="2882" y="16796"/>
                </a:cxn>
                <a:cxn ang="0">
                  <a:pos x="2882" y="2882"/>
                </a:cxn>
                <a:cxn ang="0">
                  <a:pos x="16796" y="2882"/>
                </a:cxn>
              </a:cxnLst>
              <a:rect b="b" l="0" r="r" t="0"/>
              <a:pathLst>
                <a:path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69850">
              <a:noFill/>
              <a:miter lim="400000"/>
            </a:ln>
          </p:spPr>
          <p:txBody>
            <a:bodyPr anchor="ctr" bIns="0" lIns="0" rIns="0" tIns="0"/>
            <a:lstStyle/>
            <a:p>
              <a:endParaRPr altLang="en-US" lang="zh-CN">
                <a:latin charset="0" panose="020b0604020202020204" pitchFamily="34" typeface="Arial"/>
                <a:ea charset="-122" panose="020b0503020204020204" pitchFamily="34" typeface="微软雅黑"/>
                <a:sym charset="0" panose="020b0604020202020204" pitchFamily="34" typeface="Arial"/>
              </a:endParaRPr>
            </a:p>
          </p:txBody>
        </p:sp>
        <p:sp>
          <p:nvSpPr>
            <p:cNvPr id="7" name="Shape 1260"/>
            <p:cNvSpPr>
              <a:spLocks noChangeArrowheads="1"/>
            </p:cNvSpPr>
            <p:nvPr/>
          </p:nvSpPr>
          <p:spPr bwMode="auto">
            <a:xfrm>
              <a:off x="2052711" y="4700194"/>
              <a:ext cx="1270004" cy="1002744"/>
            </a:xfrm>
            <a:prstGeom prst="rect">
              <a:avLst/>
            </a:prstGeom>
            <a:noFill/>
            <a:ln w="12700">
              <a:noFill/>
              <a:miter lim="400000"/>
            </a:ln>
          </p:spPr>
          <p:txBody>
            <a:bodyPr bIns="0" lIns="0" rIns="0" tIns="0">
              <a:spAutoFit/>
            </a:bodyPr>
            <a:lstStyle/>
            <a:p>
              <a:pPr>
                <a:lnSpc>
                  <a:spcPct val="110000"/>
                </a:lnSpc>
              </a:pPr>
              <a:r>
                <a:rPr altLang="en-US" b="1" lang="zh-CN" sz="2600">
                  <a:solidFill>
                    <a:schemeClr val="bg1"/>
                  </a:solidFill>
                  <a:latin charset="-128" pitchFamily="1" typeface="DFGothic-EB"/>
                  <a:ea charset="-128" pitchFamily="1" typeface="DFGothic-EB"/>
                  <a:sym charset="0" panose="020b0604020202020204" pitchFamily="34" typeface="Arial"/>
                </a:rPr>
                <a:t>01</a:t>
              </a:r>
            </a:p>
          </p:txBody>
        </p:sp>
      </p:grpSp>
      <p:grpSp>
        <p:nvGrpSpPr>
          <p:cNvPr id="8" name="组合 160"/>
          <p:cNvGrpSpPr/>
          <p:nvPr/>
        </p:nvGrpSpPr>
        <p:grpSpPr>
          <a:xfrm>
            <a:off x="6755906" y="1255675"/>
            <a:ext cx="654844" cy="615743"/>
            <a:chOff x="1783635" y="4451703"/>
            <a:chExt cx="1539080" cy="1419312"/>
          </a:xfrm>
        </p:grpSpPr>
        <p:sp>
          <p:nvSpPr>
            <p:cNvPr id="9" name="Shape 1259"/>
            <p:cNvSpPr>
              <a:spLocks noChangeArrowheads="1"/>
            </p:cNvSpPr>
            <p:nvPr/>
          </p:nvSpPr>
          <p:spPr bwMode="auto">
            <a:xfrm>
              <a:off x="1783635" y="4451703"/>
              <a:ext cx="1419311" cy="1419312"/>
            </a:xfrm>
            <a:custGeom>
              <a:cxnLst>
                <a:cxn ang="0">
                  <a:pos x="16796" y="2882"/>
                </a:cxn>
                <a:cxn ang="0">
                  <a:pos x="16796" y="16796"/>
                </a:cxn>
                <a:cxn ang="0">
                  <a:pos x="2882" y="16796"/>
                </a:cxn>
                <a:cxn ang="0">
                  <a:pos x="2882" y="2882"/>
                </a:cxn>
                <a:cxn ang="0">
                  <a:pos x="16796" y="2882"/>
                </a:cxn>
              </a:cxnLst>
              <a:rect b="b" l="0" r="r" t="0"/>
              <a:pathLst>
                <a:path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31750">
              <a:solidFill>
                <a:schemeClr val="accent2"/>
              </a:solidFill>
              <a:miter lim="400000"/>
            </a:ln>
          </p:spPr>
          <p:txBody>
            <a:bodyPr anchor="ctr" bIns="0" lIns="0" rIns="0" tIns="0"/>
            <a:lstStyle/>
            <a:p>
              <a:endParaRPr altLang="en-US" lang="zh-CN">
                <a:latin charset="0" panose="020b0604020202020204" pitchFamily="34" typeface="Arial"/>
                <a:ea charset="-122" panose="020b0503020204020204" pitchFamily="34" typeface="微软雅黑"/>
                <a:sym charset="0" panose="020b0604020202020204" pitchFamily="34" typeface="Arial"/>
              </a:endParaRPr>
            </a:p>
          </p:txBody>
        </p:sp>
        <p:sp>
          <p:nvSpPr>
            <p:cNvPr id="10" name="Shape 1259"/>
            <p:cNvSpPr>
              <a:spLocks noChangeArrowheads="1"/>
            </p:cNvSpPr>
            <p:nvPr/>
          </p:nvSpPr>
          <p:spPr bwMode="auto">
            <a:xfrm>
              <a:off x="1857788" y="4525857"/>
              <a:ext cx="1271005" cy="1271005"/>
            </a:xfrm>
            <a:custGeom>
              <a:cxnLst>
                <a:cxn ang="0">
                  <a:pos x="16796" y="2882"/>
                </a:cxn>
                <a:cxn ang="0">
                  <a:pos x="16796" y="16796"/>
                </a:cxn>
                <a:cxn ang="0">
                  <a:pos x="2882" y="16796"/>
                </a:cxn>
                <a:cxn ang="0">
                  <a:pos x="2882" y="2882"/>
                </a:cxn>
                <a:cxn ang="0">
                  <a:pos x="16796" y="2882"/>
                </a:cxn>
              </a:cxnLst>
              <a:rect b="b" l="0" r="r" t="0"/>
              <a:pathLst>
                <a:path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w="69850">
              <a:noFill/>
              <a:miter lim="400000"/>
            </a:ln>
          </p:spPr>
          <p:txBody>
            <a:bodyPr anchor="ctr" bIns="0" lIns="0" rIns="0" tIns="0"/>
            <a:lstStyle/>
            <a:p>
              <a:endParaRPr altLang="en-US" lang="zh-CN">
                <a:latin charset="0" panose="020b0604020202020204" pitchFamily="34" typeface="Arial"/>
                <a:ea charset="-122" panose="020b0503020204020204" pitchFamily="34" typeface="微软雅黑"/>
                <a:sym charset="0" panose="020b0604020202020204" pitchFamily="34" typeface="Arial"/>
              </a:endParaRPr>
            </a:p>
          </p:txBody>
        </p:sp>
        <p:sp>
          <p:nvSpPr>
            <p:cNvPr id="11" name="Shape 1260"/>
            <p:cNvSpPr>
              <a:spLocks noChangeArrowheads="1"/>
            </p:cNvSpPr>
            <p:nvPr/>
          </p:nvSpPr>
          <p:spPr bwMode="auto">
            <a:xfrm>
              <a:off x="2052712" y="4608289"/>
              <a:ext cx="1270004" cy="1004684"/>
            </a:xfrm>
            <a:prstGeom prst="rect">
              <a:avLst/>
            </a:prstGeom>
            <a:noFill/>
            <a:ln w="12700">
              <a:noFill/>
              <a:miter lim="400000"/>
            </a:ln>
          </p:spPr>
          <p:txBody>
            <a:bodyPr bIns="0" lIns="0" rIns="0" tIns="0">
              <a:spAutoFit/>
            </a:bodyPr>
            <a:lstStyle/>
            <a:p>
              <a:pPr>
                <a:lnSpc>
                  <a:spcPct val="110000"/>
                </a:lnSpc>
              </a:pPr>
              <a:r>
                <a:rPr altLang="en-US" b="1" lang="zh-CN" sz="2600">
                  <a:solidFill>
                    <a:schemeClr val="bg1"/>
                  </a:solidFill>
                  <a:latin charset="-128" pitchFamily="1" typeface="DFGothic-EB"/>
                  <a:ea charset="-128" pitchFamily="1" typeface="DFGothic-EB"/>
                  <a:sym charset="0" panose="020b0604020202020204" pitchFamily="34" typeface="Arial"/>
                </a:rPr>
                <a:t>02</a:t>
              </a:r>
            </a:p>
          </p:txBody>
        </p:sp>
      </p:grpSp>
      <p:pic>
        <p:nvPicPr>
          <p:cNvPr id="12" name="Picture 2"/>
          <p:cNvPicPr>
            <a:picLocks noChangeArrowheads="1" noChangeAspect="1"/>
          </p:cNvPicPr>
          <p:nvPr/>
        </p:nvPicPr>
        <p:blipFill>
          <a:blip r:embed="rId3">
            <a:extLst>
              <a:ext uri="{28A0092B-C50C-407E-A947-70E740481C1C}">
                <a14:useLocalDpi val="0"/>
              </a:ext>
            </a:extLst>
          </a:blip>
          <a:stretch>
            <a:fillRect/>
          </a:stretch>
        </p:blipFill>
        <p:spPr bwMode="auto">
          <a:xfrm>
            <a:off x="1374637" y="2915873"/>
            <a:ext cx="1348377" cy="899199"/>
          </a:xfrm>
          <a:prstGeom prst="rect">
            <a:avLst/>
          </a:prstGeom>
          <a:noFill/>
          <a:ln w="9525">
            <a:noFill/>
            <a:miter lim="800000"/>
          </a:ln>
        </p:spPr>
      </p:pic>
      <p:pic>
        <p:nvPicPr>
          <p:cNvPr id="13" name="Picture 2"/>
          <p:cNvPicPr>
            <a:picLocks noChangeArrowheads="1" noChangeAspect="1"/>
          </p:cNvPicPr>
          <p:nvPr/>
        </p:nvPicPr>
        <p:blipFill>
          <a:blip r:embed="rId4">
            <a:extLst>
              <a:ext uri="{28A0092B-C50C-407E-A947-70E740481C1C}">
                <a14:useLocalDpi val="0"/>
              </a:ext>
            </a:extLst>
          </a:blip>
          <a:stretch>
            <a:fillRect/>
          </a:stretch>
        </p:blipFill>
        <p:spPr bwMode="auto">
          <a:xfrm>
            <a:off x="7111199" y="2915873"/>
            <a:ext cx="1347114" cy="899199"/>
          </a:xfrm>
          <a:prstGeom prst="rect">
            <a:avLst/>
          </a:prstGeom>
          <a:noFill/>
          <a:ln w="9525">
            <a:noFill/>
            <a:miter lim="800000"/>
          </a:ln>
        </p:spPr>
      </p:pic>
      <p:pic>
        <p:nvPicPr>
          <p:cNvPr id="14" name="Picture 2"/>
          <p:cNvPicPr>
            <a:picLocks noChangeArrowheads="1" noChangeAspect="1"/>
          </p:cNvPicPr>
          <p:nvPr/>
        </p:nvPicPr>
        <p:blipFill>
          <a:blip r:embed="rId5">
            <a:extLst>
              <a:ext uri="{28A0092B-C50C-407E-A947-70E740481C1C}">
                <a14:useLocalDpi val="0"/>
              </a:ext>
            </a:extLst>
          </a:blip>
          <a:stretch>
            <a:fillRect/>
          </a:stretch>
        </p:blipFill>
        <p:spPr bwMode="auto">
          <a:xfrm>
            <a:off x="2795364" y="2934112"/>
            <a:ext cx="1357281" cy="862721"/>
          </a:xfrm>
          <a:prstGeom prst="rect">
            <a:avLst/>
          </a:prstGeom>
          <a:noFill/>
          <a:ln w="9525">
            <a:noFill/>
            <a:miter lim="800000"/>
          </a:ln>
        </p:spPr>
      </p:pic>
      <p:pic>
        <p:nvPicPr>
          <p:cNvPr id="15" name="Picture 2"/>
          <p:cNvPicPr>
            <a:picLocks noChangeArrowheads="1" noChangeAspect="1"/>
          </p:cNvPicPr>
          <p:nvPr/>
        </p:nvPicPr>
        <p:blipFill>
          <a:blip r:embed="rId3">
            <a:extLst>
              <a:ext uri="{28A0092B-C50C-407E-A947-70E740481C1C}">
                <a14:useLocalDpi val="0"/>
              </a:ext>
            </a:extLst>
          </a:blip>
          <a:stretch>
            <a:fillRect/>
          </a:stretch>
        </p:blipFill>
        <p:spPr bwMode="auto">
          <a:xfrm>
            <a:off x="5685389" y="2915873"/>
            <a:ext cx="1348377" cy="899198"/>
          </a:xfrm>
          <a:prstGeom prst="rect">
            <a:avLst/>
          </a:prstGeom>
          <a:noFill/>
          <a:ln w="9525">
            <a:noFill/>
            <a:miter lim="800000"/>
          </a:ln>
        </p:spPr>
      </p:pic>
    </p:spTree>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100000" fill="hold" id="5" nodeType="clickEffect" presetClass="entr" presetID="49"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500" fill="hold" id="7"/>
                                        <p:tgtEl>
                                          <p:spTgt spid="4"/>
                                        </p:tgtEl>
                                        <p:attrNameLst>
                                          <p:attrName>ppt_w</p:attrName>
                                        </p:attrNameLst>
                                      </p:cBhvr>
                                      <p:tavLst>
                                        <p:tav tm="0">
                                          <p:val>
                                            <p:fltVal val="0"/>
                                          </p:val>
                                        </p:tav>
                                        <p:tav tm="100000">
                                          <p:val>
                                            <p:strVal val="#ppt_w"/>
                                          </p:val>
                                        </p:tav>
                                      </p:tavLst>
                                    </p:anim>
                                    <p:anim calcmode="lin" valueType="num">
                                      <p:cBhvr>
                                        <p:cTn dur="500" fill="hold" id="8"/>
                                        <p:tgtEl>
                                          <p:spTgt spid="4"/>
                                        </p:tgtEl>
                                        <p:attrNameLst>
                                          <p:attrName>ppt_h</p:attrName>
                                        </p:attrNameLst>
                                      </p:cBhvr>
                                      <p:tavLst>
                                        <p:tav tm="0">
                                          <p:val>
                                            <p:fltVal val="0"/>
                                          </p:val>
                                        </p:tav>
                                        <p:tav tm="100000">
                                          <p:val>
                                            <p:strVal val="#ppt_h"/>
                                          </p:val>
                                        </p:tav>
                                      </p:tavLst>
                                    </p:anim>
                                    <p:anim calcmode="lin" valueType="num">
                                      <p:cBhvr>
                                        <p:cTn dur="500" fill="hold" id="9"/>
                                        <p:tgtEl>
                                          <p:spTgt spid="4"/>
                                        </p:tgtEl>
                                        <p:attrNameLst>
                                          <p:attrName>style.rotation</p:attrName>
                                        </p:attrNameLst>
                                      </p:cBhvr>
                                      <p:tavLst>
                                        <p:tav tm="0">
                                          <p:val>
                                            <p:fltVal val="360"/>
                                          </p:val>
                                        </p:tav>
                                        <p:tav tm="100000">
                                          <p:val>
                                            <p:fltVal val="0"/>
                                          </p:val>
                                        </p:tav>
                                      </p:tavLst>
                                    </p:anim>
                                    <p:animEffect filter="fade" transition="in">
                                      <p:cBhvr>
                                        <p:cTn dur="500" id="10"/>
                                        <p:tgtEl>
                                          <p:spTgt spid="4"/>
                                        </p:tgtEl>
                                      </p:cBhvr>
                                    </p:animEffect>
                                  </p:childTnLst>
                                </p:cTn>
                              </p:par>
                              <p:par>
                                <p:cTn decel="100000" fill="hold" id="11" nodeType="withEffect" presetClass="entr" presetID="49" presetSubtype="0">
                                  <p:stCondLst>
                                    <p:cond delay="0"/>
                                  </p:stCondLst>
                                  <p:childTnLst>
                                    <p:set>
                                      <p:cBhvr>
                                        <p:cTn dur="1" fill="hold" id="12">
                                          <p:stCondLst>
                                            <p:cond delay="0"/>
                                          </p:stCondLst>
                                        </p:cTn>
                                        <p:tgtEl>
                                          <p:spTgt spid="8"/>
                                        </p:tgtEl>
                                        <p:attrNameLst>
                                          <p:attrName>style.visibility</p:attrName>
                                        </p:attrNameLst>
                                      </p:cBhvr>
                                      <p:to>
                                        <p:strVal val="visible"/>
                                      </p:to>
                                    </p:set>
                                    <p:anim calcmode="lin" valueType="num">
                                      <p:cBhvr>
                                        <p:cTn dur="500" fill="hold" id="13"/>
                                        <p:tgtEl>
                                          <p:spTgt spid="8"/>
                                        </p:tgtEl>
                                        <p:attrNameLst>
                                          <p:attrName>ppt_w</p:attrName>
                                        </p:attrNameLst>
                                      </p:cBhvr>
                                      <p:tavLst>
                                        <p:tav tm="0">
                                          <p:val>
                                            <p:fltVal val="0"/>
                                          </p:val>
                                        </p:tav>
                                        <p:tav tm="100000">
                                          <p:val>
                                            <p:strVal val="#ppt_w"/>
                                          </p:val>
                                        </p:tav>
                                      </p:tavLst>
                                    </p:anim>
                                    <p:anim calcmode="lin" valueType="num">
                                      <p:cBhvr>
                                        <p:cTn dur="500" fill="hold" id="14"/>
                                        <p:tgtEl>
                                          <p:spTgt spid="8"/>
                                        </p:tgtEl>
                                        <p:attrNameLst>
                                          <p:attrName>ppt_h</p:attrName>
                                        </p:attrNameLst>
                                      </p:cBhvr>
                                      <p:tavLst>
                                        <p:tav tm="0">
                                          <p:val>
                                            <p:fltVal val="0"/>
                                          </p:val>
                                        </p:tav>
                                        <p:tav tm="100000">
                                          <p:val>
                                            <p:strVal val="#ppt_h"/>
                                          </p:val>
                                        </p:tav>
                                      </p:tavLst>
                                    </p:anim>
                                    <p:anim calcmode="lin" valueType="num">
                                      <p:cBhvr>
                                        <p:cTn dur="500" fill="hold" id="15"/>
                                        <p:tgtEl>
                                          <p:spTgt spid="8"/>
                                        </p:tgtEl>
                                        <p:attrNameLst>
                                          <p:attrName>style.rotation</p:attrName>
                                        </p:attrNameLst>
                                      </p:cBhvr>
                                      <p:tavLst>
                                        <p:tav tm="0">
                                          <p:val>
                                            <p:fltVal val="360"/>
                                          </p:val>
                                        </p:tav>
                                        <p:tav tm="100000">
                                          <p:val>
                                            <p:fltVal val="0"/>
                                          </p:val>
                                        </p:tav>
                                      </p:tavLst>
                                    </p:anim>
                                    <p:animEffect filter="fade" transition="in">
                                      <p:cBhvr>
                                        <p:cTn dur="500" id="16"/>
                                        <p:tgtEl>
                                          <p:spTgt spid="8"/>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22" presetSubtype="8">
                                  <p:stCondLst>
                                    <p:cond delay="0"/>
                                  </p:stCondLst>
                                  <p:childTnLst>
                                    <p:set>
                                      <p:cBhvr>
                                        <p:cTn dur="1" fill="hold" id="20">
                                          <p:stCondLst>
                                            <p:cond delay="0"/>
                                          </p:stCondLst>
                                        </p:cTn>
                                        <p:tgtEl>
                                          <p:spTgt spid="2"/>
                                        </p:tgtEl>
                                        <p:attrNameLst>
                                          <p:attrName>style.visibility</p:attrName>
                                        </p:attrNameLst>
                                      </p:cBhvr>
                                      <p:to>
                                        <p:strVal val="visible"/>
                                      </p:to>
                                    </p:set>
                                    <p:animEffect filter="wipe(left)" transition="in">
                                      <p:cBhvr>
                                        <p:cTn dur="500" id="21"/>
                                        <p:tgtEl>
                                          <p:spTgt spid="2"/>
                                        </p:tgtEl>
                                      </p:cBhvr>
                                    </p:animEffect>
                                  </p:childTnLst>
                                </p:cTn>
                              </p:par>
                            </p:childTnLst>
                          </p:cTn>
                        </p:par>
                      </p:childTnLst>
                    </p:cTn>
                  </p:par>
                  <p:par>
                    <p:cTn fill="hold" id="22" nodeType="clickPar">
                      <p:stCondLst>
                        <p:cond delay="indefinite"/>
                      </p:stCondLst>
                      <p:childTnLst>
                        <p:par>
                          <p:cTn fill="hold" id="23" nodeType="afterGroup">
                            <p:stCondLst>
                              <p:cond delay="0"/>
                            </p:stCondLst>
                            <p:childTnLst>
                              <p:par>
                                <p:cTn fill="hold" grpId="0" id="24" nodeType="clickEffect" presetClass="entr" presetID="22" presetSubtype="8">
                                  <p:stCondLst>
                                    <p:cond delay="0"/>
                                  </p:stCondLst>
                                  <p:childTnLst>
                                    <p:set>
                                      <p:cBhvr>
                                        <p:cTn dur="1" fill="hold" id="25">
                                          <p:stCondLst>
                                            <p:cond delay="0"/>
                                          </p:stCondLst>
                                        </p:cTn>
                                        <p:tgtEl>
                                          <p:spTgt spid="3"/>
                                        </p:tgtEl>
                                        <p:attrNameLst>
                                          <p:attrName>style.visibility</p:attrName>
                                        </p:attrNameLst>
                                      </p:cBhvr>
                                      <p:to>
                                        <p:strVal val="visible"/>
                                      </p:to>
                                    </p:set>
                                    <p:animEffect filter="wipe(left)" transition="in">
                                      <p:cBhvr>
                                        <p:cTn dur="500" id="26"/>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23"/>
          <p:cNvGrpSpPr/>
          <p:nvPr/>
        </p:nvGrpSpPr>
        <p:grpSpPr>
          <a:xfrm>
            <a:off x="3680222" y="1092141"/>
            <a:ext cx="2076450" cy="3424103"/>
            <a:chOff x="3722688" y="-477838"/>
            <a:chExt cx="4743451" cy="7820026"/>
          </a:xfrm>
        </p:grpSpPr>
        <p:sp>
          <p:nvSpPr>
            <p:cNvPr id="14384" name="Freeform 5"/>
            <p:cNvSpPr/>
            <p:nvPr/>
          </p:nvSpPr>
          <p:spPr bwMode="auto">
            <a:xfrm>
              <a:off x="5437188" y="7008813"/>
              <a:ext cx="1273175" cy="333375"/>
            </a:xfrm>
            <a:custGeom>
              <a:gdLst>
                <a:gd fmla="*/ 2147483647 w 339" name="T0"/>
                <a:gd fmla="*/ 2147483647 h 89" name="T1"/>
                <a:gd fmla="*/ 2147483647 w 339" name="T2"/>
                <a:gd fmla="*/ 2147483647 h 89" name="T3"/>
                <a:gd fmla="*/ 2147483647 w 339" name="T4"/>
                <a:gd fmla="*/ 2147483647 h 89" name="T5"/>
                <a:gd fmla="*/ 0 w 339" name="T6"/>
                <a:gd fmla="*/ 2147483647 h 89" name="T7"/>
                <a:gd fmla="*/ 0 w 339" name="T8"/>
                <a:gd fmla="*/ 2147483647 h 89" name="T9"/>
                <a:gd fmla="*/ 2147483647 w 339" name="T10"/>
                <a:gd fmla="*/ 0 h 89" name="T11"/>
                <a:gd fmla="*/ 2147483647 w 339" name="T12"/>
                <a:gd fmla="*/ 0 h 89" name="T13"/>
                <a:gd fmla="*/ 2147483647 w 339" name="T14"/>
                <a:gd fmla="*/ 2147483647 h 89"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89" w="339">
                  <a:moveTo>
                    <a:pt x="339" y="45"/>
                  </a:moveTo>
                  <a:cubicBezTo>
                    <a:pt x="339" y="69"/>
                    <a:pt x="318" y="89"/>
                    <a:pt x="291" y="89"/>
                  </a:cubicBezTo>
                  <a:cubicBezTo>
                    <a:pt x="48" y="89"/>
                    <a:pt x="48" y="89"/>
                    <a:pt x="48" y="89"/>
                  </a:cubicBezTo>
                  <a:cubicBezTo>
                    <a:pt x="21" y="89"/>
                    <a:pt x="0" y="69"/>
                    <a:pt x="0" y="45"/>
                  </a:cubicBezTo>
                  <a:cubicBezTo>
                    <a:pt x="0" y="45"/>
                    <a:pt x="0" y="45"/>
                    <a:pt x="0" y="45"/>
                  </a:cubicBezTo>
                  <a:cubicBezTo>
                    <a:pt x="0" y="20"/>
                    <a:pt x="21" y="0"/>
                    <a:pt x="48" y="0"/>
                  </a:cubicBezTo>
                  <a:cubicBezTo>
                    <a:pt x="291" y="0"/>
                    <a:pt x="291" y="0"/>
                    <a:pt x="291" y="0"/>
                  </a:cubicBezTo>
                  <a:cubicBezTo>
                    <a:pt x="318" y="0"/>
                    <a:pt x="339" y="20"/>
                    <a:pt x="339" y="45"/>
                  </a:cubicBezTo>
                  <a:close/>
                </a:path>
              </a:pathLst>
            </a:custGeom>
            <a:solidFill>
              <a:srgbClr val="E6E6E6"/>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385" name="Freeform 6"/>
            <p:cNvSpPr/>
            <p:nvPr/>
          </p:nvSpPr>
          <p:spPr bwMode="auto">
            <a:xfrm>
              <a:off x="5127626" y="6880225"/>
              <a:ext cx="1890713" cy="282575"/>
            </a:xfrm>
            <a:custGeom>
              <a:gdLst>
                <a:gd fmla="*/ 2147483647 w 503" name="T0"/>
                <a:gd fmla="*/ 2147483647 h 75" name="T1"/>
                <a:gd fmla="*/ 2147483647 w 503" name="T2"/>
                <a:gd fmla="*/ 2147483647 h 75" name="T3"/>
                <a:gd fmla="*/ 2147483647 w 503" name="T4"/>
                <a:gd fmla="*/ 2147483647 h 75" name="T5"/>
                <a:gd fmla="*/ 2147483647 w 503" name="T6"/>
                <a:gd fmla="*/ 0 h 75" name="T7"/>
                <a:gd fmla="*/ 0 w 503" name="T8"/>
                <a:gd fmla="*/ 0 h 75" name="T9"/>
                <a:gd fmla="*/ 2147483647 w 503" name="T10"/>
                <a:gd fmla="*/ 2147483647 h 75" name="T11"/>
                <a:gd fmla="*/ 2147483647 w 503" name="T12"/>
                <a:gd fmla="*/ 2147483647 h 75"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75" w="502">
                  <a:moveTo>
                    <a:pt x="68" y="75"/>
                  </a:moveTo>
                  <a:cubicBezTo>
                    <a:pt x="434" y="75"/>
                    <a:pt x="434" y="75"/>
                    <a:pt x="434" y="75"/>
                  </a:cubicBezTo>
                  <a:cubicBezTo>
                    <a:pt x="440" y="70"/>
                    <a:pt x="449" y="60"/>
                    <a:pt x="464" y="45"/>
                  </a:cubicBezTo>
                  <a:cubicBezTo>
                    <a:pt x="485" y="24"/>
                    <a:pt x="497" y="10"/>
                    <a:pt x="503" y="0"/>
                  </a:cubicBezTo>
                  <a:cubicBezTo>
                    <a:pt x="0" y="0"/>
                    <a:pt x="0" y="0"/>
                    <a:pt x="0" y="0"/>
                  </a:cubicBezTo>
                  <a:cubicBezTo>
                    <a:pt x="1" y="2"/>
                    <a:pt x="2" y="4"/>
                    <a:pt x="3" y="6"/>
                  </a:cubicBezTo>
                  <a:cubicBezTo>
                    <a:pt x="8" y="13"/>
                    <a:pt x="56" y="62"/>
                    <a:pt x="68" y="75"/>
                  </a:cubicBezTo>
                  <a:close/>
                </a:path>
              </a:pathLst>
            </a:custGeom>
            <a:solidFill>
              <a:srgbClr val="E6E6E6"/>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386" name="Freeform 7"/>
            <p:cNvSpPr/>
            <p:nvPr/>
          </p:nvSpPr>
          <p:spPr bwMode="auto">
            <a:xfrm>
              <a:off x="5064126" y="5953125"/>
              <a:ext cx="2030413" cy="192088"/>
            </a:xfrm>
            <a:custGeom>
              <a:gdLst>
                <a:gd fmla="*/ 2147483647 w 540" name="T0"/>
                <a:gd fmla="*/ 2147483647 h 51" name="T1"/>
                <a:gd fmla="*/ 2147483647 w 540" name="T2"/>
                <a:gd fmla="*/ 2147483647 h 51" name="T3"/>
                <a:gd fmla="*/ 2147483647 w 540" name="T4"/>
                <a:gd fmla="*/ 2147483647 h 51" name="T5"/>
                <a:gd fmla="*/ 0 w 540" name="T6"/>
                <a:gd fmla="*/ 2147483647 h 51" name="T7"/>
                <a:gd fmla="*/ 0 w 540" name="T8"/>
                <a:gd fmla="*/ 2147483647 h 51" name="T9"/>
                <a:gd fmla="*/ 2147483647 w 540" name="T10"/>
                <a:gd fmla="*/ 0 h 51" name="T11"/>
                <a:gd fmla="*/ 2147483647 w 540" name="T12"/>
                <a:gd fmla="*/ 0 h 51" name="T13"/>
                <a:gd fmla="*/ 2147483647 w 540" name="T14"/>
                <a:gd fmla="*/ 2147483647 h 51"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51" w="540">
                  <a:moveTo>
                    <a:pt x="540" y="25"/>
                  </a:moveTo>
                  <a:cubicBezTo>
                    <a:pt x="540" y="40"/>
                    <a:pt x="529" y="51"/>
                    <a:pt x="517" y="51"/>
                  </a:cubicBezTo>
                  <a:cubicBezTo>
                    <a:pt x="23" y="51"/>
                    <a:pt x="23" y="51"/>
                    <a:pt x="23" y="51"/>
                  </a:cubicBezTo>
                  <a:cubicBezTo>
                    <a:pt x="10" y="51"/>
                    <a:pt x="0" y="40"/>
                    <a:pt x="0" y="25"/>
                  </a:cubicBezTo>
                  <a:cubicBezTo>
                    <a:pt x="0" y="25"/>
                    <a:pt x="0" y="25"/>
                    <a:pt x="0" y="25"/>
                  </a:cubicBezTo>
                  <a:cubicBezTo>
                    <a:pt x="0" y="11"/>
                    <a:pt x="10" y="0"/>
                    <a:pt x="23" y="0"/>
                  </a:cubicBezTo>
                  <a:cubicBezTo>
                    <a:pt x="517" y="0"/>
                    <a:pt x="517" y="0"/>
                    <a:pt x="517" y="0"/>
                  </a:cubicBezTo>
                  <a:cubicBezTo>
                    <a:pt x="529" y="0"/>
                    <a:pt x="540" y="11"/>
                    <a:pt x="540" y="25"/>
                  </a:cubicBezTo>
                  <a:close/>
                </a:path>
              </a:pathLst>
            </a:custGeom>
            <a:solidFill>
              <a:srgbClr val="E6E6E6"/>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387" name="Freeform 8"/>
            <p:cNvSpPr/>
            <p:nvPr/>
          </p:nvSpPr>
          <p:spPr bwMode="auto">
            <a:xfrm>
              <a:off x="5064126" y="6234113"/>
              <a:ext cx="2030413" cy="195263"/>
            </a:xfrm>
            <a:custGeom>
              <a:gdLst>
                <a:gd fmla="*/ 2147483647 w 540" name="T0"/>
                <a:gd fmla="*/ 2147483647 h 52" name="T1"/>
                <a:gd fmla="*/ 2147483647 w 540" name="T2"/>
                <a:gd fmla="*/ 2147483647 h 52" name="T3"/>
                <a:gd fmla="*/ 2147483647 w 540" name="T4"/>
                <a:gd fmla="*/ 2147483647 h 52" name="T5"/>
                <a:gd fmla="*/ 0 w 540" name="T6"/>
                <a:gd fmla="*/ 2147483647 h 52" name="T7"/>
                <a:gd fmla="*/ 0 w 540" name="T8"/>
                <a:gd fmla="*/ 2147483647 h 52" name="T9"/>
                <a:gd fmla="*/ 2147483647 w 540" name="T10"/>
                <a:gd fmla="*/ 0 h 52" name="T11"/>
                <a:gd fmla="*/ 2147483647 w 540" name="T12"/>
                <a:gd fmla="*/ 0 h 52" name="T13"/>
                <a:gd fmla="*/ 2147483647 w 540" name="T14"/>
                <a:gd fmla="*/ 2147483647 h 52"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52" w="540">
                  <a:moveTo>
                    <a:pt x="540" y="26"/>
                  </a:moveTo>
                  <a:cubicBezTo>
                    <a:pt x="540" y="40"/>
                    <a:pt x="529" y="52"/>
                    <a:pt x="517" y="52"/>
                  </a:cubicBezTo>
                  <a:cubicBezTo>
                    <a:pt x="23" y="52"/>
                    <a:pt x="23" y="52"/>
                    <a:pt x="23" y="52"/>
                  </a:cubicBezTo>
                  <a:cubicBezTo>
                    <a:pt x="10" y="52"/>
                    <a:pt x="0" y="40"/>
                    <a:pt x="0" y="26"/>
                  </a:cubicBezTo>
                  <a:cubicBezTo>
                    <a:pt x="0" y="26"/>
                    <a:pt x="0" y="26"/>
                    <a:pt x="0" y="26"/>
                  </a:cubicBezTo>
                  <a:cubicBezTo>
                    <a:pt x="0" y="12"/>
                    <a:pt x="10" y="0"/>
                    <a:pt x="23" y="0"/>
                  </a:cubicBezTo>
                  <a:cubicBezTo>
                    <a:pt x="517" y="0"/>
                    <a:pt x="517" y="0"/>
                    <a:pt x="517" y="0"/>
                  </a:cubicBezTo>
                  <a:cubicBezTo>
                    <a:pt x="529" y="0"/>
                    <a:pt x="540" y="12"/>
                    <a:pt x="540" y="26"/>
                  </a:cubicBezTo>
                  <a:close/>
                </a:path>
              </a:pathLst>
            </a:custGeom>
            <a:solidFill>
              <a:srgbClr val="E6E6E6"/>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388" name="Freeform 9"/>
            <p:cNvSpPr/>
            <p:nvPr/>
          </p:nvSpPr>
          <p:spPr bwMode="auto">
            <a:xfrm>
              <a:off x="5064126" y="6519863"/>
              <a:ext cx="2030413" cy="195263"/>
            </a:xfrm>
            <a:custGeom>
              <a:gdLst>
                <a:gd fmla="*/ 2147483647 w 540" name="T0"/>
                <a:gd fmla="*/ 2147483647 h 52" name="T1"/>
                <a:gd fmla="*/ 2147483647 w 540" name="T2"/>
                <a:gd fmla="*/ 2147483647 h 52" name="T3"/>
                <a:gd fmla="*/ 2147483647 w 540" name="T4"/>
                <a:gd fmla="*/ 2147483647 h 52" name="T5"/>
                <a:gd fmla="*/ 0 w 540" name="T6"/>
                <a:gd fmla="*/ 2147483647 h 52" name="T7"/>
                <a:gd fmla="*/ 0 w 540" name="T8"/>
                <a:gd fmla="*/ 2147483647 h 52" name="T9"/>
                <a:gd fmla="*/ 2147483647 w 540" name="T10"/>
                <a:gd fmla="*/ 0 h 52" name="T11"/>
                <a:gd fmla="*/ 2147483647 w 540" name="T12"/>
                <a:gd fmla="*/ 0 h 52" name="T13"/>
                <a:gd fmla="*/ 2147483647 w 540" name="T14"/>
                <a:gd fmla="*/ 2147483647 h 52"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52" w="540">
                  <a:moveTo>
                    <a:pt x="540" y="26"/>
                  </a:moveTo>
                  <a:cubicBezTo>
                    <a:pt x="540" y="40"/>
                    <a:pt x="529" y="52"/>
                    <a:pt x="517" y="52"/>
                  </a:cubicBezTo>
                  <a:cubicBezTo>
                    <a:pt x="23" y="52"/>
                    <a:pt x="23" y="52"/>
                    <a:pt x="23" y="52"/>
                  </a:cubicBezTo>
                  <a:cubicBezTo>
                    <a:pt x="10" y="52"/>
                    <a:pt x="0" y="40"/>
                    <a:pt x="0" y="26"/>
                  </a:cubicBezTo>
                  <a:cubicBezTo>
                    <a:pt x="0" y="26"/>
                    <a:pt x="0" y="26"/>
                    <a:pt x="0" y="26"/>
                  </a:cubicBezTo>
                  <a:cubicBezTo>
                    <a:pt x="0" y="12"/>
                    <a:pt x="10" y="0"/>
                    <a:pt x="23" y="0"/>
                  </a:cubicBezTo>
                  <a:cubicBezTo>
                    <a:pt x="517" y="0"/>
                    <a:pt x="517" y="0"/>
                    <a:pt x="517" y="0"/>
                  </a:cubicBezTo>
                  <a:cubicBezTo>
                    <a:pt x="529" y="0"/>
                    <a:pt x="540" y="12"/>
                    <a:pt x="540" y="26"/>
                  </a:cubicBezTo>
                  <a:close/>
                </a:path>
              </a:pathLst>
            </a:custGeom>
            <a:solidFill>
              <a:srgbClr val="E6E6E6"/>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389" name="Freeform 10"/>
            <p:cNvSpPr/>
            <p:nvPr/>
          </p:nvSpPr>
          <p:spPr bwMode="auto">
            <a:xfrm>
              <a:off x="5064126" y="6775450"/>
              <a:ext cx="2011363" cy="120650"/>
            </a:xfrm>
            <a:custGeom>
              <a:gdLst>
                <a:gd fmla="*/ 2147483647 w 535" name="T0"/>
                <a:gd fmla="*/ 2147483647 h 32" name="T1"/>
                <a:gd fmla="*/ 2147483647 w 535" name="T2"/>
                <a:gd fmla="*/ 2147483647 h 32" name="T3"/>
                <a:gd fmla="*/ 2147483647 w 535" name="T4"/>
                <a:gd fmla="*/ 2147483647 h 32" name="T5"/>
                <a:gd fmla="*/ 0 w 535" name="T6"/>
                <a:gd fmla="*/ 2147483647 h 32" name="T7"/>
                <a:gd fmla="*/ 0 w 535" name="T8"/>
                <a:gd fmla="*/ 2147483647 h 32" name="T9"/>
                <a:gd fmla="*/ 2147483647 w 535" name="T10"/>
                <a:gd fmla="*/ 0 h 32" name="T11"/>
                <a:gd fmla="*/ 2147483647 w 535" name="T12"/>
                <a:gd fmla="*/ 0 h 32" name="T13"/>
                <a:gd fmla="*/ 2147483647 w 535" name="T14"/>
                <a:gd fmla="*/ 2147483647 h 32"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32" w="535">
                  <a:moveTo>
                    <a:pt x="535" y="16"/>
                  </a:moveTo>
                  <a:cubicBezTo>
                    <a:pt x="535" y="25"/>
                    <a:pt x="525" y="32"/>
                    <a:pt x="513" y="32"/>
                  </a:cubicBezTo>
                  <a:cubicBezTo>
                    <a:pt x="23" y="32"/>
                    <a:pt x="23" y="32"/>
                    <a:pt x="23" y="32"/>
                  </a:cubicBezTo>
                  <a:cubicBezTo>
                    <a:pt x="10" y="32"/>
                    <a:pt x="0" y="25"/>
                    <a:pt x="0" y="16"/>
                  </a:cubicBezTo>
                  <a:cubicBezTo>
                    <a:pt x="0" y="16"/>
                    <a:pt x="0" y="16"/>
                    <a:pt x="0" y="16"/>
                  </a:cubicBezTo>
                  <a:cubicBezTo>
                    <a:pt x="0" y="7"/>
                    <a:pt x="10" y="0"/>
                    <a:pt x="23" y="0"/>
                  </a:cubicBezTo>
                  <a:cubicBezTo>
                    <a:pt x="513" y="0"/>
                    <a:pt x="513" y="0"/>
                    <a:pt x="513" y="0"/>
                  </a:cubicBezTo>
                  <a:cubicBezTo>
                    <a:pt x="525" y="0"/>
                    <a:pt x="535" y="7"/>
                    <a:pt x="535" y="16"/>
                  </a:cubicBezTo>
                  <a:close/>
                </a:path>
              </a:pathLst>
            </a:custGeom>
            <a:solidFill>
              <a:srgbClr val="E6E6E6"/>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390" name="Freeform 11"/>
            <p:cNvSpPr/>
            <p:nvPr/>
          </p:nvSpPr>
          <p:spPr bwMode="auto">
            <a:xfrm>
              <a:off x="5049838" y="5667375"/>
              <a:ext cx="2058988" cy="195263"/>
            </a:xfrm>
            <a:custGeom>
              <a:gdLst>
                <a:gd fmla="*/ 2147483647 w 548" name="T0"/>
                <a:gd fmla="*/ 2147483647 h 52" name="T1"/>
                <a:gd fmla="*/ 2147483647 w 548" name="T2"/>
                <a:gd fmla="*/ 2147483647 h 52" name="T3"/>
                <a:gd fmla="*/ 2147483647 w 548" name="T4"/>
                <a:gd fmla="*/ 2147483647 h 52" name="T5"/>
                <a:gd fmla="*/ 0 w 548" name="T6"/>
                <a:gd fmla="*/ 2147483647 h 52" name="T7"/>
                <a:gd fmla="*/ 0 w 548" name="T8"/>
                <a:gd fmla="*/ 2147483647 h 52" name="T9"/>
                <a:gd fmla="*/ 2147483647 w 548" name="T10"/>
                <a:gd fmla="*/ 0 h 52" name="T11"/>
                <a:gd fmla="*/ 2147483647 w 548" name="T12"/>
                <a:gd fmla="*/ 0 h 52" name="T13"/>
                <a:gd fmla="*/ 2147483647 w 548" name="T14"/>
                <a:gd fmla="*/ 2147483647 h 52"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52" w="548">
                  <a:moveTo>
                    <a:pt x="548" y="26"/>
                  </a:moveTo>
                  <a:cubicBezTo>
                    <a:pt x="548" y="40"/>
                    <a:pt x="537" y="52"/>
                    <a:pt x="524" y="52"/>
                  </a:cubicBezTo>
                  <a:cubicBezTo>
                    <a:pt x="23" y="52"/>
                    <a:pt x="23" y="52"/>
                    <a:pt x="23" y="52"/>
                  </a:cubicBezTo>
                  <a:cubicBezTo>
                    <a:pt x="10" y="52"/>
                    <a:pt x="0" y="40"/>
                    <a:pt x="0" y="26"/>
                  </a:cubicBezTo>
                  <a:cubicBezTo>
                    <a:pt x="0" y="26"/>
                    <a:pt x="0" y="26"/>
                    <a:pt x="0" y="26"/>
                  </a:cubicBezTo>
                  <a:cubicBezTo>
                    <a:pt x="0" y="12"/>
                    <a:pt x="10" y="0"/>
                    <a:pt x="23" y="0"/>
                  </a:cubicBezTo>
                  <a:cubicBezTo>
                    <a:pt x="524" y="0"/>
                    <a:pt x="524" y="0"/>
                    <a:pt x="524" y="0"/>
                  </a:cubicBezTo>
                  <a:cubicBezTo>
                    <a:pt x="537" y="0"/>
                    <a:pt x="548" y="12"/>
                    <a:pt x="548" y="26"/>
                  </a:cubicBezTo>
                  <a:close/>
                </a:path>
              </a:pathLst>
            </a:custGeom>
            <a:solidFill>
              <a:srgbClr val="E6E6E6"/>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391" name="Freeform 12"/>
            <p:cNvSpPr/>
            <p:nvPr/>
          </p:nvSpPr>
          <p:spPr bwMode="auto">
            <a:xfrm>
              <a:off x="5335588" y="-477838"/>
              <a:ext cx="3130550" cy="1979613"/>
            </a:xfrm>
            <a:custGeom>
              <a:gdLst>
                <a:gd fmla="*/ 0 w 1972" name="T0"/>
                <a:gd fmla="*/ 0 h 1247" name="T1"/>
                <a:gd fmla="*/ 2147483647 w 1972" name="T2"/>
                <a:gd fmla="*/ 2147483647 h 1247" name="T3"/>
                <a:gd fmla="*/ 2147483647 w 1972" name="T4"/>
                <a:gd fmla="*/ 2147483647 h 1247" name="T5"/>
                <a:gd fmla="*/ 2147483647 w 1972" name="T6"/>
                <a:gd fmla="*/ 0 h 1247" name="T7"/>
                <a:gd fmla="*/ 0 w 1972" name="T8"/>
                <a:gd fmla="*/ 0 h 124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247" w="1971">
                  <a:moveTo>
                    <a:pt x="0" y="0"/>
                  </a:moveTo>
                  <a:lnTo>
                    <a:pt x="1972" y="1247"/>
                  </a:lnTo>
                  <a:lnTo>
                    <a:pt x="1595" y="438"/>
                  </a:lnTo>
                  <a:lnTo>
                    <a:pt x="736" y="0"/>
                  </a:lnTo>
                  <a:lnTo>
                    <a:pt x="0" y="0"/>
                  </a:lnTo>
                  <a:close/>
                </a:path>
              </a:pathLst>
            </a:custGeom>
            <a:solidFill>
              <a:schemeClr val="accent1">
                <a:lumMod val="75000"/>
              </a:schemeClr>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392" name="Freeform 13"/>
            <p:cNvSpPr/>
            <p:nvPr/>
          </p:nvSpPr>
          <p:spPr bwMode="auto">
            <a:xfrm>
              <a:off x="5335588" y="-477838"/>
              <a:ext cx="3130550" cy="1979613"/>
            </a:xfrm>
            <a:custGeom>
              <a:gdLst>
                <a:gd fmla="*/ 0 w 1972" name="T0"/>
                <a:gd fmla="*/ 0 h 1247" name="T1"/>
                <a:gd fmla="*/ 2147483647 w 1972" name="T2"/>
                <a:gd fmla="*/ 2147483647 h 1247" name="T3"/>
                <a:gd fmla="*/ 2147483647 w 1972" name="T4"/>
                <a:gd fmla="*/ 2147483647 h 1247" name="T5"/>
                <a:gd fmla="*/ 2147483647 w 1972" name="T6"/>
                <a:gd fmla="*/ 0 h 1247"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247" w="1971">
                  <a:moveTo>
                    <a:pt x="0" y="0"/>
                  </a:moveTo>
                  <a:lnTo>
                    <a:pt x="1972" y="1247"/>
                  </a:lnTo>
                  <a:lnTo>
                    <a:pt x="1595" y="438"/>
                  </a:lnTo>
                  <a:lnTo>
                    <a:pt x="736"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endParaRPr altLang="en-US" lang="zh-CN"/>
            </a:p>
          </p:txBody>
        </p:sp>
        <p:sp>
          <p:nvSpPr>
            <p:cNvPr id="14393" name="Freeform 14"/>
            <p:cNvSpPr/>
            <p:nvPr/>
          </p:nvSpPr>
          <p:spPr bwMode="auto">
            <a:xfrm>
              <a:off x="3722688" y="1138237"/>
              <a:ext cx="4743450" cy="1397000"/>
            </a:xfrm>
            <a:custGeom>
              <a:gdLst>
                <a:gd fmla="*/ 0 w 2988" name="T0"/>
                <a:gd fmla="*/ 0 h 880" name="T1"/>
                <a:gd fmla="*/ 2147483647 w 2988" name="T2"/>
                <a:gd fmla="*/ 2147483647 h 880" name="T3"/>
                <a:gd fmla="*/ 2147483647 w 2988" name="T4"/>
                <a:gd fmla="*/ 2147483647 h 880" name="T5"/>
                <a:gd fmla="*/ 0 w 2988" name="T6"/>
                <a:gd fmla="*/ 2147483647 h 880" name="T7"/>
                <a:gd fmla="*/ 0 w 2988" name="T8"/>
                <a:gd fmla="*/ 0 h 88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80" w="2988">
                  <a:moveTo>
                    <a:pt x="0" y="0"/>
                  </a:moveTo>
                  <a:lnTo>
                    <a:pt x="2988" y="376"/>
                  </a:lnTo>
                  <a:lnTo>
                    <a:pt x="2957" y="783"/>
                  </a:lnTo>
                  <a:lnTo>
                    <a:pt x="0" y="880"/>
                  </a:lnTo>
                  <a:lnTo>
                    <a:pt x="0" y="0"/>
                  </a:lnTo>
                  <a:close/>
                </a:path>
              </a:pathLst>
            </a:custGeom>
            <a:solidFill>
              <a:schemeClr val="accent1">
                <a:lumMod val="75000"/>
              </a:schemeClr>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394" name="Freeform 15"/>
            <p:cNvSpPr/>
            <p:nvPr/>
          </p:nvSpPr>
          <p:spPr bwMode="auto">
            <a:xfrm>
              <a:off x="4087813" y="217487"/>
              <a:ext cx="4378325" cy="3444875"/>
            </a:xfrm>
            <a:custGeom>
              <a:gdLst>
                <a:gd fmla="*/ 2147483647 w 2758" name="T0"/>
                <a:gd fmla="*/ 0 h 2170" name="T1"/>
                <a:gd fmla="*/ 0 w 2758" name="T2"/>
                <a:gd fmla="*/ 2147483647 h 2170" name="T3"/>
                <a:gd fmla="*/ 2147483647 w 2758" name="T4"/>
                <a:gd fmla="*/ 2147483647 h 2170" name="T5"/>
                <a:gd fmla="*/ 2147483647 w 2758" name="T6"/>
                <a:gd fmla="*/ 2147483647 h 2170" name="T7"/>
                <a:gd fmla="*/ 2147483647 w 2758" name="T8"/>
                <a:gd fmla="*/ 0 h 217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170" w="2758">
                  <a:moveTo>
                    <a:pt x="2381" y="0"/>
                  </a:moveTo>
                  <a:lnTo>
                    <a:pt x="0" y="1980"/>
                  </a:lnTo>
                  <a:lnTo>
                    <a:pt x="104" y="2170"/>
                  </a:lnTo>
                  <a:lnTo>
                    <a:pt x="2758" y="809"/>
                  </a:lnTo>
                  <a:lnTo>
                    <a:pt x="2381"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395" name="Freeform 16"/>
            <p:cNvSpPr/>
            <p:nvPr/>
          </p:nvSpPr>
          <p:spPr bwMode="auto">
            <a:xfrm>
              <a:off x="4087813" y="217487"/>
              <a:ext cx="4378325" cy="3444875"/>
            </a:xfrm>
            <a:custGeom>
              <a:gdLst>
                <a:gd fmla="*/ 2147483647 w 2758" name="T0"/>
                <a:gd fmla="*/ 0 h 2170" name="T1"/>
                <a:gd fmla="*/ 0 w 2758" name="T2"/>
                <a:gd fmla="*/ 2147483647 h 2170" name="T3"/>
                <a:gd fmla="*/ 2147483647 w 2758" name="T4"/>
                <a:gd fmla="*/ 2147483647 h 2170" name="T5"/>
                <a:gd fmla="*/ 2147483647 w 2758" name="T6"/>
                <a:gd fmla="*/ 2147483647 h 217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70" w="2758">
                  <a:moveTo>
                    <a:pt x="2381" y="0"/>
                  </a:moveTo>
                  <a:lnTo>
                    <a:pt x="0" y="1980"/>
                  </a:lnTo>
                  <a:lnTo>
                    <a:pt x="104" y="2170"/>
                  </a:lnTo>
                  <a:lnTo>
                    <a:pt x="2758" y="809"/>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endParaRPr altLang="en-US" lang="zh-CN"/>
            </a:p>
          </p:txBody>
        </p:sp>
        <p:sp>
          <p:nvSpPr>
            <p:cNvPr id="14396" name="Freeform 17"/>
            <p:cNvSpPr/>
            <p:nvPr/>
          </p:nvSpPr>
          <p:spPr bwMode="auto">
            <a:xfrm>
              <a:off x="4087813" y="3360737"/>
              <a:ext cx="3524250" cy="1409700"/>
            </a:xfrm>
            <a:custGeom>
              <a:gdLst>
                <a:gd fmla="*/ 0 w 2220" name="T0"/>
                <a:gd fmla="*/ 0 h 888" name="T1"/>
                <a:gd fmla="*/ 2147483647 w 2220" name="T2"/>
                <a:gd fmla="*/ 2147483647 h 888" name="T3"/>
                <a:gd fmla="*/ 2147483647 w 2220" name="T4"/>
                <a:gd fmla="*/ 2147483647 h 888" name="T5"/>
                <a:gd fmla="*/ 2147483647 w 2220" name="T6"/>
                <a:gd fmla="*/ 2147483647 h 888" name="T7"/>
                <a:gd fmla="*/ 0 w 2220" name="T8"/>
                <a:gd fmla="*/ 0 h 88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87" w="2220">
                  <a:moveTo>
                    <a:pt x="0" y="0"/>
                  </a:moveTo>
                  <a:lnTo>
                    <a:pt x="2220" y="474"/>
                  </a:lnTo>
                  <a:lnTo>
                    <a:pt x="2092" y="888"/>
                  </a:lnTo>
                  <a:lnTo>
                    <a:pt x="104" y="190"/>
                  </a:lnTo>
                  <a:lnTo>
                    <a:pt x="0" y="0"/>
                  </a:lnTo>
                  <a:close/>
                </a:path>
              </a:pathLst>
            </a:custGeom>
            <a:solidFill>
              <a:schemeClr val="accent1">
                <a:lumMod val="75000"/>
              </a:schemeClr>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397" name="Freeform 18"/>
            <p:cNvSpPr/>
            <p:nvPr/>
          </p:nvSpPr>
          <p:spPr bwMode="auto">
            <a:xfrm>
              <a:off x="4572001" y="1735137"/>
              <a:ext cx="3894138" cy="2835275"/>
            </a:xfrm>
            <a:custGeom>
              <a:gdLst>
                <a:gd fmla="*/ 2147483647 w 2453" name="T0"/>
                <a:gd fmla="*/ 0 h 1786" name="T1"/>
                <a:gd fmla="*/ 0 w 2453" name="T2"/>
                <a:gd fmla="*/ 2147483647 h 1786" name="T3"/>
                <a:gd fmla="*/ 2147483647 w 2453" name="T4"/>
                <a:gd fmla="*/ 2147483647 h 1786" name="T5"/>
                <a:gd fmla="*/ 2147483647 w 2453" name="T6"/>
                <a:gd fmla="*/ 2147483647 h 1786" name="T7"/>
                <a:gd fmla="*/ 2147483647 w 2453" name="T8"/>
                <a:gd fmla="*/ 0 h 178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786" w="2453">
                  <a:moveTo>
                    <a:pt x="2453" y="0"/>
                  </a:moveTo>
                  <a:lnTo>
                    <a:pt x="0" y="1580"/>
                  </a:lnTo>
                  <a:lnTo>
                    <a:pt x="57" y="1786"/>
                  </a:lnTo>
                  <a:lnTo>
                    <a:pt x="2422" y="407"/>
                  </a:lnTo>
                  <a:lnTo>
                    <a:pt x="2453"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398" name="Freeform 19"/>
            <p:cNvSpPr/>
            <p:nvPr/>
          </p:nvSpPr>
          <p:spPr bwMode="auto">
            <a:xfrm>
              <a:off x="4572001" y="1735137"/>
              <a:ext cx="3894138" cy="2835275"/>
            </a:xfrm>
            <a:custGeom>
              <a:gdLst>
                <a:gd fmla="*/ 2147483647 w 2453" name="T0"/>
                <a:gd fmla="*/ 0 h 1786" name="T1"/>
                <a:gd fmla="*/ 0 w 2453" name="T2"/>
                <a:gd fmla="*/ 2147483647 h 1786" name="T3"/>
                <a:gd fmla="*/ 2147483647 w 2453" name="T4"/>
                <a:gd fmla="*/ 2147483647 h 1786" name="T5"/>
                <a:gd fmla="*/ 2147483647 w 2453" name="T6"/>
                <a:gd fmla="*/ 2147483647 h 1786"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786" w="2453">
                  <a:moveTo>
                    <a:pt x="2453" y="0"/>
                  </a:moveTo>
                  <a:lnTo>
                    <a:pt x="0" y="1580"/>
                  </a:lnTo>
                  <a:lnTo>
                    <a:pt x="57" y="1786"/>
                  </a:lnTo>
                  <a:lnTo>
                    <a:pt x="2422" y="407"/>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lstStyle/>
            <a:p>
              <a:endParaRPr altLang="en-US" lang="zh-CN"/>
            </a:p>
          </p:txBody>
        </p:sp>
        <p:sp>
          <p:nvSpPr>
            <p:cNvPr id="14399" name="Freeform 20"/>
            <p:cNvSpPr/>
            <p:nvPr/>
          </p:nvSpPr>
          <p:spPr bwMode="auto">
            <a:xfrm>
              <a:off x="4572001" y="4243388"/>
              <a:ext cx="2665413" cy="1244600"/>
            </a:xfrm>
            <a:custGeom>
              <a:gdLst>
                <a:gd fmla="*/ 0 w 1679" name="T0"/>
                <a:gd fmla="*/ 0 h 784" name="T1"/>
                <a:gd fmla="*/ 2147483647 w 1679" name="T2"/>
                <a:gd fmla="*/ 2147483647 h 784" name="T3"/>
                <a:gd fmla="*/ 2147483647 w 1679" name="T4"/>
                <a:gd fmla="*/ 2147483647 h 784" name="T5"/>
                <a:gd fmla="*/ 2147483647 w 1679" name="T6"/>
                <a:gd fmla="*/ 2147483647 h 784" name="T7"/>
                <a:gd fmla="*/ 0 w 1679" name="T8"/>
                <a:gd fmla="*/ 0 h 78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784" w="1679">
                  <a:moveTo>
                    <a:pt x="0" y="0"/>
                  </a:moveTo>
                  <a:lnTo>
                    <a:pt x="1679" y="665"/>
                  </a:lnTo>
                  <a:lnTo>
                    <a:pt x="1589" y="784"/>
                  </a:lnTo>
                  <a:lnTo>
                    <a:pt x="57" y="206"/>
                  </a:lnTo>
                  <a:lnTo>
                    <a:pt x="0" y="0"/>
                  </a:lnTo>
                  <a:close/>
                </a:path>
              </a:pathLst>
            </a:custGeom>
            <a:solidFill>
              <a:schemeClr val="accent1">
                <a:lumMod val="75000"/>
              </a:schemeClr>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400" name="Freeform 21"/>
            <p:cNvSpPr/>
            <p:nvPr/>
          </p:nvSpPr>
          <p:spPr bwMode="auto">
            <a:xfrm>
              <a:off x="3722688" y="-477838"/>
              <a:ext cx="2781300" cy="3013075"/>
            </a:xfrm>
            <a:custGeom>
              <a:gdLst>
                <a:gd fmla="*/ 2147483647 w 1752" name="T0"/>
                <a:gd fmla="*/ 0 h 1898" name="T1"/>
                <a:gd fmla="*/ 0 w 1752" name="T2"/>
                <a:gd fmla="*/ 2147483647 h 1898" name="T3"/>
                <a:gd fmla="*/ 0 w 1752" name="T4"/>
                <a:gd fmla="*/ 2147483647 h 1898" name="T5"/>
                <a:gd fmla="*/ 2147483647 w 1752" name="T6"/>
                <a:gd fmla="*/ 0 h 1898" name="T7"/>
                <a:gd fmla="*/ 2147483647 w 1752" name="T8"/>
                <a:gd fmla="*/ 0 h 189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898" w="1752">
                  <a:moveTo>
                    <a:pt x="1016" y="0"/>
                  </a:moveTo>
                  <a:lnTo>
                    <a:pt x="0" y="1018"/>
                  </a:lnTo>
                  <a:lnTo>
                    <a:pt x="0" y="1898"/>
                  </a:lnTo>
                  <a:lnTo>
                    <a:pt x="1752" y="0"/>
                  </a:lnTo>
                  <a:lnTo>
                    <a:pt x="1016" y="0"/>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401" name="Freeform 22"/>
            <p:cNvSpPr/>
            <p:nvPr/>
          </p:nvSpPr>
          <p:spPr bwMode="auto">
            <a:xfrm>
              <a:off x="4926013" y="4113213"/>
              <a:ext cx="2686050" cy="1374775"/>
            </a:xfrm>
            <a:custGeom>
              <a:gdLst>
                <a:gd fmla="*/ 2147483647 w 1692" name="T0"/>
                <a:gd fmla="*/ 2147483647 h 866" name="T1"/>
                <a:gd fmla="*/ 2147483647 w 1692" name="T2"/>
                <a:gd fmla="*/ 2147483647 h 866" name="T3"/>
                <a:gd fmla="*/ 2147483647 w 1692" name="T4"/>
                <a:gd fmla="*/ 0 h 866" name="T5"/>
                <a:gd fmla="*/ 0 w 1692" name="T6"/>
                <a:gd fmla="*/ 2147483647 h 866" name="T7"/>
                <a:gd fmla="*/ 2147483647 w 1692" name="T8"/>
                <a:gd fmla="*/ 2147483647 h 86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65" w="1691">
                  <a:moveTo>
                    <a:pt x="106" y="866"/>
                  </a:moveTo>
                  <a:lnTo>
                    <a:pt x="1564" y="414"/>
                  </a:lnTo>
                  <a:lnTo>
                    <a:pt x="1692" y="0"/>
                  </a:lnTo>
                  <a:lnTo>
                    <a:pt x="0" y="764"/>
                  </a:lnTo>
                  <a:lnTo>
                    <a:pt x="106" y="866"/>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4402" name="Freeform 23"/>
            <p:cNvSpPr/>
            <p:nvPr/>
          </p:nvSpPr>
          <p:spPr bwMode="auto">
            <a:xfrm>
              <a:off x="4926013" y="5299075"/>
              <a:ext cx="2311400" cy="188913"/>
            </a:xfrm>
            <a:custGeom>
              <a:gdLst>
                <a:gd fmla="*/ 0 w 1456" name="T0"/>
                <a:gd fmla="*/ 2147483647 h 119" name="T1"/>
                <a:gd fmla="*/ 2147483647 w 1456" name="T2"/>
                <a:gd fmla="*/ 0 h 119" name="T3"/>
                <a:gd fmla="*/ 2147483647 w 1456" name="T4"/>
                <a:gd fmla="*/ 2147483647 h 119" name="T5"/>
                <a:gd fmla="*/ 2147483647 w 1456" name="T6"/>
                <a:gd fmla="*/ 2147483647 h 119" name="T7"/>
                <a:gd fmla="*/ 0 w 1456" name="T8"/>
                <a:gd fmla="*/ 2147483647 h 119"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19" w="1456">
                  <a:moveTo>
                    <a:pt x="0" y="17"/>
                  </a:moveTo>
                  <a:lnTo>
                    <a:pt x="1456" y="0"/>
                  </a:lnTo>
                  <a:lnTo>
                    <a:pt x="1366" y="119"/>
                  </a:lnTo>
                  <a:lnTo>
                    <a:pt x="106" y="119"/>
                  </a:lnTo>
                  <a:lnTo>
                    <a:pt x="0" y="17"/>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3" name="组合 116"/>
          <p:cNvGrpSpPr/>
          <p:nvPr/>
        </p:nvGrpSpPr>
        <p:grpSpPr>
          <a:xfrm>
            <a:off x="6222207" y="1061175"/>
            <a:ext cx="2689622" cy="1255852"/>
            <a:chOff x="8264912" y="1110233"/>
            <a:chExt cx="3586953" cy="1672746"/>
          </a:xfrm>
        </p:grpSpPr>
        <p:sp>
          <p:nvSpPr>
            <p:cNvPr id="111" name="文本框 110"/>
            <p:cNvSpPr txBox="1"/>
            <p:nvPr/>
          </p:nvSpPr>
          <p:spPr>
            <a:xfrm>
              <a:off x="8726974" y="1555998"/>
              <a:ext cx="2424646" cy="414101"/>
            </a:xfrm>
            <a:prstGeom prst="rect">
              <a:avLst/>
            </a:prstGeom>
            <a:noFill/>
          </p:spPr>
          <p:txBody>
            <a:bodyPr>
              <a:spAutoFit/>
            </a:bodyPr>
            <a:lstStyle/>
            <a:p>
              <a:pPr>
                <a:lnSpc>
                  <a:spcPct val="120000"/>
                </a:lnSpc>
              </a:pPr>
              <a:r>
                <a:rPr altLang="en-US" lang="zh-CN" sz="1200">
                  <a:solidFill>
                    <a:schemeClr val="accent1"/>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112" name="文本框 111"/>
            <p:cNvSpPr txBox="1"/>
            <p:nvPr/>
          </p:nvSpPr>
          <p:spPr bwMode="auto">
            <a:xfrm>
              <a:off x="8726975" y="1993832"/>
              <a:ext cx="3124889" cy="768828"/>
            </a:xfrm>
            <a:prstGeom prst="rect">
              <a:avLst/>
            </a:prstGeom>
            <a:noFill/>
          </p:spPr>
          <p:txBody>
            <a:bodyPr>
              <a:spAutoFit/>
            </a:bodyPr>
            <a:lstStyle/>
            <a:p>
              <a:pPr>
                <a:lnSpc>
                  <a:spcPts val="1275"/>
                </a:lnSpc>
                <a:defRPr/>
              </a:pPr>
              <a:r>
                <a:rPr altLang="zh-CN" lang="en-US" sz="900">
                  <a:solidFill>
                    <a:schemeClr val="bg1">
                      <a:lumMod val="65000"/>
                    </a:schemeClr>
                  </a:solidFill>
                  <a:latin charset="0" panose="020b0604020202020204" pitchFamily="34" typeface="Arial"/>
                  <a:cs charset="0" panose="020b0604020202020204" pitchFamily="34" typeface="Arial"/>
                </a:rPr>
                <a:t>Remember that happiness is a way of travel, not a destination. Remember that happiness is a way of travel.</a:t>
              </a:r>
            </a:p>
          </p:txBody>
        </p:sp>
        <p:cxnSp>
          <p:nvCxnSpPr>
            <p:cNvPr id="113" name="直接连接符 112"/>
            <p:cNvCxnSpPr/>
            <p:nvPr/>
          </p:nvCxnSpPr>
          <p:spPr>
            <a:xfrm>
              <a:off x="8814308" y="1993832"/>
              <a:ext cx="1779980" cy="0"/>
            </a:xfrm>
            <a:prstGeom prst="line">
              <a:avLst/>
            </a:prstGeom>
            <a:ln>
              <a:solidFill>
                <a:srgbClr val="0072A9"/>
              </a:solidFill>
              <a:prstDash val="dash"/>
            </a:ln>
          </p:spPr>
          <p:style>
            <a:lnRef idx="1">
              <a:schemeClr val="accent1"/>
            </a:lnRef>
            <a:fillRef idx="0">
              <a:schemeClr val="accent1"/>
            </a:fillRef>
            <a:effectRef idx="0">
              <a:schemeClr val="accent1"/>
            </a:effectRef>
            <a:fontRef idx="minor">
              <a:schemeClr val="tx1"/>
            </a:fontRef>
          </p:style>
        </p:cxnSp>
        <p:sp>
          <p:nvSpPr>
            <p:cNvPr id="14382" name="Freeform 74"/>
            <p:cNvSpPr>
              <a:spLocks noEditPoints="1"/>
            </p:cNvSpPr>
            <p:nvPr/>
          </p:nvSpPr>
          <p:spPr bwMode="auto">
            <a:xfrm>
              <a:off x="10671354" y="1628886"/>
              <a:ext cx="538255" cy="351936"/>
            </a:xfrm>
            <a:custGeom>
              <a:gdLst>
                <a:gd fmla="*/ 2147483647 w 99" name="T0"/>
                <a:gd fmla="*/ 2147483647 h 65" name="T1"/>
                <a:gd fmla="*/ 2147483647 w 99" name="T2"/>
                <a:gd fmla="*/ 2147483647 h 65" name="T3"/>
                <a:gd fmla="*/ 2147483647 w 99" name="T4"/>
                <a:gd fmla="*/ 2147483647 h 65" name="T5"/>
                <a:gd fmla="*/ 2147483647 w 99" name="T6"/>
                <a:gd fmla="*/ 2147483647 h 65" name="T7"/>
                <a:gd fmla="*/ 2147483647 w 99" name="T8"/>
                <a:gd fmla="*/ 2147483647 h 65" name="T9"/>
                <a:gd fmla="*/ 2147483647 w 99" name="T10"/>
                <a:gd fmla="*/ 2147483647 h 65" name="T11"/>
                <a:gd fmla="*/ 2147483647 w 99" name="T12"/>
                <a:gd fmla="*/ 2147483647 h 65" name="T13"/>
                <a:gd fmla="*/ 2147483647 w 99" name="T14"/>
                <a:gd fmla="*/ 2147483647 h 65" name="T15"/>
                <a:gd fmla="*/ 2147483647 w 99" name="T16"/>
                <a:gd fmla="*/ 2147483647 h 65" name="T17"/>
                <a:gd fmla="*/ 2147483647 w 99" name="T18"/>
                <a:gd fmla="*/ 2147483647 h 65" name="T19"/>
                <a:gd fmla="*/ 2147483647 w 99" name="T20"/>
                <a:gd fmla="*/ 2147483647 h 65" name="T21"/>
                <a:gd fmla="*/ 2147483647 w 99" name="T22"/>
                <a:gd fmla="*/ 2147483647 h 65" name="T23"/>
                <a:gd fmla="*/ 2147483647 w 99" name="T24"/>
                <a:gd fmla="*/ 2147483647 h 65" name="T25"/>
                <a:gd fmla="*/ 2147483647 w 99" name="T26"/>
                <a:gd fmla="*/ 2147483647 h 65" name="T27"/>
                <a:gd fmla="*/ 2147483647 w 99" name="T28"/>
                <a:gd fmla="*/ 2147483647 h 65" name="T29"/>
                <a:gd fmla="*/ 2147483647 w 99" name="T30"/>
                <a:gd fmla="*/ 2147483647 h 65" name="T31"/>
                <a:gd fmla="*/ 2147483647 w 99" name="T32"/>
                <a:gd fmla="*/ 2147483647 h 65" name="T33"/>
                <a:gd fmla="*/ 2147483647 w 99" name="T34"/>
                <a:gd fmla="*/ 0 h 65" name="T35"/>
                <a:gd fmla="*/ 2147483647 w 99" name="T36"/>
                <a:gd fmla="*/ 2147483647 h 65" name="T37"/>
                <a:gd fmla="*/ 2147483647 w 99" name="T38"/>
                <a:gd fmla="*/ 2147483647 h 65" name="T39"/>
                <a:gd fmla="*/ 2147483647 w 99" name="T40"/>
                <a:gd fmla="*/ 2147483647 h 65" name="T41"/>
                <a:gd fmla="*/ 0 w 99" name="T42"/>
                <a:gd fmla="*/ 2147483647 h 65" name="T43"/>
                <a:gd fmla="*/ 2147483647 w 99" name="T44"/>
                <a:gd fmla="*/ 2147483647 h 65" name="T45"/>
                <a:gd fmla="*/ 2147483647 w 99" name="T46"/>
                <a:gd fmla="*/ 2147483647 h 65" name="T47"/>
                <a:gd fmla="*/ 2147483647 w 99" name="T48"/>
                <a:gd fmla="*/ 2147483647 h 65" name="T49"/>
                <a:gd fmla="*/ 2147483647 w 99" name="T50"/>
                <a:gd fmla="*/ 2147483647 h 65" name="T51"/>
                <a:gd fmla="*/ 2147483647 w 99" name="T52"/>
                <a:gd fmla="*/ 2147483647 h 65" name="T53"/>
                <a:gd fmla="*/ 2147483647 w 99" name="T54"/>
                <a:gd fmla="*/ 2147483647 h 65" name="T55"/>
                <a:gd fmla="*/ 2147483647 w 99" name="T56"/>
                <a:gd fmla="*/ 2147483647 h 65" name="T57"/>
                <a:gd fmla="*/ 2147483647 w 99" name="T58"/>
                <a:gd fmla="*/ 2147483647 h 65" name="T59"/>
                <a:gd fmla="*/ 2147483647 w 99" name="T60"/>
                <a:gd fmla="*/ 2147483647 h 65" name="T61"/>
                <a:gd fmla="*/ 2147483647 w 99" name="T62"/>
                <a:gd fmla="*/ 2147483647 h 65" name="T63"/>
                <a:gd fmla="*/ 2147483647 w 99" name="T64"/>
                <a:gd fmla="*/ 2147483647 h 65"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b="b" l="0" r="r" t="0"/>
              <a:pathLst>
                <a:path h="65" w="99">
                  <a:moveTo>
                    <a:pt x="18" y="58"/>
                  </a:moveTo>
                  <a:cubicBezTo>
                    <a:pt x="30" y="58"/>
                    <a:pt x="42" y="60"/>
                    <a:pt x="53" y="65"/>
                  </a:cubicBezTo>
                  <a:cubicBezTo>
                    <a:pt x="64" y="60"/>
                    <a:pt x="75" y="57"/>
                    <a:pt x="87" y="57"/>
                  </a:cubicBezTo>
                  <a:cubicBezTo>
                    <a:pt x="87" y="23"/>
                    <a:pt x="87" y="23"/>
                    <a:pt x="87" y="23"/>
                  </a:cubicBezTo>
                  <a:cubicBezTo>
                    <a:pt x="53" y="28"/>
                    <a:pt x="53" y="28"/>
                    <a:pt x="53" y="28"/>
                  </a:cubicBezTo>
                  <a:cubicBezTo>
                    <a:pt x="18" y="23"/>
                    <a:pt x="18" y="23"/>
                    <a:pt x="18" y="23"/>
                  </a:cubicBezTo>
                  <a:cubicBezTo>
                    <a:pt x="18" y="58"/>
                    <a:pt x="18" y="58"/>
                    <a:pt x="18" y="58"/>
                  </a:cubicBezTo>
                  <a:close/>
                  <a:moveTo>
                    <a:pt x="99" y="8"/>
                  </a:moveTo>
                  <a:cubicBezTo>
                    <a:pt x="99" y="17"/>
                    <a:pt x="99" y="17"/>
                    <a:pt x="99" y="17"/>
                  </a:cubicBezTo>
                  <a:cubicBezTo>
                    <a:pt x="53" y="24"/>
                    <a:pt x="53" y="24"/>
                    <a:pt x="53" y="24"/>
                  </a:cubicBezTo>
                  <a:cubicBezTo>
                    <a:pt x="7" y="17"/>
                    <a:pt x="7" y="17"/>
                    <a:pt x="7" y="17"/>
                  </a:cubicBezTo>
                  <a:cubicBezTo>
                    <a:pt x="7" y="34"/>
                    <a:pt x="7" y="34"/>
                    <a:pt x="7" y="34"/>
                  </a:cubicBezTo>
                  <a:cubicBezTo>
                    <a:pt x="8" y="35"/>
                    <a:pt x="9" y="36"/>
                    <a:pt x="9" y="37"/>
                  </a:cubicBezTo>
                  <a:cubicBezTo>
                    <a:pt x="9" y="39"/>
                    <a:pt x="7" y="41"/>
                    <a:pt x="5" y="41"/>
                  </a:cubicBezTo>
                  <a:cubicBezTo>
                    <a:pt x="4" y="41"/>
                    <a:pt x="2" y="39"/>
                    <a:pt x="2" y="37"/>
                  </a:cubicBezTo>
                  <a:cubicBezTo>
                    <a:pt x="2" y="36"/>
                    <a:pt x="3" y="35"/>
                    <a:pt x="4" y="34"/>
                  </a:cubicBezTo>
                  <a:cubicBezTo>
                    <a:pt x="4" y="25"/>
                    <a:pt x="4" y="17"/>
                    <a:pt x="4" y="8"/>
                  </a:cubicBezTo>
                  <a:cubicBezTo>
                    <a:pt x="53" y="0"/>
                    <a:pt x="53" y="0"/>
                    <a:pt x="53" y="0"/>
                  </a:cubicBezTo>
                  <a:cubicBezTo>
                    <a:pt x="99" y="8"/>
                    <a:pt x="99" y="8"/>
                    <a:pt x="99" y="8"/>
                  </a:cubicBezTo>
                  <a:close/>
                  <a:moveTo>
                    <a:pt x="8" y="42"/>
                  </a:moveTo>
                  <a:cubicBezTo>
                    <a:pt x="6" y="43"/>
                    <a:pt x="5" y="43"/>
                    <a:pt x="3" y="42"/>
                  </a:cubicBezTo>
                  <a:cubicBezTo>
                    <a:pt x="2" y="47"/>
                    <a:pt x="1" y="52"/>
                    <a:pt x="0" y="58"/>
                  </a:cubicBezTo>
                  <a:cubicBezTo>
                    <a:pt x="1" y="58"/>
                    <a:pt x="2" y="58"/>
                    <a:pt x="2" y="58"/>
                  </a:cubicBezTo>
                  <a:cubicBezTo>
                    <a:pt x="3" y="56"/>
                    <a:pt x="3" y="56"/>
                    <a:pt x="3" y="56"/>
                  </a:cubicBezTo>
                  <a:cubicBezTo>
                    <a:pt x="3" y="58"/>
                    <a:pt x="3" y="58"/>
                    <a:pt x="3" y="58"/>
                  </a:cubicBezTo>
                  <a:cubicBezTo>
                    <a:pt x="4" y="59"/>
                    <a:pt x="5" y="59"/>
                    <a:pt x="6" y="59"/>
                  </a:cubicBezTo>
                  <a:cubicBezTo>
                    <a:pt x="7" y="57"/>
                    <a:pt x="7" y="57"/>
                    <a:pt x="7" y="57"/>
                  </a:cubicBezTo>
                  <a:cubicBezTo>
                    <a:pt x="7" y="59"/>
                    <a:pt x="7" y="59"/>
                    <a:pt x="7" y="59"/>
                  </a:cubicBezTo>
                  <a:cubicBezTo>
                    <a:pt x="7" y="59"/>
                    <a:pt x="8" y="59"/>
                    <a:pt x="8" y="59"/>
                  </a:cubicBezTo>
                  <a:cubicBezTo>
                    <a:pt x="8" y="51"/>
                    <a:pt x="8" y="51"/>
                    <a:pt x="8" y="51"/>
                  </a:cubicBezTo>
                  <a:cubicBezTo>
                    <a:pt x="9" y="58"/>
                    <a:pt x="9" y="58"/>
                    <a:pt x="9" y="58"/>
                  </a:cubicBezTo>
                  <a:cubicBezTo>
                    <a:pt x="10" y="58"/>
                    <a:pt x="10" y="58"/>
                    <a:pt x="11" y="58"/>
                  </a:cubicBezTo>
                  <a:cubicBezTo>
                    <a:pt x="10" y="52"/>
                    <a:pt x="9" y="47"/>
                    <a:pt x="8" y="42"/>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16" name="文本框 115"/>
            <p:cNvSpPr txBox="1"/>
            <p:nvPr/>
          </p:nvSpPr>
          <p:spPr>
            <a:xfrm>
              <a:off x="8264913" y="1110233"/>
              <a:ext cx="1498930" cy="608973"/>
            </a:xfrm>
            <a:prstGeom prst="rect">
              <a:avLst/>
            </a:prstGeom>
            <a:noFill/>
          </p:spPr>
          <p:txBody>
            <a:bodyPr>
              <a:spAutoFit/>
            </a:bodyPr>
            <a:lstStyle/>
            <a:p>
              <a:pPr algn="ctr">
                <a:defRPr/>
              </a:pPr>
              <a:r>
                <a:rPr altLang="zh-CN" lang="en-US" sz="2400">
                  <a:solidFill>
                    <a:schemeClr val="tx1">
                      <a:lumMod val="50000"/>
                      <a:lumOff val="50000"/>
                    </a:schemeClr>
                  </a:solidFill>
                  <a:latin charset="0" panose="020b0806030902050204" pitchFamily="34" typeface="Impact"/>
                </a:rPr>
                <a:t>03</a:t>
              </a:r>
            </a:p>
          </p:txBody>
        </p:sp>
      </p:grpSp>
      <p:grpSp>
        <p:nvGrpSpPr>
          <p:cNvPr id="4" name="组合 128"/>
          <p:cNvGrpSpPr/>
          <p:nvPr/>
        </p:nvGrpSpPr>
        <p:grpSpPr>
          <a:xfrm>
            <a:off x="5494735" y="1280318"/>
            <a:ext cx="1072753" cy="116717"/>
            <a:chOff x="7294513" y="1402080"/>
            <a:chExt cx="1431679" cy="154675"/>
          </a:xfrm>
        </p:grpSpPr>
        <p:cxnSp>
          <p:nvCxnSpPr>
            <p:cNvPr id="126" name="直接连接符 125"/>
            <p:cNvCxnSpPr>
              <a:stCxn id="14394" idx="0"/>
            </p:cNvCxnSpPr>
            <p:nvPr/>
          </p:nvCxnSpPr>
          <p:spPr>
            <a:xfrm flipV="1">
              <a:off x="7294513" y="1402080"/>
              <a:ext cx="349578" cy="154675"/>
            </a:xfrm>
            <a:prstGeom prst="line">
              <a:avLst/>
            </a:prstGeom>
            <a:ln>
              <a:solidFill>
                <a:schemeClr val="bg2">
                  <a:lumMod val="25000"/>
                </a:schemeClr>
              </a:solidFill>
              <a:prstDash val="lgDashDot"/>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flipV="1">
              <a:off x="7644091" y="1402080"/>
              <a:ext cx="1082101" cy="1578"/>
            </a:xfrm>
            <a:prstGeom prst="line">
              <a:avLst/>
            </a:prstGeom>
            <a:ln>
              <a:solidFill>
                <a:schemeClr val="bg2">
                  <a:lumMod val="25000"/>
                </a:schemeClr>
              </a:solidFill>
              <a:prstDash val="lgDashDot"/>
              <a:tailEnd type="oval"/>
            </a:ln>
          </p:spPr>
          <p:style>
            <a:lnRef idx="1">
              <a:schemeClr val="accent1"/>
            </a:lnRef>
            <a:fillRef idx="0">
              <a:schemeClr val="accent1"/>
            </a:fillRef>
            <a:effectRef idx="0">
              <a:schemeClr val="accent1"/>
            </a:effectRef>
            <a:fontRef idx="minor">
              <a:schemeClr val="tx1"/>
            </a:fontRef>
          </p:style>
        </p:cxnSp>
      </p:grpSp>
      <p:grpSp>
        <p:nvGrpSpPr>
          <p:cNvPr id="5" name="组合 129"/>
          <p:cNvGrpSpPr/>
          <p:nvPr/>
        </p:nvGrpSpPr>
        <p:grpSpPr>
          <a:xfrm flipV="1">
            <a:off x="5737623" y="2346256"/>
            <a:ext cx="829865" cy="383500"/>
            <a:chOff x="7294513" y="1045867"/>
            <a:chExt cx="1107778" cy="510888"/>
          </a:xfrm>
        </p:grpSpPr>
        <p:cxnSp>
          <p:nvCxnSpPr>
            <p:cNvPr id="131" name="直接连接符 130"/>
            <p:cNvCxnSpPr/>
            <p:nvPr/>
          </p:nvCxnSpPr>
          <p:spPr>
            <a:xfrm flipV="1">
              <a:off x="7294513" y="1402853"/>
              <a:ext cx="349657" cy="153902"/>
            </a:xfrm>
            <a:prstGeom prst="line">
              <a:avLst/>
            </a:prstGeom>
            <a:ln>
              <a:solidFill>
                <a:schemeClr val="bg2">
                  <a:lumMod val="25000"/>
                </a:schemeClr>
              </a:solidFill>
              <a:prstDash val="lgDashDot"/>
            </a:ln>
          </p:spPr>
          <p:style>
            <a:lnRef idx="1">
              <a:schemeClr val="accent1"/>
            </a:lnRef>
            <a:fillRef idx="0">
              <a:schemeClr val="accent1"/>
            </a:fillRef>
            <a:effectRef idx="0">
              <a:schemeClr val="accent1"/>
            </a:effectRef>
            <a:fontRef idx="minor">
              <a:schemeClr val="tx1"/>
            </a:fontRef>
          </p:style>
        </p:cxnSp>
        <p:cxnSp>
          <p:nvCxnSpPr>
            <p:cNvPr id="132" name="直接连接符 131"/>
            <p:cNvCxnSpPr/>
            <p:nvPr/>
          </p:nvCxnSpPr>
          <p:spPr>
            <a:xfrm flipV="1">
              <a:off x="7644170" y="1045867"/>
              <a:ext cx="758121" cy="356986"/>
            </a:xfrm>
            <a:prstGeom prst="line">
              <a:avLst/>
            </a:prstGeom>
            <a:ln>
              <a:solidFill>
                <a:schemeClr val="bg2">
                  <a:lumMod val="25000"/>
                </a:schemeClr>
              </a:solidFill>
              <a:prstDash val="lgDashDot"/>
              <a:tailEnd type="oval"/>
            </a:ln>
          </p:spPr>
          <p:style>
            <a:lnRef idx="1">
              <a:schemeClr val="accent1"/>
            </a:lnRef>
            <a:fillRef idx="0">
              <a:schemeClr val="accent1"/>
            </a:fillRef>
            <a:effectRef idx="0">
              <a:schemeClr val="accent1"/>
            </a:effectRef>
            <a:fontRef idx="minor">
              <a:schemeClr val="tx1"/>
            </a:fontRef>
          </p:style>
        </p:cxnSp>
      </p:grpSp>
      <p:grpSp>
        <p:nvGrpSpPr>
          <p:cNvPr id="6" name="组合 171"/>
          <p:cNvGrpSpPr/>
          <p:nvPr/>
        </p:nvGrpSpPr>
        <p:grpSpPr>
          <a:xfrm>
            <a:off x="6222207" y="2523715"/>
            <a:ext cx="2689622" cy="1255853"/>
            <a:chOff x="8295966" y="3363955"/>
            <a:chExt cx="3586953" cy="1674183"/>
          </a:xfrm>
        </p:grpSpPr>
        <p:sp>
          <p:nvSpPr>
            <p:cNvPr id="120" name="文本框 119"/>
            <p:cNvSpPr txBox="1"/>
            <p:nvPr/>
          </p:nvSpPr>
          <p:spPr>
            <a:xfrm>
              <a:off x="8758028" y="3810102"/>
              <a:ext cx="2424646" cy="414457"/>
            </a:xfrm>
            <a:prstGeom prst="rect">
              <a:avLst/>
            </a:prstGeom>
            <a:noFill/>
          </p:spPr>
          <p:txBody>
            <a:bodyPr>
              <a:spAutoFit/>
            </a:bodyPr>
            <a:lstStyle/>
            <a:p>
              <a:pPr>
                <a:lnSpc>
                  <a:spcPct val="120000"/>
                </a:lnSpc>
              </a:pPr>
              <a:r>
                <a:rPr altLang="en-US" lang="zh-CN" sz="1200">
                  <a:solidFill>
                    <a:schemeClr val="accent1"/>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121" name="文本框 120"/>
            <p:cNvSpPr txBox="1"/>
            <p:nvPr/>
          </p:nvSpPr>
          <p:spPr bwMode="auto">
            <a:xfrm>
              <a:off x="8758029" y="4248313"/>
              <a:ext cx="3124889" cy="769488"/>
            </a:xfrm>
            <a:prstGeom prst="rect">
              <a:avLst/>
            </a:prstGeom>
            <a:noFill/>
          </p:spPr>
          <p:txBody>
            <a:bodyPr>
              <a:spAutoFit/>
            </a:bodyPr>
            <a:lstStyle/>
            <a:p>
              <a:pPr>
                <a:lnSpc>
                  <a:spcPts val="1275"/>
                </a:lnSpc>
                <a:defRPr/>
              </a:pPr>
              <a:r>
                <a:rPr altLang="zh-CN" lang="en-US" sz="900">
                  <a:solidFill>
                    <a:schemeClr val="bg1">
                      <a:lumMod val="65000"/>
                    </a:schemeClr>
                  </a:solidFill>
                  <a:latin charset="0" panose="020b0604020202020204" pitchFamily="34" typeface="Arial"/>
                  <a:cs charset="0" panose="020b0604020202020204" pitchFamily="34" typeface="Arial"/>
                </a:rPr>
                <a:t>Remember that happiness is a way of travel, not a destination. Remember that happiness is a way of travel.</a:t>
              </a:r>
            </a:p>
          </p:txBody>
        </p:sp>
        <p:cxnSp>
          <p:nvCxnSpPr>
            <p:cNvPr id="122" name="直接连接符 121"/>
            <p:cNvCxnSpPr/>
            <p:nvPr/>
          </p:nvCxnSpPr>
          <p:spPr>
            <a:xfrm>
              <a:off x="8845362" y="4248314"/>
              <a:ext cx="1779980" cy="0"/>
            </a:xfrm>
            <a:prstGeom prst="line">
              <a:avLst/>
            </a:prstGeom>
            <a:ln>
              <a:solidFill>
                <a:srgbClr val="0072A9"/>
              </a:solidFill>
              <a:prstDash val="dash"/>
            </a:ln>
          </p:spPr>
          <p:style>
            <a:lnRef idx="1">
              <a:schemeClr val="accent1"/>
            </a:lnRef>
            <a:fillRef idx="0">
              <a:schemeClr val="accent1"/>
            </a:fillRef>
            <a:effectRef idx="0">
              <a:schemeClr val="accent1"/>
            </a:effectRef>
            <a:fontRef idx="minor">
              <a:schemeClr val="tx1"/>
            </a:fontRef>
          </p:style>
        </p:cxnSp>
        <p:sp>
          <p:nvSpPr>
            <p:cNvPr id="124" name="文本框 123"/>
            <p:cNvSpPr txBox="1"/>
            <p:nvPr/>
          </p:nvSpPr>
          <p:spPr>
            <a:xfrm>
              <a:off x="8295967" y="3363956"/>
              <a:ext cx="1498930" cy="609495"/>
            </a:xfrm>
            <a:prstGeom prst="rect">
              <a:avLst/>
            </a:prstGeom>
            <a:noFill/>
          </p:spPr>
          <p:txBody>
            <a:bodyPr>
              <a:spAutoFit/>
            </a:bodyPr>
            <a:lstStyle/>
            <a:p>
              <a:pPr algn="ctr">
                <a:defRPr/>
              </a:pPr>
              <a:r>
                <a:rPr altLang="zh-CN" lang="en-US" sz="2400">
                  <a:solidFill>
                    <a:schemeClr val="bg1">
                      <a:lumMod val="65000"/>
                    </a:schemeClr>
                  </a:solidFill>
                  <a:latin charset="0" panose="020b0806030902050204" pitchFamily="34" typeface="Impact"/>
                </a:rPr>
                <a:t>04</a:t>
              </a:r>
            </a:p>
          </p:txBody>
        </p:sp>
        <p:sp>
          <p:nvSpPr>
            <p:cNvPr id="14374" name="Freeform 59"/>
            <p:cNvSpPr>
              <a:spLocks noEditPoints="1"/>
            </p:cNvSpPr>
            <p:nvPr/>
          </p:nvSpPr>
          <p:spPr bwMode="auto">
            <a:xfrm>
              <a:off x="10669054" y="3833487"/>
              <a:ext cx="604962" cy="457746"/>
            </a:xfrm>
            <a:custGeom>
              <a:gdLst>
                <a:gd fmla="*/ 2147483647 w 111" name="T0"/>
                <a:gd fmla="*/ 2147483647 h 84" name="T1"/>
                <a:gd fmla="*/ 2147483647 w 111" name="T2"/>
                <a:gd fmla="*/ 2147483647 h 84" name="T3"/>
                <a:gd fmla="*/ 2147483647 w 111" name="T4"/>
                <a:gd fmla="*/ 2147483647 h 84" name="T5"/>
                <a:gd fmla="*/ 2147483647 w 111" name="T6"/>
                <a:gd fmla="*/ 2147483647 h 84" name="T7"/>
                <a:gd fmla="*/ 2147483647 w 111" name="T8"/>
                <a:gd fmla="*/ 2147483647 h 84" name="T9"/>
                <a:gd fmla="*/ 2147483647 w 111" name="T10"/>
                <a:gd fmla="*/ 2147483647 h 84" name="T11"/>
                <a:gd fmla="*/ 2147483647 w 111" name="T12"/>
                <a:gd fmla="*/ 2147483647 h 84" name="T13"/>
                <a:gd fmla="*/ 2147483647 w 111" name="T14"/>
                <a:gd fmla="*/ 2147483647 h 84" name="T15"/>
                <a:gd fmla="*/ 2147483647 w 111" name="T16"/>
                <a:gd fmla="*/ 2147483647 h 84" name="T17"/>
                <a:gd fmla="*/ 2147483647 w 111" name="T18"/>
                <a:gd fmla="*/ 2147483647 h 84" name="T19"/>
                <a:gd fmla="*/ 2147483647 w 111" name="T20"/>
                <a:gd fmla="*/ 2147483647 h 84" name="T21"/>
                <a:gd fmla="*/ 2147483647 w 111" name="T22"/>
                <a:gd fmla="*/ 2147483647 h 84" name="T23"/>
                <a:gd fmla="*/ 2147483647 w 111" name="T24"/>
                <a:gd fmla="*/ 2147483647 h 84" name="T25"/>
                <a:gd fmla="*/ 2147483647 w 111" name="T26"/>
                <a:gd fmla="*/ 2147483647 h 84" name="T27"/>
                <a:gd fmla="*/ 2147483647 w 111" name="T28"/>
                <a:gd fmla="*/ 2147483647 h 84" name="T29"/>
                <a:gd fmla="*/ 2147483647 w 111" name="T30"/>
                <a:gd fmla="*/ 2147483647 h 84" name="T31"/>
                <a:gd fmla="*/ 2147483647 w 111" name="T32"/>
                <a:gd fmla="*/ 2147483647 h 84" name="T33"/>
                <a:gd fmla="*/ 2147483647 w 111" name="T34"/>
                <a:gd fmla="*/ 2147483647 h 84" name="T35"/>
                <a:gd fmla="*/ 2147483647 w 111" name="T36"/>
                <a:gd fmla="*/ 2147483647 h 84" name="T37"/>
                <a:gd fmla="*/ 2147483647 w 111" name="T38"/>
                <a:gd fmla="*/ 2147483647 h 84" name="T39"/>
                <a:gd fmla="*/ 2147483647 w 111" name="T40"/>
                <a:gd fmla="*/ 2147483647 h 84" name="T41"/>
                <a:gd fmla="*/ 2147483647 w 111" name="T42"/>
                <a:gd fmla="*/ 2147483647 h 84" name="T43"/>
                <a:gd fmla="*/ 2147483647 w 111" name="T44"/>
                <a:gd fmla="*/ 2147483647 h 84" name="T45"/>
                <a:gd fmla="*/ 2147483647 w 111" name="T46"/>
                <a:gd fmla="*/ 2147483647 h 84" name="T47"/>
                <a:gd fmla="*/ 2147483647 w 111" name="T48"/>
                <a:gd fmla="*/ 2147483647 h 84" name="T49"/>
                <a:gd fmla="*/ 2147483647 w 111" name="T50"/>
                <a:gd fmla="*/ 2147483647 h 84" name="T51"/>
                <a:gd fmla="*/ 2147483647 w 111" name="T52"/>
                <a:gd fmla="*/ 2147483647 h 84" name="T53"/>
                <a:gd fmla="*/ 2147483647 w 111" name="T54"/>
                <a:gd fmla="*/ 2147483647 h 84" name="T55"/>
                <a:gd fmla="*/ 2147483647 w 111" name="T56"/>
                <a:gd fmla="*/ 2147483647 h 84" name="T57"/>
                <a:gd fmla="*/ 2147483647 w 111" name="T58"/>
                <a:gd fmla="*/ 2147483647 h 84" name="T59"/>
                <a:gd fmla="*/ 2147483647 w 111" name="T60"/>
                <a:gd fmla="*/ 2147483647 h 84" name="T61"/>
                <a:gd fmla="*/ 2147483647 w 111" name="T62"/>
                <a:gd fmla="*/ 2147483647 h 84" name="T63"/>
                <a:gd fmla="*/ 2147483647 w 111" name="T64"/>
                <a:gd fmla="*/ 2147483647 h 84" name="T65"/>
                <a:gd fmla="*/ 2147483647 w 111" name="T66"/>
                <a:gd fmla="*/ 2147483647 h 84" name="T67"/>
                <a:gd fmla="*/ 2147483647 w 111" name="T68"/>
                <a:gd fmla="*/ 2147483647 h 84" name="T69"/>
                <a:gd fmla="*/ 2147483647 w 111" name="T70"/>
                <a:gd fmla="*/ 2147483647 h 84" name="T71"/>
                <a:gd fmla="*/ 2147483647 w 111" name="T72"/>
                <a:gd fmla="*/ 2147483647 h 84" name="T73"/>
                <a:gd fmla="*/ 2147483647 w 111" name="T74"/>
                <a:gd fmla="*/ 2147483647 h 84" name="T75"/>
                <a:gd fmla="*/ 2147483647 w 111" name="T76"/>
                <a:gd fmla="*/ 2147483647 h 84" name="T77"/>
                <a:gd fmla="*/ 2147483647 w 111" name="T78"/>
                <a:gd fmla="*/ 2147483647 h 84" name="T79"/>
                <a:gd fmla="*/ 2147483647 w 111" name="T80"/>
                <a:gd fmla="*/ 2147483647 h 84" name="T81"/>
                <a:gd fmla="*/ 2147483647 w 111" name="T82"/>
                <a:gd fmla="*/ 2147483647 h 84" name="T83"/>
                <a:gd fmla="*/ 2147483647 w 111" name="T84"/>
                <a:gd fmla="*/ 2147483647 h 84" name="T85"/>
                <a:gd fmla="*/ 2147483647 w 111" name="T86"/>
                <a:gd fmla="*/ 2147483647 h 84" name="T87"/>
                <a:gd fmla="*/ 2147483647 w 111" name="T88"/>
                <a:gd fmla="*/ 2147483647 h 84" name="T89"/>
                <a:gd fmla="*/ 2147483647 w 111" name="T90"/>
                <a:gd fmla="*/ 2147483647 h 84" name="T91"/>
                <a:gd fmla="*/ 2147483647 w 111" name="T92"/>
                <a:gd fmla="*/ 2147483647 h 84" name="T93"/>
                <a:gd fmla="*/ 2147483647 w 111" name="T94"/>
                <a:gd fmla="*/ 2147483647 h 84" name="T95"/>
                <a:gd fmla="*/ 2147483647 w 111" name="T96"/>
                <a:gd fmla="*/ 2147483647 h 84" name="T97"/>
                <a:gd fmla="*/ 0 w 111" name="T98"/>
                <a:gd fmla="*/ 2147483647 h 84" name="T99"/>
                <a:gd fmla="*/ 2147483647 w 111" name="T100"/>
                <a:gd fmla="*/ 2147483647 h 84" name="T101"/>
                <a:gd fmla="*/ 2147483647 w 111" name="T102"/>
                <a:gd fmla="*/ 2147483647 h 84" name="T103"/>
                <a:gd fmla="*/ 2147483647 w 111" name="T104"/>
                <a:gd fmla="*/ 2147483647 h 84" name="T105"/>
                <a:gd fmla="*/ 2147483647 w 111" name="T106"/>
                <a:gd fmla="*/ 2147483647 h 84" name="T107"/>
                <a:gd fmla="*/ 2147483647 w 111" name="T108"/>
                <a:gd fmla="*/ 2147483647 h 84" name="T109"/>
                <a:gd fmla="*/ 2147483647 w 111" name="T110"/>
                <a:gd fmla="*/ 2147483647 h 84"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b" l="0" r="r" t="0"/>
              <a:pathLst>
                <a:path h="84" w="110">
                  <a:moveTo>
                    <a:pt x="17" y="2"/>
                  </a:moveTo>
                  <a:cubicBezTo>
                    <a:pt x="22" y="0"/>
                    <a:pt x="26" y="1"/>
                    <a:pt x="29" y="4"/>
                  </a:cubicBezTo>
                  <a:cubicBezTo>
                    <a:pt x="27" y="21"/>
                    <a:pt x="24" y="37"/>
                    <a:pt x="20" y="51"/>
                  </a:cubicBezTo>
                  <a:cubicBezTo>
                    <a:pt x="15" y="50"/>
                    <a:pt x="10" y="49"/>
                    <a:pt x="5" y="48"/>
                  </a:cubicBezTo>
                  <a:cubicBezTo>
                    <a:pt x="6" y="31"/>
                    <a:pt x="11" y="15"/>
                    <a:pt x="17" y="2"/>
                  </a:cubicBezTo>
                  <a:close/>
                  <a:moveTo>
                    <a:pt x="20" y="68"/>
                  </a:moveTo>
                  <a:cubicBezTo>
                    <a:pt x="17" y="76"/>
                    <a:pt x="17" y="76"/>
                    <a:pt x="17" y="76"/>
                  </a:cubicBezTo>
                  <a:cubicBezTo>
                    <a:pt x="74" y="76"/>
                    <a:pt x="80" y="76"/>
                    <a:pt x="107" y="76"/>
                  </a:cubicBezTo>
                  <a:cubicBezTo>
                    <a:pt x="111" y="76"/>
                    <a:pt x="111" y="76"/>
                    <a:pt x="111" y="76"/>
                  </a:cubicBezTo>
                  <a:cubicBezTo>
                    <a:pt x="111" y="72"/>
                    <a:pt x="111" y="72"/>
                    <a:pt x="111" y="72"/>
                  </a:cubicBezTo>
                  <a:cubicBezTo>
                    <a:pt x="111" y="27"/>
                    <a:pt x="111" y="27"/>
                    <a:pt x="111" y="27"/>
                  </a:cubicBezTo>
                  <a:cubicBezTo>
                    <a:pt x="111" y="26"/>
                    <a:pt x="111" y="26"/>
                    <a:pt x="111" y="26"/>
                  </a:cubicBezTo>
                  <a:cubicBezTo>
                    <a:pt x="110" y="24"/>
                    <a:pt x="110" y="24"/>
                    <a:pt x="110" y="24"/>
                  </a:cubicBezTo>
                  <a:cubicBezTo>
                    <a:pt x="96" y="11"/>
                    <a:pt x="96" y="11"/>
                    <a:pt x="96" y="11"/>
                  </a:cubicBezTo>
                  <a:cubicBezTo>
                    <a:pt x="95" y="10"/>
                    <a:pt x="95" y="10"/>
                    <a:pt x="95" y="10"/>
                  </a:cubicBezTo>
                  <a:cubicBezTo>
                    <a:pt x="93" y="10"/>
                    <a:pt x="93" y="10"/>
                    <a:pt x="93" y="10"/>
                  </a:cubicBezTo>
                  <a:cubicBezTo>
                    <a:pt x="33" y="10"/>
                    <a:pt x="33" y="10"/>
                    <a:pt x="33" y="10"/>
                  </a:cubicBezTo>
                  <a:cubicBezTo>
                    <a:pt x="33" y="12"/>
                    <a:pt x="33" y="15"/>
                    <a:pt x="33" y="17"/>
                  </a:cubicBezTo>
                  <a:cubicBezTo>
                    <a:pt x="89" y="17"/>
                    <a:pt x="89" y="17"/>
                    <a:pt x="89" y="17"/>
                  </a:cubicBezTo>
                  <a:cubicBezTo>
                    <a:pt x="88" y="29"/>
                    <a:pt x="88" y="29"/>
                    <a:pt x="88" y="29"/>
                  </a:cubicBezTo>
                  <a:cubicBezTo>
                    <a:pt x="88" y="31"/>
                    <a:pt x="88" y="31"/>
                    <a:pt x="88" y="31"/>
                  </a:cubicBezTo>
                  <a:cubicBezTo>
                    <a:pt x="90" y="31"/>
                    <a:pt x="90" y="31"/>
                    <a:pt x="90" y="31"/>
                  </a:cubicBezTo>
                  <a:cubicBezTo>
                    <a:pt x="104" y="31"/>
                    <a:pt x="104" y="31"/>
                    <a:pt x="104" y="31"/>
                  </a:cubicBezTo>
                  <a:cubicBezTo>
                    <a:pt x="104" y="68"/>
                    <a:pt x="104" y="68"/>
                    <a:pt x="104" y="68"/>
                  </a:cubicBezTo>
                  <a:cubicBezTo>
                    <a:pt x="84" y="68"/>
                    <a:pt x="61" y="68"/>
                    <a:pt x="20" y="68"/>
                  </a:cubicBezTo>
                  <a:close/>
                  <a:moveTo>
                    <a:pt x="102" y="27"/>
                  </a:moveTo>
                  <a:cubicBezTo>
                    <a:pt x="92" y="27"/>
                    <a:pt x="92" y="27"/>
                    <a:pt x="92" y="27"/>
                  </a:cubicBezTo>
                  <a:cubicBezTo>
                    <a:pt x="93" y="19"/>
                    <a:pt x="93" y="19"/>
                    <a:pt x="93" y="19"/>
                  </a:cubicBezTo>
                  <a:cubicBezTo>
                    <a:pt x="102" y="27"/>
                    <a:pt x="102" y="27"/>
                    <a:pt x="102" y="27"/>
                  </a:cubicBezTo>
                  <a:close/>
                  <a:moveTo>
                    <a:pt x="34" y="45"/>
                  </a:moveTo>
                  <a:cubicBezTo>
                    <a:pt x="79" y="45"/>
                    <a:pt x="79" y="45"/>
                    <a:pt x="79" y="45"/>
                  </a:cubicBezTo>
                  <a:cubicBezTo>
                    <a:pt x="79" y="48"/>
                    <a:pt x="79" y="48"/>
                    <a:pt x="79" y="48"/>
                  </a:cubicBezTo>
                  <a:cubicBezTo>
                    <a:pt x="34" y="48"/>
                    <a:pt x="34" y="48"/>
                    <a:pt x="34" y="48"/>
                  </a:cubicBezTo>
                  <a:cubicBezTo>
                    <a:pt x="34" y="45"/>
                    <a:pt x="34" y="45"/>
                    <a:pt x="34" y="45"/>
                  </a:cubicBezTo>
                  <a:close/>
                  <a:moveTo>
                    <a:pt x="34" y="34"/>
                  </a:moveTo>
                  <a:cubicBezTo>
                    <a:pt x="75" y="34"/>
                    <a:pt x="75" y="34"/>
                    <a:pt x="75" y="34"/>
                  </a:cubicBezTo>
                  <a:cubicBezTo>
                    <a:pt x="75" y="37"/>
                    <a:pt x="75" y="37"/>
                    <a:pt x="75" y="37"/>
                  </a:cubicBezTo>
                  <a:cubicBezTo>
                    <a:pt x="34" y="37"/>
                    <a:pt x="34" y="37"/>
                    <a:pt x="34" y="37"/>
                  </a:cubicBezTo>
                  <a:cubicBezTo>
                    <a:pt x="34" y="34"/>
                    <a:pt x="34" y="34"/>
                    <a:pt x="34" y="34"/>
                  </a:cubicBezTo>
                  <a:close/>
                  <a:moveTo>
                    <a:pt x="34" y="23"/>
                  </a:moveTo>
                  <a:cubicBezTo>
                    <a:pt x="75" y="23"/>
                    <a:pt x="75" y="23"/>
                    <a:pt x="75" y="23"/>
                  </a:cubicBezTo>
                  <a:cubicBezTo>
                    <a:pt x="75" y="26"/>
                    <a:pt x="75" y="26"/>
                    <a:pt x="75" y="26"/>
                  </a:cubicBezTo>
                  <a:cubicBezTo>
                    <a:pt x="34" y="26"/>
                    <a:pt x="34" y="26"/>
                    <a:pt x="34" y="26"/>
                  </a:cubicBezTo>
                  <a:cubicBezTo>
                    <a:pt x="34" y="23"/>
                    <a:pt x="34" y="23"/>
                    <a:pt x="34" y="23"/>
                  </a:cubicBezTo>
                  <a:close/>
                  <a:moveTo>
                    <a:pt x="4" y="70"/>
                  </a:moveTo>
                  <a:cubicBezTo>
                    <a:pt x="10" y="72"/>
                    <a:pt x="10" y="72"/>
                    <a:pt x="10" y="72"/>
                  </a:cubicBezTo>
                  <a:cubicBezTo>
                    <a:pt x="10" y="79"/>
                    <a:pt x="10" y="79"/>
                    <a:pt x="10" y="79"/>
                  </a:cubicBezTo>
                  <a:cubicBezTo>
                    <a:pt x="5" y="84"/>
                    <a:pt x="5" y="84"/>
                    <a:pt x="5" y="84"/>
                  </a:cubicBezTo>
                  <a:cubicBezTo>
                    <a:pt x="4" y="84"/>
                    <a:pt x="3" y="83"/>
                    <a:pt x="2" y="83"/>
                  </a:cubicBezTo>
                  <a:cubicBezTo>
                    <a:pt x="0" y="76"/>
                    <a:pt x="0" y="76"/>
                    <a:pt x="0" y="76"/>
                  </a:cubicBezTo>
                  <a:cubicBezTo>
                    <a:pt x="4" y="70"/>
                    <a:pt x="4" y="70"/>
                    <a:pt x="4" y="70"/>
                  </a:cubicBezTo>
                  <a:close/>
                  <a:moveTo>
                    <a:pt x="4" y="51"/>
                  </a:moveTo>
                  <a:cubicBezTo>
                    <a:pt x="4" y="57"/>
                    <a:pt x="3" y="63"/>
                    <a:pt x="2" y="68"/>
                  </a:cubicBezTo>
                  <a:cubicBezTo>
                    <a:pt x="6" y="69"/>
                    <a:pt x="9" y="70"/>
                    <a:pt x="13" y="71"/>
                  </a:cubicBezTo>
                  <a:cubicBezTo>
                    <a:pt x="14" y="65"/>
                    <a:pt x="16" y="60"/>
                    <a:pt x="18" y="54"/>
                  </a:cubicBezTo>
                  <a:cubicBezTo>
                    <a:pt x="14" y="53"/>
                    <a:pt x="9" y="52"/>
                    <a:pt x="4" y="51"/>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7" name="组合 139"/>
          <p:cNvGrpSpPr/>
          <p:nvPr/>
        </p:nvGrpSpPr>
        <p:grpSpPr>
          <a:xfrm flipH="1">
            <a:off x="2616994" y="1684063"/>
            <a:ext cx="1073944" cy="115527"/>
            <a:chOff x="7294513" y="1402080"/>
            <a:chExt cx="1431679" cy="154675"/>
          </a:xfrm>
        </p:grpSpPr>
        <p:cxnSp>
          <p:nvCxnSpPr>
            <p:cNvPr id="141" name="直接连接符 140"/>
            <p:cNvCxnSpPr/>
            <p:nvPr/>
          </p:nvCxnSpPr>
          <p:spPr>
            <a:xfrm flipV="1">
              <a:off x="7294513" y="1402080"/>
              <a:ext cx="349190" cy="154675"/>
            </a:xfrm>
            <a:prstGeom prst="line">
              <a:avLst/>
            </a:prstGeom>
            <a:ln>
              <a:solidFill>
                <a:schemeClr val="bg2">
                  <a:lumMod val="25000"/>
                </a:schemeClr>
              </a:solidFill>
              <a:prstDash val="lgDashDot"/>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flipV="1">
              <a:off x="7643703" y="1402080"/>
              <a:ext cx="1082489" cy="1595"/>
            </a:xfrm>
            <a:prstGeom prst="line">
              <a:avLst/>
            </a:prstGeom>
            <a:ln>
              <a:solidFill>
                <a:schemeClr val="bg2">
                  <a:lumMod val="25000"/>
                </a:schemeClr>
              </a:solidFill>
              <a:prstDash val="lgDashDot"/>
              <a:tailEnd type="oval"/>
            </a:ln>
          </p:spPr>
          <p:style>
            <a:lnRef idx="1">
              <a:schemeClr val="accent1"/>
            </a:lnRef>
            <a:fillRef idx="0">
              <a:schemeClr val="accent1"/>
            </a:fillRef>
            <a:effectRef idx="0">
              <a:schemeClr val="accent1"/>
            </a:effectRef>
            <a:fontRef idx="minor">
              <a:schemeClr val="tx1"/>
            </a:fontRef>
          </p:style>
        </p:cxnSp>
      </p:grpSp>
      <p:grpSp>
        <p:nvGrpSpPr>
          <p:cNvPr id="8" name="组合 169"/>
          <p:cNvGrpSpPr/>
          <p:nvPr/>
        </p:nvGrpSpPr>
        <p:grpSpPr>
          <a:xfrm>
            <a:off x="289322" y="1491123"/>
            <a:ext cx="2667000" cy="1246326"/>
            <a:chOff x="385281" y="1988327"/>
            <a:chExt cx="3556586" cy="1659864"/>
          </a:xfrm>
        </p:grpSpPr>
        <p:grpSp>
          <p:nvGrpSpPr>
            <p:cNvPr id="9" name="组合 148"/>
            <p:cNvGrpSpPr/>
            <p:nvPr/>
          </p:nvGrpSpPr>
          <p:grpSpPr>
            <a:xfrm>
              <a:off x="385281" y="2427696"/>
              <a:ext cx="3126302" cy="1220495"/>
              <a:chOff x="399947" y="2107656"/>
              <a:chExt cx="3126302" cy="1220495"/>
            </a:xfrm>
          </p:grpSpPr>
          <p:sp>
            <p:nvSpPr>
              <p:cNvPr id="143" name="文本框 142"/>
              <p:cNvSpPr txBox="1"/>
              <p:nvPr/>
            </p:nvSpPr>
            <p:spPr>
              <a:xfrm>
                <a:off x="1089035" y="2107656"/>
                <a:ext cx="2426100" cy="414053"/>
              </a:xfrm>
              <a:prstGeom prst="rect">
                <a:avLst/>
              </a:prstGeom>
              <a:noFill/>
            </p:spPr>
            <p:txBody>
              <a:bodyPr>
                <a:spAutoFit/>
              </a:bodyPr>
              <a:lstStyle/>
              <a:p>
                <a:pPr algn="r">
                  <a:lnSpc>
                    <a:spcPct val="120000"/>
                  </a:lnSpc>
                </a:pPr>
                <a:r>
                  <a:rPr altLang="en-US" lang="zh-CN" sz="1200">
                    <a:solidFill>
                      <a:schemeClr val="accent1"/>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144" name="文本框 143"/>
              <p:cNvSpPr txBox="1"/>
              <p:nvPr/>
            </p:nvSpPr>
            <p:spPr bwMode="auto">
              <a:xfrm>
                <a:off x="399947" y="2539096"/>
                <a:ext cx="3126302" cy="768738"/>
              </a:xfrm>
              <a:prstGeom prst="rect">
                <a:avLst/>
              </a:prstGeom>
              <a:noFill/>
            </p:spPr>
            <p:txBody>
              <a:bodyPr>
                <a:spAutoFit/>
              </a:bodyPr>
              <a:lstStyle/>
              <a:p>
                <a:pPr algn="r">
                  <a:lnSpc>
                    <a:spcPts val="1275"/>
                  </a:lnSpc>
                  <a:defRPr/>
                </a:pPr>
                <a:r>
                  <a:rPr altLang="zh-CN" lang="en-US" sz="900">
                    <a:solidFill>
                      <a:schemeClr val="bg1">
                        <a:lumMod val="65000"/>
                      </a:schemeClr>
                    </a:solidFill>
                    <a:latin charset="0" panose="020b0604020202020204" pitchFamily="34" typeface="Arial"/>
                    <a:cs charset="0" panose="020b0604020202020204" pitchFamily="34" typeface="Arial"/>
                  </a:rPr>
                  <a:t>Remember that happiness is a way of travel, not a destination. Remember that happiness is a way of travel.</a:t>
                </a:r>
              </a:p>
            </p:txBody>
          </p:sp>
          <p:cxnSp>
            <p:nvCxnSpPr>
              <p:cNvPr id="145" name="直接连接符 144"/>
              <p:cNvCxnSpPr/>
              <p:nvPr/>
            </p:nvCxnSpPr>
            <p:spPr>
              <a:xfrm>
                <a:off x="1605058" y="2547025"/>
                <a:ext cx="1778293" cy="0"/>
              </a:xfrm>
              <a:prstGeom prst="line">
                <a:avLst/>
              </a:prstGeom>
              <a:ln>
                <a:solidFill>
                  <a:srgbClr val="0072A9"/>
                </a:solidFill>
                <a:prstDash val="dash"/>
              </a:ln>
            </p:spPr>
            <p:style>
              <a:lnRef idx="1">
                <a:schemeClr val="accent1"/>
              </a:lnRef>
              <a:fillRef idx="0">
                <a:schemeClr val="accent1"/>
              </a:fillRef>
              <a:effectRef idx="0">
                <a:schemeClr val="accent1"/>
              </a:effectRef>
              <a:fontRef idx="minor">
                <a:schemeClr val="tx1"/>
              </a:fontRef>
            </p:style>
          </p:cxnSp>
        </p:grpSp>
        <p:sp>
          <p:nvSpPr>
            <p:cNvPr id="147" name="文本框 146"/>
            <p:cNvSpPr txBox="1"/>
            <p:nvPr/>
          </p:nvSpPr>
          <p:spPr>
            <a:xfrm>
              <a:off x="2443020" y="1988327"/>
              <a:ext cx="1498847" cy="608902"/>
            </a:xfrm>
            <a:prstGeom prst="rect">
              <a:avLst/>
            </a:prstGeom>
            <a:noFill/>
          </p:spPr>
          <p:txBody>
            <a:bodyPr>
              <a:spAutoFit/>
            </a:bodyPr>
            <a:lstStyle/>
            <a:p>
              <a:pPr algn="ctr">
                <a:defRPr/>
              </a:pPr>
              <a:r>
                <a:rPr altLang="zh-CN" lang="en-US" sz="2400">
                  <a:solidFill>
                    <a:schemeClr val="bg1">
                      <a:lumMod val="65000"/>
                    </a:schemeClr>
                  </a:solidFill>
                  <a:latin charset="0" panose="020b0806030902050204" pitchFamily="34" typeface="Impact"/>
                </a:rPr>
                <a:t>01</a:t>
              </a:r>
            </a:p>
          </p:txBody>
        </p:sp>
        <p:sp>
          <p:nvSpPr>
            <p:cNvPr id="14364" name="Freeform 306"/>
            <p:cNvSpPr>
              <a:spLocks noEditPoints="1"/>
            </p:cNvSpPr>
            <p:nvPr/>
          </p:nvSpPr>
          <p:spPr bwMode="auto">
            <a:xfrm>
              <a:off x="1016687" y="2367021"/>
              <a:ext cx="540505" cy="538049"/>
            </a:xfrm>
            <a:custGeom>
              <a:gdLst>
                <a:gd fmla="*/ 2147483647 w 99" name="T0"/>
                <a:gd fmla="*/ 2147483647 h 99" name="T1"/>
                <a:gd fmla="*/ 2147483647 w 99" name="T2"/>
                <a:gd fmla="*/ 2147483647 h 99" name="T3"/>
                <a:gd fmla="*/ 2147483647 w 99" name="T4"/>
                <a:gd fmla="*/ 2147483647 h 99" name="T5"/>
                <a:gd fmla="*/ 2147483647 w 99" name="T6"/>
                <a:gd fmla="*/ 2147483647 h 99" name="T7"/>
                <a:gd fmla="*/ 2147483647 w 99" name="T8"/>
                <a:gd fmla="*/ 2147483647 h 99" name="T9"/>
                <a:gd fmla="*/ 2147483647 w 99" name="T10"/>
                <a:gd fmla="*/ 2147483647 h 99" name="T11"/>
                <a:gd fmla="*/ 2147483647 w 99" name="T12"/>
                <a:gd fmla="*/ 2147483647 h 99" name="T13"/>
                <a:gd fmla="*/ 2147483647 w 99" name="T14"/>
                <a:gd fmla="*/ 2147483647 h 99" name="T15"/>
                <a:gd fmla="*/ 2147483647 w 99" name="T16"/>
                <a:gd fmla="*/ 2147483647 h 99" name="T17"/>
                <a:gd fmla="*/ 2147483647 w 99" name="T18"/>
                <a:gd fmla="*/ 2147483647 h 99" name="T19"/>
                <a:gd fmla="*/ 2147483647 w 99" name="T20"/>
                <a:gd fmla="*/ 2147483647 h 99" name="T21"/>
                <a:gd fmla="*/ 2147483647 w 99" name="T22"/>
                <a:gd fmla="*/ 2147483647 h 99" name="T23"/>
                <a:gd fmla="*/ 2147483647 w 99" name="T24"/>
                <a:gd fmla="*/ 2147483647 h 99" name="T25"/>
                <a:gd fmla="*/ 2147483647 w 99" name="T26"/>
                <a:gd fmla="*/ 2147483647 h 99" name="T27"/>
                <a:gd fmla="*/ 2147483647 w 99" name="T28"/>
                <a:gd fmla="*/ 2147483647 h 99" name="T29"/>
                <a:gd fmla="*/ 2147483647 w 99" name="T30"/>
                <a:gd fmla="*/ 2147483647 h 99" name="T31"/>
                <a:gd fmla="*/ 2147483647 w 99" name="T32"/>
                <a:gd fmla="*/ 2147483647 h 99" name="T33"/>
                <a:gd fmla="*/ 0 w 99" name="T34"/>
                <a:gd fmla="*/ 2147483647 h 99" name="T35"/>
                <a:gd fmla="*/ 2147483647 w 99" name="T36"/>
                <a:gd fmla="*/ 2147483647 h 99" name="T37"/>
                <a:gd fmla="*/ 2147483647 w 99" name="T38"/>
                <a:gd fmla="*/ 2147483647 h 99" name="T39"/>
                <a:gd fmla="*/ 2147483647 w 99" name="T40"/>
                <a:gd fmla="*/ 2147483647 h 99" name="T41"/>
                <a:gd fmla="*/ 2147483647 w 99" name="T42"/>
                <a:gd fmla="*/ 2147483647 h 99" name="T43"/>
                <a:gd fmla="*/ 2147483647 w 99" name="T44"/>
                <a:gd fmla="*/ 2147483647 h 99" name="T45"/>
                <a:gd fmla="*/ 2147483647 w 99" name="T46"/>
                <a:gd fmla="*/ 0 h 99" name="T47"/>
                <a:gd fmla="*/ 2147483647 w 99" name="T48"/>
                <a:gd fmla="*/ 2147483647 h 99" name="T49"/>
                <a:gd fmla="*/ 2147483647 w 99" name="T50"/>
                <a:gd fmla="*/ 2147483647 h 99" name="T51"/>
                <a:gd fmla="*/ 2147483647 w 99" name="T52"/>
                <a:gd fmla="*/ 2147483647 h 99" name="T53"/>
                <a:gd fmla="*/ 2147483647 w 99" name="T54"/>
                <a:gd fmla="*/ 2147483647 h 99" name="T55"/>
                <a:gd fmla="*/ 2147483647 w 99" name="T56"/>
                <a:gd fmla="*/ 2147483647 h 99" name="T57"/>
                <a:gd fmla="*/ 2147483647 w 99" name="T58"/>
                <a:gd fmla="*/ 2147483647 h 99" name="T59"/>
                <a:gd fmla="*/ 2147483647 w 99" name="T60"/>
                <a:gd fmla="*/ 2147483647 h 99" name="T61"/>
                <a:gd fmla="*/ 2147483647 w 99" name="T62"/>
                <a:gd fmla="*/ 2147483647 h 99" name="T63"/>
                <a:gd fmla="*/ 2147483647 w 99" name="T64"/>
                <a:gd fmla="*/ 2147483647 h 99" name="T65"/>
                <a:gd fmla="*/ 2147483647 w 99" name="T66"/>
                <a:gd fmla="*/ 2147483647 h 99" name="T67"/>
                <a:gd fmla="*/ 2147483647 w 99" name="T68"/>
                <a:gd fmla="*/ 2147483647 h 99" name="T69"/>
                <a:gd fmla="*/ 2147483647 w 99" name="T70"/>
                <a:gd fmla="*/ 2147483647 h 99" name="T71"/>
                <a:gd fmla="*/ 2147483647 w 99" name="T72"/>
                <a:gd fmla="*/ 2147483647 h 99" name="T73"/>
                <a:gd fmla="*/ 2147483647 w 99" name="T74"/>
                <a:gd fmla="*/ 2147483647 h 99" name="T75"/>
                <a:gd fmla="*/ 2147483647 w 99" name="T76"/>
                <a:gd fmla="*/ 2147483647 h 99" name="T77"/>
                <a:gd fmla="*/ 2147483647 w 99" name="T78"/>
                <a:gd fmla="*/ 2147483647 h 99" name="T79"/>
                <a:gd fmla="*/ 2147483647 w 99" name="T80"/>
                <a:gd fmla="*/ 2147483647 h 99" name="T81"/>
                <a:gd fmla="*/ 2147483647 w 99" name="T82"/>
                <a:gd fmla="*/ 2147483647 h 99" name="T83"/>
                <a:gd fmla="*/ 2147483647 w 99" name="T84"/>
                <a:gd fmla="*/ 2147483647 h 99"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b="b" l="0" r="r" t="0"/>
              <a:pathLst>
                <a:path h="99" w="99">
                  <a:moveTo>
                    <a:pt x="59" y="8"/>
                  </a:moveTo>
                  <a:cubicBezTo>
                    <a:pt x="59" y="9"/>
                    <a:pt x="60" y="9"/>
                    <a:pt x="60" y="9"/>
                  </a:cubicBezTo>
                  <a:cubicBezTo>
                    <a:pt x="66" y="2"/>
                    <a:pt x="66" y="2"/>
                    <a:pt x="66" y="2"/>
                  </a:cubicBezTo>
                  <a:cubicBezTo>
                    <a:pt x="81" y="10"/>
                    <a:pt x="81" y="10"/>
                    <a:pt x="81" y="10"/>
                  </a:cubicBezTo>
                  <a:cubicBezTo>
                    <a:pt x="78" y="19"/>
                    <a:pt x="78" y="19"/>
                    <a:pt x="78" y="19"/>
                  </a:cubicBezTo>
                  <a:cubicBezTo>
                    <a:pt x="78" y="19"/>
                    <a:pt x="79" y="19"/>
                    <a:pt x="79" y="20"/>
                  </a:cubicBezTo>
                  <a:cubicBezTo>
                    <a:pt x="88" y="17"/>
                    <a:pt x="88" y="17"/>
                    <a:pt x="88" y="17"/>
                  </a:cubicBezTo>
                  <a:cubicBezTo>
                    <a:pt x="96" y="31"/>
                    <a:pt x="96" y="31"/>
                    <a:pt x="96" y="31"/>
                  </a:cubicBezTo>
                  <a:cubicBezTo>
                    <a:pt x="90" y="37"/>
                    <a:pt x="90" y="37"/>
                    <a:pt x="90" y="37"/>
                  </a:cubicBezTo>
                  <a:cubicBezTo>
                    <a:pt x="90" y="38"/>
                    <a:pt x="90" y="38"/>
                    <a:pt x="90" y="38"/>
                  </a:cubicBezTo>
                  <a:cubicBezTo>
                    <a:pt x="99" y="40"/>
                    <a:pt x="99" y="40"/>
                    <a:pt x="99" y="40"/>
                  </a:cubicBezTo>
                  <a:cubicBezTo>
                    <a:pt x="99" y="57"/>
                    <a:pt x="99" y="57"/>
                    <a:pt x="99" y="57"/>
                  </a:cubicBezTo>
                  <a:cubicBezTo>
                    <a:pt x="91" y="59"/>
                    <a:pt x="91" y="59"/>
                    <a:pt x="91" y="59"/>
                  </a:cubicBezTo>
                  <a:cubicBezTo>
                    <a:pt x="91" y="59"/>
                    <a:pt x="90" y="60"/>
                    <a:pt x="90" y="60"/>
                  </a:cubicBezTo>
                  <a:cubicBezTo>
                    <a:pt x="97" y="67"/>
                    <a:pt x="97" y="67"/>
                    <a:pt x="97" y="67"/>
                  </a:cubicBezTo>
                  <a:cubicBezTo>
                    <a:pt x="89" y="81"/>
                    <a:pt x="89" y="81"/>
                    <a:pt x="89" y="81"/>
                  </a:cubicBezTo>
                  <a:cubicBezTo>
                    <a:pt x="80" y="78"/>
                    <a:pt x="80" y="78"/>
                    <a:pt x="80" y="78"/>
                  </a:cubicBezTo>
                  <a:cubicBezTo>
                    <a:pt x="80" y="79"/>
                    <a:pt x="80" y="79"/>
                    <a:pt x="80" y="79"/>
                  </a:cubicBezTo>
                  <a:cubicBezTo>
                    <a:pt x="82" y="88"/>
                    <a:pt x="82" y="88"/>
                    <a:pt x="82" y="88"/>
                  </a:cubicBezTo>
                  <a:cubicBezTo>
                    <a:pt x="68" y="97"/>
                    <a:pt x="68" y="97"/>
                    <a:pt x="68" y="97"/>
                  </a:cubicBezTo>
                  <a:cubicBezTo>
                    <a:pt x="62" y="90"/>
                    <a:pt x="62" y="90"/>
                    <a:pt x="62" y="90"/>
                  </a:cubicBezTo>
                  <a:cubicBezTo>
                    <a:pt x="62" y="90"/>
                    <a:pt x="61" y="90"/>
                    <a:pt x="61" y="90"/>
                  </a:cubicBezTo>
                  <a:cubicBezTo>
                    <a:pt x="59" y="99"/>
                    <a:pt x="59" y="99"/>
                    <a:pt x="59" y="99"/>
                  </a:cubicBezTo>
                  <a:cubicBezTo>
                    <a:pt x="42" y="99"/>
                    <a:pt x="42" y="99"/>
                    <a:pt x="42" y="99"/>
                  </a:cubicBezTo>
                  <a:cubicBezTo>
                    <a:pt x="40" y="91"/>
                    <a:pt x="40" y="91"/>
                    <a:pt x="40" y="91"/>
                  </a:cubicBezTo>
                  <a:cubicBezTo>
                    <a:pt x="40" y="91"/>
                    <a:pt x="39" y="91"/>
                    <a:pt x="39" y="91"/>
                  </a:cubicBezTo>
                  <a:cubicBezTo>
                    <a:pt x="33" y="97"/>
                    <a:pt x="33" y="97"/>
                    <a:pt x="33" y="97"/>
                  </a:cubicBezTo>
                  <a:cubicBezTo>
                    <a:pt x="18" y="89"/>
                    <a:pt x="18" y="89"/>
                    <a:pt x="18" y="89"/>
                  </a:cubicBezTo>
                  <a:cubicBezTo>
                    <a:pt x="21" y="81"/>
                    <a:pt x="21" y="81"/>
                    <a:pt x="21" y="81"/>
                  </a:cubicBezTo>
                  <a:cubicBezTo>
                    <a:pt x="20" y="80"/>
                    <a:pt x="20" y="80"/>
                    <a:pt x="20" y="80"/>
                  </a:cubicBezTo>
                  <a:cubicBezTo>
                    <a:pt x="11" y="83"/>
                    <a:pt x="11" y="83"/>
                    <a:pt x="11" y="83"/>
                  </a:cubicBezTo>
                  <a:cubicBezTo>
                    <a:pt x="3" y="68"/>
                    <a:pt x="3" y="68"/>
                    <a:pt x="3" y="68"/>
                  </a:cubicBezTo>
                  <a:cubicBezTo>
                    <a:pt x="9" y="62"/>
                    <a:pt x="9" y="62"/>
                    <a:pt x="9" y="62"/>
                  </a:cubicBezTo>
                  <a:cubicBezTo>
                    <a:pt x="9" y="62"/>
                    <a:pt x="9" y="61"/>
                    <a:pt x="9" y="61"/>
                  </a:cubicBezTo>
                  <a:cubicBezTo>
                    <a:pt x="0" y="59"/>
                    <a:pt x="0" y="59"/>
                    <a:pt x="0" y="59"/>
                  </a:cubicBezTo>
                  <a:cubicBezTo>
                    <a:pt x="0" y="42"/>
                    <a:pt x="0" y="42"/>
                    <a:pt x="0" y="42"/>
                  </a:cubicBezTo>
                  <a:cubicBezTo>
                    <a:pt x="8" y="40"/>
                    <a:pt x="8" y="40"/>
                    <a:pt x="8" y="40"/>
                  </a:cubicBezTo>
                  <a:cubicBezTo>
                    <a:pt x="8" y="40"/>
                    <a:pt x="8" y="39"/>
                    <a:pt x="9" y="39"/>
                  </a:cubicBezTo>
                  <a:cubicBezTo>
                    <a:pt x="2" y="33"/>
                    <a:pt x="2" y="33"/>
                    <a:pt x="2" y="33"/>
                  </a:cubicBezTo>
                  <a:cubicBezTo>
                    <a:pt x="10" y="18"/>
                    <a:pt x="10" y="18"/>
                    <a:pt x="10" y="18"/>
                  </a:cubicBezTo>
                  <a:cubicBezTo>
                    <a:pt x="18" y="21"/>
                    <a:pt x="18" y="21"/>
                    <a:pt x="18" y="21"/>
                  </a:cubicBezTo>
                  <a:cubicBezTo>
                    <a:pt x="19" y="21"/>
                    <a:pt x="19" y="20"/>
                    <a:pt x="19" y="20"/>
                  </a:cubicBezTo>
                  <a:cubicBezTo>
                    <a:pt x="17" y="11"/>
                    <a:pt x="17" y="11"/>
                    <a:pt x="17" y="11"/>
                  </a:cubicBezTo>
                  <a:cubicBezTo>
                    <a:pt x="31" y="3"/>
                    <a:pt x="31" y="3"/>
                    <a:pt x="31" y="3"/>
                  </a:cubicBezTo>
                  <a:cubicBezTo>
                    <a:pt x="37" y="9"/>
                    <a:pt x="37" y="9"/>
                    <a:pt x="37" y="9"/>
                  </a:cubicBezTo>
                  <a:cubicBezTo>
                    <a:pt x="37" y="9"/>
                    <a:pt x="38" y="9"/>
                    <a:pt x="38" y="9"/>
                  </a:cubicBezTo>
                  <a:cubicBezTo>
                    <a:pt x="40" y="0"/>
                    <a:pt x="40" y="0"/>
                    <a:pt x="40" y="0"/>
                  </a:cubicBezTo>
                  <a:cubicBezTo>
                    <a:pt x="57" y="0"/>
                    <a:pt x="57" y="0"/>
                    <a:pt x="57" y="0"/>
                  </a:cubicBezTo>
                  <a:cubicBezTo>
                    <a:pt x="59" y="8"/>
                    <a:pt x="59" y="8"/>
                    <a:pt x="59" y="8"/>
                  </a:cubicBezTo>
                  <a:close/>
                  <a:moveTo>
                    <a:pt x="36" y="58"/>
                  </a:moveTo>
                  <a:cubicBezTo>
                    <a:pt x="37" y="52"/>
                    <a:pt x="37" y="52"/>
                    <a:pt x="37" y="52"/>
                  </a:cubicBezTo>
                  <a:cubicBezTo>
                    <a:pt x="45" y="47"/>
                    <a:pt x="45" y="47"/>
                    <a:pt x="45" y="47"/>
                  </a:cubicBezTo>
                  <a:cubicBezTo>
                    <a:pt x="56" y="47"/>
                    <a:pt x="56" y="47"/>
                    <a:pt x="56" y="47"/>
                  </a:cubicBezTo>
                  <a:cubicBezTo>
                    <a:pt x="58" y="55"/>
                    <a:pt x="58" y="55"/>
                    <a:pt x="58" y="55"/>
                  </a:cubicBezTo>
                  <a:cubicBezTo>
                    <a:pt x="64" y="55"/>
                    <a:pt x="64" y="55"/>
                    <a:pt x="64" y="55"/>
                  </a:cubicBezTo>
                  <a:cubicBezTo>
                    <a:pt x="64" y="56"/>
                    <a:pt x="64" y="56"/>
                    <a:pt x="64" y="56"/>
                  </a:cubicBezTo>
                  <a:cubicBezTo>
                    <a:pt x="56" y="58"/>
                    <a:pt x="56" y="58"/>
                    <a:pt x="56" y="58"/>
                  </a:cubicBezTo>
                  <a:cubicBezTo>
                    <a:pt x="54" y="54"/>
                    <a:pt x="54" y="54"/>
                    <a:pt x="54" y="54"/>
                  </a:cubicBezTo>
                  <a:cubicBezTo>
                    <a:pt x="52" y="62"/>
                    <a:pt x="52" y="62"/>
                    <a:pt x="52" y="62"/>
                  </a:cubicBezTo>
                  <a:cubicBezTo>
                    <a:pt x="58" y="69"/>
                    <a:pt x="58" y="69"/>
                    <a:pt x="58" y="69"/>
                  </a:cubicBezTo>
                  <a:cubicBezTo>
                    <a:pt x="58" y="79"/>
                    <a:pt x="58" y="79"/>
                    <a:pt x="58" y="79"/>
                  </a:cubicBezTo>
                  <a:cubicBezTo>
                    <a:pt x="63" y="77"/>
                    <a:pt x="67" y="74"/>
                    <a:pt x="71" y="71"/>
                  </a:cubicBezTo>
                  <a:cubicBezTo>
                    <a:pt x="76" y="66"/>
                    <a:pt x="80" y="58"/>
                    <a:pt x="80" y="50"/>
                  </a:cubicBezTo>
                  <a:cubicBezTo>
                    <a:pt x="80" y="41"/>
                    <a:pt x="76" y="34"/>
                    <a:pt x="71" y="28"/>
                  </a:cubicBezTo>
                  <a:cubicBezTo>
                    <a:pt x="65" y="23"/>
                    <a:pt x="58" y="19"/>
                    <a:pt x="49" y="19"/>
                  </a:cubicBezTo>
                  <a:cubicBezTo>
                    <a:pt x="41" y="19"/>
                    <a:pt x="34" y="23"/>
                    <a:pt x="28" y="28"/>
                  </a:cubicBezTo>
                  <a:cubicBezTo>
                    <a:pt x="23" y="34"/>
                    <a:pt x="19" y="41"/>
                    <a:pt x="19" y="50"/>
                  </a:cubicBezTo>
                  <a:cubicBezTo>
                    <a:pt x="19" y="58"/>
                    <a:pt x="23" y="66"/>
                    <a:pt x="28" y="71"/>
                  </a:cubicBezTo>
                  <a:cubicBezTo>
                    <a:pt x="34" y="76"/>
                    <a:pt x="41" y="80"/>
                    <a:pt x="49" y="80"/>
                  </a:cubicBezTo>
                  <a:cubicBezTo>
                    <a:pt x="52" y="80"/>
                    <a:pt x="54" y="80"/>
                    <a:pt x="55" y="79"/>
                  </a:cubicBezTo>
                  <a:cubicBezTo>
                    <a:pt x="53" y="70"/>
                    <a:pt x="53" y="70"/>
                    <a:pt x="53" y="70"/>
                  </a:cubicBezTo>
                  <a:cubicBezTo>
                    <a:pt x="48" y="66"/>
                    <a:pt x="48" y="66"/>
                    <a:pt x="48" y="66"/>
                  </a:cubicBezTo>
                  <a:cubicBezTo>
                    <a:pt x="47" y="69"/>
                    <a:pt x="45" y="73"/>
                    <a:pt x="45" y="73"/>
                  </a:cubicBezTo>
                  <a:cubicBezTo>
                    <a:pt x="35" y="75"/>
                    <a:pt x="35" y="75"/>
                    <a:pt x="35" y="75"/>
                  </a:cubicBezTo>
                  <a:cubicBezTo>
                    <a:pt x="35" y="73"/>
                    <a:pt x="35" y="73"/>
                    <a:pt x="35" y="73"/>
                  </a:cubicBezTo>
                  <a:cubicBezTo>
                    <a:pt x="42" y="71"/>
                    <a:pt x="42" y="71"/>
                    <a:pt x="42" y="71"/>
                  </a:cubicBezTo>
                  <a:cubicBezTo>
                    <a:pt x="44" y="61"/>
                    <a:pt x="44" y="61"/>
                    <a:pt x="44" y="61"/>
                  </a:cubicBezTo>
                  <a:cubicBezTo>
                    <a:pt x="45" y="52"/>
                    <a:pt x="45" y="52"/>
                    <a:pt x="45" y="52"/>
                  </a:cubicBezTo>
                  <a:cubicBezTo>
                    <a:pt x="41" y="54"/>
                    <a:pt x="41" y="54"/>
                    <a:pt x="41" y="54"/>
                  </a:cubicBezTo>
                  <a:cubicBezTo>
                    <a:pt x="38" y="59"/>
                    <a:pt x="38" y="59"/>
                    <a:pt x="38" y="59"/>
                  </a:cubicBezTo>
                  <a:cubicBezTo>
                    <a:pt x="36" y="58"/>
                    <a:pt x="36" y="58"/>
                    <a:pt x="36" y="58"/>
                  </a:cubicBezTo>
                  <a:close/>
                  <a:moveTo>
                    <a:pt x="51" y="37"/>
                  </a:moveTo>
                  <a:cubicBezTo>
                    <a:pt x="48" y="37"/>
                    <a:pt x="46" y="39"/>
                    <a:pt x="46" y="41"/>
                  </a:cubicBezTo>
                  <a:cubicBezTo>
                    <a:pt x="46" y="44"/>
                    <a:pt x="48" y="46"/>
                    <a:pt x="51" y="46"/>
                  </a:cubicBezTo>
                  <a:cubicBezTo>
                    <a:pt x="53" y="46"/>
                    <a:pt x="55" y="44"/>
                    <a:pt x="55" y="41"/>
                  </a:cubicBezTo>
                  <a:cubicBezTo>
                    <a:pt x="55" y="39"/>
                    <a:pt x="53" y="37"/>
                    <a:pt x="51" y="37"/>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10" name="组合 154"/>
          <p:cNvGrpSpPr/>
          <p:nvPr/>
        </p:nvGrpSpPr>
        <p:grpSpPr>
          <a:xfrm flipH="1">
            <a:off x="2616994" y="2772631"/>
            <a:ext cx="1222772" cy="331096"/>
            <a:chOff x="7095839" y="961815"/>
            <a:chExt cx="1630353" cy="441708"/>
          </a:xfrm>
        </p:grpSpPr>
        <p:cxnSp>
          <p:nvCxnSpPr>
            <p:cNvPr id="157" name="直接连接符 156"/>
            <p:cNvCxnSpPr>
              <a:stCxn id="14394" idx="1"/>
            </p:cNvCxnSpPr>
            <p:nvPr/>
          </p:nvCxnSpPr>
          <p:spPr>
            <a:xfrm>
              <a:off x="7095839" y="961815"/>
              <a:ext cx="547685" cy="440120"/>
            </a:xfrm>
            <a:prstGeom prst="line">
              <a:avLst/>
            </a:prstGeom>
            <a:ln>
              <a:solidFill>
                <a:schemeClr val="bg2">
                  <a:lumMod val="25000"/>
                </a:schemeClr>
              </a:solidFill>
              <a:prstDash val="lgDashDot"/>
            </a:ln>
          </p:spPr>
          <p:style>
            <a:lnRef idx="1">
              <a:schemeClr val="accent1"/>
            </a:lnRef>
            <a:fillRef idx="0">
              <a:schemeClr val="accent1"/>
            </a:fillRef>
            <a:effectRef idx="0">
              <a:schemeClr val="accent1"/>
            </a:effectRef>
            <a:fontRef idx="minor">
              <a:schemeClr val="tx1"/>
            </a:fontRef>
          </p:style>
        </p:cxnSp>
        <p:cxnSp>
          <p:nvCxnSpPr>
            <p:cNvPr id="158" name="直接连接符 157"/>
            <p:cNvCxnSpPr/>
            <p:nvPr/>
          </p:nvCxnSpPr>
          <p:spPr>
            <a:xfrm flipV="1">
              <a:off x="7643524" y="1401935"/>
              <a:ext cx="1082668" cy="1588"/>
            </a:xfrm>
            <a:prstGeom prst="line">
              <a:avLst/>
            </a:prstGeom>
            <a:ln>
              <a:solidFill>
                <a:schemeClr val="bg2">
                  <a:lumMod val="25000"/>
                </a:schemeClr>
              </a:solidFill>
              <a:prstDash val="lgDashDot"/>
              <a:tailEnd type="oval"/>
            </a:ln>
          </p:spPr>
          <p:style>
            <a:lnRef idx="1">
              <a:schemeClr val="accent1"/>
            </a:lnRef>
            <a:fillRef idx="0">
              <a:schemeClr val="accent1"/>
            </a:fillRef>
            <a:effectRef idx="0">
              <a:schemeClr val="accent1"/>
            </a:effectRef>
            <a:fontRef idx="minor">
              <a:schemeClr val="tx1"/>
            </a:fontRef>
          </p:style>
        </p:cxnSp>
      </p:grpSp>
      <p:grpSp>
        <p:nvGrpSpPr>
          <p:cNvPr id="11" name="组合 172"/>
          <p:cNvGrpSpPr/>
          <p:nvPr/>
        </p:nvGrpSpPr>
        <p:grpSpPr>
          <a:xfrm>
            <a:off x="289322" y="2910786"/>
            <a:ext cx="2667000" cy="1246325"/>
            <a:chOff x="385281" y="3880401"/>
            <a:chExt cx="3556586" cy="1661299"/>
          </a:xfrm>
        </p:grpSpPr>
        <p:grpSp>
          <p:nvGrpSpPr>
            <p:cNvPr id="12" name="组合 170"/>
            <p:cNvGrpSpPr/>
            <p:nvPr/>
          </p:nvGrpSpPr>
          <p:grpSpPr>
            <a:xfrm>
              <a:off x="385281" y="3880401"/>
              <a:ext cx="3556586" cy="1661299"/>
              <a:chOff x="385281" y="3880401"/>
              <a:chExt cx="3556586" cy="1661299"/>
            </a:xfrm>
          </p:grpSpPr>
          <p:grpSp>
            <p:nvGrpSpPr>
              <p:cNvPr id="13" name="组合 152"/>
              <p:cNvGrpSpPr/>
              <p:nvPr/>
            </p:nvGrpSpPr>
            <p:grpSpPr>
              <a:xfrm>
                <a:off x="385281" y="4320151"/>
                <a:ext cx="3126302" cy="1221549"/>
                <a:chOff x="399947" y="2108037"/>
                <a:chExt cx="3126302" cy="1221549"/>
              </a:xfrm>
            </p:grpSpPr>
            <p:sp>
              <p:nvSpPr>
                <p:cNvPr id="159" name="文本框 158"/>
                <p:cNvSpPr txBox="1"/>
                <p:nvPr/>
              </p:nvSpPr>
              <p:spPr>
                <a:xfrm>
                  <a:off x="1089035" y="2108036"/>
                  <a:ext cx="2426100" cy="414411"/>
                </a:xfrm>
                <a:prstGeom prst="rect">
                  <a:avLst/>
                </a:prstGeom>
                <a:noFill/>
              </p:spPr>
              <p:txBody>
                <a:bodyPr>
                  <a:spAutoFit/>
                </a:bodyPr>
                <a:lstStyle/>
                <a:p>
                  <a:pPr algn="r">
                    <a:lnSpc>
                      <a:spcPct val="120000"/>
                    </a:lnSpc>
                  </a:pPr>
                  <a:r>
                    <a:rPr altLang="en-US" lang="zh-CN" sz="1200">
                      <a:solidFill>
                        <a:schemeClr val="accent1"/>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160" name="文本框 159"/>
                <p:cNvSpPr txBox="1"/>
                <p:nvPr/>
              </p:nvSpPr>
              <p:spPr bwMode="auto">
                <a:xfrm>
                  <a:off x="399947" y="2539850"/>
                  <a:ext cx="3126302" cy="769403"/>
                </a:xfrm>
                <a:prstGeom prst="rect">
                  <a:avLst/>
                </a:prstGeom>
                <a:noFill/>
              </p:spPr>
              <p:txBody>
                <a:bodyPr>
                  <a:spAutoFit/>
                </a:bodyPr>
                <a:lstStyle/>
                <a:p>
                  <a:pPr algn="r">
                    <a:lnSpc>
                      <a:spcPts val="1275"/>
                    </a:lnSpc>
                    <a:defRPr/>
                  </a:pPr>
                  <a:r>
                    <a:rPr altLang="zh-CN" lang="en-US" sz="900">
                      <a:solidFill>
                        <a:schemeClr val="bg1">
                          <a:lumMod val="65000"/>
                        </a:schemeClr>
                      </a:solidFill>
                      <a:latin charset="0" panose="020b0604020202020204" pitchFamily="34" typeface="Arial"/>
                      <a:cs charset="0" panose="020b0604020202020204" pitchFamily="34" typeface="Arial"/>
                    </a:rPr>
                    <a:t>Remember that happiness is a way of travel, not a destination. Remember that happiness is a way of travel.</a:t>
                  </a:r>
                </a:p>
              </p:txBody>
            </p:sp>
            <p:cxnSp>
              <p:nvCxnSpPr>
                <p:cNvPr id="161" name="直接连接符 160"/>
                <p:cNvCxnSpPr/>
                <p:nvPr/>
              </p:nvCxnSpPr>
              <p:spPr>
                <a:xfrm>
                  <a:off x="1605058" y="2546199"/>
                  <a:ext cx="1778293" cy="0"/>
                </a:xfrm>
                <a:prstGeom prst="line">
                  <a:avLst/>
                </a:prstGeom>
                <a:ln>
                  <a:solidFill>
                    <a:srgbClr val="0072A9"/>
                  </a:solidFill>
                  <a:prstDash val="dash"/>
                </a:ln>
              </p:spPr>
              <p:style>
                <a:lnRef idx="1">
                  <a:schemeClr val="accent1"/>
                </a:lnRef>
                <a:fillRef idx="0">
                  <a:schemeClr val="accent1"/>
                </a:fillRef>
                <a:effectRef idx="0">
                  <a:schemeClr val="accent1"/>
                </a:effectRef>
                <a:fontRef idx="minor">
                  <a:schemeClr val="tx1"/>
                </a:fontRef>
              </p:style>
            </p:cxnSp>
          </p:grpSp>
          <p:sp>
            <p:nvSpPr>
              <p:cNvPr id="154" name="文本框 153"/>
              <p:cNvSpPr txBox="1"/>
              <p:nvPr/>
            </p:nvSpPr>
            <p:spPr>
              <a:xfrm>
                <a:off x="2443020" y="3880402"/>
                <a:ext cx="1498847" cy="609428"/>
              </a:xfrm>
              <a:prstGeom prst="rect">
                <a:avLst/>
              </a:prstGeom>
              <a:noFill/>
            </p:spPr>
            <p:txBody>
              <a:bodyPr>
                <a:spAutoFit/>
              </a:bodyPr>
              <a:lstStyle/>
              <a:p>
                <a:pPr algn="ctr">
                  <a:defRPr/>
                </a:pPr>
                <a:r>
                  <a:rPr altLang="zh-CN" lang="en-US" sz="2400">
                    <a:solidFill>
                      <a:schemeClr val="bg1">
                        <a:lumMod val="65000"/>
                      </a:schemeClr>
                    </a:solidFill>
                    <a:latin charset="0" panose="020b0806030902050204" pitchFamily="34" typeface="Impact"/>
                  </a:rPr>
                  <a:t>02</a:t>
                </a:r>
              </a:p>
            </p:txBody>
          </p:sp>
        </p:grpSp>
        <p:sp>
          <p:nvSpPr>
            <p:cNvPr id="14354" name="Freeform 30"/>
            <p:cNvSpPr>
              <a:spLocks noEditPoints="1"/>
            </p:cNvSpPr>
            <p:nvPr/>
          </p:nvSpPr>
          <p:spPr bwMode="auto">
            <a:xfrm>
              <a:off x="1090427" y="4272183"/>
              <a:ext cx="402542" cy="529054"/>
            </a:xfrm>
            <a:custGeom>
              <a:gdLst>
                <a:gd fmla="*/ 2147483647 w 74" name="T0"/>
                <a:gd fmla="*/ 0 h 97" name="T1"/>
                <a:gd fmla="*/ 2147483647 w 74" name="T2"/>
                <a:gd fmla="*/ 2147483647 h 97" name="T3"/>
                <a:gd fmla="*/ 2147483647 w 74" name="T4"/>
                <a:gd fmla="*/ 2147483647 h 97" name="T5"/>
                <a:gd fmla="*/ 2147483647 w 74" name="T6"/>
                <a:gd fmla="*/ 2147483647 h 97" name="T7"/>
                <a:gd fmla="*/ 2147483647 w 74" name="T8"/>
                <a:gd fmla="*/ 2147483647 h 97" name="T9"/>
                <a:gd fmla="*/ 2147483647 w 74" name="T10"/>
                <a:gd fmla="*/ 2147483647 h 97" name="T11"/>
                <a:gd fmla="*/ 2147483647 w 74" name="T12"/>
                <a:gd fmla="*/ 2147483647 h 97" name="T13"/>
                <a:gd fmla="*/ 2147483647 w 74" name="T14"/>
                <a:gd fmla="*/ 2147483647 h 97" name="T15"/>
                <a:gd fmla="*/ 2147483647 w 74" name="T16"/>
                <a:gd fmla="*/ 2147483647 h 97" name="T17"/>
                <a:gd fmla="*/ 2147483647 w 74" name="T18"/>
                <a:gd fmla="*/ 2147483647 h 97" name="T19"/>
                <a:gd fmla="*/ 2147483647 w 74" name="T20"/>
                <a:gd fmla="*/ 2147483647 h 97" name="T21"/>
                <a:gd fmla="*/ 2147483647 w 74" name="T22"/>
                <a:gd fmla="*/ 2147483647 h 97" name="T23"/>
                <a:gd fmla="*/ 2147483647 w 74" name="T24"/>
                <a:gd fmla="*/ 2147483647 h 97" name="T25"/>
                <a:gd fmla="*/ 2147483647 w 74" name="T26"/>
                <a:gd fmla="*/ 2147483647 h 97" name="T27"/>
                <a:gd fmla="*/ 2147483647 w 74" name="T28"/>
                <a:gd fmla="*/ 2147483647 h 97" name="T29"/>
                <a:gd fmla="*/ 0 w 74" name="T30"/>
                <a:gd fmla="*/ 2147483647 h 97" name="T31"/>
                <a:gd fmla="*/ 2147483647 w 74" name="T32"/>
                <a:gd fmla="*/ 2147483647 h 97" name="T33"/>
                <a:gd fmla="*/ 2147483647 w 74" name="T34"/>
                <a:gd fmla="*/ 0 h 97" name="T35"/>
                <a:gd fmla="*/ 2147483647 w 74" name="T36"/>
                <a:gd fmla="*/ 2147483647 h 97" name="T37"/>
                <a:gd fmla="*/ 2147483647 w 74" name="T38"/>
                <a:gd fmla="*/ 2147483647 h 97" name="T39"/>
                <a:gd fmla="*/ 2147483647 w 74" name="T40"/>
                <a:gd fmla="*/ 2147483647 h 97" name="T41"/>
                <a:gd fmla="*/ 2147483647 w 74" name="T42"/>
                <a:gd fmla="*/ 2147483647 h 97" name="T43"/>
                <a:gd fmla="*/ 2147483647 w 74" name="T44"/>
                <a:gd fmla="*/ 2147483647 h 97" name="T45"/>
                <a:gd fmla="*/ 2147483647 w 74" name="T46"/>
                <a:gd fmla="*/ 2147483647 h 97" name="T47"/>
                <a:gd fmla="*/ 2147483647 w 74" name="T48"/>
                <a:gd fmla="*/ 2147483647 h 97" name="T49"/>
                <a:gd fmla="*/ 2147483647 w 74" name="T50"/>
                <a:gd fmla="*/ 2147483647 h 97" name="T51"/>
                <a:gd fmla="*/ 2147483647 w 74" name="T52"/>
                <a:gd fmla="*/ 2147483647 h 97" name="T53"/>
                <a:gd fmla="*/ 2147483647 w 74" name="T54"/>
                <a:gd fmla="*/ 2147483647 h 97" name="T55"/>
                <a:gd fmla="*/ 2147483647 w 74" name="T56"/>
                <a:gd fmla="*/ 2147483647 h 97" name="T57"/>
                <a:gd fmla="*/ 2147483647 w 74" name="T58"/>
                <a:gd fmla="*/ 2147483647 h 97" name="T59"/>
                <a:gd fmla="*/ 2147483647 w 74" name="T60"/>
                <a:gd fmla="*/ 2147483647 h 97" name="T61"/>
                <a:gd fmla="*/ 2147483647 w 74" name="T62"/>
                <a:gd fmla="*/ 2147483647 h 97" name="T63"/>
                <a:gd fmla="*/ 2147483647 w 74" name="T64"/>
                <a:gd fmla="*/ 2147483647 h 97" name="T65"/>
                <a:gd fmla="*/ 2147483647 w 74" name="T66"/>
                <a:gd fmla="*/ 2147483647 h 97" name="T67"/>
                <a:gd fmla="*/ 2147483647 w 74" name="T68"/>
                <a:gd fmla="*/ 2147483647 h 97" name="T69"/>
                <a:gd fmla="*/ 2147483647 w 74" name="T70"/>
                <a:gd fmla="*/ 2147483647 h 97" name="T71"/>
                <a:gd fmla="*/ 2147483647 w 74" name="T72"/>
                <a:gd fmla="*/ 2147483647 h 97" name="T73"/>
                <a:gd fmla="*/ 2147483647 w 74" name="T74"/>
                <a:gd fmla="*/ 2147483647 h 97" name="T75"/>
                <a:gd fmla="*/ 2147483647 w 74" name="T76"/>
                <a:gd fmla="*/ 2147483647 h 97" name="T77"/>
                <a:gd fmla="*/ 2147483647 w 74" name="T78"/>
                <a:gd fmla="*/ 2147483647 h 97" name="T79"/>
                <a:gd fmla="*/ 2147483647 w 74" name="T80"/>
                <a:gd fmla="*/ 2147483647 h 97" name="T81"/>
                <a:gd fmla="*/ 2147483647 w 74" name="T82"/>
                <a:gd fmla="*/ 2147483647 h 97" name="T83"/>
                <a:gd fmla="*/ 2147483647 w 74" name="T84"/>
                <a:gd fmla="*/ 2147483647 h 97" name="T85"/>
                <a:gd fmla="*/ 2147483647 w 74" name="T86"/>
                <a:gd fmla="*/ 2147483647 h 97" name="T87"/>
                <a:gd fmla="*/ 2147483647 w 74" name="T88"/>
                <a:gd fmla="*/ 2147483647 h 97" name="T89"/>
                <a:gd fmla="*/ 2147483647 w 74" name="T90"/>
                <a:gd fmla="*/ 2147483647 h 97" name="T91"/>
                <a:gd fmla="*/ 2147483647 w 74" name="T92"/>
                <a:gd fmla="*/ 2147483647 h 97" name="T93"/>
                <a:gd fmla="*/ 2147483647 w 74" name="T94"/>
                <a:gd fmla="*/ 2147483647 h 97" name="T95"/>
                <a:gd fmla="*/ 2147483647 w 74" name="T96"/>
                <a:gd fmla="*/ 2147483647 h 97"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b="b" l="0" r="r" t="0"/>
              <a:pathLst>
                <a:path h="97" w="74">
                  <a:moveTo>
                    <a:pt x="21" y="0"/>
                  </a:moveTo>
                  <a:cubicBezTo>
                    <a:pt x="60" y="0"/>
                    <a:pt x="60" y="0"/>
                    <a:pt x="60" y="0"/>
                  </a:cubicBezTo>
                  <a:cubicBezTo>
                    <a:pt x="64" y="0"/>
                    <a:pt x="66" y="1"/>
                    <a:pt x="68" y="3"/>
                  </a:cubicBezTo>
                  <a:cubicBezTo>
                    <a:pt x="70" y="5"/>
                    <a:pt x="72" y="8"/>
                    <a:pt x="72" y="11"/>
                  </a:cubicBezTo>
                  <a:cubicBezTo>
                    <a:pt x="72" y="56"/>
                    <a:pt x="72" y="56"/>
                    <a:pt x="72" y="56"/>
                  </a:cubicBezTo>
                  <a:cubicBezTo>
                    <a:pt x="71" y="55"/>
                    <a:pt x="70" y="53"/>
                    <a:pt x="70" y="52"/>
                  </a:cubicBezTo>
                  <a:cubicBezTo>
                    <a:pt x="68" y="50"/>
                    <a:pt x="66" y="48"/>
                    <a:pt x="63" y="47"/>
                  </a:cubicBezTo>
                  <a:cubicBezTo>
                    <a:pt x="63" y="11"/>
                    <a:pt x="63" y="11"/>
                    <a:pt x="63" y="11"/>
                  </a:cubicBezTo>
                  <a:cubicBezTo>
                    <a:pt x="63" y="10"/>
                    <a:pt x="63" y="9"/>
                    <a:pt x="62" y="9"/>
                  </a:cubicBezTo>
                  <a:cubicBezTo>
                    <a:pt x="62" y="8"/>
                    <a:pt x="61" y="8"/>
                    <a:pt x="60" y="8"/>
                  </a:cubicBezTo>
                  <a:cubicBezTo>
                    <a:pt x="25" y="8"/>
                    <a:pt x="25" y="8"/>
                    <a:pt x="25" y="8"/>
                  </a:cubicBezTo>
                  <a:cubicBezTo>
                    <a:pt x="26" y="11"/>
                    <a:pt x="26" y="11"/>
                    <a:pt x="26" y="11"/>
                  </a:cubicBezTo>
                  <a:cubicBezTo>
                    <a:pt x="26" y="14"/>
                    <a:pt x="26" y="14"/>
                    <a:pt x="26" y="14"/>
                  </a:cubicBezTo>
                  <a:cubicBezTo>
                    <a:pt x="26" y="16"/>
                    <a:pt x="26" y="17"/>
                    <a:pt x="26" y="18"/>
                  </a:cubicBezTo>
                  <a:cubicBezTo>
                    <a:pt x="26" y="19"/>
                    <a:pt x="25" y="21"/>
                    <a:pt x="23" y="22"/>
                  </a:cubicBezTo>
                  <a:cubicBezTo>
                    <a:pt x="22" y="23"/>
                    <a:pt x="21" y="24"/>
                    <a:pt x="19" y="24"/>
                  </a:cubicBezTo>
                  <a:cubicBezTo>
                    <a:pt x="18" y="24"/>
                    <a:pt x="17" y="24"/>
                    <a:pt x="16" y="24"/>
                  </a:cubicBezTo>
                  <a:cubicBezTo>
                    <a:pt x="12" y="24"/>
                    <a:pt x="12" y="24"/>
                    <a:pt x="12" y="24"/>
                  </a:cubicBezTo>
                  <a:cubicBezTo>
                    <a:pt x="8" y="23"/>
                    <a:pt x="8" y="23"/>
                    <a:pt x="8" y="23"/>
                  </a:cubicBezTo>
                  <a:cubicBezTo>
                    <a:pt x="8" y="79"/>
                    <a:pt x="8" y="79"/>
                    <a:pt x="8" y="79"/>
                  </a:cubicBezTo>
                  <a:cubicBezTo>
                    <a:pt x="8" y="80"/>
                    <a:pt x="9" y="80"/>
                    <a:pt x="9" y="81"/>
                  </a:cubicBezTo>
                  <a:cubicBezTo>
                    <a:pt x="9" y="81"/>
                    <a:pt x="9" y="81"/>
                    <a:pt x="9" y="81"/>
                  </a:cubicBezTo>
                  <a:cubicBezTo>
                    <a:pt x="10" y="81"/>
                    <a:pt x="10" y="82"/>
                    <a:pt x="11" y="82"/>
                  </a:cubicBezTo>
                  <a:cubicBezTo>
                    <a:pt x="28" y="82"/>
                    <a:pt x="28" y="82"/>
                    <a:pt x="28" y="82"/>
                  </a:cubicBezTo>
                  <a:cubicBezTo>
                    <a:pt x="28" y="82"/>
                    <a:pt x="29" y="83"/>
                    <a:pt x="29" y="84"/>
                  </a:cubicBezTo>
                  <a:cubicBezTo>
                    <a:pt x="31" y="86"/>
                    <a:pt x="34" y="88"/>
                    <a:pt x="37" y="90"/>
                  </a:cubicBezTo>
                  <a:cubicBezTo>
                    <a:pt x="11" y="90"/>
                    <a:pt x="11" y="90"/>
                    <a:pt x="11" y="90"/>
                  </a:cubicBezTo>
                  <a:cubicBezTo>
                    <a:pt x="8" y="90"/>
                    <a:pt x="5" y="89"/>
                    <a:pt x="3" y="87"/>
                  </a:cubicBezTo>
                  <a:cubicBezTo>
                    <a:pt x="3" y="87"/>
                    <a:pt x="3" y="87"/>
                    <a:pt x="3" y="87"/>
                  </a:cubicBezTo>
                  <a:cubicBezTo>
                    <a:pt x="3" y="87"/>
                    <a:pt x="3" y="87"/>
                    <a:pt x="3" y="87"/>
                  </a:cubicBezTo>
                  <a:cubicBezTo>
                    <a:pt x="1" y="85"/>
                    <a:pt x="0" y="82"/>
                    <a:pt x="0" y="79"/>
                  </a:cubicBezTo>
                  <a:cubicBezTo>
                    <a:pt x="0" y="20"/>
                    <a:pt x="0" y="20"/>
                    <a:pt x="0" y="20"/>
                  </a:cubicBezTo>
                  <a:cubicBezTo>
                    <a:pt x="0" y="18"/>
                    <a:pt x="0" y="18"/>
                    <a:pt x="0" y="18"/>
                  </a:cubicBezTo>
                  <a:cubicBezTo>
                    <a:pt x="1" y="17"/>
                    <a:pt x="1" y="17"/>
                    <a:pt x="1" y="17"/>
                  </a:cubicBezTo>
                  <a:cubicBezTo>
                    <a:pt x="18" y="1"/>
                    <a:pt x="18" y="1"/>
                    <a:pt x="18" y="1"/>
                  </a:cubicBezTo>
                  <a:cubicBezTo>
                    <a:pt x="19" y="0"/>
                    <a:pt x="19" y="0"/>
                    <a:pt x="19" y="0"/>
                  </a:cubicBezTo>
                  <a:cubicBezTo>
                    <a:pt x="21" y="0"/>
                    <a:pt x="21" y="0"/>
                    <a:pt x="21" y="0"/>
                  </a:cubicBezTo>
                  <a:close/>
                  <a:moveTo>
                    <a:pt x="17" y="52"/>
                  </a:moveTo>
                  <a:cubicBezTo>
                    <a:pt x="17" y="56"/>
                    <a:pt x="17" y="56"/>
                    <a:pt x="17" y="56"/>
                  </a:cubicBezTo>
                  <a:cubicBezTo>
                    <a:pt x="27" y="56"/>
                    <a:pt x="27" y="56"/>
                    <a:pt x="27" y="56"/>
                  </a:cubicBezTo>
                  <a:cubicBezTo>
                    <a:pt x="27" y="52"/>
                    <a:pt x="27" y="52"/>
                    <a:pt x="27" y="52"/>
                  </a:cubicBezTo>
                  <a:cubicBezTo>
                    <a:pt x="17" y="52"/>
                    <a:pt x="17" y="52"/>
                    <a:pt x="17" y="52"/>
                  </a:cubicBezTo>
                  <a:close/>
                  <a:moveTo>
                    <a:pt x="17" y="40"/>
                  </a:moveTo>
                  <a:cubicBezTo>
                    <a:pt x="17" y="44"/>
                    <a:pt x="17" y="44"/>
                    <a:pt x="17" y="44"/>
                  </a:cubicBezTo>
                  <a:cubicBezTo>
                    <a:pt x="56" y="44"/>
                    <a:pt x="56" y="44"/>
                    <a:pt x="56" y="44"/>
                  </a:cubicBezTo>
                  <a:cubicBezTo>
                    <a:pt x="56" y="40"/>
                    <a:pt x="56" y="40"/>
                    <a:pt x="56" y="40"/>
                  </a:cubicBezTo>
                  <a:cubicBezTo>
                    <a:pt x="17" y="40"/>
                    <a:pt x="17" y="40"/>
                    <a:pt x="17" y="40"/>
                  </a:cubicBezTo>
                  <a:close/>
                  <a:moveTo>
                    <a:pt x="17" y="28"/>
                  </a:moveTo>
                  <a:cubicBezTo>
                    <a:pt x="17" y="33"/>
                    <a:pt x="17" y="33"/>
                    <a:pt x="17" y="33"/>
                  </a:cubicBezTo>
                  <a:cubicBezTo>
                    <a:pt x="56" y="33"/>
                    <a:pt x="56" y="33"/>
                    <a:pt x="56" y="33"/>
                  </a:cubicBezTo>
                  <a:cubicBezTo>
                    <a:pt x="56" y="28"/>
                    <a:pt x="56" y="28"/>
                    <a:pt x="56" y="28"/>
                  </a:cubicBezTo>
                  <a:cubicBezTo>
                    <a:pt x="17" y="28"/>
                    <a:pt x="17" y="28"/>
                    <a:pt x="17" y="28"/>
                  </a:cubicBezTo>
                  <a:close/>
                  <a:moveTo>
                    <a:pt x="34" y="17"/>
                  </a:moveTo>
                  <a:cubicBezTo>
                    <a:pt x="34" y="22"/>
                    <a:pt x="34" y="22"/>
                    <a:pt x="34" y="22"/>
                  </a:cubicBezTo>
                  <a:cubicBezTo>
                    <a:pt x="56" y="22"/>
                    <a:pt x="56" y="22"/>
                    <a:pt x="56" y="22"/>
                  </a:cubicBezTo>
                  <a:cubicBezTo>
                    <a:pt x="56" y="17"/>
                    <a:pt x="56" y="17"/>
                    <a:pt x="56" y="17"/>
                  </a:cubicBezTo>
                  <a:cubicBezTo>
                    <a:pt x="34" y="17"/>
                    <a:pt x="34" y="17"/>
                    <a:pt x="34" y="17"/>
                  </a:cubicBezTo>
                  <a:close/>
                  <a:moveTo>
                    <a:pt x="41" y="69"/>
                  </a:moveTo>
                  <a:cubicBezTo>
                    <a:pt x="43" y="64"/>
                    <a:pt x="48" y="61"/>
                    <a:pt x="55" y="60"/>
                  </a:cubicBezTo>
                  <a:cubicBezTo>
                    <a:pt x="48" y="56"/>
                    <a:pt x="39" y="62"/>
                    <a:pt x="41" y="69"/>
                  </a:cubicBezTo>
                  <a:close/>
                  <a:moveTo>
                    <a:pt x="38" y="54"/>
                  </a:moveTo>
                  <a:cubicBezTo>
                    <a:pt x="34" y="57"/>
                    <a:pt x="32" y="61"/>
                    <a:pt x="31" y="66"/>
                  </a:cubicBezTo>
                  <a:cubicBezTo>
                    <a:pt x="31" y="70"/>
                    <a:pt x="32" y="75"/>
                    <a:pt x="35" y="79"/>
                  </a:cubicBezTo>
                  <a:cubicBezTo>
                    <a:pt x="38" y="83"/>
                    <a:pt x="43" y="86"/>
                    <a:pt x="47" y="86"/>
                  </a:cubicBezTo>
                  <a:cubicBezTo>
                    <a:pt x="51" y="87"/>
                    <a:pt x="55" y="86"/>
                    <a:pt x="58" y="84"/>
                  </a:cubicBezTo>
                  <a:cubicBezTo>
                    <a:pt x="58" y="85"/>
                    <a:pt x="58" y="86"/>
                    <a:pt x="59" y="87"/>
                  </a:cubicBezTo>
                  <a:cubicBezTo>
                    <a:pt x="65" y="95"/>
                    <a:pt x="65" y="95"/>
                    <a:pt x="65" y="95"/>
                  </a:cubicBezTo>
                  <a:cubicBezTo>
                    <a:pt x="67" y="97"/>
                    <a:pt x="69" y="97"/>
                    <a:pt x="71" y="96"/>
                  </a:cubicBezTo>
                  <a:cubicBezTo>
                    <a:pt x="71" y="96"/>
                    <a:pt x="71" y="96"/>
                    <a:pt x="71" y="96"/>
                  </a:cubicBezTo>
                  <a:cubicBezTo>
                    <a:pt x="73" y="94"/>
                    <a:pt x="74" y="91"/>
                    <a:pt x="72" y="90"/>
                  </a:cubicBezTo>
                  <a:cubicBezTo>
                    <a:pt x="66" y="82"/>
                    <a:pt x="66" y="82"/>
                    <a:pt x="66" y="82"/>
                  </a:cubicBezTo>
                  <a:cubicBezTo>
                    <a:pt x="65" y="81"/>
                    <a:pt x="64" y="80"/>
                    <a:pt x="63" y="80"/>
                  </a:cubicBezTo>
                  <a:cubicBezTo>
                    <a:pt x="66" y="77"/>
                    <a:pt x="67" y="74"/>
                    <a:pt x="68" y="70"/>
                  </a:cubicBezTo>
                  <a:cubicBezTo>
                    <a:pt x="68" y="66"/>
                    <a:pt x="67" y="61"/>
                    <a:pt x="64" y="57"/>
                  </a:cubicBezTo>
                  <a:cubicBezTo>
                    <a:pt x="61" y="53"/>
                    <a:pt x="56" y="50"/>
                    <a:pt x="52" y="50"/>
                  </a:cubicBezTo>
                  <a:cubicBezTo>
                    <a:pt x="47" y="49"/>
                    <a:pt x="42" y="50"/>
                    <a:pt x="38" y="54"/>
                  </a:cubicBezTo>
                  <a:close/>
                  <a:moveTo>
                    <a:pt x="51" y="56"/>
                  </a:moveTo>
                  <a:cubicBezTo>
                    <a:pt x="48" y="56"/>
                    <a:pt x="45" y="56"/>
                    <a:pt x="42" y="58"/>
                  </a:cubicBezTo>
                  <a:cubicBezTo>
                    <a:pt x="39" y="61"/>
                    <a:pt x="38" y="63"/>
                    <a:pt x="37" y="67"/>
                  </a:cubicBezTo>
                  <a:cubicBezTo>
                    <a:pt x="37" y="70"/>
                    <a:pt x="38" y="73"/>
                    <a:pt x="40" y="76"/>
                  </a:cubicBezTo>
                  <a:cubicBezTo>
                    <a:pt x="42" y="78"/>
                    <a:pt x="45" y="80"/>
                    <a:pt x="48" y="80"/>
                  </a:cubicBezTo>
                  <a:cubicBezTo>
                    <a:pt x="51" y="80"/>
                    <a:pt x="54" y="80"/>
                    <a:pt x="57" y="78"/>
                  </a:cubicBezTo>
                  <a:cubicBezTo>
                    <a:pt x="60" y="76"/>
                    <a:pt x="61" y="73"/>
                    <a:pt x="61" y="69"/>
                  </a:cubicBezTo>
                  <a:cubicBezTo>
                    <a:pt x="62" y="66"/>
                    <a:pt x="61" y="63"/>
                    <a:pt x="59" y="61"/>
                  </a:cubicBezTo>
                  <a:cubicBezTo>
                    <a:pt x="57" y="58"/>
                    <a:pt x="54" y="56"/>
                    <a:pt x="51" y="56"/>
                  </a:cubicBezTo>
                  <a:close/>
                  <a:moveTo>
                    <a:pt x="21" y="9"/>
                  </a:moveTo>
                  <a:cubicBezTo>
                    <a:pt x="11" y="19"/>
                    <a:pt x="11" y="19"/>
                    <a:pt x="11" y="19"/>
                  </a:cubicBezTo>
                  <a:cubicBezTo>
                    <a:pt x="13" y="19"/>
                    <a:pt x="13" y="19"/>
                    <a:pt x="13" y="19"/>
                  </a:cubicBezTo>
                  <a:cubicBezTo>
                    <a:pt x="17" y="20"/>
                    <a:pt x="17" y="20"/>
                    <a:pt x="17" y="20"/>
                  </a:cubicBezTo>
                  <a:cubicBezTo>
                    <a:pt x="17" y="20"/>
                    <a:pt x="17" y="20"/>
                    <a:pt x="17" y="20"/>
                  </a:cubicBezTo>
                  <a:cubicBezTo>
                    <a:pt x="17" y="20"/>
                    <a:pt x="17" y="20"/>
                    <a:pt x="17" y="20"/>
                  </a:cubicBezTo>
                  <a:cubicBezTo>
                    <a:pt x="17" y="20"/>
                    <a:pt x="18" y="20"/>
                    <a:pt x="18" y="20"/>
                  </a:cubicBezTo>
                  <a:cubicBezTo>
                    <a:pt x="19" y="20"/>
                    <a:pt x="20" y="19"/>
                    <a:pt x="21" y="19"/>
                  </a:cubicBezTo>
                  <a:cubicBezTo>
                    <a:pt x="21" y="18"/>
                    <a:pt x="22" y="17"/>
                    <a:pt x="22" y="17"/>
                  </a:cubicBezTo>
                  <a:cubicBezTo>
                    <a:pt x="22" y="16"/>
                    <a:pt x="22" y="16"/>
                    <a:pt x="22" y="15"/>
                  </a:cubicBezTo>
                  <a:cubicBezTo>
                    <a:pt x="22" y="15"/>
                    <a:pt x="22" y="15"/>
                    <a:pt x="22" y="15"/>
                  </a:cubicBezTo>
                  <a:cubicBezTo>
                    <a:pt x="22" y="15"/>
                    <a:pt x="22" y="15"/>
                    <a:pt x="22" y="15"/>
                  </a:cubicBezTo>
                  <a:cubicBezTo>
                    <a:pt x="21" y="11"/>
                    <a:pt x="21" y="11"/>
                    <a:pt x="21" y="11"/>
                  </a:cubicBezTo>
                  <a:lnTo>
                    <a:pt x="21" y="9"/>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spTree>
    <p:extLst>
      <p:ext uri="{BB962C8B-B14F-4D97-AF65-F5344CB8AC3E}">
        <p14:creationId val="88316047"/>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4">
                                  <p:stCondLst>
                                    <p:cond delay="0"/>
                                  </p:stCondLst>
                                  <p:childTnLst>
                                    <p:set>
                                      <p:cBhvr>
                                        <p:cTn dur="1" fill="hold" id="6">
                                          <p:stCondLst>
                                            <p:cond delay="0"/>
                                          </p:stCondLst>
                                        </p:cTn>
                                        <p:tgtEl>
                                          <p:spTgt spid="2"/>
                                        </p:tgtEl>
                                        <p:attrNameLst>
                                          <p:attrName>style.visibility</p:attrName>
                                        </p:attrNameLst>
                                      </p:cBhvr>
                                      <p:to>
                                        <p:strVal val="visible"/>
                                      </p:to>
                                    </p:set>
                                    <p:animEffect filter="wipe(down)" transition="in">
                                      <p:cBhvr>
                                        <p:cTn dur="500" id="7"/>
                                        <p:tgtEl>
                                          <p:spTgt spid="2"/>
                                        </p:tgtEl>
                                      </p:cBhvr>
                                    </p:animEffect>
                                  </p:childTnLst>
                                </p:cTn>
                              </p:par>
                            </p:childTnLst>
                          </p:cTn>
                        </p:par>
                        <p:par>
                          <p:cTn fill="hold" id="8" nodeType="afterGroup">
                            <p:stCondLst>
                              <p:cond delay="500"/>
                            </p:stCondLst>
                            <p:childTnLst>
                              <p:par>
                                <p:cTn fill="hold" id="9" nodeType="afterEffect" presetClass="entr" presetID="22" presetSubtype="2">
                                  <p:stCondLst>
                                    <p:cond delay="0"/>
                                  </p:stCondLst>
                                  <p:childTnLst>
                                    <p:set>
                                      <p:cBhvr>
                                        <p:cTn dur="1" fill="hold" id="10">
                                          <p:stCondLst>
                                            <p:cond delay="0"/>
                                          </p:stCondLst>
                                        </p:cTn>
                                        <p:tgtEl>
                                          <p:spTgt spid="7"/>
                                        </p:tgtEl>
                                        <p:attrNameLst>
                                          <p:attrName>style.visibility</p:attrName>
                                        </p:attrNameLst>
                                      </p:cBhvr>
                                      <p:to>
                                        <p:strVal val="visible"/>
                                      </p:to>
                                    </p:set>
                                    <p:animEffect filter="wipe(right)" transition="in">
                                      <p:cBhvr>
                                        <p:cTn dur="500" id="11"/>
                                        <p:tgtEl>
                                          <p:spTgt spid="7"/>
                                        </p:tgtEl>
                                      </p:cBhvr>
                                    </p:animEffect>
                                  </p:childTnLst>
                                </p:cTn>
                              </p:par>
                            </p:childTnLst>
                          </p:cTn>
                        </p:par>
                        <p:par>
                          <p:cTn fill="hold" id="12" nodeType="afterGroup">
                            <p:stCondLst>
                              <p:cond delay="1000"/>
                            </p:stCondLst>
                            <p:childTnLst>
                              <p:par>
                                <p:cTn fill="hold" id="13" nodeType="afterEffect" presetClass="entr" presetID="22" presetSubtype="2">
                                  <p:stCondLst>
                                    <p:cond delay="0"/>
                                  </p:stCondLst>
                                  <p:childTnLst>
                                    <p:set>
                                      <p:cBhvr>
                                        <p:cTn dur="1" fill="hold" id="14">
                                          <p:stCondLst>
                                            <p:cond delay="0"/>
                                          </p:stCondLst>
                                        </p:cTn>
                                        <p:tgtEl>
                                          <p:spTgt spid="8"/>
                                        </p:tgtEl>
                                        <p:attrNameLst>
                                          <p:attrName>style.visibility</p:attrName>
                                        </p:attrNameLst>
                                      </p:cBhvr>
                                      <p:to>
                                        <p:strVal val="visible"/>
                                      </p:to>
                                    </p:set>
                                    <p:animEffect filter="wipe(right)" transition="in">
                                      <p:cBhvr>
                                        <p:cTn dur="500" id="15"/>
                                        <p:tgtEl>
                                          <p:spTgt spid="8"/>
                                        </p:tgtEl>
                                      </p:cBhvr>
                                    </p:animEffect>
                                  </p:childTnLst>
                                </p:cTn>
                              </p:par>
                            </p:childTnLst>
                          </p:cTn>
                        </p:par>
                        <p:par>
                          <p:cTn fill="hold" id="16" nodeType="afterGroup">
                            <p:stCondLst>
                              <p:cond delay="1500"/>
                            </p:stCondLst>
                            <p:childTnLst>
                              <p:par>
                                <p:cTn fill="hold" id="17" nodeType="afterEffect" presetClass="entr" presetID="22" presetSubtype="2">
                                  <p:stCondLst>
                                    <p:cond delay="0"/>
                                  </p:stCondLst>
                                  <p:childTnLst>
                                    <p:set>
                                      <p:cBhvr>
                                        <p:cTn dur="1" fill="hold" id="18">
                                          <p:stCondLst>
                                            <p:cond delay="0"/>
                                          </p:stCondLst>
                                        </p:cTn>
                                        <p:tgtEl>
                                          <p:spTgt spid="10"/>
                                        </p:tgtEl>
                                        <p:attrNameLst>
                                          <p:attrName>style.visibility</p:attrName>
                                        </p:attrNameLst>
                                      </p:cBhvr>
                                      <p:to>
                                        <p:strVal val="visible"/>
                                      </p:to>
                                    </p:set>
                                    <p:animEffect filter="wipe(right)" transition="in">
                                      <p:cBhvr>
                                        <p:cTn dur="500" id="19"/>
                                        <p:tgtEl>
                                          <p:spTgt spid="10"/>
                                        </p:tgtEl>
                                      </p:cBhvr>
                                    </p:animEffect>
                                  </p:childTnLst>
                                </p:cTn>
                              </p:par>
                            </p:childTnLst>
                          </p:cTn>
                        </p:par>
                        <p:par>
                          <p:cTn fill="hold" id="20" nodeType="afterGroup">
                            <p:stCondLst>
                              <p:cond delay="2000"/>
                            </p:stCondLst>
                            <p:childTnLst>
                              <p:par>
                                <p:cTn fill="hold" id="21" nodeType="afterEffect" presetClass="entr" presetID="22" presetSubtype="2">
                                  <p:stCondLst>
                                    <p:cond delay="0"/>
                                  </p:stCondLst>
                                  <p:childTnLst>
                                    <p:set>
                                      <p:cBhvr>
                                        <p:cTn dur="1" fill="hold" id="22">
                                          <p:stCondLst>
                                            <p:cond delay="0"/>
                                          </p:stCondLst>
                                        </p:cTn>
                                        <p:tgtEl>
                                          <p:spTgt spid="11"/>
                                        </p:tgtEl>
                                        <p:attrNameLst>
                                          <p:attrName>style.visibility</p:attrName>
                                        </p:attrNameLst>
                                      </p:cBhvr>
                                      <p:to>
                                        <p:strVal val="visible"/>
                                      </p:to>
                                    </p:set>
                                    <p:animEffect filter="wipe(right)" transition="in">
                                      <p:cBhvr>
                                        <p:cTn dur="500" id="23"/>
                                        <p:tgtEl>
                                          <p:spTgt spid="11"/>
                                        </p:tgtEl>
                                      </p:cBhvr>
                                    </p:animEffect>
                                  </p:childTnLst>
                                </p:cTn>
                              </p:par>
                            </p:childTnLst>
                          </p:cTn>
                        </p:par>
                        <p:par>
                          <p:cTn fill="hold" id="24" nodeType="afterGroup">
                            <p:stCondLst>
                              <p:cond delay="2500"/>
                            </p:stCondLst>
                            <p:childTnLst>
                              <p:par>
                                <p:cTn fill="hold" id="25" nodeType="afterEffect" presetClass="entr" presetID="22" presetSubtype="8">
                                  <p:stCondLst>
                                    <p:cond delay="0"/>
                                  </p:stCondLst>
                                  <p:childTnLst>
                                    <p:set>
                                      <p:cBhvr>
                                        <p:cTn dur="1" fill="hold" id="26">
                                          <p:stCondLst>
                                            <p:cond delay="0"/>
                                          </p:stCondLst>
                                        </p:cTn>
                                        <p:tgtEl>
                                          <p:spTgt spid="4"/>
                                        </p:tgtEl>
                                        <p:attrNameLst>
                                          <p:attrName>style.visibility</p:attrName>
                                        </p:attrNameLst>
                                      </p:cBhvr>
                                      <p:to>
                                        <p:strVal val="visible"/>
                                      </p:to>
                                    </p:set>
                                    <p:animEffect filter="wipe(left)" transition="in">
                                      <p:cBhvr>
                                        <p:cTn dur="500" id="27"/>
                                        <p:tgtEl>
                                          <p:spTgt spid="4"/>
                                        </p:tgtEl>
                                      </p:cBhvr>
                                    </p:animEffect>
                                  </p:childTnLst>
                                </p:cTn>
                              </p:par>
                            </p:childTnLst>
                          </p:cTn>
                        </p:par>
                        <p:par>
                          <p:cTn fill="hold" id="28" nodeType="afterGroup">
                            <p:stCondLst>
                              <p:cond delay="3000"/>
                            </p:stCondLst>
                            <p:childTnLst>
                              <p:par>
                                <p:cTn fill="hold" id="29" nodeType="afterEffect" presetClass="entr" presetID="22" presetSubtype="8">
                                  <p:stCondLst>
                                    <p:cond delay="0"/>
                                  </p:stCondLst>
                                  <p:childTnLst>
                                    <p:set>
                                      <p:cBhvr>
                                        <p:cTn dur="1" fill="hold" id="30">
                                          <p:stCondLst>
                                            <p:cond delay="0"/>
                                          </p:stCondLst>
                                        </p:cTn>
                                        <p:tgtEl>
                                          <p:spTgt spid="3"/>
                                        </p:tgtEl>
                                        <p:attrNameLst>
                                          <p:attrName>style.visibility</p:attrName>
                                        </p:attrNameLst>
                                      </p:cBhvr>
                                      <p:to>
                                        <p:strVal val="visible"/>
                                      </p:to>
                                    </p:set>
                                    <p:animEffect filter="wipe(left)" transition="in">
                                      <p:cBhvr>
                                        <p:cTn dur="500" id="31"/>
                                        <p:tgtEl>
                                          <p:spTgt spid="3"/>
                                        </p:tgtEl>
                                      </p:cBhvr>
                                    </p:animEffect>
                                  </p:childTnLst>
                                </p:cTn>
                              </p:par>
                            </p:childTnLst>
                          </p:cTn>
                        </p:par>
                        <p:par>
                          <p:cTn fill="hold" id="32" nodeType="afterGroup">
                            <p:stCondLst>
                              <p:cond delay="3500"/>
                            </p:stCondLst>
                            <p:childTnLst>
                              <p:par>
                                <p:cTn fill="hold" id="33" nodeType="afterEffect" presetClass="entr" presetID="22" presetSubtype="8">
                                  <p:stCondLst>
                                    <p:cond delay="0"/>
                                  </p:stCondLst>
                                  <p:childTnLst>
                                    <p:set>
                                      <p:cBhvr>
                                        <p:cTn dur="1" fill="hold" id="34">
                                          <p:stCondLst>
                                            <p:cond delay="0"/>
                                          </p:stCondLst>
                                        </p:cTn>
                                        <p:tgtEl>
                                          <p:spTgt spid="5"/>
                                        </p:tgtEl>
                                        <p:attrNameLst>
                                          <p:attrName>style.visibility</p:attrName>
                                        </p:attrNameLst>
                                      </p:cBhvr>
                                      <p:to>
                                        <p:strVal val="visible"/>
                                      </p:to>
                                    </p:set>
                                    <p:animEffect filter="wipe(left)" transition="in">
                                      <p:cBhvr>
                                        <p:cTn dur="500" id="35"/>
                                        <p:tgtEl>
                                          <p:spTgt spid="5"/>
                                        </p:tgtEl>
                                      </p:cBhvr>
                                    </p:animEffect>
                                  </p:childTnLst>
                                </p:cTn>
                              </p:par>
                            </p:childTnLst>
                          </p:cTn>
                        </p:par>
                        <p:par>
                          <p:cTn fill="hold" id="36" nodeType="afterGroup">
                            <p:stCondLst>
                              <p:cond delay="4000"/>
                            </p:stCondLst>
                            <p:childTnLst>
                              <p:par>
                                <p:cTn fill="hold" id="37" nodeType="afterEffect" presetClass="entr" presetID="22" presetSubtype="8">
                                  <p:stCondLst>
                                    <p:cond delay="0"/>
                                  </p:stCondLst>
                                  <p:childTnLst>
                                    <p:set>
                                      <p:cBhvr>
                                        <p:cTn dur="1" fill="hold" id="38">
                                          <p:stCondLst>
                                            <p:cond delay="0"/>
                                          </p:stCondLst>
                                        </p:cTn>
                                        <p:tgtEl>
                                          <p:spTgt spid="6"/>
                                        </p:tgtEl>
                                        <p:attrNameLst>
                                          <p:attrName>style.visibility</p:attrName>
                                        </p:attrNameLst>
                                      </p:cBhvr>
                                      <p:to>
                                        <p:strVal val="visible"/>
                                      </p:to>
                                    </p:set>
                                    <p:animEffect filter="wipe(left)" transition="in">
                                      <p:cBhvr>
                                        <p:cTn dur="500" id="39"/>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 name="组合 30"/>
          <p:cNvGrpSpPr/>
          <p:nvPr/>
        </p:nvGrpSpPr>
        <p:grpSpPr>
          <a:xfrm>
            <a:off x="3393760" y="1356542"/>
            <a:ext cx="1337072" cy="1030208"/>
            <a:chOff x="4525013" y="1808163"/>
            <a:chExt cx="1782762" cy="1373187"/>
          </a:xfrm>
        </p:grpSpPr>
        <p:sp>
          <p:nvSpPr>
            <p:cNvPr id="3" name="Freeform 8"/>
            <p:cNvSpPr/>
            <p:nvPr/>
          </p:nvSpPr>
          <p:spPr bwMode="auto">
            <a:xfrm>
              <a:off x="4525013" y="1808163"/>
              <a:ext cx="1187450" cy="1373187"/>
            </a:xfrm>
            <a:custGeom>
              <a:gdLst>
                <a:gd fmla="*/ 0 w 1240" name="T0"/>
                <a:gd fmla="*/ 0 h 1434" name="T1"/>
                <a:gd fmla="*/ 1136953689 w 1240" name="T2"/>
                <a:gd fmla="*/ 658313892 h 1434" name="T3"/>
                <a:gd fmla="*/ 0 w 1240" name="T4"/>
                <a:gd fmla="*/ 1314793994 h 1434" name="T5"/>
                <a:gd fmla="*/ 305326912 w 1240" name="T6"/>
                <a:gd fmla="*/ 658313892 h 1434" name="T7"/>
                <a:gd fmla="*/ 0 w 1240" name="T8"/>
                <a:gd fmla="*/ 0 h 143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434" w="1240">
                  <a:moveTo>
                    <a:pt x="0" y="0"/>
                  </a:moveTo>
                  <a:lnTo>
                    <a:pt x="1240" y="718"/>
                  </a:lnTo>
                  <a:lnTo>
                    <a:pt x="0" y="1434"/>
                  </a:lnTo>
                  <a:lnTo>
                    <a:pt x="333" y="718"/>
                  </a:lnTo>
                  <a:lnTo>
                    <a:pt x="0" y="0"/>
                  </a:lnTo>
                  <a:close/>
                </a:path>
              </a:pathLst>
            </a:custGeom>
            <a:solidFill>
              <a:schemeClr val="accent1"/>
            </a:solidFill>
            <a:ln>
              <a:noFill/>
            </a:ln>
          </p:spPr>
          <p:txBody>
            <a:bodyPr/>
            <a:lstStyle/>
            <a:p>
              <a:endParaRPr altLang="en-US" lang="zh-CN"/>
            </a:p>
          </p:txBody>
        </p:sp>
        <p:sp>
          <p:nvSpPr>
            <p:cNvPr id="4" name="Freeform 9"/>
            <p:cNvSpPr/>
            <p:nvPr/>
          </p:nvSpPr>
          <p:spPr bwMode="auto">
            <a:xfrm>
              <a:off x="5120325" y="1808163"/>
              <a:ext cx="1187450" cy="1373187"/>
            </a:xfrm>
            <a:custGeom>
              <a:gdLst>
                <a:gd fmla="*/ 0 w 1240" name="T0"/>
                <a:gd fmla="*/ 0 h 1434" name="T1"/>
                <a:gd fmla="*/ 99942112 w 1240" name="T2"/>
                <a:gd fmla="*/ 214547541 h 1434" name="T3"/>
                <a:gd fmla="*/ 866469816 w 1240" name="T4"/>
                <a:gd fmla="*/ 658313892 h 1434" name="T5"/>
                <a:gd fmla="*/ 99942112 w 1240" name="T6"/>
                <a:gd fmla="*/ 1100246453 h 1434" name="T7"/>
                <a:gd fmla="*/ 0 w 1240" name="T8"/>
                <a:gd fmla="*/ 1314793994 h 1434" name="T9"/>
                <a:gd fmla="*/ 1136954646 w 1240" name="T10"/>
                <a:gd fmla="*/ 658313892 h 1434" name="T11"/>
                <a:gd fmla="*/ 0 w 1240" name="T12"/>
                <a:gd fmla="*/ 0 h 1434"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434" w="1240">
                  <a:moveTo>
                    <a:pt x="0" y="0"/>
                  </a:moveTo>
                  <a:lnTo>
                    <a:pt x="109" y="234"/>
                  </a:lnTo>
                  <a:lnTo>
                    <a:pt x="945" y="718"/>
                  </a:lnTo>
                  <a:lnTo>
                    <a:pt x="109" y="1200"/>
                  </a:lnTo>
                  <a:lnTo>
                    <a:pt x="0" y="1434"/>
                  </a:lnTo>
                  <a:lnTo>
                    <a:pt x="1240" y="718"/>
                  </a:lnTo>
                  <a:lnTo>
                    <a:pt x="0" y="0"/>
                  </a:lnTo>
                  <a:close/>
                </a:path>
              </a:pathLst>
            </a:custGeom>
            <a:solidFill>
              <a:schemeClr val="accent1"/>
            </a:solidFill>
            <a:ln>
              <a:noFill/>
            </a:ln>
          </p:spPr>
          <p:txBody>
            <a:bodyPr/>
            <a:lstStyle/>
            <a:p>
              <a:endParaRPr altLang="en-US" lang="zh-CN"/>
            </a:p>
          </p:txBody>
        </p:sp>
        <p:sp>
          <p:nvSpPr>
            <p:cNvPr id="5" name="Freeform 21"/>
            <p:cNvSpPr/>
            <p:nvPr/>
          </p:nvSpPr>
          <p:spPr bwMode="auto">
            <a:xfrm>
              <a:off x="5220338" y="2398713"/>
              <a:ext cx="211137" cy="209550"/>
            </a:xfrm>
            <a:custGeom>
              <a:gdLst>
                <a:gd fmla="*/ 165266259 w 129" name="T0"/>
                <a:gd fmla="*/ 0 h 128" name="T1"/>
                <a:gd fmla="*/ 63974511 w 129" name="T2"/>
                <a:gd fmla="*/ 47967305 h 128" name="T3"/>
                <a:gd fmla="*/ 63974511 w 129" name="T4"/>
                <a:gd fmla="*/ 277142972 h 128" name="T5"/>
                <a:gd fmla="*/ 295881500 w 129" name="T6"/>
                <a:gd fmla="*/ 277142972 h 128" name="T7"/>
                <a:gd fmla="*/ 343861974 w 129" name="T8"/>
                <a:gd fmla="*/ 175879571 h 128" name="T9"/>
                <a:gd fmla="*/ 165266259 w 129" name="T10"/>
                <a:gd fmla="*/ 175879571 h 128" name="T11"/>
                <a:gd fmla="*/ 165266259 w 129" name="T12"/>
                <a:gd fmla="*/ 0 h 128"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128" w="129">
                  <a:moveTo>
                    <a:pt x="62" y="0"/>
                  </a:moveTo>
                  <a:cubicBezTo>
                    <a:pt x="48" y="1"/>
                    <a:pt x="35" y="7"/>
                    <a:pt x="24" y="18"/>
                  </a:cubicBezTo>
                  <a:cubicBezTo>
                    <a:pt x="0" y="42"/>
                    <a:pt x="0" y="80"/>
                    <a:pt x="24" y="104"/>
                  </a:cubicBezTo>
                  <a:cubicBezTo>
                    <a:pt x="48" y="128"/>
                    <a:pt x="87" y="128"/>
                    <a:pt x="111" y="104"/>
                  </a:cubicBezTo>
                  <a:cubicBezTo>
                    <a:pt x="122" y="94"/>
                    <a:pt x="127" y="80"/>
                    <a:pt x="129" y="66"/>
                  </a:cubicBezTo>
                  <a:cubicBezTo>
                    <a:pt x="62" y="66"/>
                    <a:pt x="62" y="66"/>
                    <a:pt x="62" y="66"/>
                  </a:cubicBezTo>
                  <a:lnTo>
                    <a:pt x="62" y="0"/>
                  </a:lnTo>
                  <a:close/>
                </a:path>
              </a:pathLst>
            </a:custGeom>
            <a:solidFill>
              <a:srgbClr val="FFFFFF"/>
            </a:solidFill>
            <a:ln>
              <a:noFill/>
            </a:ln>
            <a:extLst>
              <a:ext uri="{91240B29-F687-4F45-9708-019B960494DF}">
                <a14:hiddenLine w="9525">
                  <a:solidFill>
                    <a:srgbClr val="000000"/>
                  </a:solidFill>
                  <a:round/>
                </a14:hiddenLine>
              </a:ext>
            </a:extLst>
          </p:spPr>
          <p:txBody>
            <a:bodyPr/>
            <a:lstStyle/>
            <a:p>
              <a:endParaRPr altLang="en-US" lang="zh-CN"/>
            </a:p>
          </p:txBody>
        </p:sp>
        <p:sp>
          <p:nvSpPr>
            <p:cNvPr id="6" name="Freeform 22"/>
            <p:cNvSpPr/>
            <p:nvPr/>
          </p:nvSpPr>
          <p:spPr bwMode="auto">
            <a:xfrm>
              <a:off x="5337813" y="2381250"/>
              <a:ext cx="109537" cy="109538"/>
            </a:xfrm>
            <a:custGeom>
              <a:gdLst>
                <a:gd fmla="*/ 126971102 w 68" name="T0"/>
                <a:gd fmla="*/ 51824361 h 68" name="T1"/>
                <a:gd fmla="*/ 0 w 68" name="T2"/>
                <a:gd fmla="*/ 5182114 h 68" name="T3"/>
                <a:gd fmla="*/ 0 w 68" name="T4"/>
                <a:gd fmla="*/ 176203149 h 68" name="T5"/>
                <a:gd fmla="*/ 171022695 w 68" name="T6"/>
                <a:gd fmla="*/ 176203149 h 68" name="T7"/>
                <a:gd fmla="*/ 126971102 w 68" name="T8"/>
                <a:gd fmla="*/ 51824361 h 6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68" w="68">
                  <a:moveTo>
                    <a:pt x="49" y="20"/>
                  </a:moveTo>
                  <a:cubicBezTo>
                    <a:pt x="35" y="6"/>
                    <a:pt x="18" y="0"/>
                    <a:pt x="0" y="2"/>
                  </a:cubicBezTo>
                  <a:cubicBezTo>
                    <a:pt x="0" y="68"/>
                    <a:pt x="0" y="68"/>
                    <a:pt x="0" y="68"/>
                  </a:cubicBezTo>
                  <a:cubicBezTo>
                    <a:pt x="66" y="68"/>
                    <a:pt x="66" y="68"/>
                    <a:pt x="66" y="68"/>
                  </a:cubicBezTo>
                  <a:cubicBezTo>
                    <a:pt x="68" y="51"/>
                    <a:pt x="62" y="33"/>
                    <a:pt x="49" y="20"/>
                  </a:cubicBezTo>
                  <a:close/>
                </a:path>
              </a:pathLst>
            </a:custGeom>
            <a:solidFill>
              <a:srgbClr val="FFFFFF"/>
            </a:solidFill>
            <a:ln>
              <a:noFill/>
            </a:ln>
            <a:extLst>
              <a:ext uri="{91240B29-F687-4F45-9708-019B960494DF}">
                <a14:hiddenLine w="9525">
                  <a:solidFill>
                    <a:srgbClr val="000000"/>
                  </a:solidFill>
                  <a:round/>
                </a14:hiddenLine>
              </a:ext>
            </a:extLst>
          </p:spPr>
          <p:txBody>
            <a:bodyPr/>
            <a:lstStyle/>
            <a:p>
              <a:endParaRPr altLang="en-US" lang="zh-CN"/>
            </a:p>
          </p:txBody>
        </p:sp>
      </p:grpSp>
      <p:grpSp>
        <p:nvGrpSpPr>
          <p:cNvPr id="31" name="组合 6"/>
          <p:cNvGrpSpPr/>
          <p:nvPr/>
        </p:nvGrpSpPr>
        <p:grpSpPr>
          <a:xfrm>
            <a:off x="4284520" y="2264688"/>
            <a:ext cx="564455" cy="582358"/>
            <a:chOff x="3862388" y="1625601"/>
            <a:chExt cx="608013" cy="628649"/>
          </a:xfrm>
          <a:solidFill>
            <a:schemeClr val="accent1"/>
          </a:solidFill>
        </p:grpSpPr>
        <p:sp>
          <p:nvSpPr>
            <p:cNvPr id="8" name="Freeform 37"/>
            <p:cNvSpPr>
              <a:spLocks noEditPoints="1"/>
            </p:cNvSpPr>
            <p:nvPr/>
          </p:nvSpPr>
          <p:spPr bwMode="auto">
            <a:xfrm>
              <a:off x="4052888" y="1625601"/>
              <a:ext cx="227013" cy="628649"/>
            </a:xfrm>
            <a:custGeom>
              <a:gdLst>
                <a:gd fmla="*/ 67 w 135" name="T0"/>
                <a:gd fmla="*/ 0 h 373" name="T1"/>
                <a:gd fmla="*/ 0 w 135" name="T2"/>
                <a:gd fmla="*/ 186 h 373" name="T3"/>
                <a:gd fmla="*/ 67 w 135" name="T4"/>
                <a:gd fmla="*/ 373 h 373" name="T5"/>
                <a:gd fmla="*/ 135 w 135" name="T6"/>
                <a:gd fmla="*/ 186 h 373" name="T7"/>
                <a:gd fmla="*/ 67 w 135" name="T8"/>
                <a:gd fmla="*/ 0 h 373" name="T9"/>
                <a:gd fmla="*/ 67 w 135" name="T10"/>
                <a:gd fmla="*/ 354 h 373" name="T11"/>
                <a:gd fmla="*/ 14 w 135" name="T12"/>
                <a:gd fmla="*/ 186 h 373" name="T13"/>
                <a:gd fmla="*/ 67 w 135" name="T14"/>
                <a:gd fmla="*/ 18 h 373" name="T15"/>
                <a:gd fmla="*/ 121 w 135" name="T16"/>
                <a:gd fmla="*/ 186 h 373" name="T17"/>
                <a:gd fmla="*/ 67 w 135" name="T18"/>
                <a:gd fmla="*/ 354 h 37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73" w="135">
                  <a:moveTo>
                    <a:pt x="67" y="0"/>
                  </a:moveTo>
                  <a:cubicBezTo>
                    <a:pt x="30" y="0"/>
                    <a:pt x="0" y="83"/>
                    <a:pt x="0" y="186"/>
                  </a:cubicBezTo>
                  <a:cubicBezTo>
                    <a:pt x="0" y="289"/>
                    <a:pt x="30" y="373"/>
                    <a:pt x="67" y="373"/>
                  </a:cubicBezTo>
                  <a:cubicBezTo>
                    <a:pt x="105" y="373"/>
                    <a:pt x="135" y="289"/>
                    <a:pt x="135" y="186"/>
                  </a:cubicBezTo>
                  <a:cubicBezTo>
                    <a:pt x="135" y="83"/>
                    <a:pt x="105" y="0"/>
                    <a:pt x="67" y="0"/>
                  </a:cubicBezTo>
                  <a:close/>
                  <a:moveTo>
                    <a:pt x="67" y="354"/>
                  </a:moveTo>
                  <a:cubicBezTo>
                    <a:pt x="42" y="354"/>
                    <a:pt x="14" y="283"/>
                    <a:pt x="14" y="186"/>
                  </a:cubicBezTo>
                  <a:cubicBezTo>
                    <a:pt x="14" y="90"/>
                    <a:pt x="42" y="18"/>
                    <a:pt x="67" y="18"/>
                  </a:cubicBezTo>
                  <a:cubicBezTo>
                    <a:pt x="93" y="18"/>
                    <a:pt x="121" y="90"/>
                    <a:pt x="121" y="186"/>
                  </a:cubicBezTo>
                  <a:cubicBezTo>
                    <a:pt x="121" y="283"/>
                    <a:pt x="93" y="354"/>
                    <a:pt x="67" y="354"/>
                  </a:cubicBezTo>
                  <a:close/>
                </a:path>
              </a:pathLst>
            </a:custGeom>
            <a:grpFill/>
            <a:ln>
              <a:noFill/>
            </a:ln>
            <a:extLst>
              <a:ext uri="{91240B29-F687-4F45-9708-019B960494DF}">
                <a14:hiddenLine w="9525">
                  <a:solidFill>
                    <a:srgbClr val="000000"/>
                  </a:solidFill>
                  <a:miter lim="800000"/>
                  <a:headEnd/>
                  <a:tailEnd/>
                </a14:hiddenLine>
              </a:ext>
            </a:extLst>
          </p:spPr>
          <p:txBody>
            <a:bodyPr/>
            <a:lstStyle/>
            <a:p>
              <a:pPr>
                <a:defRPr/>
              </a:pPr>
              <a:endParaRPr altLang="en-US" lang="zh-CN">
                <a:latin typeface="+mn-lt"/>
                <a:ea typeface="+mn-ea"/>
              </a:endParaRPr>
            </a:p>
          </p:txBody>
        </p:sp>
        <p:sp>
          <p:nvSpPr>
            <p:cNvPr id="9" name="Freeform 38"/>
            <p:cNvSpPr>
              <a:spLocks noEditPoints="1"/>
            </p:cNvSpPr>
            <p:nvPr/>
          </p:nvSpPr>
          <p:spPr bwMode="auto">
            <a:xfrm>
              <a:off x="3862388" y="1728788"/>
              <a:ext cx="608013" cy="422275"/>
            </a:xfrm>
            <a:custGeom>
              <a:gdLst>
                <a:gd fmla="*/ 19 w 361" name="T0"/>
                <a:gd fmla="*/ 32 h 251" name="T1"/>
                <a:gd fmla="*/ 146 w 361" name="T2"/>
                <a:gd fmla="*/ 184 h 251" name="T3"/>
                <a:gd fmla="*/ 342 w 361" name="T4"/>
                <a:gd fmla="*/ 219 h 251" name="T5"/>
                <a:gd fmla="*/ 214 w 361" name="T6"/>
                <a:gd fmla="*/ 67 h 251" name="T7"/>
                <a:gd fmla="*/ 19 w 361" name="T8"/>
                <a:gd fmla="*/ 32 h 251" name="T9"/>
                <a:gd fmla="*/ 326 w 361" name="T10"/>
                <a:gd fmla="*/ 209 h 251" name="T11"/>
                <a:gd fmla="*/ 154 w 361" name="T12"/>
                <a:gd fmla="*/ 172 h 251" name="T13"/>
                <a:gd fmla="*/ 35 w 361" name="T14"/>
                <a:gd fmla="*/ 41 h 251" name="T15"/>
                <a:gd fmla="*/ 207 w 361" name="T16"/>
                <a:gd fmla="*/ 79 h 251" name="T17"/>
                <a:gd fmla="*/ 326 w 361" name="T18"/>
                <a:gd fmla="*/ 209 h 25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51" w="361">
                  <a:moveTo>
                    <a:pt x="19" y="32"/>
                  </a:moveTo>
                  <a:cubicBezTo>
                    <a:pt x="0" y="64"/>
                    <a:pt x="57" y="132"/>
                    <a:pt x="146" y="184"/>
                  </a:cubicBezTo>
                  <a:cubicBezTo>
                    <a:pt x="236" y="236"/>
                    <a:pt x="323" y="251"/>
                    <a:pt x="342" y="219"/>
                  </a:cubicBezTo>
                  <a:cubicBezTo>
                    <a:pt x="361" y="186"/>
                    <a:pt x="303" y="118"/>
                    <a:pt x="214" y="67"/>
                  </a:cubicBezTo>
                  <a:cubicBezTo>
                    <a:pt x="125" y="15"/>
                    <a:pt x="37" y="0"/>
                    <a:pt x="19" y="32"/>
                  </a:cubicBezTo>
                  <a:close/>
                  <a:moveTo>
                    <a:pt x="326" y="209"/>
                  </a:moveTo>
                  <a:cubicBezTo>
                    <a:pt x="313" y="231"/>
                    <a:pt x="237" y="220"/>
                    <a:pt x="154" y="172"/>
                  </a:cubicBezTo>
                  <a:cubicBezTo>
                    <a:pt x="70" y="124"/>
                    <a:pt x="22" y="63"/>
                    <a:pt x="35" y="41"/>
                  </a:cubicBezTo>
                  <a:cubicBezTo>
                    <a:pt x="47" y="19"/>
                    <a:pt x="124" y="31"/>
                    <a:pt x="207" y="79"/>
                  </a:cubicBezTo>
                  <a:cubicBezTo>
                    <a:pt x="290" y="127"/>
                    <a:pt x="338" y="187"/>
                    <a:pt x="326" y="209"/>
                  </a:cubicBezTo>
                  <a:close/>
                </a:path>
              </a:pathLst>
            </a:custGeom>
            <a:grpFill/>
            <a:ln>
              <a:noFill/>
            </a:ln>
            <a:extLst>
              <a:ext uri="{91240B29-F687-4F45-9708-019B960494DF}">
                <a14:hiddenLine w="9525">
                  <a:solidFill>
                    <a:srgbClr val="000000"/>
                  </a:solidFill>
                  <a:miter lim="800000"/>
                  <a:headEnd/>
                  <a:tailEnd/>
                </a14:hiddenLine>
              </a:ext>
            </a:extLst>
          </p:spPr>
          <p:txBody>
            <a:bodyPr/>
            <a:lstStyle/>
            <a:p>
              <a:pPr>
                <a:defRPr/>
              </a:pPr>
              <a:endParaRPr altLang="en-US" lang="zh-CN">
                <a:latin typeface="+mn-lt"/>
                <a:ea typeface="+mn-ea"/>
              </a:endParaRPr>
            </a:p>
          </p:txBody>
        </p:sp>
        <p:sp>
          <p:nvSpPr>
            <p:cNvPr id="10" name="Freeform 39"/>
            <p:cNvSpPr>
              <a:spLocks noEditPoints="1"/>
            </p:cNvSpPr>
            <p:nvPr/>
          </p:nvSpPr>
          <p:spPr bwMode="auto">
            <a:xfrm>
              <a:off x="3862388" y="1728788"/>
              <a:ext cx="608013" cy="422275"/>
            </a:xfrm>
            <a:custGeom>
              <a:gdLst>
                <a:gd fmla="*/ 214 w 361" name="T0"/>
                <a:gd fmla="*/ 184 h 251" name="T1"/>
                <a:gd fmla="*/ 342 w 361" name="T2"/>
                <a:gd fmla="*/ 32 h 251" name="T3"/>
                <a:gd fmla="*/ 146 w 361" name="T4"/>
                <a:gd fmla="*/ 67 h 251" name="T5"/>
                <a:gd fmla="*/ 19 w 361" name="T6"/>
                <a:gd fmla="*/ 219 h 251" name="T7"/>
                <a:gd fmla="*/ 214 w 361" name="T8"/>
                <a:gd fmla="*/ 184 h 251" name="T9"/>
                <a:gd fmla="*/ 207 w 361" name="T10"/>
                <a:gd fmla="*/ 172 h 251" name="T11"/>
                <a:gd fmla="*/ 35 w 361" name="T12"/>
                <a:gd fmla="*/ 209 h 251" name="T13"/>
                <a:gd fmla="*/ 154 w 361" name="T14"/>
                <a:gd fmla="*/ 79 h 251" name="T15"/>
                <a:gd fmla="*/ 326 w 361" name="T16"/>
                <a:gd fmla="*/ 41 h 251" name="T17"/>
                <a:gd fmla="*/ 207 w 361" name="T18"/>
                <a:gd fmla="*/ 172 h 25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51" w="361">
                  <a:moveTo>
                    <a:pt x="214" y="184"/>
                  </a:moveTo>
                  <a:cubicBezTo>
                    <a:pt x="303" y="132"/>
                    <a:pt x="361" y="64"/>
                    <a:pt x="342" y="32"/>
                  </a:cubicBezTo>
                  <a:cubicBezTo>
                    <a:pt x="323" y="0"/>
                    <a:pt x="236" y="15"/>
                    <a:pt x="146" y="67"/>
                  </a:cubicBezTo>
                  <a:cubicBezTo>
                    <a:pt x="57" y="118"/>
                    <a:pt x="0" y="186"/>
                    <a:pt x="19" y="219"/>
                  </a:cubicBezTo>
                  <a:cubicBezTo>
                    <a:pt x="37" y="251"/>
                    <a:pt x="125" y="236"/>
                    <a:pt x="214" y="184"/>
                  </a:cubicBezTo>
                  <a:close/>
                  <a:moveTo>
                    <a:pt x="207" y="172"/>
                  </a:moveTo>
                  <a:cubicBezTo>
                    <a:pt x="124" y="220"/>
                    <a:pt x="47" y="231"/>
                    <a:pt x="35" y="209"/>
                  </a:cubicBezTo>
                  <a:cubicBezTo>
                    <a:pt x="22" y="187"/>
                    <a:pt x="70" y="127"/>
                    <a:pt x="154" y="79"/>
                  </a:cubicBezTo>
                  <a:cubicBezTo>
                    <a:pt x="237" y="31"/>
                    <a:pt x="313" y="19"/>
                    <a:pt x="326" y="41"/>
                  </a:cubicBezTo>
                  <a:cubicBezTo>
                    <a:pt x="338" y="63"/>
                    <a:pt x="290" y="123"/>
                    <a:pt x="207" y="172"/>
                  </a:cubicBezTo>
                  <a:close/>
                </a:path>
              </a:pathLst>
            </a:custGeom>
            <a:grpFill/>
            <a:ln>
              <a:noFill/>
            </a:ln>
            <a:extLst>
              <a:ext uri="{91240B29-F687-4F45-9708-019B960494DF}">
                <a14:hiddenLine w="9525">
                  <a:solidFill>
                    <a:srgbClr val="000000"/>
                  </a:solidFill>
                  <a:miter lim="800000"/>
                  <a:headEnd/>
                  <a:tailEnd/>
                </a14:hiddenLine>
              </a:ext>
            </a:extLst>
          </p:spPr>
          <p:txBody>
            <a:bodyPr/>
            <a:lstStyle/>
            <a:p>
              <a:pPr>
                <a:defRPr/>
              </a:pPr>
              <a:endParaRPr altLang="en-US" lang="zh-CN">
                <a:latin typeface="+mn-lt"/>
                <a:ea typeface="+mn-ea"/>
              </a:endParaRPr>
            </a:p>
          </p:txBody>
        </p:sp>
        <p:sp>
          <p:nvSpPr>
            <p:cNvPr id="11" name="Oval 40"/>
            <p:cNvSpPr>
              <a:spLocks noChangeArrowheads="1"/>
            </p:cNvSpPr>
            <p:nvPr/>
          </p:nvSpPr>
          <p:spPr bwMode="auto">
            <a:xfrm>
              <a:off x="4121150" y="1895475"/>
              <a:ext cx="88900" cy="87312"/>
            </a:xfrm>
            <a:prstGeom prst="ellipse">
              <a:avLst/>
            </a:prstGeom>
            <a:grpFill/>
            <a:ln>
              <a:noFill/>
            </a:ln>
            <a:extLst>
              <a:ext uri="{91240B29-F687-4F45-9708-019B960494DF}">
                <a14:hiddenLine w="9525">
                  <a:solidFill>
                    <a:srgbClr val="000000"/>
                  </a:solidFill>
                  <a:miter lim="800000"/>
                  <a:headEnd/>
                  <a:tailEnd/>
                </a14:hiddenLine>
              </a:ext>
            </a:extLst>
          </p:spPr>
          <p:txBody>
            <a:bodyPr/>
            <a:lstStyle/>
            <a:p>
              <a:pPr>
                <a:defRPr/>
              </a:pPr>
              <a:endParaRPr altLang="en-US" lang="zh-CN">
                <a:latin typeface="+mn-lt"/>
                <a:ea typeface="+mn-ea"/>
              </a:endParaRPr>
            </a:p>
          </p:txBody>
        </p:sp>
      </p:grpSp>
      <p:grpSp>
        <p:nvGrpSpPr>
          <p:cNvPr id="32" name="组合 33"/>
          <p:cNvGrpSpPr/>
          <p:nvPr/>
        </p:nvGrpSpPr>
        <p:grpSpPr>
          <a:xfrm>
            <a:off x="3352088" y="2572545"/>
            <a:ext cx="933450" cy="1213622"/>
            <a:chOff x="4469450" y="3429000"/>
            <a:chExt cx="1244600" cy="1617663"/>
          </a:xfrm>
        </p:grpSpPr>
        <p:sp>
          <p:nvSpPr>
            <p:cNvPr id="14" name="Freeform 14"/>
            <p:cNvSpPr/>
            <p:nvPr/>
          </p:nvSpPr>
          <p:spPr bwMode="auto">
            <a:xfrm rot="10800000">
              <a:off x="4469450" y="3429000"/>
              <a:ext cx="1244600" cy="1077913"/>
            </a:xfrm>
            <a:custGeom>
              <a:gdLst>
                <a:gd fmla="*/ 556 w 556" name="T0"/>
                <a:gd fmla="*/ 0 h 482" name="T1"/>
                <a:gd fmla="*/ 465 w 556" name="T2"/>
                <a:gd fmla="*/ 43 h 482" name="T3"/>
                <a:gd fmla="*/ 278 w 556" name="T4"/>
                <a:gd fmla="*/ 366 h 482" name="T5"/>
                <a:gd fmla="*/ 91 w 556" name="T6"/>
                <a:gd fmla="*/ 43 h 482" name="T7"/>
                <a:gd fmla="*/ 0 w 556" name="T8"/>
                <a:gd fmla="*/ 0 h 482" name="T9"/>
                <a:gd fmla="*/ 278 w 556" name="T10"/>
                <a:gd fmla="*/ 482 h 482" name="T11"/>
                <a:gd fmla="*/ 556 w 556" name="T12"/>
                <a:gd fmla="*/ 0 h 482" name="T13"/>
              </a:gdLst>
              <a:cxnLst>
                <a:cxn ang="0">
                  <a:pos x="T0" y="T1"/>
                </a:cxn>
                <a:cxn ang="0">
                  <a:pos x="T2" y="T3"/>
                </a:cxn>
                <a:cxn ang="0">
                  <a:pos x="T4" y="T5"/>
                </a:cxn>
                <a:cxn ang="0">
                  <a:pos x="T6" y="T7"/>
                </a:cxn>
                <a:cxn ang="0">
                  <a:pos x="T8" y="T9"/>
                </a:cxn>
                <a:cxn ang="0">
                  <a:pos x="T10" y="T11"/>
                </a:cxn>
                <a:cxn ang="0">
                  <a:pos x="T12" y="T13"/>
                </a:cxn>
              </a:cxnLst>
              <a:rect b="b" l="0" r="r" t="0"/>
              <a:pathLst>
                <a:path h="482" w="556">
                  <a:moveTo>
                    <a:pt x="556" y="0"/>
                  </a:moveTo>
                  <a:lnTo>
                    <a:pt x="465" y="43"/>
                  </a:lnTo>
                  <a:lnTo>
                    <a:pt x="278" y="366"/>
                  </a:lnTo>
                  <a:lnTo>
                    <a:pt x="91" y="43"/>
                  </a:lnTo>
                  <a:lnTo>
                    <a:pt x="0" y="0"/>
                  </a:lnTo>
                  <a:lnTo>
                    <a:pt x="278" y="482"/>
                  </a:lnTo>
                  <a:lnTo>
                    <a:pt x="556"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15" name="Freeform 15"/>
            <p:cNvSpPr/>
            <p:nvPr/>
          </p:nvSpPr>
          <p:spPr bwMode="auto">
            <a:xfrm rot="10800000">
              <a:off x="4469450" y="3967163"/>
              <a:ext cx="1244600" cy="1079500"/>
            </a:xfrm>
            <a:custGeom>
              <a:gdLst>
                <a:gd fmla="*/ 556 w 556" name="T0"/>
                <a:gd fmla="*/ 0 h 482" name="T1"/>
                <a:gd fmla="*/ 278 w 556" name="T2"/>
                <a:gd fmla="*/ 482 h 482" name="T3"/>
                <a:gd fmla="*/ 0 w 556" name="T4"/>
                <a:gd fmla="*/ 0 h 482" name="T5"/>
                <a:gd fmla="*/ 278 w 556" name="T6"/>
                <a:gd fmla="*/ 130 h 482" name="T7"/>
                <a:gd fmla="*/ 556 w 556" name="T8"/>
                <a:gd fmla="*/ 0 h 482" name="T9"/>
              </a:gdLst>
              <a:cxnLst>
                <a:cxn ang="0">
                  <a:pos x="T0" y="T1"/>
                </a:cxn>
                <a:cxn ang="0">
                  <a:pos x="T2" y="T3"/>
                </a:cxn>
                <a:cxn ang="0">
                  <a:pos x="T4" y="T5"/>
                </a:cxn>
                <a:cxn ang="0">
                  <a:pos x="T6" y="T7"/>
                </a:cxn>
                <a:cxn ang="0">
                  <a:pos x="T8" y="T9"/>
                </a:cxn>
              </a:cxnLst>
              <a:rect b="b" l="0" r="r" t="0"/>
              <a:pathLst>
                <a:path h="482" w="556">
                  <a:moveTo>
                    <a:pt x="556" y="0"/>
                  </a:moveTo>
                  <a:lnTo>
                    <a:pt x="278" y="482"/>
                  </a:lnTo>
                  <a:lnTo>
                    <a:pt x="0" y="0"/>
                  </a:lnTo>
                  <a:lnTo>
                    <a:pt x="278" y="130"/>
                  </a:lnTo>
                  <a:lnTo>
                    <a:pt x="556"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18" name="Oval 42"/>
            <p:cNvSpPr>
              <a:spLocks noChangeArrowheads="1"/>
            </p:cNvSpPr>
            <p:nvPr/>
          </p:nvSpPr>
          <p:spPr bwMode="auto">
            <a:xfrm>
              <a:off x="5002850" y="4213225"/>
              <a:ext cx="73025" cy="69850"/>
            </a:xfrm>
            <a:prstGeom prst="ellipse">
              <a:avLst/>
            </a:prstGeom>
            <a:solidFill>
              <a:srgbClr val="FFFFFF"/>
            </a:solidFill>
            <a:ln>
              <a:noFill/>
            </a:ln>
            <a:extLst>
              <a:ext uri="{91240B29-F687-4F45-9708-019B960494DF}">
                <a14:hiddenLine w="9525">
                  <a:solidFill>
                    <a:srgbClr val="000000"/>
                  </a:solidFill>
                  <a:round/>
                </a14:hiddenLine>
              </a:ext>
            </a:extLst>
          </p:spPr>
          <p:txBody>
            <a:bodyPr/>
            <a:lstStyle>
              <a:lvl1pPr>
                <a:defRPr>
                  <a:solidFill>
                    <a:schemeClr val="tx1"/>
                  </a:solidFill>
                  <a:latin charset="0" panose="020f0502020204030204" pitchFamily="34" typeface="Calibri"/>
                  <a:ea charset="-122" pitchFamily="2" typeface="宋体"/>
                </a:defRPr>
              </a:lvl1pPr>
              <a:lvl2pPr indent="-285750" marL="742950">
                <a:defRPr>
                  <a:solidFill>
                    <a:schemeClr val="tx1"/>
                  </a:solidFill>
                  <a:latin charset="0" panose="020f0502020204030204" pitchFamily="34" typeface="Calibri"/>
                  <a:ea charset="-122" pitchFamily="2" typeface="宋体"/>
                </a:defRPr>
              </a:lvl2pPr>
              <a:lvl3pPr indent="-228600" marL="1143000">
                <a:defRPr>
                  <a:solidFill>
                    <a:schemeClr val="tx1"/>
                  </a:solidFill>
                  <a:latin charset="0" panose="020f0502020204030204" pitchFamily="34" typeface="Calibri"/>
                  <a:ea charset="-122" pitchFamily="2" typeface="宋体"/>
                </a:defRPr>
              </a:lvl3pPr>
              <a:lvl4pPr indent="-228600" marL="1600200">
                <a:defRPr>
                  <a:solidFill>
                    <a:schemeClr val="tx1"/>
                  </a:solidFill>
                  <a:latin charset="0" panose="020f0502020204030204" pitchFamily="34" typeface="Calibri"/>
                  <a:ea charset="-122" pitchFamily="2" typeface="宋体"/>
                </a:defRPr>
              </a:lvl4pPr>
              <a:lvl5pPr indent="-228600" marL="2057400">
                <a:defRPr>
                  <a:solidFill>
                    <a:schemeClr val="tx1"/>
                  </a:solidFill>
                  <a:latin charset="0" panose="020f0502020204030204"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itchFamily="2" typeface="宋体"/>
                </a:defRPr>
              </a:lvl9pPr>
            </a:lstStyle>
            <a:p>
              <a:pPr eaLnBrk="1" hangingPunct="1"/>
              <a:endParaRPr altLang="en-US" lang="zh-CN"/>
            </a:p>
          </p:txBody>
        </p:sp>
        <p:sp>
          <p:nvSpPr>
            <p:cNvPr id="19" name="Oval 43"/>
            <p:cNvSpPr>
              <a:spLocks noChangeArrowheads="1"/>
            </p:cNvSpPr>
            <p:nvPr/>
          </p:nvSpPr>
          <p:spPr bwMode="auto">
            <a:xfrm>
              <a:off x="5090163" y="4194175"/>
              <a:ext cx="88900" cy="88900"/>
            </a:xfrm>
            <a:prstGeom prst="ellipse">
              <a:avLst/>
            </a:prstGeom>
            <a:solidFill>
              <a:srgbClr val="FFFFFF"/>
            </a:solidFill>
            <a:ln>
              <a:noFill/>
            </a:ln>
            <a:extLst>
              <a:ext uri="{91240B29-F687-4F45-9708-019B960494DF}">
                <a14:hiddenLine w="9525">
                  <a:solidFill>
                    <a:srgbClr val="000000"/>
                  </a:solidFill>
                  <a:round/>
                </a14:hiddenLine>
              </a:ext>
            </a:extLst>
          </p:spPr>
          <p:txBody>
            <a:bodyPr/>
            <a:lstStyle>
              <a:lvl1pPr>
                <a:defRPr>
                  <a:solidFill>
                    <a:schemeClr val="tx1"/>
                  </a:solidFill>
                  <a:latin charset="0" panose="020f0502020204030204" pitchFamily="34" typeface="Calibri"/>
                  <a:ea charset="-122" pitchFamily="2" typeface="宋体"/>
                </a:defRPr>
              </a:lvl1pPr>
              <a:lvl2pPr indent="-285750" marL="742950">
                <a:defRPr>
                  <a:solidFill>
                    <a:schemeClr val="tx1"/>
                  </a:solidFill>
                  <a:latin charset="0" panose="020f0502020204030204" pitchFamily="34" typeface="Calibri"/>
                  <a:ea charset="-122" pitchFamily="2" typeface="宋体"/>
                </a:defRPr>
              </a:lvl2pPr>
              <a:lvl3pPr indent="-228600" marL="1143000">
                <a:defRPr>
                  <a:solidFill>
                    <a:schemeClr val="tx1"/>
                  </a:solidFill>
                  <a:latin charset="0" panose="020f0502020204030204" pitchFamily="34" typeface="Calibri"/>
                  <a:ea charset="-122" pitchFamily="2" typeface="宋体"/>
                </a:defRPr>
              </a:lvl3pPr>
              <a:lvl4pPr indent="-228600" marL="1600200">
                <a:defRPr>
                  <a:solidFill>
                    <a:schemeClr val="tx1"/>
                  </a:solidFill>
                  <a:latin charset="0" panose="020f0502020204030204" pitchFamily="34" typeface="Calibri"/>
                  <a:ea charset="-122" pitchFamily="2" typeface="宋体"/>
                </a:defRPr>
              </a:lvl4pPr>
              <a:lvl5pPr indent="-228600" marL="2057400">
                <a:defRPr>
                  <a:solidFill>
                    <a:schemeClr val="tx1"/>
                  </a:solidFill>
                  <a:latin charset="0" panose="020f0502020204030204"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itchFamily="2" typeface="宋体"/>
                </a:defRPr>
              </a:lvl9pPr>
            </a:lstStyle>
            <a:p>
              <a:pPr eaLnBrk="1" hangingPunct="1"/>
              <a:endParaRPr altLang="en-US" lang="zh-CN"/>
            </a:p>
          </p:txBody>
        </p:sp>
        <p:sp>
          <p:nvSpPr>
            <p:cNvPr id="20" name="Oval 44"/>
            <p:cNvSpPr>
              <a:spLocks noChangeArrowheads="1"/>
            </p:cNvSpPr>
            <p:nvPr/>
          </p:nvSpPr>
          <p:spPr bwMode="auto">
            <a:xfrm>
              <a:off x="5002850" y="4297363"/>
              <a:ext cx="73025" cy="71437"/>
            </a:xfrm>
            <a:prstGeom prst="ellipse">
              <a:avLst/>
            </a:prstGeom>
            <a:solidFill>
              <a:srgbClr val="FFFFFF"/>
            </a:solidFill>
            <a:ln>
              <a:noFill/>
            </a:ln>
            <a:extLst>
              <a:ext uri="{91240B29-F687-4F45-9708-019B960494DF}">
                <a14:hiddenLine w="9525">
                  <a:solidFill>
                    <a:srgbClr val="000000"/>
                  </a:solidFill>
                  <a:round/>
                </a14:hiddenLine>
              </a:ext>
            </a:extLst>
          </p:spPr>
          <p:txBody>
            <a:bodyPr/>
            <a:lstStyle>
              <a:lvl1pPr>
                <a:defRPr>
                  <a:solidFill>
                    <a:schemeClr val="tx1"/>
                  </a:solidFill>
                  <a:latin charset="0" panose="020f0502020204030204" pitchFamily="34" typeface="Calibri"/>
                  <a:ea charset="-122" pitchFamily="2" typeface="宋体"/>
                </a:defRPr>
              </a:lvl1pPr>
              <a:lvl2pPr indent="-285750" marL="742950">
                <a:defRPr>
                  <a:solidFill>
                    <a:schemeClr val="tx1"/>
                  </a:solidFill>
                  <a:latin charset="0" panose="020f0502020204030204" pitchFamily="34" typeface="Calibri"/>
                  <a:ea charset="-122" pitchFamily="2" typeface="宋体"/>
                </a:defRPr>
              </a:lvl2pPr>
              <a:lvl3pPr indent="-228600" marL="1143000">
                <a:defRPr>
                  <a:solidFill>
                    <a:schemeClr val="tx1"/>
                  </a:solidFill>
                  <a:latin charset="0" panose="020f0502020204030204" pitchFamily="34" typeface="Calibri"/>
                  <a:ea charset="-122" pitchFamily="2" typeface="宋体"/>
                </a:defRPr>
              </a:lvl3pPr>
              <a:lvl4pPr indent="-228600" marL="1600200">
                <a:defRPr>
                  <a:solidFill>
                    <a:schemeClr val="tx1"/>
                  </a:solidFill>
                  <a:latin charset="0" panose="020f0502020204030204" pitchFamily="34" typeface="Calibri"/>
                  <a:ea charset="-122" pitchFamily="2" typeface="宋体"/>
                </a:defRPr>
              </a:lvl4pPr>
              <a:lvl5pPr indent="-228600" marL="2057400">
                <a:defRPr>
                  <a:solidFill>
                    <a:schemeClr val="tx1"/>
                  </a:solidFill>
                  <a:latin charset="0" panose="020f0502020204030204"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itchFamily="2" typeface="宋体"/>
                </a:defRPr>
              </a:lvl9pPr>
            </a:lstStyle>
            <a:p>
              <a:pPr eaLnBrk="1" hangingPunct="1"/>
              <a:endParaRPr altLang="en-US" lang="zh-CN"/>
            </a:p>
          </p:txBody>
        </p:sp>
        <p:sp>
          <p:nvSpPr>
            <p:cNvPr id="21" name="Oval 45"/>
            <p:cNvSpPr>
              <a:spLocks noChangeArrowheads="1"/>
            </p:cNvSpPr>
            <p:nvPr/>
          </p:nvSpPr>
          <p:spPr bwMode="auto">
            <a:xfrm>
              <a:off x="5090163" y="4297363"/>
              <a:ext cx="71437" cy="71437"/>
            </a:xfrm>
            <a:prstGeom prst="ellipse">
              <a:avLst/>
            </a:prstGeom>
            <a:solidFill>
              <a:srgbClr val="FFFFFF"/>
            </a:solidFill>
            <a:ln>
              <a:noFill/>
            </a:ln>
            <a:extLst>
              <a:ext uri="{91240B29-F687-4F45-9708-019B960494DF}">
                <a14:hiddenLine w="9525">
                  <a:solidFill>
                    <a:srgbClr val="000000"/>
                  </a:solidFill>
                  <a:round/>
                </a14:hiddenLine>
              </a:ext>
            </a:extLst>
          </p:spPr>
          <p:txBody>
            <a:bodyPr/>
            <a:lstStyle>
              <a:lvl1pPr>
                <a:defRPr>
                  <a:solidFill>
                    <a:schemeClr val="tx1"/>
                  </a:solidFill>
                  <a:latin charset="0" panose="020f0502020204030204" pitchFamily="34" typeface="Calibri"/>
                  <a:ea charset="-122" pitchFamily="2" typeface="宋体"/>
                </a:defRPr>
              </a:lvl1pPr>
              <a:lvl2pPr indent="-285750" marL="742950">
                <a:defRPr>
                  <a:solidFill>
                    <a:schemeClr val="tx1"/>
                  </a:solidFill>
                  <a:latin charset="0" panose="020f0502020204030204" pitchFamily="34" typeface="Calibri"/>
                  <a:ea charset="-122" pitchFamily="2" typeface="宋体"/>
                </a:defRPr>
              </a:lvl2pPr>
              <a:lvl3pPr indent="-228600" marL="1143000">
                <a:defRPr>
                  <a:solidFill>
                    <a:schemeClr val="tx1"/>
                  </a:solidFill>
                  <a:latin charset="0" panose="020f0502020204030204" pitchFamily="34" typeface="Calibri"/>
                  <a:ea charset="-122" pitchFamily="2" typeface="宋体"/>
                </a:defRPr>
              </a:lvl3pPr>
              <a:lvl4pPr indent="-228600" marL="1600200">
                <a:defRPr>
                  <a:solidFill>
                    <a:schemeClr val="tx1"/>
                  </a:solidFill>
                  <a:latin charset="0" panose="020f0502020204030204" pitchFamily="34" typeface="Calibri"/>
                  <a:ea charset="-122" pitchFamily="2" typeface="宋体"/>
                </a:defRPr>
              </a:lvl4pPr>
              <a:lvl5pPr indent="-228600" marL="2057400">
                <a:defRPr>
                  <a:solidFill>
                    <a:schemeClr val="tx1"/>
                  </a:solidFill>
                  <a:latin charset="0" panose="020f0502020204030204"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itchFamily="2" typeface="宋体"/>
                </a:defRPr>
              </a:lvl9pPr>
            </a:lstStyle>
            <a:p>
              <a:pPr eaLnBrk="1" hangingPunct="1"/>
              <a:endParaRPr altLang="en-US" lang="zh-CN"/>
            </a:p>
          </p:txBody>
        </p:sp>
      </p:grpSp>
      <p:grpSp>
        <p:nvGrpSpPr>
          <p:cNvPr id="33" name="组合 32"/>
          <p:cNvGrpSpPr/>
          <p:nvPr/>
        </p:nvGrpSpPr>
        <p:grpSpPr>
          <a:xfrm>
            <a:off x="4468895" y="2754766"/>
            <a:ext cx="1289447" cy="1063556"/>
            <a:chOff x="5958525" y="3671888"/>
            <a:chExt cx="1719263" cy="1417637"/>
          </a:xfrm>
        </p:grpSpPr>
        <p:sp>
          <p:nvSpPr>
            <p:cNvPr id="16" name="Freeform 14"/>
            <p:cNvSpPr/>
            <p:nvPr/>
          </p:nvSpPr>
          <p:spPr bwMode="auto">
            <a:xfrm rot="5400000">
              <a:off x="5822794" y="3807619"/>
              <a:ext cx="1417637" cy="1146175"/>
            </a:xfrm>
            <a:custGeom>
              <a:gdLst>
                <a:gd fmla="*/ 2147483647 w 556" name="T0"/>
                <a:gd fmla="*/ 0 h 482" name="T1"/>
                <a:gd fmla="*/ 2147483647 w 556" name="T2"/>
                <a:gd fmla="*/ 243267321 h 482" name="T3"/>
                <a:gd fmla="*/ 1806324509 w 556" name="T4"/>
                <a:gd fmla="*/ 2070598429 h 482" name="T5"/>
                <a:gd fmla="*/ 591279565 w 556" name="T6"/>
                <a:gd fmla="*/ 243267321 h 482" name="T7"/>
                <a:gd fmla="*/ 0 w 556" name="T8"/>
                <a:gd fmla="*/ 0 h 482" name="T9"/>
                <a:gd fmla="*/ 1806324509 w 556" name="T10"/>
                <a:gd fmla="*/ 2147483647 h 482" name="T11"/>
                <a:gd fmla="*/ 2147483647 w 556" name="T12"/>
                <a:gd fmla="*/ 0 h 482" name="T13"/>
                <a:gd fmla="*/ 0 60000 65536" name="T14"/>
                <a:gd fmla="*/ 0 60000 65536" name="T15"/>
                <a:gd fmla="*/ 0 60000 65536" name="T16"/>
                <a:gd fmla="*/ 0 60000 65536" name="T17"/>
                <a:gd fmla="*/ 0 60000 65536" name="T18"/>
                <a:gd fmla="*/ 0 60000 65536" name="T19"/>
                <a:gd fmla="*/ 0 60000 65536" name="T20"/>
              </a:gdLst>
              <a:cxnLst>
                <a:cxn ang="T14">
                  <a:pos x="T0" y="T1"/>
                </a:cxn>
                <a:cxn ang="T15">
                  <a:pos x="T2" y="T3"/>
                </a:cxn>
                <a:cxn ang="T16">
                  <a:pos x="T4" y="T5"/>
                </a:cxn>
                <a:cxn ang="T17">
                  <a:pos x="T6" y="T7"/>
                </a:cxn>
                <a:cxn ang="T18">
                  <a:pos x="T8" y="T9"/>
                </a:cxn>
                <a:cxn ang="T19">
                  <a:pos x="T10" y="T11"/>
                </a:cxn>
                <a:cxn ang="T20">
                  <a:pos x="T12" y="T13"/>
                </a:cxn>
              </a:cxnLst>
              <a:rect b="b" l="0" r="r" t="0"/>
              <a:pathLst>
                <a:path h="482" w="556">
                  <a:moveTo>
                    <a:pt x="556" y="0"/>
                  </a:moveTo>
                  <a:lnTo>
                    <a:pt x="465" y="43"/>
                  </a:lnTo>
                  <a:lnTo>
                    <a:pt x="278" y="366"/>
                  </a:lnTo>
                  <a:lnTo>
                    <a:pt x="91" y="43"/>
                  </a:lnTo>
                  <a:lnTo>
                    <a:pt x="0" y="0"/>
                  </a:lnTo>
                  <a:lnTo>
                    <a:pt x="278" y="482"/>
                  </a:lnTo>
                  <a:lnTo>
                    <a:pt x="556" y="0"/>
                  </a:lnTo>
                  <a:close/>
                </a:path>
              </a:pathLst>
            </a:custGeom>
            <a:solidFill>
              <a:schemeClr val="accent3"/>
            </a:solidFill>
            <a:ln>
              <a:noFill/>
            </a:ln>
          </p:spPr>
          <p:txBody>
            <a:bodyPr/>
            <a:lstStyle/>
            <a:p>
              <a:endParaRPr altLang="en-US" lang="zh-CN"/>
            </a:p>
          </p:txBody>
        </p:sp>
        <p:sp>
          <p:nvSpPr>
            <p:cNvPr id="17" name="Freeform 15"/>
            <p:cNvSpPr/>
            <p:nvPr/>
          </p:nvSpPr>
          <p:spPr bwMode="auto">
            <a:xfrm rot="5400000">
              <a:off x="6395882" y="3807619"/>
              <a:ext cx="1417637" cy="1146175"/>
            </a:xfrm>
            <a:custGeom>
              <a:gdLst>
                <a:gd fmla="*/ 2147483647 w 556" name="T0"/>
                <a:gd fmla="*/ 0 h 482" name="T1"/>
                <a:gd fmla="*/ 1806324509 w 556" name="T2"/>
                <a:gd fmla="*/ 2147483647 h 482" name="T3"/>
                <a:gd fmla="*/ 0 w 556" name="T4"/>
                <a:gd fmla="*/ 0 h 482" name="T5"/>
                <a:gd fmla="*/ 1806324509 w 556" name="T6"/>
                <a:gd fmla="*/ 735459121 h 482" name="T7"/>
                <a:gd fmla="*/ 2147483647 w 556" name="T8"/>
                <a:gd fmla="*/ 0 h 48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482" w="556">
                  <a:moveTo>
                    <a:pt x="556" y="0"/>
                  </a:moveTo>
                  <a:lnTo>
                    <a:pt x="278" y="482"/>
                  </a:lnTo>
                  <a:lnTo>
                    <a:pt x="0" y="0"/>
                  </a:lnTo>
                  <a:lnTo>
                    <a:pt x="278" y="130"/>
                  </a:lnTo>
                  <a:lnTo>
                    <a:pt x="556" y="0"/>
                  </a:lnTo>
                  <a:close/>
                </a:path>
              </a:pathLst>
            </a:custGeom>
            <a:solidFill>
              <a:schemeClr val="accent3"/>
            </a:solidFill>
            <a:ln>
              <a:noFill/>
            </a:ln>
          </p:spPr>
          <p:txBody>
            <a:bodyPr/>
            <a:lstStyle/>
            <a:p>
              <a:endParaRPr altLang="en-US" lang="zh-CN"/>
            </a:p>
          </p:txBody>
        </p:sp>
        <p:sp>
          <p:nvSpPr>
            <p:cNvPr id="22" name="Freeform 36"/>
            <p:cNvSpPr/>
            <p:nvPr/>
          </p:nvSpPr>
          <p:spPr bwMode="auto">
            <a:xfrm>
              <a:off x="6715763" y="4259263"/>
              <a:ext cx="222250" cy="195262"/>
            </a:xfrm>
            <a:custGeom>
              <a:gdLst>
                <a:gd fmla="*/ 368672944 w 134" name="T0"/>
                <a:gd fmla="*/ 55567894 h 117" name="T1"/>
                <a:gd fmla="*/ 313647825 w 134" name="T2"/>
                <a:gd fmla="*/ 0 h 117" name="T3"/>
                <a:gd fmla="*/ 258621047 w 134" name="T4"/>
                <a:gd fmla="*/ 55567894 h 117" name="T5"/>
                <a:gd fmla="*/ 275128914 w 134" name="T6"/>
                <a:gd fmla="*/ 94466754 h 117" name="T7"/>
                <a:gd fmla="*/ 211849032 w 134" name="T8"/>
                <a:gd fmla="*/ 247278462 h 117" name="T9"/>
                <a:gd fmla="*/ 159575500 w 134" name="T10"/>
                <a:gd fmla="*/ 130585218 h 117" name="T11"/>
                <a:gd fmla="*/ 115553414 w 134" name="T12"/>
                <a:gd fmla="*/ 125029430 h 117" name="T13"/>
                <a:gd fmla="*/ 74284575 w 134" name="T14"/>
                <a:gd fmla="*/ 175039866 h 117" name="T15"/>
                <a:gd fmla="*/ 57776707 w 134" name="T16"/>
                <a:gd fmla="*/ 172261138 h 117" name="T17"/>
                <a:gd fmla="*/ 0 w 134" name="T18"/>
                <a:gd fmla="*/ 227830700 h 117" name="T19"/>
                <a:gd fmla="*/ 57776707 w 134" name="T20"/>
                <a:gd fmla="*/ 283398594 h 117" name="T21"/>
                <a:gd fmla="*/ 112803485 w 134" name="T22"/>
                <a:gd fmla="*/ 227830700 h 117" name="T23"/>
                <a:gd fmla="*/ 110051897 w 134" name="T24"/>
                <a:gd fmla="*/ 216715786 h 117" name="T25"/>
                <a:gd fmla="*/ 129311353 w 134" name="T26"/>
                <a:gd fmla="*/ 194489297 h 117" name="T27"/>
                <a:gd fmla="*/ 189839647 w 134" name="T28"/>
                <a:gd fmla="*/ 325074514 h 117" name="T29"/>
                <a:gd fmla="*/ 236611662 w 134" name="T30"/>
                <a:gd fmla="*/ 325074514 h 117" name="T31"/>
                <a:gd fmla="*/ 327404104 w 134" name="T32"/>
                <a:gd fmla="*/ 108358728 h 117" name="T33"/>
                <a:gd fmla="*/ 368672944 w 134" name="T34"/>
                <a:gd fmla="*/ 55567894 h 117"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b" l="0" r="r" t="0"/>
              <a:pathLst>
                <a:path h="117" w="134">
                  <a:moveTo>
                    <a:pt x="134" y="20"/>
                  </a:moveTo>
                  <a:cubicBezTo>
                    <a:pt x="134" y="9"/>
                    <a:pt x="125" y="0"/>
                    <a:pt x="114" y="0"/>
                  </a:cubicBezTo>
                  <a:cubicBezTo>
                    <a:pt x="103" y="0"/>
                    <a:pt x="94" y="9"/>
                    <a:pt x="94" y="20"/>
                  </a:cubicBezTo>
                  <a:cubicBezTo>
                    <a:pt x="94" y="26"/>
                    <a:pt x="96" y="31"/>
                    <a:pt x="100" y="34"/>
                  </a:cubicBezTo>
                  <a:cubicBezTo>
                    <a:pt x="77" y="89"/>
                    <a:pt x="77" y="89"/>
                    <a:pt x="77" y="89"/>
                  </a:cubicBezTo>
                  <a:cubicBezTo>
                    <a:pt x="58" y="47"/>
                    <a:pt x="58" y="47"/>
                    <a:pt x="58" y="47"/>
                  </a:cubicBezTo>
                  <a:cubicBezTo>
                    <a:pt x="42" y="45"/>
                    <a:pt x="42" y="45"/>
                    <a:pt x="42" y="45"/>
                  </a:cubicBezTo>
                  <a:cubicBezTo>
                    <a:pt x="27" y="63"/>
                    <a:pt x="27" y="63"/>
                    <a:pt x="27" y="63"/>
                  </a:cubicBezTo>
                  <a:cubicBezTo>
                    <a:pt x="25" y="62"/>
                    <a:pt x="23" y="62"/>
                    <a:pt x="21" y="62"/>
                  </a:cubicBezTo>
                  <a:cubicBezTo>
                    <a:pt x="9" y="62"/>
                    <a:pt x="0" y="71"/>
                    <a:pt x="0" y="82"/>
                  </a:cubicBezTo>
                  <a:cubicBezTo>
                    <a:pt x="0" y="93"/>
                    <a:pt x="9" y="102"/>
                    <a:pt x="21" y="102"/>
                  </a:cubicBezTo>
                  <a:cubicBezTo>
                    <a:pt x="32" y="102"/>
                    <a:pt x="41" y="93"/>
                    <a:pt x="41" y="82"/>
                  </a:cubicBezTo>
                  <a:cubicBezTo>
                    <a:pt x="41" y="81"/>
                    <a:pt x="41" y="79"/>
                    <a:pt x="40" y="78"/>
                  </a:cubicBezTo>
                  <a:cubicBezTo>
                    <a:pt x="47" y="70"/>
                    <a:pt x="47" y="70"/>
                    <a:pt x="47" y="70"/>
                  </a:cubicBezTo>
                  <a:cubicBezTo>
                    <a:pt x="69" y="117"/>
                    <a:pt x="69" y="117"/>
                    <a:pt x="69" y="117"/>
                  </a:cubicBezTo>
                  <a:cubicBezTo>
                    <a:pt x="86" y="117"/>
                    <a:pt x="86" y="117"/>
                    <a:pt x="86" y="117"/>
                  </a:cubicBezTo>
                  <a:cubicBezTo>
                    <a:pt x="119" y="39"/>
                    <a:pt x="119" y="39"/>
                    <a:pt x="119" y="39"/>
                  </a:cubicBezTo>
                  <a:cubicBezTo>
                    <a:pt x="128" y="37"/>
                    <a:pt x="134" y="29"/>
                    <a:pt x="134" y="20"/>
                  </a:cubicBezTo>
                  <a:close/>
                </a:path>
              </a:pathLst>
            </a:custGeom>
            <a:solidFill>
              <a:srgbClr val="FFFFFF"/>
            </a:solidFill>
            <a:ln>
              <a:noFill/>
            </a:ln>
            <a:extLst>
              <a:ext uri="{91240B29-F687-4F45-9708-019B960494DF}">
                <a14:hiddenLine w="9525">
                  <a:solidFill>
                    <a:srgbClr val="000000"/>
                  </a:solidFill>
                  <a:round/>
                </a14:hiddenLine>
              </a:ext>
            </a:extLst>
          </p:spPr>
          <p:txBody>
            <a:bodyPr/>
            <a:lstStyle/>
            <a:p>
              <a:endParaRPr altLang="en-US" lang="zh-CN"/>
            </a:p>
          </p:txBody>
        </p:sp>
      </p:grpSp>
      <p:grpSp>
        <p:nvGrpSpPr>
          <p:cNvPr id="34" name="组合 31"/>
          <p:cNvGrpSpPr/>
          <p:nvPr/>
        </p:nvGrpSpPr>
        <p:grpSpPr>
          <a:xfrm>
            <a:off x="4785600" y="1342250"/>
            <a:ext cx="1062038" cy="1289845"/>
            <a:chOff x="6380800" y="1789113"/>
            <a:chExt cx="1416050" cy="1719262"/>
          </a:xfrm>
        </p:grpSpPr>
        <p:sp>
          <p:nvSpPr>
            <p:cNvPr id="12" name="Freeform 14"/>
            <p:cNvSpPr/>
            <p:nvPr/>
          </p:nvSpPr>
          <p:spPr bwMode="auto">
            <a:xfrm>
              <a:off x="6380800" y="2362200"/>
              <a:ext cx="1416050" cy="1146175"/>
            </a:xfrm>
            <a:custGeom>
              <a:gdLst>
                <a:gd fmla="*/ 556 w 556" name="T0"/>
                <a:gd fmla="*/ 0 h 482" name="T1"/>
                <a:gd fmla="*/ 465 w 556" name="T2"/>
                <a:gd fmla="*/ 43 h 482" name="T3"/>
                <a:gd fmla="*/ 278 w 556" name="T4"/>
                <a:gd fmla="*/ 366 h 482" name="T5"/>
                <a:gd fmla="*/ 91 w 556" name="T6"/>
                <a:gd fmla="*/ 43 h 482" name="T7"/>
                <a:gd fmla="*/ 0 w 556" name="T8"/>
                <a:gd fmla="*/ 0 h 482" name="T9"/>
                <a:gd fmla="*/ 278 w 556" name="T10"/>
                <a:gd fmla="*/ 482 h 482" name="T11"/>
                <a:gd fmla="*/ 556 w 556" name="T12"/>
                <a:gd fmla="*/ 0 h 482" name="T13"/>
              </a:gdLst>
              <a:cxnLst>
                <a:cxn ang="0">
                  <a:pos x="T0" y="T1"/>
                </a:cxn>
                <a:cxn ang="0">
                  <a:pos x="T2" y="T3"/>
                </a:cxn>
                <a:cxn ang="0">
                  <a:pos x="T4" y="T5"/>
                </a:cxn>
                <a:cxn ang="0">
                  <a:pos x="T6" y="T7"/>
                </a:cxn>
                <a:cxn ang="0">
                  <a:pos x="T8" y="T9"/>
                </a:cxn>
                <a:cxn ang="0">
                  <a:pos x="T10" y="T11"/>
                </a:cxn>
                <a:cxn ang="0">
                  <a:pos x="T12" y="T13"/>
                </a:cxn>
              </a:cxnLst>
              <a:rect b="b" l="0" r="r" t="0"/>
              <a:pathLst>
                <a:path h="482" w="556">
                  <a:moveTo>
                    <a:pt x="556" y="0"/>
                  </a:moveTo>
                  <a:lnTo>
                    <a:pt x="465" y="43"/>
                  </a:lnTo>
                  <a:lnTo>
                    <a:pt x="278" y="366"/>
                  </a:lnTo>
                  <a:lnTo>
                    <a:pt x="91" y="43"/>
                  </a:lnTo>
                  <a:lnTo>
                    <a:pt x="0" y="0"/>
                  </a:lnTo>
                  <a:lnTo>
                    <a:pt x="278" y="482"/>
                  </a:lnTo>
                  <a:lnTo>
                    <a:pt x="556"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13" name="Freeform 15"/>
            <p:cNvSpPr/>
            <p:nvPr/>
          </p:nvSpPr>
          <p:spPr bwMode="auto">
            <a:xfrm>
              <a:off x="6380800" y="1789113"/>
              <a:ext cx="1416050" cy="1146175"/>
            </a:xfrm>
            <a:custGeom>
              <a:gdLst>
                <a:gd fmla="*/ 556 w 556" name="T0"/>
                <a:gd fmla="*/ 0 h 482" name="T1"/>
                <a:gd fmla="*/ 278 w 556" name="T2"/>
                <a:gd fmla="*/ 482 h 482" name="T3"/>
                <a:gd fmla="*/ 0 w 556" name="T4"/>
                <a:gd fmla="*/ 0 h 482" name="T5"/>
                <a:gd fmla="*/ 278 w 556" name="T6"/>
                <a:gd fmla="*/ 130 h 482" name="T7"/>
                <a:gd fmla="*/ 556 w 556" name="T8"/>
                <a:gd fmla="*/ 0 h 482" name="T9"/>
              </a:gdLst>
              <a:cxnLst>
                <a:cxn ang="0">
                  <a:pos x="T0" y="T1"/>
                </a:cxn>
                <a:cxn ang="0">
                  <a:pos x="T2" y="T3"/>
                </a:cxn>
                <a:cxn ang="0">
                  <a:pos x="T4" y="T5"/>
                </a:cxn>
                <a:cxn ang="0">
                  <a:pos x="T6" y="T7"/>
                </a:cxn>
                <a:cxn ang="0">
                  <a:pos x="T8" y="T9"/>
                </a:cxn>
              </a:cxnLst>
              <a:rect b="b" l="0" r="r" t="0"/>
              <a:pathLst>
                <a:path h="482" w="556">
                  <a:moveTo>
                    <a:pt x="556" y="0"/>
                  </a:moveTo>
                  <a:lnTo>
                    <a:pt x="278" y="482"/>
                  </a:lnTo>
                  <a:lnTo>
                    <a:pt x="0" y="0"/>
                  </a:lnTo>
                  <a:lnTo>
                    <a:pt x="278" y="130"/>
                  </a:lnTo>
                  <a:lnTo>
                    <a:pt x="556"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23" name="Rectangle 27"/>
            <p:cNvSpPr>
              <a:spLocks noChangeArrowheads="1"/>
            </p:cNvSpPr>
            <p:nvPr/>
          </p:nvSpPr>
          <p:spPr bwMode="auto">
            <a:xfrm>
              <a:off x="7033263" y="2547938"/>
              <a:ext cx="22225" cy="152400"/>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ea charset="-122" pitchFamily="2" typeface="宋体"/>
                </a:defRPr>
              </a:lvl1pPr>
              <a:lvl2pPr indent="-285750" marL="742950">
                <a:defRPr>
                  <a:solidFill>
                    <a:schemeClr val="tx1"/>
                  </a:solidFill>
                  <a:latin charset="0" panose="020f0502020204030204" pitchFamily="34" typeface="Calibri"/>
                  <a:ea charset="-122" pitchFamily="2" typeface="宋体"/>
                </a:defRPr>
              </a:lvl2pPr>
              <a:lvl3pPr indent="-228600" marL="1143000">
                <a:defRPr>
                  <a:solidFill>
                    <a:schemeClr val="tx1"/>
                  </a:solidFill>
                  <a:latin charset="0" panose="020f0502020204030204" pitchFamily="34" typeface="Calibri"/>
                  <a:ea charset="-122" pitchFamily="2" typeface="宋体"/>
                </a:defRPr>
              </a:lvl3pPr>
              <a:lvl4pPr indent="-228600" marL="1600200">
                <a:defRPr>
                  <a:solidFill>
                    <a:schemeClr val="tx1"/>
                  </a:solidFill>
                  <a:latin charset="0" panose="020f0502020204030204" pitchFamily="34" typeface="Calibri"/>
                  <a:ea charset="-122" pitchFamily="2" typeface="宋体"/>
                </a:defRPr>
              </a:lvl4pPr>
              <a:lvl5pPr indent="-228600" marL="2057400">
                <a:defRPr>
                  <a:solidFill>
                    <a:schemeClr val="tx1"/>
                  </a:solidFill>
                  <a:latin charset="0" panose="020f0502020204030204"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itchFamily="2" typeface="宋体"/>
                </a:defRPr>
              </a:lvl9pPr>
            </a:lstStyle>
            <a:p>
              <a:pPr eaLnBrk="1" hangingPunct="1"/>
              <a:endParaRPr altLang="en-US" lang="zh-CN"/>
            </a:p>
          </p:txBody>
        </p:sp>
        <p:sp>
          <p:nvSpPr>
            <p:cNvPr id="24" name="Rectangle 28"/>
            <p:cNvSpPr>
              <a:spLocks noChangeArrowheads="1"/>
            </p:cNvSpPr>
            <p:nvPr/>
          </p:nvSpPr>
          <p:spPr bwMode="auto">
            <a:xfrm>
              <a:off x="7074538" y="2524125"/>
              <a:ext cx="20637" cy="176213"/>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ea charset="-122" pitchFamily="2" typeface="宋体"/>
                </a:defRPr>
              </a:lvl1pPr>
              <a:lvl2pPr indent="-285750" marL="742950">
                <a:defRPr>
                  <a:solidFill>
                    <a:schemeClr val="tx1"/>
                  </a:solidFill>
                  <a:latin charset="0" panose="020f0502020204030204" pitchFamily="34" typeface="Calibri"/>
                  <a:ea charset="-122" pitchFamily="2" typeface="宋体"/>
                </a:defRPr>
              </a:lvl2pPr>
              <a:lvl3pPr indent="-228600" marL="1143000">
                <a:defRPr>
                  <a:solidFill>
                    <a:schemeClr val="tx1"/>
                  </a:solidFill>
                  <a:latin charset="0" panose="020f0502020204030204" pitchFamily="34" typeface="Calibri"/>
                  <a:ea charset="-122" pitchFamily="2" typeface="宋体"/>
                </a:defRPr>
              </a:lvl3pPr>
              <a:lvl4pPr indent="-228600" marL="1600200">
                <a:defRPr>
                  <a:solidFill>
                    <a:schemeClr val="tx1"/>
                  </a:solidFill>
                  <a:latin charset="0" panose="020f0502020204030204" pitchFamily="34" typeface="Calibri"/>
                  <a:ea charset="-122" pitchFamily="2" typeface="宋体"/>
                </a:defRPr>
              </a:lvl4pPr>
              <a:lvl5pPr indent="-228600" marL="2057400">
                <a:defRPr>
                  <a:solidFill>
                    <a:schemeClr val="tx1"/>
                  </a:solidFill>
                  <a:latin charset="0" panose="020f0502020204030204"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itchFamily="2" typeface="宋体"/>
                </a:defRPr>
              </a:lvl9pPr>
            </a:lstStyle>
            <a:p>
              <a:pPr eaLnBrk="1" hangingPunct="1"/>
              <a:endParaRPr altLang="en-US" lang="zh-CN"/>
            </a:p>
          </p:txBody>
        </p:sp>
        <p:sp>
          <p:nvSpPr>
            <p:cNvPr id="25" name="Rectangle 29"/>
            <p:cNvSpPr>
              <a:spLocks noChangeArrowheads="1"/>
            </p:cNvSpPr>
            <p:nvPr/>
          </p:nvSpPr>
          <p:spPr bwMode="auto">
            <a:xfrm>
              <a:off x="7111050" y="2508250"/>
              <a:ext cx="22225" cy="192088"/>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ea charset="-122" pitchFamily="2" typeface="宋体"/>
                </a:defRPr>
              </a:lvl1pPr>
              <a:lvl2pPr indent="-285750" marL="742950">
                <a:defRPr>
                  <a:solidFill>
                    <a:schemeClr val="tx1"/>
                  </a:solidFill>
                  <a:latin charset="0" panose="020f0502020204030204" pitchFamily="34" typeface="Calibri"/>
                  <a:ea charset="-122" pitchFamily="2" typeface="宋体"/>
                </a:defRPr>
              </a:lvl2pPr>
              <a:lvl3pPr indent="-228600" marL="1143000">
                <a:defRPr>
                  <a:solidFill>
                    <a:schemeClr val="tx1"/>
                  </a:solidFill>
                  <a:latin charset="0" panose="020f0502020204030204" pitchFamily="34" typeface="Calibri"/>
                  <a:ea charset="-122" pitchFamily="2" typeface="宋体"/>
                </a:defRPr>
              </a:lvl3pPr>
              <a:lvl4pPr indent="-228600" marL="1600200">
                <a:defRPr>
                  <a:solidFill>
                    <a:schemeClr val="tx1"/>
                  </a:solidFill>
                  <a:latin charset="0" panose="020f0502020204030204" pitchFamily="34" typeface="Calibri"/>
                  <a:ea charset="-122" pitchFamily="2" typeface="宋体"/>
                </a:defRPr>
              </a:lvl4pPr>
              <a:lvl5pPr indent="-228600" marL="2057400">
                <a:defRPr>
                  <a:solidFill>
                    <a:schemeClr val="tx1"/>
                  </a:solidFill>
                  <a:latin charset="0" panose="020f0502020204030204"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itchFamily="2" typeface="宋体"/>
                </a:defRPr>
              </a:lvl9pPr>
            </a:lstStyle>
            <a:p>
              <a:pPr eaLnBrk="1" hangingPunct="1"/>
              <a:endParaRPr altLang="en-US" lang="zh-CN"/>
            </a:p>
          </p:txBody>
        </p:sp>
        <p:sp>
          <p:nvSpPr>
            <p:cNvPr id="26" name="Rectangle 30"/>
            <p:cNvSpPr>
              <a:spLocks noChangeArrowheads="1"/>
            </p:cNvSpPr>
            <p:nvPr/>
          </p:nvSpPr>
          <p:spPr bwMode="auto">
            <a:xfrm>
              <a:off x="7149150" y="2606675"/>
              <a:ext cx="23813" cy="93663"/>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ea charset="-122" pitchFamily="2" typeface="宋体"/>
                </a:defRPr>
              </a:lvl1pPr>
              <a:lvl2pPr indent="-285750" marL="742950">
                <a:defRPr>
                  <a:solidFill>
                    <a:schemeClr val="tx1"/>
                  </a:solidFill>
                  <a:latin charset="0" panose="020f0502020204030204" pitchFamily="34" typeface="Calibri"/>
                  <a:ea charset="-122" pitchFamily="2" typeface="宋体"/>
                </a:defRPr>
              </a:lvl2pPr>
              <a:lvl3pPr indent="-228600" marL="1143000">
                <a:defRPr>
                  <a:solidFill>
                    <a:schemeClr val="tx1"/>
                  </a:solidFill>
                  <a:latin charset="0" panose="020f0502020204030204" pitchFamily="34" typeface="Calibri"/>
                  <a:ea charset="-122" pitchFamily="2" typeface="宋体"/>
                </a:defRPr>
              </a:lvl3pPr>
              <a:lvl4pPr indent="-228600" marL="1600200">
                <a:defRPr>
                  <a:solidFill>
                    <a:schemeClr val="tx1"/>
                  </a:solidFill>
                  <a:latin charset="0" panose="020f0502020204030204" pitchFamily="34" typeface="Calibri"/>
                  <a:ea charset="-122" pitchFamily="2" typeface="宋体"/>
                </a:defRPr>
              </a:lvl4pPr>
              <a:lvl5pPr indent="-228600" marL="2057400">
                <a:defRPr>
                  <a:solidFill>
                    <a:schemeClr val="tx1"/>
                  </a:solidFill>
                  <a:latin charset="0" panose="020f0502020204030204" pitchFamily="34" typeface="Calibri"/>
                  <a:ea charset="-122"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itchFamily="2" typeface="宋体"/>
                </a:defRPr>
              </a:lvl9pPr>
            </a:lstStyle>
            <a:p>
              <a:pPr eaLnBrk="1" hangingPunct="1"/>
              <a:endParaRPr altLang="en-US" lang="zh-CN"/>
            </a:p>
          </p:txBody>
        </p:sp>
      </p:grpSp>
      <p:sp>
        <p:nvSpPr>
          <p:cNvPr id="27" name="TextBox 57"/>
          <p:cNvSpPr txBox="1"/>
          <p:nvPr/>
        </p:nvSpPr>
        <p:spPr bwMode="auto">
          <a:xfrm>
            <a:off x="1089901" y="1554247"/>
            <a:ext cx="2005013" cy="603504"/>
          </a:xfrm>
          <a:prstGeom prst="rect">
            <a:avLst/>
          </a:prstGeom>
          <a:noFill/>
        </p:spPr>
        <p:txBody>
          <a:bodyPr bIns="34290" lIns="68580" rIns="68580" tIns="34290">
            <a:spAutoFit/>
          </a:bodyPr>
          <a:lstStyle/>
          <a:p>
            <a:pPr algn="just">
              <a:lnSpc>
                <a:spcPct val="130000"/>
              </a:lnSpc>
              <a:defRPr/>
            </a:pPr>
            <a:r>
              <a:rPr altLang="en-US" lang="zh-CN" sz="900">
                <a:solidFill>
                  <a:schemeClr val="tx1">
                    <a:lumMod val="50000"/>
                    <a:lumOff val="50000"/>
                  </a:schemeClr>
                </a:solidFill>
                <a:latin charset="-122" panose="020b0503020204020204" pitchFamily="34" typeface="微软雅黑"/>
                <a:ea charset="-122" panose="020b0503020204020204" pitchFamily="34" typeface="微软雅黑"/>
                <a:cs charset="0" pitchFamily="34" typeface="Open Sans Light"/>
              </a:rPr>
              <a:t>此处添加详细文本描述，建议与标题相关并符合整体语言风格，语言描述尽量简洁生动。</a:t>
            </a:r>
          </a:p>
        </p:txBody>
      </p:sp>
      <p:sp>
        <p:nvSpPr>
          <p:cNvPr id="28" name="TextBox 27"/>
          <p:cNvSpPr txBox="1"/>
          <p:nvPr/>
        </p:nvSpPr>
        <p:spPr bwMode="auto">
          <a:xfrm>
            <a:off x="6104812" y="1554247"/>
            <a:ext cx="2005013" cy="603504"/>
          </a:xfrm>
          <a:prstGeom prst="rect">
            <a:avLst/>
          </a:prstGeom>
          <a:noFill/>
        </p:spPr>
        <p:txBody>
          <a:bodyPr bIns="34290" lIns="68580" rIns="68580" tIns="34290">
            <a:spAutoFit/>
          </a:bodyPr>
          <a:lstStyle/>
          <a:p>
            <a:pPr algn="just">
              <a:lnSpc>
                <a:spcPct val="130000"/>
              </a:lnSpc>
              <a:defRPr/>
            </a:pPr>
            <a:r>
              <a:rPr altLang="en-US" lang="zh-CN" sz="900">
                <a:solidFill>
                  <a:schemeClr val="tx1">
                    <a:lumMod val="50000"/>
                    <a:lumOff val="50000"/>
                  </a:schemeClr>
                </a:solidFill>
                <a:latin charset="-122" panose="020b0503020204020204" pitchFamily="34" typeface="微软雅黑"/>
                <a:ea charset="-122" panose="020b0503020204020204" pitchFamily="34" typeface="微软雅黑"/>
                <a:cs charset="0" pitchFamily="34" typeface="Open Sans Light"/>
              </a:rPr>
              <a:t>此处添加详细文本描述，建议与标题相关并符合整体语言风格，语言描述尽量简洁生动。</a:t>
            </a:r>
          </a:p>
        </p:txBody>
      </p:sp>
      <p:sp>
        <p:nvSpPr>
          <p:cNvPr id="29" name="TextBox 57"/>
          <p:cNvSpPr txBox="1"/>
          <p:nvPr/>
        </p:nvSpPr>
        <p:spPr bwMode="auto">
          <a:xfrm>
            <a:off x="1089901" y="2953662"/>
            <a:ext cx="2005013" cy="603504"/>
          </a:xfrm>
          <a:prstGeom prst="rect">
            <a:avLst/>
          </a:prstGeom>
          <a:noFill/>
        </p:spPr>
        <p:txBody>
          <a:bodyPr bIns="34290" lIns="68580" rIns="68580" tIns="34290">
            <a:spAutoFit/>
          </a:bodyPr>
          <a:lstStyle/>
          <a:p>
            <a:pPr algn="just">
              <a:lnSpc>
                <a:spcPct val="130000"/>
              </a:lnSpc>
              <a:defRPr/>
            </a:pPr>
            <a:r>
              <a:rPr altLang="en-US" lang="zh-CN" sz="900">
                <a:solidFill>
                  <a:schemeClr val="tx1">
                    <a:lumMod val="50000"/>
                    <a:lumOff val="50000"/>
                  </a:schemeClr>
                </a:solidFill>
                <a:latin charset="-122" panose="020b0503020204020204" pitchFamily="34" typeface="微软雅黑"/>
                <a:ea charset="-122" panose="020b0503020204020204" pitchFamily="34" typeface="微软雅黑"/>
                <a:cs charset="0" pitchFamily="34" typeface="Open Sans Light"/>
              </a:rPr>
              <a:t>此处添加详细文本描述，建议与标题相关并符合整体语言风格，语言描述尽量简洁生动。</a:t>
            </a:r>
          </a:p>
        </p:txBody>
      </p:sp>
      <p:sp>
        <p:nvSpPr>
          <p:cNvPr id="30" name="TextBox 57"/>
          <p:cNvSpPr txBox="1"/>
          <p:nvPr/>
        </p:nvSpPr>
        <p:spPr bwMode="auto">
          <a:xfrm>
            <a:off x="6104812" y="2953662"/>
            <a:ext cx="2005013" cy="603504"/>
          </a:xfrm>
          <a:prstGeom prst="rect">
            <a:avLst/>
          </a:prstGeom>
          <a:noFill/>
        </p:spPr>
        <p:txBody>
          <a:bodyPr bIns="34290" lIns="68580" rIns="68580" tIns="34290">
            <a:spAutoFit/>
          </a:bodyPr>
          <a:lstStyle/>
          <a:p>
            <a:pPr algn="just">
              <a:lnSpc>
                <a:spcPct val="130000"/>
              </a:lnSpc>
              <a:defRPr/>
            </a:pPr>
            <a:r>
              <a:rPr altLang="en-US" lang="zh-CN" sz="900">
                <a:solidFill>
                  <a:schemeClr val="tx1">
                    <a:lumMod val="50000"/>
                    <a:lumOff val="50000"/>
                  </a:schemeClr>
                </a:solidFill>
                <a:latin charset="-122" panose="020b0503020204020204" pitchFamily="34" typeface="微软雅黑"/>
                <a:ea charset="-122" panose="020b0503020204020204" pitchFamily="34" typeface="微软雅黑"/>
                <a:cs charset="0" pitchFamily="34" typeface="Open Sans Light"/>
              </a:rPr>
              <a:t>此处添加详细文本描述，建议与标题相关并符合整体语言风格，语言描述尽量简洁生动。</a:t>
            </a:r>
          </a:p>
        </p:txBody>
      </p:sp>
    </p:spTree>
    <p:extLst>
      <p:ext uri="{BB962C8B-B14F-4D97-AF65-F5344CB8AC3E}">
        <p14:creationId val="3444682872"/>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3" presetSubtype="16">
                                  <p:stCondLst>
                                    <p:cond delay="0"/>
                                  </p:stCondLst>
                                  <p:childTnLst>
                                    <p:set>
                                      <p:cBhvr>
                                        <p:cTn dur="1" fill="hold" id="6">
                                          <p:stCondLst>
                                            <p:cond delay="0"/>
                                          </p:stCondLst>
                                        </p:cTn>
                                        <p:tgtEl>
                                          <p:spTgt spid="31"/>
                                        </p:tgtEl>
                                        <p:attrNameLst>
                                          <p:attrName>style.visibility</p:attrName>
                                        </p:attrNameLst>
                                      </p:cBhvr>
                                      <p:to>
                                        <p:strVal val="visible"/>
                                      </p:to>
                                    </p:set>
                                    <p:anim calcmode="lin" valueType="num">
                                      <p:cBhvr>
                                        <p:cTn dur="500" fill="hold" id="7"/>
                                        <p:tgtEl>
                                          <p:spTgt spid="31"/>
                                        </p:tgtEl>
                                        <p:attrNameLst>
                                          <p:attrName>ppt_w</p:attrName>
                                        </p:attrNameLst>
                                      </p:cBhvr>
                                      <p:tavLst>
                                        <p:tav tm="0">
                                          <p:val>
                                            <p:fltVal val="0"/>
                                          </p:val>
                                        </p:tav>
                                        <p:tav tm="100000">
                                          <p:val>
                                            <p:strVal val="#ppt_w"/>
                                          </p:val>
                                        </p:tav>
                                      </p:tavLst>
                                    </p:anim>
                                    <p:anim calcmode="lin" valueType="num">
                                      <p:cBhvr>
                                        <p:cTn dur="500" fill="hold" id="8"/>
                                        <p:tgtEl>
                                          <p:spTgt spid="31"/>
                                        </p:tgtEl>
                                        <p:attrNameLst>
                                          <p:attrName>ppt_h</p:attrName>
                                        </p:attrNameLst>
                                      </p:cBhvr>
                                      <p:tavLst>
                                        <p:tav tm="0">
                                          <p:val>
                                            <p:fltVal val="0"/>
                                          </p:val>
                                        </p:tav>
                                        <p:tav tm="100000">
                                          <p:val>
                                            <p:strVal val="#ppt_h"/>
                                          </p:val>
                                        </p:tav>
                                      </p:tavLst>
                                    </p:anim>
                                  </p:childTnLst>
                                </p:cTn>
                              </p:par>
                              <p:par>
                                <p:cTn fill="hold" id="9" nodeType="withEffect" presetClass="emph" presetID="8" presetSubtype="0">
                                  <p:stCondLst>
                                    <p:cond delay="0"/>
                                  </p:stCondLst>
                                  <p:childTnLst>
                                    <p:animRot by="21600000">
                                      <p:cBhvr>
                                        <p:cTn dur="4550" fill="hold" id="10"/>
                                        <p:tgtEl>
                                          <p:spTgt spid="31"/>
                                        </p:tgtEl>
                                        <p:attrNameLst>
                                          <p:attrName>r</p:attrName>
                                        </p:attrNameLst>
                                      </p:cBhvr>
                                    </p:animRot>
                                  </p:childTnLst>
                                </p:cTn>
                              </p:par>
                              <p:par>
                                <p:cTn fill="hold" id="11" nodeType="withEffect" presetClass="entr" presetID="22" presetSubtype="8">
                                  <p:stCondLst>
                                    <p:cond delay="550"/>
                                  </p:stCondLst>
                                  <p:childTnLst>
                                    <p:set>
                                      <p:cBhvr>
                                        <p:cTn dur="1" fill="hold" id="12">
                                          <p:stCondLst>
                                            <p:cond delay="0"/>
                                          </p:stCondLst>
                                        </p:cTn>
                                        <p:tgtEl>
                                          <p:spTgt spid="7"/>
                                        </p:tgtEl>
                                        <p:attrNameLst>
                                          <p:attrName>style.visibility</p:attrName>
                                        </p:attrNameLst>
                                      </p:cBhvr>
                                      <p:to>
                                        <p:strVal val="visible"/>
                                      </p:to>
                                    </p:set>
                                    <p:animEffect filter="wipe(left)" transition="in">
                                      <p:cBhvr>
                                        <p:cTn dur="500" id="13"/>
                                        <p:tgtEl>
                                          <p:spTgt spid="7"/>
                                        </p:tgtEl>
                                      </p:cBhvr>
                                    </p:animEffect>
                                  </p:childTnLst>
                                </p:cTn>
                              </p:par>
                              <p:par>
                                <p:cTn fill="hold" id="14" nodeType="withEffect" presetClass="entr" presetID="22" presetSubtype="1">
                                  <p:stCondLst>
                                    <p:cond delay="1050"/>
                                  </p:stCondLst>
                                  <p:childTnLst>
                                    <p:set>
                                      <p:cBhvr>
                                        <p:cTn dur="1" fill="hold" id="15">
                                          <p:stCondLst>
                                            <p:cond delay="0"/>
                                          </p:stCondLst>
                                        </p:cTn>
                                        <p:tgtEl>
                                          <p:spTgt spid="34"/>
                                        </p:tgtEl>
                                        <p:attrNameLst>
                                          <p:attrName>style.visibility</p:attrName>
                                        </p:attrNameLst>
                                      </p:cBhvr>
                                      <p:to>
                                        <p:strVal val="visible"/>
                                      </p:to>
                                    </p:set>
                                    <p:animEffect filter="wipe(up)" transition="in">
                                      <p:cBhvr>
                                        <p:cTn dur="500" id="16"/>
                                        <p:tgtEl>
                                          <p:spTgt spid="34"/>
                                        </p:tgtEl>
                                      </p:cBhvr>
                                    </p:animEffect>
                                  </p:childTnLst>
                                </p:cTn>
                              </p:par>
                              <p:par>
                                <p:cTn fill="hold" id="17" nodeType="withEffect" presetClass="entr" presetID="22" presetSubtype="2">
                                  <p:stCondLst>
                                    <p:cond delay="1550"/>
                                  </p:stCondLst>
                                  <p:childTnLst>
                                    <p:set>
                                      <p:cBhvr>
                                        <p:cTn dur="1" fill="hold" id="18">
                                          <p:stCondLst>
                                            <p:cond delay="0"/>
                                          </p:stCondLst>
                                        </p:cTn>
                                        <p:tgtEl>
                                          <p:spTgt spid="33"/>
                                        </p:tgtEl>
                                        <p:attrNameLst>
                                          <p:attrName>style.visibility</p:attrName>
                                        </p:attrNameLst>
                                      </p:cBhvr>
                                      <p:to>
                                        <p:strVal val="visible"/>
                                      </p:to>
                                    </p:set>
                                    <p:animEffect filter="wipe(right)" transition="in">
                                      <p:cBhvr>
                                        <p:cTn dur="500" id="19"/>
                                        <p:tgtEl>
                                          <p:spTgt spid="33"/>
                                        </p:tgtEl>
                                      </p:cBhvr>
                                    </p:animEffect>
                                  </p:childTnLst>
                                </p:cTn>
                              </p:par>
                              <p:par>
                                <p:cTn fill="hold" id="20" nodeType="withEffect" presetClass="entr" presetID="22" presetSubtype="4">
                                  <p:stCondLst>
                                    <p:cond delay="2150"/>
                                  </p:stCondLst>
                                  <p:childTnLst>
                                    <p:set>
                                      <p:cBhvr>
                                        <p:cTn dur="1" fill="hold" id="21">
                                          <p:stCondLst>
                                            <p:cond delay="0"/>
                                          </p:stCondLst>
                                        </p:cTn>
                                        <p:tgtEl>
                                          <p:spTgt spid="32"/>
                                        </p:tgtEl>
                                        <p:attrNameLst>
                                          <p:attrName>style.visibility</p:attrName>
                                        </p:attrNameLst>
                                      </p:cBhvr>
                                      <p:to>
                                        <p:strVal val="visible"/>
                                      </p:to>
                                    </p:set>
                                    <p:animEffect filter="wipe(down)" transition="in">
                                      <p:cBhvr>
                                        <p:cTn dur="500" id="22"/>
                                        <p:tgtEl>
                                          <p:spTgt spid="32"/>
                                        </p:tgtEl>
                                      </p:cBhvr>
                                    </p:animEffect>
                                  </p:childTnLst>
                                </p:cTn>
                              </p:par>
                              <p:par>
                                <p:cTn fill="hold" grpId="0" id="23" nodeType="withEffect" presetClass="entr" presetID="42" presetSubtype="0">
                                  <p:stCondLst>
                                    <p:cond delay="2750"/>
                                  </p:stCondLst>
                                  <p:childTnLst>
                                    <p:set>
                                      <p:cBhvr>
                                        <p:cTn dur="1" fill="hold" id="24">
                                          <p:stCondLst>
                                            <p:cond delay="0"/>
                                          </p:stCondLst>
                                        </p:cTn>
                                        <p:tgtEl>
                                          <p:spTgt spid="27"/>
                                        </p:tgtEl>
                                        <p:attrNameLst>
                                          <p:attrName>style.visibility</p:attrName>
                                        </p:attrNameLst>
                                      </p:cBhvr>
                                      <p:to>
                                        <p:strVal val="visible"/>
                                      </p:to>
                                    </p:set>
                                    <p:animEffect filter="fade" transition="in">
                                      <p:cBhvr>
                                        <p:cTn dur="1000" id="25"/>
                                        <p:tgtEl>
                                          <p:spTgt spid="27"/>
                                        </p:tgtEl>
                                      </p:cBhvr>
                                    </p:animEffect>
                                    <p:anim calcmode="lin" valueType="num">
                                      <p:cBhvr>
                                        <p:cTn dur="1000" fill="hold" id="26"/>
                                        <p:tgtEl>
                                          <p:spTgt spid="27"/>
                                        </p:tgtEl>
                                        <p:attrNameLst>
                                          <p:attrName>ppt_x</p:attrName>
                                        </p:attrNameLst>
                                      </p:cBhvr>
                                      <p:tavLst>
                                        <p:tav tm="0">
                                          <p:val>
                                            <p:strVal val="#ppt_x"/>
                                          </p:val>
                                        </p:tav>
                                        <p:tav tm="100000">
                                          <p:val>
                                            <p:strVal val="#ppt_x"/>
                                          </p:val>
                                        </p:tav>
                                      </p:tavLst>
                                    </p:anim>
                                    <p:anim calcmode="lin" valueType="num">
                                      <p:cBhvr>
                                        <p:cTn dur="1000" fill="hold" id="27"/>
                                        <p:tgtEl>
                                          <p:spTgt spid="27"/>
                                        </p:tgtEl>
                                        <p:attrNameLst>
                                          <p:attrName>ppt_y</p:attrName>
                                        </p:attrNameLst>
                                      </p:cBhvr>
                                      <p:tavLst>
                                        <p:tav tm="0">
                                          <p:val>
                                            <p:strVal val="#ppt_y+.1"/>
                                          </p:val>
                                        </p:tav>
                                        <p:tav tm="100000">
                                          <p:val>
                                            <p:strVal val="#ppt_y"/>
                                          </p:val>
                                        </p:tav>
                                      </p:tavLst>
                                    </p:anim>
                                  </p:childTnLst>
                                </p:cTn>
                              </p:par>
                              <p:par>
                                <p:cTn fill="hold" grpId="0" id="28" nodeType="withEffect" presetClass="entr" presetID="42" presetSubtype="0">
                                  <p:stCondLst>
                                    <p:cond delay="3050"/>
                                  </p:stCondLst>
                                  <p:childTnLst>
                                    <p:set>
                                      <p:cBhvr>
                                        <p:cTn dur="1" fill="hold" id="29">
                                          <p:stCondLst>
                                            <p:cond delay="0"/>
                                          </p:stCondLst>
                                        </p:cTn>
                                        <p:tgtEl>
                                          <p:spTgt spid="29"/>
                                        </p:tgtEl>
                                        <p:attrNameLst>
                                          <p:attrName>style.visibility</p:attrName>
                                        </p:attrNameLst>
                                      </p:cBhvr>
                                      <p:to>
                                        <p:strVal val="visible"/>
                                      </p:to>
                                    </p:set>
                                    <p:animEffect filter="fade" transition="in">
                                      <p:cBhvr>
                                        <p:cTn dur="1000" id="30"/>
                                        <p:tgtEl>
                                          <p:spTgt spid="29"/>
                                        </p:tgtEl>
                                      </p:cBhvr>
                                    </p:animEffect>
                                    <p:anim calcmode="lin" valueType="num">
                                      <p:cBhvr>
                                        <p:cTn dur="1000" fill="hold" id="31"/>
                                        <p:tgtEl>
                                          <p:spTgt spid="29"/>
                                        </p:tgtEl>
                                        <p:attrNameLst>
                                          <p:attrName>ppt_x</p:attrName>
                                        </p:attrNameLst>
                                      </p:cBhvr>
                                      <p:tavLst>
                                        <p:tav tm="0">
                                          <p:val>
                                            <p:strVal val="#ppt_x"/>
                                          </p:val>
                                        </p:tav>
                                        <p:tav tm="100000">
                                          <p:val>
                                            <p:strVal val="#ppt_x"/>
                                          </p:val>
                                        </p:tav>
                                      </p:tavLst>
                                    </p:anim>
                                    <p:anim calcmode="lin" valueType="num">
                                      <p:cBhvr>
                                        <p:cTn dur="1000" fill="hold" id="32"/>
                                        <p:tgtEl>
                                          <p:spTgt spid="29"/>
                                        </p:tgtEl>
                                        <p:attrNameLst>
                                          <p:attrName>ppt_y</p:attrName>
                                        </p:attrNameLst>
                                      </p:cBhvr>
                                      <p:tavLst>
                                        <p:tav tm="0">
                                          <p:val>
                                            <p:strVal val="#ppt_y+.1"/>
                                          </p:val>
                                        </p:tav>
                                        <p:tav tm="100000">
                                          <p:val>
                                            <p:strVal val="#ppt_y"/>
                                          </p:val>
                                        </p:tav>
                                      </p:tavLst>
                                    </p:anim>
                                  </p:childTnLst>
                                </p:cTn>
                              </p:par>
                              <p:par>
                                <p:cTn fill="hold" grpId="0" id="33" nodeType="withEffect" presetClass="entr" presetID="42" presetSubtype="0">
                                  <p:stCondLst>
                                    <p:cond delay="3350"/>
                                  </p:stCondLst>
                                  <p:childTnLst>
                                    <p:set>
                                      <p:cBhvr>
                                        <p:cTn dur="1" fill="hold" id="34">
                                          <p:stCondLst>
                                            <p:cond delay="0"/>
                                          </p:stCondLst>
                                        </p:cTn>
                                        <p:tgtEl>
                                          <p:spTgt spid="28"/>
                                        </p:tgtEl>
                                        <p:attrNameLst>
                                          <p:attrName>style.visibility</p:attrName>
                                        </p:attrNameLst>
                                      </p:cBhvr>
                                      <p:to>
                                        <p:strVal val="visible"/>
                                      </p:to>
                                    </p:set>
                                    <p:animEffect filter="fade" transition="in">
                                      <p:cBhvr>
                                        <p:cTn dur="1000" id="35"/>
                                        <p:tgtEl>
                                          <p:spTgt spid="28"/>
                                        </p:tgtEl>
                                      </p:cBhvr>
                                    </p:animEffect>
                                    <p:anim calcmode="lin" valueType="num">
                                      <p:cBhvr>
                                        <p:cTn dur="1000" fill="hold" id="36"/>
                                        <p:tgtEl>
                                          <p:spTgt spid="28"/>
                                        </p:tgtEl>
                                        <p:attrNameLst>
                                          <p:attrName>ppt_x</p:attrName>
                                        </p:attrNameLst>
                                      </p:cBhvr>
                                      <p:tavLst>
                                        <p:tav tm="0">
                                          <p:val>
                                            <p:strVal val="#ppt_x"/>
                                          </p:val>
                                        </p:tav>
                                        <p:tav tm="100000">
                                          <p:val>
                                            <p:strVal val="#ppt_x"/>
                                          </p:val>
                                        </p:tav>
                                      </p:tavLst>
                                    </p:anim>
                                    <p:anim calcmode="lin" valueType="num">
                                      <p:cBhvr>
                                        <p:cTn dur="1000" fill="hold" id="37"/>
                                        <p:tgtEl>
                                          <p:spTgt spid="28"/>
                                        </p:tgtEl>
                                        <p:attrNameLst>
                                          <p:attrName>ppt_y</p:attrName>
                                        </p:attrNameLst>
                                      </p:cBhvr>
                                      <p:tavLst>
                                        <p:tav tm="0">
                                          <p:val>
                                            <p:strVal val="#ppt_y+.1"/>
                                          </p:val>
                                        </p:tav>
                                        <p:tav tm="100000">
                                          <p:val>
                                            <p:strVal val="#ppt_y"/>
                                          </p:val>
                                        </p:tav>
                                      </p:tavLst>
                                    </p:anim>
                                  </p:childTnLst>
                                </p:cTn>
                              </p:par>
                              <p:par>
                                <p:cTn fill="hold" grpId="0" id="38" nodeType="withEffect" presetClass="entr" presetID="42" presetSubtype="0">
                                  <p:stCondLst>
                                    <p:cond delay="3650"/>
                                  </p:stCondLst>
                                  <p:childTnLst>
                                    <p:set>
                                      <p:cBhvr>
                                        <p:cTn dur="1" fill="hold" id="39">
                                          <p:stCondLst>
                                            <p:cond delay="0"/>
                                          </p:stCondLst>
                                        </p:cTn>
                                        <p:tgtEl>
                                          <p:spTgt spid="30"/>
                                        </p:tgtEl>
                                        <p:attrNameLst>
                                          <p:attrName>style.visibility</p:attrName>
                                        </p:attrNameLst>
                                      </p:cBhvr>
                                      <p:to>
                                        <p:strVal val="visible"/>
                                      </p:to>
                                    </p:set>
                                    <p:animEffect filter="fade" transition="in">
                                      <p:cBhvr>
                                        <p:cTn dur="1000" id="40"/>
                                        <p:tgtEl>
                                          <p:spTgt spid="30"/>
                                        </p:tgtEl>
                                      </p:cBhvr>
                                    </p:animEffect>
                                    <p:anim calcmode="lin" valueType="num">
                                      <p:cBhvr>
                                        <p:cTn dur="1000" fill="hold" id="41"/>
                                        <p:tgtEl>
                                          <p:spTgt spid="30"/>
                                        </p:tgtEl>
                                        <p:attrNameLst>
                                          <p:attrName>ppt_x</p:attrName>
                                        </p:attrNameLst>
                                      </p:cBhvr>
                                      <p:tavLst>
                                        <p:tav tm="0">
                                          <p:val>
                                            <p:strVal val="#ppt_x"/>
                                          </p:val>
                                        </p:tav>
                                        <p:tav tm="100000">
                                          <p:val>
                                            <p:strVal val="#ppt_x"/>
                                          </p:val>
                                        </p:tav>
                                      </p:tavLst>
                                    </p:anim>
                                    <p:anim calcmode="lin" valueType="num">
                                      <p:cBhvr>
                                        <p:cTn dur="1000" fill="hold" id="42"/>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28"/>
      <p:bldP grpId="0" spid="29"/>
      <p:bldP grpId="0" spid="30"/>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矩形 9">
            <a:extLst>
              <a:ext uri="{FF2B5EF4-FFF2-40B4-BE49-F238E27FC236}">
                <a16:creationId xmlns:a16="http://schemas.microsoft.com/office/drawing/2014/main" id="{FCD324DD-0558-4403-90F0-E570F36511AC}"/>
              </a:ext>
            </a:extLst>
          </p:cNvPr>
          <p:cNvSpPr/>
          <p:nvPr/>
        </p:nvSpPr>
        <p:spPr>
          <a:xfrm>
            <a:off x="457200" y="397564"/>
            <a:ext cx="8249477" cy="4353339"/>
          </a:xfrm>
          <a:prstGeom prst="rect">
            <a:avLst/>
          </a:prstGeom>
          <a:solidFill>
            <a:schemeClr val="bg1"/>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1" name="图片 10">
            <a:extLst>
              <a:ext uri="{FF2B5EF4-FFF2-40B4-BE49-F238E27FC236}">
                <a16:creationId xmlns:a16="http://schemas.microsoft.com/office/drawing/2014/main" id="{7F41F532-8289-40C6-A95D-F07EE6889E93}"/>
              </a:ext>
            </a:extLst>
          </p:cNvPr>
          <p:cNvPicPr>
            <a:picLocks noChangeAspect="1"/>
          </p:cNvPicPr>
          <p:nvPr/>
        </p:nvPicPr>
        <p:blipFill>
          <a:blip r:embed="rId3">
            <a:extLst>
              <a:ext uri="{28A0092B-C50C-407E-A947-70E740481C1C}">
                <a14:useLocalDpi val="0"/>
              </a:ext>
            </a:extLst>
          </a:blip>
          <a:srcRect b="20363" t="12153"/>
          <a:stretch>
            <a:fillRect/>
          </a:stretch>
        </p:blipFill>
        <p:spPr>
          <a:xfrm>
            <a:off x="467140" y="2614531"/>
            <a:ext cx="8239538" cy="2137970"/>
          </a:xfrm>
          <a:prstGeom prst="rect">
            <a:avLst/>
          </a:prstGeom>
        </p:spPr>
      </p:pic>
      <p:sp>
        <p:nvSpPr>
          <p:cNvPr id="3" name="Oval 3">
            <a:extLst>
              <a:ext uri="{FF2B5EF4-FFF2-40B4-BE49-F238E27FC236}">
                <a16:creationId xmlns:a16="http://schemas.microsoft.com/office/drawing/2014/main" id="{CAB400A3-913C-4A9F-9BC8-42AD7F746B4B}"/>
              </a:ext>
            </a:extLst>
          </p:cNvPr>
          <p:cNvSpPr/>
          <p:nvPr/>
        </p:nvSpPr>
        <p:spPr>
          <a:xfrm>
            <a:off x="4315928" y="898159"/>
            <a:ext cx="668069" cy="666653"/>
          </a:xfrm>
          <a:prstGeom prst="ellipse">
            <a:avLst/>
          </a:prstGeom>
          <a:solidFill>
            <a:schemeClr val="accent4"/>
          </a:solidFill>
          <a:ln w="476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b="1" lang="en-US" sz="2000">
                <a:solidFill>
                  <a:srgbClr val="FFFFFF"/>
                </a:solidFill>
              </a:rPr>
              <a:t>03</a:t>
            </a:r>
          </a:p>
        </p:txBody>
      </p:sp>
      <p:sp>
        <p:nvSpPr>
          <p:cNvPr id="5" name="TextBox 20">
            <a:extLst>
              <a:ext uri="{FF2B5EF4-FFF2-40B4-BE49-F238E27FC236}">
                <a16:creationId xmlns:a16="http://schemas.microsoft.com/office/drawing/2014/main" id="{E7132685-93A9-41A4-9F04-32A7AACBDE13}"/>
              </a:ext>
            </a:extLst>
          </p:cNvPr>
          <p:cNvSpPr txBox="1"/>
          <p:nvPr/>
        </p:nvSpPr>
        <p:spPr>
          <a:xfrm>
            <a:off x="4167136" y="1832614"/>
            <a:ext cx="995680" cy="335280"/>
          </a:xfrm>
          <a:prstGeom prst="rect">
            <a:avLst/>
          </a:prstGeom>
          <a:noFill/>
        </p:spPr>
        <p:txBody>
          <a:bodyPr wrap="none">
            <a:spAutoFit/>
          </a:bodyPr>
          <a:lstStyle/>
          <a:p>
            <a:pPr algn="ctr"/>
            <a:r>
              <a:rPr altLang="en-US" b="1" lang="zh-CN" sz="1600">
                <a:solidFill>
                  <a:schemeClr val="tx1">
                    <a:lumMod val="50000"/>
                    <a:lumOff val="50000"/>
                  </a:schemeClr>
                </a:solidFill>
                <a:latin charset="-122" panose="020b0503020204020204" pitchFamily="34" typeface="微软雅黑"/>
                <a:ea charset="-122" panose="020b0503020204020204" pitchFamily="34" typeface="微软雅黑"/>
              </a:rPr>
              <a:t>工作体会</a:t>
            </a:r>
          </a:p>
        </p:txBody>
      </p:sp>
      <p:sp>
        <p:nvSpPr>
          <p:cNvPr id="6" name="Rectangle 37">
            <a:extLst>
              <a:ext uri="{FF2B5EF4-FFF2-40B4-BE49-F238E27FC236}">
                <a16:creationId xmlns:a16="http://schemas.microsoft.com/office/drawing/2014/main" id="{111EE00B-97C2-4E0D-B316-E49A589F1514}"/>
              </a:ext>
            </a:extLst>
          </p:cNvPr>
          <p:cNvSpPr/>
          <p:nvPr/>
        </p:nvSpPr>
        <p:spPr>
          <a:xfrm>
            <a:off x="3306714" y="2229407"/>
            <a:ext cx="2776453" cy="396240"/>
          </a:xfrm>
          <a:prstGeom prst="rect">
            <a:avLst/>
          </a:prstGeom>
        </p:spPr>
        <p:txBody>
          <a:bodyPr wrap="square">
            <a:spAutoFit/>
          </a:bodyPr>
          <a:lstStyle/>
          <a:p>
            <a:pPr algn="ctr"/>
            <a:r>
              <a:rPr altLang="en-US" lang="zh-CN" sz="1000">
                <a:solidFill>
                  <a:schemeClr val="bg1">
                    <a:lumMod val="65000"/>
                  </a:schemeClr>
                </a:solidFill>
                <a:latin charset="-122" panose="020b0503020204020204" pitchFamily="34" typeface="微软雅黑"/>
                <a:ea charset="-122" panose="020b0503020204020204" pitchFamily="34" typeface="微软雅黑"/>
              </a:rPr>
              <a:t>请在这里输入您的主要叙述内容请在这里输入您的主要叙述内容</a:t>
            </a:r>
          </a:p>
        </p:txBody>
      </p:sp>
    </p:spTree>
    <p:extLst>
      <p:ext uri="{BB962C8B-B14F-4D97-AF65-F5344CB8AC3E}">
        <p14:creationId val="3924460841"/>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11"/>
                                        </p:tgtEl>
                                        <p:attrNameLst>
                                          <p:attrName>style.visibility</p:attrName>
                                        </p:attrNameLst>
                                      </p:cBhvr>
                                      <p:to>
                                        <p:strVal val="visible"/>
                                      </p:to>
                                    </p:set>
                                    <p:animEffect filter="fade" transition="in">
                                      <p:cBhvr>
                                        <p:cTn dur="1000" id="7"/>
                                        <p:tgtEl>
                                          <p:spTgt spid="11"/>
                                        </p:tgtEl>
                                      </p:cBhvr>
                                    </p:animEffect>
                                    <p:anim calcmode="lin" valueType="num">
                                      <p:cBhvr>
                                        <p:cTn dur="1000" fill="hold" id="8"/>
                                        <p:tgtEl>
                                          <p:spTgt spid="11"/>
                                        </p:tgtEl>
                                        <p:attrNameLst>
                                          <p:attrName>ppt_x</p:attrName>
                                        </p:attrNameLst>
                                      </p:cBhvr>
                                      <p:tavLst>
                                        <p:tav tm="0">
                                          <p:val>
                                            <p:strVal val="#ppt_x"/>
                                          </p:val>
                                        </p:tav>
                                        <p:tav tm="100000">
                                          <p:val>
                                            <p:strVal val="#ppt_x"/>
                                          </p:val>
                                        </p:tav>
                                      </p:tavLst>
                                    </p:anim>
                                    <p:anim calcmode="lin" valueType="num">
                                      <p:cBhvr>
                                        <p:cTn dur="1000" fill="hold" id="9"/>
                                        <p:tgtEl>
                                          <p:spTgt spid="11"/>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53" presetSubtype="0">
                                  <p:stCondLst>
                                    <p:cond delay="0"/>
                                  </p:stCondLst>
                                  <p:childTnLst>
                                    <p:set>
                                      <p:cBhvr>
                                        <p:cTn dur="1" fill="hold" id="12">
                                          <p:stCondLst>
                                            <p:cond delay="0"/>
                                          </p:stCondLst>
                                        </p:cTn>
                                        <p:tgtEl>
                                          <p:spTgt spid="3"/>
                                        </p:tgtEl>
                                        <p:attrNameLst>
                                          <p:attrName>style.visibility</p:attrName>
                                        </p:attrNameLst>
                                      </p:cBhvr>
                                      <p:to>
                                        <p:strVal val="visible"/>
                                      </p:to>
                                    </p:set>
                                    <p:anim calcmode="lin" valueType="num">
                                      <p:cBhvr>
                                        <p:cTn dur="500" fill="hold" id="13"/>
                                        <p:tgtEl>
                                          <p:spTgt spid="3"/>
                                        </p:tgtEl>
                                        <p:attrNameLst>
                                          <p:attrName>ppt_w</p:attrName>
                                        </p:attrNameLst>
                                      </p:cBhvr>
                                      <p:tavLst>
                                        <p:tav tm="0">
                                          <p:val>
                                            <p:fltVal val="0"/>
                                          </p:val>
                                        </p:tav>
                                        <p:tav tm="100000">
                                          <p:val>
                                            <p:strVal val="#ppt_w"/>
                                          </p:val>
                                        </p:tav>
                                      </p:tavLst>
                                    </p:anim>
                                    <p:anim calcmode="lin" valueType="num">
                                      <p:cBhvr>
                                        <p:cTn dur="500" fill="hold" id="14"/>
                                        <p:tgtEl>
                                          <p:spTgt spid="3"/>
                                        </p:tgtEl>
                                        <p:attrNameLst>
                                          <p:attrName>ppt_h</p:attrName>
                                        </p:attrNameLst>
                                      </p:cBhvr>
                                      <p:tavLst>
                                        <p:tav tm="0">
                                          <p:val>
                                            <p:fltVal val="0"/>
                                          </p:val>
                                        </p:tav>
                                        <p:tav tm="100000">
                                          <p:val>
                                            <p:strVal val="#ppt_h"/>
                                          </p:val>
                                        </p:tav>
                                      </p:tavLst>
                                    </p:anim>
                                    <p:animEffect filter="fade" transition="in">
                                      <p:cBhvr>
                                        <p:cTn dur="500" id="15"/>
                                        <p:tgtEl>
                                          <p:spTgt spid="3"/>
                                        </p:tgtEl>
                                      </p:cBhvr>
                                    </p:animEffect>
                                  </p:childTnLst>
                                </p:cTn>
                              </p:par>
                            </p:childTnLst>
                          </p:cTn>
                        </p:par>
                        <p:par>
                          <p:cTn fill="hold" id="16" nodeType="afterGroup">
                            <p:stCondLst>
                              <p:cond delay="1500"/>
                            </p:stCondLst>
                            <p:childTnLst>
                              <p:par>
                                <p:cTn fill="hold" grpId="0" id="17" nodeType="afterEffect" presetClass="entr" presetID="10" presetSubtype="0">
                                  <p:stCondLst>
                                    <p:cond delay="0"/>
                                  </p:stCondLst>
                                  <p:childTnLst>
                                    <p:set>
                                      <p:cBhvr>
                                        <p:cTn dur="1" fill="hold" id="18">
                                          <p:stCondLst>
                                            <p:cond delay="0"/>
                                          </p:stCondLst>
                                        </p:cTn>
                                        <p:tgtEl>
                                          <p:spTgt spid="5"/>
                                        </p:tgtEl>
                                        <p:attrNameLst>
                                          <p:attrName>style.visibility</p:attrName>
                                        </p:attrNameLst>
                                      </p:cBhvr>
                                      <p:to>
                                        <p:strVal val="visible"/>
                                      </p:to>
                                    </p:set>
                                    <p:animEffect filter="fade" transition="in">
                                      <p:cBhvr>
                                        <p:cTn dur="500" id="19"/>
                                        <p:tgtEl>
                                          <p:spTgt spid="5"/>
                                        </p:tgtEl>
                                      </p:cBhvr>
                                    </p:animEffect>
                                  </p:childTnLst>
                                </p:cTn>
                              </p:par>
                              <p:par>
                                <p:cTn fill="hold" grpId="0" id="20" nodeType="withEffect" presetClass="entr" presetID="10" presetSubtype="0">
                                  <p:stCondLst>
                                    <p:cond delay="0"/>
                                  </p:stCondLst>
                                  <p:childTnLst>
                                    <p:set>
                                      <p:cBhvr>
                                        <p:cTn dur="1" fill="hold" id="21">
                                          <p:stCondLst>
                                            <p:cond delay="0"/>
                                          </p:stCondLst>
                                        </p:cTn>
                                        <p:tgtEl>
                                          <p:spTgt spid="6"/>
                                        </p:tgtEl>
                                        <p:attrNameLst>
                                          <p:attrName>style.visibility</p:attrName>
                                        </p:attrNameLst>
                                      </p:cBhvr>
                                      <p:to>
                                        <p:strVal val="visible"/>
                                      </p:to>
                                    </p:set>
                                    <p:animEffect filter="fade" transition="in">
                                      <p:cBhvr>
                                        <p:cTn dur="500" id="22"/>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5"/>
      <p:bldP grpId="0" spid="6"/>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7" name="Straight Connector 6"/>
          <p:cNvCxnSpPr/>
          <p:nvPr/>
        </p:nvCxnSpPr>
        <p:spPr>
          <a:xfrm flipH="1" flipV="1">
            <a:off x="5205758" y="2528251"/>
            <a:ext cx="0" cy="398666"/>
          </a:xfrm>
          <a:prstGeom prst="line">
            <a:avLst/>
          </a:prstGeom>
          <a:ln w="19050">
            <a:solidFill>
              <a:schemeClr val="bg1">
                <a:lumMod val="65000"/>
              </a:schemeClr>
            </a:solidFill>
            <a:prstDash val="sysDot"/>
            <a:headEnd len="sm" type="oval" w="sm"/>
            <a:tailEnd len="sm" type="oval" w="sm"/>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205758" y="2532966"/>
            <a:ext cx="360319" cy="0"/>
          </a:xfrm>
          <a:prstGeom prst="line">
            <a:avLst/>
          </a:prstGeom>
          <a:ln w="19050">
            <a:solidFill>
              <a:schemeClr val="bg1">
                <a:lumMod val="65000"/>
              </a:schemeClr>
            </a:solidFill>
            <a:prstDash val="sysDot"/>
            <a:headEnd len="sm" type="oval" w="sm"/>
            <a:tailEnd len="sm" type="oval" w="sm"/>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flipV="1">
            <a:off x="3968127" y="2528251"/>
            <a:ext cx="5845" cy="398666"/>
          </a:xfrm>
          <a:prstGeom prst="line">
            <a:avLst/>
          </a:prstGeom>
          <a:ln w="19050">
            <a:solidFill>
              <a:schemeClr val="bg1">
                <a:lumMod val="65000"/>
              </a:schemeClr>
            </a:solidFill>
            <a:prstDash val="sysDot"/>
            <a:headEnd len="sm" type="oval" w="sm"/>
            <a:tailEnd len="sm" type="oval" w="sm"/>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3607807" y="2532966"/>
            <a:ext cx="360319" cy="0"/>
          </a:xfrm>
          <a:prstGeom prst="line">
            <a:avLst/>
          </a:prstGeom>
          <a:ln w="19050">
            <a:solidFill>
              <a:schemeClr val="bg1">
                <a:lumMod val="65000"/>
              </a:schemeClr>
            </a:solidFill>
            <a:prstDash val="sysDot"/>
            <a:headEnd len="sm" type="oval" w="sm"/>
            <a:tailEnd len="sm" type="oval" w="sm"/>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2822768" y="3516852"/>
            <a:ext cx="1" cy="546710"/>
          </a:xfrm>
          <a:prstGeom prst="line">
            <a:avLst/>
          </a:prstGeom>
          <a:ln w="19050">
            <a:solidFill>
              <a:schemeClr val="bg1">
                <a:lumMod val="65000"/>
              </a:schemeClr>
            </a:solidFill>
            <a:prstDash val="sysDot"/>
            <a:headEnd len="sm" type="oval" w="sm"/>
            <a:tailEnd len="sm" type="oval" w="sm"/>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6372970" y="3516852"/>
            <a:ext cx="1" cy="546710"/>
          </a:xfrm>
          <a:prstGeom prst="line">
            <a:avLst/>
          </a:prstGeom>
          <a:ln w="19050">
            <a:solidFill>
              <a:schemeClr val="bg1">
                <a:lumMod val="65000"/>
              </a:schemeClr>
            </a:solidFill>
            <a:prstDash val="sysDot"/>
            <a:headEnd len="sm" type="oval" w="sm"/>
            <a:tailEnd len="sm" type="oval" w="sm"/>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859264" y="3161717"/>
            <a:ext cx="889000" cy="182880"/>
          </a:xfrm>
          <a:prstGeom prst="rect">
            <a:avLst/>
          </a:prstGeom>
          <a:noFill/>
        </p:spPr>
        <p:txBody>
          <a:bodyPr bIns="0" lIns="0" rIns="0" rtlCol="0" tIns="0" wrap="none">
            <a:spAutoFit/>
          </a:bodyPr>
          <a:lstStyle/>
          <a:p>
            <a:pPr algn="ctr">
              <a:lnSpc>
                <a:spcPct val="120000"/>
              </a:lnSpc>
            </a:pPr>
            <a:r>
              <a:rPr altLang="en-US" lang="zh-CN" sz="10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19" name="TextBox 18"/>
          <p:cNvSpPr txBox="1"/>
          <p:nvPr/>
        </p:nvSpPr>
        <p:spPr>
          <a:xfrm>
            <a:off x="6637027" y="3334018"/>
            <a:ext cx="1333472" cy="438912"/>
          </a:xfrm>
          <a:prstGeom prst="rect">
            <a:avLst/>
          </a:prstGeom>
          <a:noFill/>
        </p:spPr>
        <p:txBody>
          <a:bodyPr bIns="0" lIns="0" rIns="0" rtlCol="0" tIns="0" wrap="square">
            <a:spAutoFit/>
          </a:bodyPr>
          <a:lstStyle/>
          <a:p>
            <a:pPr algn="just">
              <a:lnSpc>
                <a:spcPct val="120000"/>
              </a:lnSpc>
            </a:pPr>
            <a:r>
              <a:rPr altLang="zh-CN" lang="en-US" sz="6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directly.ent to this directly.</a:t>
            </a:r>
          </a:p>
        </p:txBody>
      </p:sp>
      <p:sp>
        <p:nvSpPr>
          <p:cNvPr id="20" name="TextBox 19"/>
          <p:cNvSpPr txBox="1"/>
          <p:nvPr/>
        </p:nvSpPr>
        <p:spPr>
          <a:xfrm>
            <a:off x="1561307" y="3133356"/>
            <a:ext cx="889000" cy="182880"/>
          </a:xfrm>
          <a:prstGeom prst="rect">
            <a:avLst/>
          </a:prstGeom>
          <a:noFill/>
        </p:spPr>
        <p:txBody>
          <a:bodyPr bIns="0" lIns="0" rIns="0" rtlCol="0" tIns="0" wrap="none">
            <a:spAutoFit/>
          </a:bodyPr>
          <a:lstStyle/>
          <a:p>
            <a:pPr algn="ctr">
              <a:lnSpc>
                <a:spcPct val="120000"/>
              </a:lnSpc>
            </a:pPr>
            <a:r>
              <a:rPr altLang="en-US" lang="zh-CN" sz="10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21" name="TextBox 20"/>
          <p:cNvSpPr txBox="1"/>
          <p:nvPr/>
        </p:nvSpPr>
        <p:spPr>
          <a:xfrm>
            <a:off x="1339073" y="3305658"/>
            <a:ext cx="1333472" cy="438912"/>
          </a:xfrm>
          <a:prstGeom prst="rect">
            <a:avLst/>
          </a:prstGeom>
          <a:noFill/>
        </p:spPr>
        <p:txBody>
          <a:bodyPr bIns="0" lIns="0" rIns="0" rtlCol="0" tIns="0" wrap="square">
            <a:spAutoFit/>
          </a:bodyPr>
          <a:lstStyle/>
          <a:p>
            <a:pPr algn="just">
              <a:lnSpc>
                <a:spcPct val="120000"/>
              </a:lnSpc>
            </a:pPr>
            <a:r>
              <a:rPr altLang="zh-CN" lang="en-US" sz="6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directly.ent to this directly.</a:t>
            </a:r>
          </a:p>
        </p:txBody>
      </p:sp>
      <p:sp>
        <p:nvSpPr>
          <p:cNvPr id="22" name="TextBox 21"/>
          <p:cNvSpPr txBox="1"/>
          <p:nvPr/>
        </p:nvSpPr>
        <p:spPr>
          <a:xfrm>
            <a:off x="4127506" y="1759747"/>
            <a:ext cx="889000" cy="182880"/>
          </a:xfrm>
          <a:prstGeom prst="rect">
            <a:avLst/>
          </a:prstGeom>
          <a:noFill/>
        </p:spPr>
        <p:txBody>
          <a:bodyPr bIns="0" lIns="0" rIns="0" rtlCol="0" tIns="0" wrap="none">
            <a:spAutoFit/>
          </a:bodyPr>
          <a:lstStyle/>
          <a:p>
            <a:pPr algn="ctr">
              <a:lnSpc>
                <a:spcPct val="120000"/>
              </a:lnSpc>
            </a:pPr>
            <a:r>
              <a:rPr altLang="en-US" lang="zh-CN" sz="10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23" name="TextBox 22"/>
          <p:cNvSpPr txBox="1"/>
          <p:nvPr/>
        </p:nvSpPr>
        <p:spPr>
          <a:xfrm>
            <a:off x="2498404" y="2070155"/>
            <a:ext cx="889000" cy="182880"/>
          </a:xfrm>
          <a:prstGeom prst="rect">
            <a:avLst/>
          </a:prstGeom>
          <a:noFill/>
        </p:spPr>
        <p:txBody>
          <a:bodyPr bIns="0" lIns="0" rIns="0" rtlCol="0" tIns="0" wrap="none">
            <a:spAutoFit/>
          </a:bodyPr>
          <a:lstStyle/>
          <a:p>
            <a:pPr algn="ctr">
              <a:lnSpc>
                <a:spcPct val="120000"/>
              </a:lnSpc>
            </a:pPr>
            <a:r>
              <a:rPr altLang="en-US" lang="zh-CN" sz="10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24" name="TextBox 23"/>
          <p:cNvSpPr txBox="1"/>
          <p:nvPr/>
        </p:nvSpPr>
        <p:spPr>
          <a:xfrm>
            <a:off x="2181135" y="2242456"/>
            <a:ext cx="1333472" cy="438912"/>
          </a:xfrm>
          <a:prstGeom prst="rect">
            <a:avLst/>
          </a:prstGeom>
          <a:noFill/>
        </p:spPr>
        <p:txBody>
          <a:bodyPr bIns="0" lIns="0" rIns="0" rtlCol="0" tIns="0" wrap="square">
            <a:spAutoFit/>
          </a:bodyPr>
          <a:lstStyle/>
          <a:p>
            <a:pPr algn="just">
              <a:lnSpc>
                <a:spcPct val="120000"/>
              </a:lnSpc>
            </a:pPr>
            <a:r>
              <a:rPr altLang="zh-CN" lang="en-US" sz="6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directly.ent to this directly.</a:t>
            </a:r>
          </a:p>
        </p:txBody>
      </p:sp>
      <p:sp>
        <p:nvSpPr>
          <p:cNvPr id="25" name="TextBox 24"/>
          <p:cNvSpPr txBox="1"/>
          <p:nvPr/>
        </p:nvSpPr>
        <p:spPr>
          <a:xfrm>
            <a:off x="5891128" y="2061146"/>
            <a:ext cx="889000" cy="182880"/>
          </a:xfrm>
          <a:prstGeom prst="rect">
            <a:avLst/>
          </a:prstGeom>
          <a:noFill/>
        </p:spPr>
        <p:txBody>
          <a:bodyPr bIns="0" lIns="0" rIns="0" rtlCol="0" tIns="0" wrap="none">
            <a:spAutoFit/>
          </a:bodyPr>
          <a:lstStyle/>
          <a:p>
            <a:pPr algn="ctr">
              <a:lnSpc>
                <a:spcPct val="120000"/>
              </a:lnSpc>
            </a:pPr>
            <a:r>
              <a:rPr altLang="en-US" lang="zh-CN" sz="10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26" name="TextBox 25"/>
          <p:cNvSpPr txBox="1"/>
          <p:nvPr/>
        </p:nvSpPr>
        <p:spPr>
          <a:xfrm>
            <a:off x="5668892" y="2233447"/>
            <a:ext cx="1333472" cy="438912"/>
          </a:xfrm>
          <a:prstGeom prst="rect">
            <a:avLst/>
          </a:prstGeom>
          <a:noFill/>
        </p:spPr>
        <p:txBody>
          <a:bodyPr bIns="0" lIns="0" rIns="0" rtlCol="0" tIns="0" wrap="square">
            <a:spAutoFit/>
          </a:bodyPr>
          <a:lstStyle/>
          <a:p>
            <a:pPr algn="just">
              <a:lnSpc>
                <a:spcPct val="120000"/>
              </a:lnSpc>
            </a:pPr>
            <a:r>
              <a:rPr altLang="zh-CN" lang="en-US" sz="6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directly.ent to this directly.</a:t>
            </a:r>
          </a:p>
        </p:txBody>
      </p:sp>
      <p:sp>
        <p:nvSpPr>
          <p:cNvPr id="47" name="TextBox 46"/>
          <p:cNvSpPr txBox="1"/>
          <p:nvPr/>
        </p:nvSpPr>
        <p:spPr>
          <a:xfrm>
            <a:off x="3877928" y="1922060"/>
            <a:ext cx="1333472" cy="438912"/>
          </a:xfrm>
          <a:prstGeom prst="rect">
            <a:avLst/>
          </a:prstGeom>
          <a:noFill/>
        </p:spPr>
        <p:txBody>
          <a:bodyPr bIns="0" lIns="0" rIns="0" rtlCol="0" tIns="0" wrap="square">
            <a:spAutoFit/>
          </a:bodyPr>
          <a:lstStyle/>
          <a:p>
            <a:pPr algn="just">
              <a:lnSpc>
                <a:spcPct val="120000"/>
              </a:lnSpc>
            </a:pPr>
            <a:r>
              <a:rPr altLang="zh-CN" lang="en-US" sz="6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directly.ent to this directly.</a:t>
            </a:r>
          </a:p>
        </p:txBody>
      </p:sp>
      <p:cxnSp>
        <p:nvCxnSpPr>
          <p:cNvPr id="68" name="Straight Connector 67"/>
          <p:cNvCxnSpPr/>
          <p:nvPr/>
        </p:nvCxnSpPr>
        <p:spPr>
          <a:xfrm>
            <a:off x="2825106" y="4066897"/>
            <a:ext cx="782701" cy="0"/>
          </a:xfrm>
          <a:prstGeom prst="line">
            <a:avLst/>
          </a:prstGeom>
          <a:ln w="19050">
            <a:solidFill>
              <a:schemeClr val="bg1">
                <a:lumMod val="65000"/>
              </a:schemeClr>
            </a:solidFill>
            <a:prstDash val="sysDot"/>
            <a:headEnd len="sm" type="oval" w="sm"/>
            <a:tailEnd len="sm" type="oval" w="sm"/>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5590268" y="4063561"/>
            <a:ext cx="782701" cy="0"/>
          </a:xfrm>
          <a:prstGeom prst="line">
            <a:avLst/>
          </a:prstGeom>
          <a:ln w="19050">
            <a:solidFill>
              <a:schemeClr val="bg1">
                <a:lumMod val="65000"/>
              </a:schemeClr>
            </a:solidFill>
            <a:prstDash val="sysDot"/>
            <a:headEnd len="sm" type="oval" w="sm"/>
            <a:tailEnd len="sm" type="oval" w="sm"/>
          </a:ln>
        </p:spPr>
        <p:style>
          <a:lnRef idx="1">
            <a:schemeClr val="accent1"/>
          </a:lnRef>
          <a:fillRef idx="0">
            <a:schemeClr val="accent1"/>
          </a:fillRef>
          <a:effectRef idx="0">
            <a:schemeClr val="accent1"/>
          </a:effectRef>
          <a:fontRef idx="minor">
            <a:schemeClr val="tx1"/>
          </a:fontRef>
        </p:style>
      </p:cxnSp>
      <p:sp>
        <p:nvSpPr>
          <p:cNvPr id="74" name="AutoShape 44"/>
          <p:cNvSpPr/>
          <p:nvPr/>
        </p:nvSpPr>
        <p:spPr bwMode="auto">
          <a:xfrm>
            <a:off x="2715337" y="1676737"/>
            <a:ext cx="357404" cy="34202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520" y="19326"/>
                </a:moveTo>
                <a:cubicBezTo>
                  <a:pt x="21574" y="19434"/>
                  <a:pt x="21599" y="19552"/>
                  <a:pt x="21599" y="19677"/>
                </a:cubicBezTo>
                <a:cubicBezTo>
                  <a:pt x="21599" y="19974"/>
                  <a:pt x="21492" y="20237"/>
                  <a:pt x="21274" y="20463"/>
                </a:cubicBezTo>
                <a:lnTo>
                  <a:pt x="20490" y="21235"/>
                </a:lnTo>
                <a:cubicBezTo>
                  <a:pt x="20281" y="21461"/>
                  <a:pt x="20026" y="21574"/>
                  <a:pt x="19720" y="21574"/>
                </a:cubicBezTo>
                <a:lnTo>
                  <a:pt x="19664" y="21574"/>
                </a:lnTo>
                <a:cubicBezTo>
                  <a:pt x="19350" y="21537"/>
                  <a:pt x="19081" y="21396"/>
                  <a:pt x="18866" y="21153"/>
                </a:cubicBezTo>
                <a:lnTo>
                  <a:pt x="12700" y="13222"/>
                </a:lnTo>
                <a:cubicBezTo>
                  <a:pt x="11958" y="13870"/>
                  <a:pt x="11265" y="14438"/>
                  <a:pt x="10623" y="14927"/>
                </a:cubicBezTo>
                <a:cubicBezTo>
                  <a:pt x="9975" y="15413"/>
                  <a:pt x="9366" y="15835"/>
                  <a:pt x="8789" y="16188"/>
                </a:cubicBezTo>
                <a:lnTo>
                  <a:pt x="9261" y="19988"/>
                </a:lnTo>
                <a:lnTo>
                  <a:pt x="9261" y="20124"/>
                </a:lnTo>
                <a:cubicBezTo>
                  <a:pt x="9261" y="20423"/>
                  <a:pt x="9162" y="20672"/>
                  <a:pt x="8964" y="20870"/>
                </a:cubicBezTo>
                <a:lnTo>
                  <a:pt x="8546" y="21289"/>
                </a:lnTo>
                <a:cubicBezTo>
                  <a:pt x="8339" y="21498"/>
                  <a:pt x="8076" y="21599"/>
                  <a:pt x="7762" y="21599"/>
                </a:cubicBezTo>
                <a:lnTo>
                  <a:pt x="7705" y="21599"/>
                </a:lnTo>
                <a:cubicBezTo>
                  <a:pt x="7354" y="21563"/>
                  <a:pt x="7088" y="21424"/>
                  <a:pt x="6907" y="21178"/>
                </a:cubicBezTo>
                <a:lnTo>
                  <a:pt x="4131" y="17500"/>
                </a:lnTo>
                <a:lnTo>
                  <a:pt x="418" y="14695"/>
                </a:lnTo>
                <a:cubicBezTo>
                  <a:pt x="155" y="14472"/>
                  <a:pt x="16" y="14201"/>
                  <a:pt x="0" y="13884"/>
                </a:cubicBezTo>
                <a:lnTo>
                  <a:pt x="0" y="13833"/>
                </a:lnTo>
                <a:cubicBezTo>
                  <a:pt x="0" y="13550"/>
                  <a:pt x="104" y="13293"/>
                  <a:pt x="311" y="13059"/>
                </a:cubicBezTo>
                <a:lnTo>
                  <a:pt x="715" y="12668"/>
                </a:lnTo>
                <a:cubicBezTo>
                  <a:pt x="897" y="12439"/>
                  <a:pt x="1151" y="12332"/>
                  <a:pt x="1477" y="12340"/>
                </a:cubicBezTo>
                <a:cubicBezTo>
                  <a:pt x="1550" y="12340"/>
                  <a:pt x="1596" y="12352"/>
                  <a:pt x="1612" y="12369"/>
                </a:cubicBezTo>
                <a:lnTo>
                  <a:pt x="5407" y="12801"/>
                </a:lnTo>
                <a:cubicBezTo>
                  <a:pt x="5761" y="12233"/>
                  <a:pt x="6180" y="11625"/>
                  <a:pt x="6672" y="10983"/>
                </a:cubicBezTo>
                <a:cubicBezTo>
                  <a:pt x="7167" y="10336"/>
                  <a:pt x="7733" y="9655"/>
                  <a:pt x="8376" y="8931"/>
                </a:cubicBezTo>
                <a:lnTo>
                  <a:pt x="478" y="2748"/>
                </a:lnTo>
                <a:cubicBezTo>
                  <a:pt x="195" y="2521"/>
                  <a:pt x="59" y="2256"/>
                  <a:pt x="59" y="1950"/>
                </a:cubicBezTo>
                <a:lnTo>
                  <a:pt x="59" y="1894"/>
                </a:lnTo>
                <a:cubicBezTo>
                  <a:pt x="59" y="1614"/>
                  <a:pt x="161" y="1354"/>
                  <a:pt x="370" y="1111"/>
                </a:cubicBezTo>
                <a:lnTo>
                  <a:pt x="1140" y="336"/>
                </a:lnTo>
                <a:cubicBezTo>
                  <a:pt x="1383" y="130"/>
                  <a:pt x="1641" y="25"/>
                  <a:pt x="1910" y="25"/>
                </a:cubicBezTo>
                <a:lnTo>
                  <a:pt x="2088" y="25"/>
                </a:lnTo>
                <a:cubicBezTo>
                  <a:pt x="2153" y="25"/>
                  <a:pt x="2215" y="45"/>
                  <a:pt x="2269" y="79"/>
                </a:cubicBezTo>
                <a:lnTo>
                  <a:pt x="13147" y="4045"/>
                </a:lnTo>
                <a:lnTo>
                  <a:pt x="15193" y="2030"/>
                </a:lnTo>
                <a:cubicBezTo>
                  <a:pt x="15827" y="1396"/>
                  <a:pt x="16551" y="901"/>
                  <a:pt x="17375" y="540"/>
                </a:cubicBezTo>
                <a:cubicBezTo>
                  <a:pt x="18195" y="180"/>
                  <a:pt x="18951" y="0"/>
                  <a:pt x="19636" y="0"/>
                </a:cubicBezTo>
                <a:cubicBezTo>
                  <a:pt x="20284" y="0"/>
                  <a:pt x="20779" y="166"/>
                  <a:pt x="21113" y="500"/>
                </a:cubicBezTo>
                <a:cubicBezTo>
                  <a:pt x="21291" y="661"/>
                  <a:pt x="21418" y="870"/>
                  <a:pt x="21492" y="1125"/>
                </a:cubicBezTo>
                <a:cubicBezTo>
                  <a:pt x="21563" y="1374"/>
                  <a:pt x="21599" y="1659"/>
                  <a:pt x="21599" y="1973"/>
                </a:cubicBezTo>
                <a:cubicBezTo>
                  <a:pt x="21599" y="2660"/>
                  <a:pt x="21424" y="3415"/>
                  <a:pt x="21076" y="4235"/>
                </a:cubicBezTo>
                <a:cubicBezTo>
                  <a:pt x="20728" y="5055"/>
                  <a:pt x="20230" y="5778"/>
                  <a:pt x="19582" y="6400"/>
                </a:cubicBezTo>
                <a:lnTo>
                  <a:pt x="17547" y="8456"/>
                </a:lnTo>
                <a:lnTo>
                  <a:pt x="21520" y="19326"/>
                </a:lnTo>
                <a:close/>
              </a:path>
            </a:pathLst>
          </a:custGeom>
          <a:solidFill>
            <a:schemeClr val="accent2"/>
          </a:solidFill>
          <a:ln>
            <a:noFill/>
          </a:ln>
          <a:effectLst/>
          <a:extLst/>
        </p:spPr>
        <p:txBody>
          <a:bodyPr anchor="ctr" bIns="33076" lIns="33076" rIns="33076" tIns="33076"/>
          <a:lstStyle/>
          <a:p>
            <a:pPr algn="just" defTabSz="297680">
              <a:lnSpc>
                <a:spcPct val="120000"/>
              </a:lnSpc>
              <a:defRPr/>
            </a:pPr>
            <a:endParaRPr lang="es-ES" sz="600">
              <a:solidFill>
                <a:srgbClr val="44CEB9"/>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75" name="AutoShape 91"/>
          <p:cNvSpPr/>
          <p:nvPr/>
        </p:nvSpPr>
        <p:spPr bwMode="auto">
          <a:xfrm>
            <a:off x="6212330" y="1687844"/>
            <a:ext cx="293664" cy="323176"/>
          </a:xfrm>
          <a:custGeom>
            <a:gdLst>
              <a:gd fmla="+- 0 10795 54" name="T0"/>
              <a:gd fmla="*/ T0 w 21483" name="T1"/>
              <a:gd fmla="*/ 10800 h 21600" name="T2"/>
              <a:gd fmla="+- 0 10795 54" name="T3"/>
              <a:gd fmla="*/ T3 w 21483" name="T4"/>
              <a:gd fmla="*/ 10800 h 21600" name="T5"/>
              <a:gd fmla="+- 0 10795 54" name="T6"/>
              <a:gd fmla="*/ T6 w 21483" name="T7"/>
              <a:gd fmla="*/ 10800 h 21600" name="T8"/>
              <a:gd fmla="+- 0 10795 54" name="T9"/>
              <a:gd fmla="*/ T9 w 21483" name="T10"/>
              <a:gd fmla="*/ 10800 h 21600" name="T11"/>
            </a:gdLst>
            <a:cxnLst>
              <a:cxn ang="0">
                <a:pos x="T1" y="T2"/>
              </a:cxn>
              <a:cxn ang="0">
                <a:pos x="T4" y="T5"/>
              </a:cxn>
              <a:cxn ang="0">
                <a:pos x="T7" y="T8"/>
              </a:cxn>
              <a:cxn ang="0">
                <a:pos x="T10" y="T11"/>
              </a:cxn>
            </a:cxnLst>
            <a:rect b="b" l="0" r="r" t="0"/>
            <a:pathLst>
              <a:path h="21600" w="21483">
                <a:moveTo>
                  <a:pt x="20490" y="581"/>
                </a:moveTo>
                <a:cubicBezTo>
                  <a:pt x="20984" y="1781"/>
                  <a:pt x="21295" y="3048"/>
                  <a:pt x="21421" y="4387"/>
                </a:cubicBezTo>
                <a:cubicBezTo>
                  <a:pt x="21545" y="5722"/>
                  <a:pt x="21482" y="7179"/>
                  <a:pt x="21220" y="8744"/>
                </a:cubicBezTo>
                <a:cubicBezTo>
                  <a:pt x="20549" y="13134"/>
                  <a:pt x="18385" y="16469"/>
                  <a:pt x="14732" y="18748"/>
                </a:cubicBezTo>
                <a:cubicBezTo>
                  <a:pt x="13010" y="19857"/>
                  <a:pt x="11265" y="20408"/>
                  <a:pt x="9505" y="20408"/>
                </a:cubicBezTo>
                <a:cubicBezTo>
                  <a:pt x="8354" y="20408"/>
                  <a:pt x="7208" y="20165"/>
                  <a:pt x="6064" y="19682"/>
                </a:cubicBezTo>
                <a:cubicBezTo>
                  <a:pt x="5893" y="19609"/>
                  <a:pt x="5725" y="19519"/>
                  <a:pt x="5556" y="19411"/>
                </a:cubicBezTo>
                <a:cubicBezTo>
                  <a:pt x="5388" y="19301"/>
                  <a:pt x="5221" y="19191"/>
                  <a:pt x="5058" y="19075"/>
                </a:cubicBezTo>
                <a:cubicBezTo>
                  <a:pt x="4840" y="18928"/>
                  <a:pt x="4625" y="18790"/>
                  <a:pt x="4414" y="18660"/>
                </a:cubicBezTo>
                <a:cubicBezTo>
                  <a:pt x="4199" y="18527"/>
                  <a:pt x="4017" y="18465"/>
                  <a:pt x="3857" y="18465"/>
                </a:cubicBezTo>
                <a:cubicBezTo>
                  <a:pt x="3785" y="18485"/>
                  <a:pt x="3698" y="18561"/>
                  <a:pt x="3598" y="18700"/>
                </a:cubicBezTo>
                <a:cubicBezTo>
                  <a:pt x="3497" y="18841"/>
                  <a:pt x="3392" y="18996"/>
                  <a:pt x="3287" y="19174"/>
                </a:cubicBezTo>
                <a:cubicBezTo>
                  <a:pt x="3184" y="19349"/>
                  <a:pt x="3085" y="19536"/>
                  <a:pt x="2989" y="19728"/>
                </a:cubicBezTo>
                <a:cubicBezTo>
                  <a:pt x="2898" y="19922"/>
                  <a:pt x="2821" y="20072"/>
                  <a:pt x="2760" y="20179"/>
                </a:cubicBezTo>
                <a:cubicBezTo>
                  <a:pt x="2655" y="20388"/>
                  <a:pt x="2557" y="20575"/>
                  <a:pt x="2463" y="20741"/>
                </a:cubicBezTo>
                <a:cubicBezTo>
                  <a:pt x="2372" y="20908"/>
                  <a:pt x="2285" y="21055"/>
                  <a:pt x="2213" y="21182"/>
                </a:cubicBezTo>
                <a:cubicBezTo>
                  <a:pt x="2025" y="21461"/>
                  <a:pt x="1787" y="21599"/>
                  <a:pt x="1494" y="21599"/>
                </a:cubicBezTo>
                <a:lnTo>
                  <a:pt x="1450" y="21599"/>
                </a:lnTo>
                <a:cubicBezTo>
                  <a:pt x="1235" y="21583"/>
                  <a:pt x="1050" y="21526"/>
                  <a:pt x="895" y="21433"/>
                </a:cubicBezTo>
                <a:cubicBezTo>
                  <a:pt x="743" y="21334"/>
                  <a:pt x="617" y="21224"/>
                  <a:pt x="521" y="21097"/>
                </a:cubicBezTo>
                <a:cubicBezTo>
                  <a:pt x="425" y="20975"/>
                  <a:pt x="348" y="20846"/>
                  <a:pt x="292" y="20716"/>
                </a:cubicBezTo>
                <a:cubicBezTo>
                  <a:pt x="236" y="20586"/>
                  <a:pt x="198" y="20484"/>
                  <a:pt x="184" y="20408"/>
                </a:cubicBezTo>
                <a:cubicBezTo>
                  <a:pt x="-17" y="20077"/>
                  <a:pt x="-54" y="19724"/>
                  <a:pt x="74" y="19355"/>
                </a:cubicBezTo>
                <a:cubicBezTo>
                  <a:pt x="222" y="18877"/>
                  <a:pt x="430" y="18479"/>
                  <a:pt x="699" y="18152"/>
                </a:cubicBezTo>
                <a:cubicBezTo>
                  <a:pt x="970" y="17827"/>
                  <a:pt x="1235" y="17536"/>
                  <a:pt x="1494" y="17276"/>
                </a:cubicBezTo>
                <a:cubicBezTo>
                  <a:pt x="1712" y="17068"/>
                  <a:pt x="1901" y="16873"/>
                  <a:pt x="2061" y="16692"/>
                </a:cubicBezTo>
                <a:cubicBezTo>
                  <a:pt x="2222" y="16511"/>
                  <a:pt x="2325" y="16319"/>
                  <a:pt x="2367" y="16113"/>
                </a:cubicBezTo>
                <a:cubicBezTo>
                  <a:pt x="2383" y="16057"/>
                  <a:pt x="2383" y="16003"/>
                  <a:pt x="2367" y="15949"/>
                </a:cubicBezTo>
                <a:cubicBezTo>
                  <a:pt x="2353" y="15899"/>
                  <a:pt x="2318" y="15783"/>
                  <a:pt x="2257" y="15611"/>
                </a:cubicBezTo>
                <a:cubicBezTo>
                  <a:pt x="2213" y="15503"/>
                  <a:pt x="2168" y="15379"/>
                  <a:pt x="2128" y="15241"/>
                </a:cubicBezTo>
                <a:cubicBezTo>
                  <a:pt x="2086" y="15100"/>
                  <a:pt x="2051" y="14941"/>
                  <a:pt x="2021" y="14761"/>
                </a:cubicBezTo>
                <a:cubicBezTo>
                  <a:pt x="1836" y="13321"/>
                  <a:pt x="1883" y="11988"/>
                  <a:pt x="2166" y="10774"/>
                </a:cubicBezTo>
                <a:cubicBezTo>
                  <a:pt x="2449" y="9557"/>
                  <a:pt x="2898" y="8464"/>
                  <a:pt x="3509" y="7493"/>
                </a:cubicBezTo>
                <a:cubicBezTo>
                  <a:pt x="4122" y="6527"/>
                  <a:pt x="4852" y="5689"/>
                  <a:pt x="5694" y="4986"/>
                </a:cubicBezTo>
                <a:cubicBezTo>
                  <a:pt x="6539" y="4283"/>
                  <a:pt x="7416" y="3741"/>
                  <a:pt x="8326" y="3351"/>
                </a:cubicBezTo>
                <a:cubicBezTo>
                  <a:pt x="8939" y="3091"/>
                  <a:pt x="9611" y="2939"/>
                  <a:pt x="10336" y="2894"/>
                </a:cubicBezTo>
                <a:cubicBezTo>
                  <a:pt x="11066" y="2848"/>
                  <a:pt x="11826" y="2817"/>
                  <a:pt x="12617" y="2798"/>
                </a:cubicBezTo>
                <a:cubicBezTo>
                  <a:pt x="13073" y="2798"/>
                  <a:pt x="13546" y="2789"/>
                  <a:pt x="14037" y="2772"/>
                </a:cubicBezTo>
                <a:cubicBezTo>
                  <a:pt x="14531" y="2752"/>
                  <a:pt x="15008" y="2704"/>
                  <a:pt x="15469" y="2623"/>
                </a:cubicBezTo>
                <a:cubicBezTo>
                  <a:pt x="15926" y="2541"/>
                  <a:pt x="16351" y="2414"/>
                  <a:pt x="16740" y="2239"/>
                </a:cubicBezTo>
                <a:cubicBezTo>
                  <a:pt x="17128" y="2064"/>
                  <a:pt x="17446" y="1815"/>
                  <a:pt x="17692" y="1499"/>
                </a:cubicBezTo>
                <a:cubicBezTo>
                  <a:pt x="17839" y="1321"/>
                  <a:pt x="17984" y="1135"/>
                  <a:pt x="18125" y="948"/>
                </a:cubicBezTo>
                <a:cubicBezTo>
                  <a:pt x="18261" y="756"/>
                  <a:pt x="18403" y="595"/>
                  <a:pt x="18548" y="460"/>
                </a:cubicBezTo>
                <a:cubicBezTo>
                  <a:pt x="18696" y="324"/>
                  <a:pt x="18855" y="214"/>
                  <a:pt x="19028" y="129"/>
                </a:cubicBezTo>
                <a:cubicBezTo>
                  <a:pt x="19206" y="42"/>
                  <a:pt x="19423" y="0"/>
                  <a:pt x="19688" y="0"/>
                </a:cubicBezTo>
                <a:cubicBezTo>
                  <a:pt x="19856" y="0"/>
                  <a:pt x="20015" y="50"/>
                  <a:pt x="20163" y="155"/>
                </a:cubicBezTo>
                <a:cubicBezTo>
                  <a:pt x="20308" y="261"/>
                  <a:pt x="20418" y="400"/>
                  <a:pt x="20490" y="581"/>
                </a:cubicBezTo>
                <a:moveTo>
                  <a:pt x="15350" y="9977"/>
                </a:moveTo>
                <a:cubicBezTo>
                  <a:pt x="15596" y="10017"/>
                  <a:pt x="15811" y="9927"/>
                  <a:pt x="15993" y="9712"/>
                </a:cubicBezTo>
                <a:cubicBezTo>
                  <a:pt x="16178" y="9503"/>
                  <a:pt x="16276" y="9249"/>
                  <a:pt x="16291" y="8953"/>
                </a:cubicBezTo>
                <a:cubicBezTo>
                  <a:pt x="16305" y="8636"/>
                  <a:pt x="16230" y="8374"/>
                  <a:pt x="16064" y="8159"/>
                </a:cubicBezTo>
                <a:cubicBezTo>
                  <a:pt x="15893" y="7947"/>
                  <a:pt x="15680" y="7832"/>
                  <a:pt x="15418" y="7815"/>
                </a:cubicBezTo>
                <a:cubicBezTo>
                  <a:pt x="14321" y="7761"/>
                  <a:pt x="13284" y="7834"/>
                  <a:pt x="12315" y="8038"/>
                </a:cubicBezTo>
                <a:cubicBezTo>
                  <a:pt x="11344" y="8241"/>
                  <a:pt x="10425" y="8571"/>
                  <a:pt x="9550" y="9032"/>
                </a:cubicBezTo>
                <a:cubicBezTo>
                  <a:pt x="8673" y="9492"/>
                  <a:pt x="7842" y="10090"/>
                  <a:pt x="7046" y="10830"/>
                </a:cubicBezTo>
                <a:cubicBezTo>
                  <a:pt x="6249" y="11567"/>
                  <a:pt x="5479" y="12465"/>
                  <a:pt x="4732" y="13518"/>
                </a:cubicBezTo>
                <a:cubicBezTo>
                  <a:pt x="4562" y="13764"/>
                  <a:pt x="4482" y="14032"/>
                  <a:pt x="4496" y="14323"/>
                </a:cubicBezTo>
                <a:cubicBezTo>
                  <a:pt x="4510" y="14617"/>
                  <a:pt x="4620" y="14862"/>
                  <a:pt x="4821" y="15063"/>
                </a:cubicBezTo>
                <a:cubicBezTo>
                  <a:pt x="4971" y="15221"/>
                  <a:pt x="5163" y="15311"/>
                  <a:pt x="5392" y="15317"/>
                </a:cubicBezTo>
                <a:cubicBezTo>
                  <a:pt x="5668" y="15317"/>
                  <a:pt x="5900" y="15195"/>
                  <a:pt x="6087" y="14953"/>
                </a:cubicBezTo>
                <a:cubicBezTo>
                  <a:pt x="6759" y="14035"/>
                  <a:pt x="7435" y="13244"/>
                  <a:pt x="8116" y="12586"/>
                </a:cubicBezTo>
                <a:cubicBezTo>
                  <a:pt x="8794" y="11929"/>
                  <a:pt x="9510" y="11401"/>
                  <a:pt x="10259" y="11005"/>
                </a:cubicBezTo>
                <a:cubicBezTo>
                  <a:pt x="11010" y="10610"/>
                  <a:pt x="11801" y="10330"/>
                  <a:pt x="12636" y="10167"/>
                </a:cubicBezTo>
                <a:cubicBezTo>
                  <a:pt x="13467" y="10003"/>
                  <a:pt x="14372" y="9938"/>
                  <a:pt x="15350" y="9977"/>
                </a:cubicBezTo>
              </a:path>
            </a:pathLst>
          </a:custGeom>
          <a:solidFill>
            <a:schemeClr val="accent3"/>
          </a:solidFill>
          <a:ln>
            <a:noFill/>
          </a:ln>
          <a:effectLst/>
          <a:extLst/>
        </p:spPr>
        <p:txBody>
          <a:bodyPr anchor="ctr" bIns="33076" lIns="33076" rIns="33076" tIns="33076"/>
          <a:lstStyle/>
          <a:p>
            <a:pPr algn="just" defTabSz="297680">
              <a:lnSpc>
                <a:spcPct val="120000"/>
              </a:lnSpc>
              <a:defRPr/>
            </a:pPr>
            <a:endParaRPr lang="es-ES" sz="600">
              <a:solidFill>
                <a:srgbClr val="44CEB9"/>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76" name="AutoShape 43"/>
          <p:cNvSpPr/>
          <p:nvPr/>
        </p:nvSpPr>
        <p:spPr bwMode="auto">
          <a:xfrm>
            <a:off x="7129060" y="2760819"/>
            <a:ext cx="329355" cy="36100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accent5"/>
          </a:solidFill>
          <a:ln>
            <a:noFill/>
          </a:ln>
          <a:effectLst/>
          <a:extLst/>
        </p:spPr>
        <p:txBody>
          <a:bodyPr anchor="ctr" bIns="33076" lIns="33076" rIns="33076" tIns="33076"/>
          <a:lstStyle/>
          <a:p>
            <a:pPr algn="just" defTabSz="297680">
              <a:lnSpc>
                <a:spcPct val="120000"/>
              </a:lnSpc>
              <a:defRPr/>
            </a:pPr>
            <a:endParaRPr lang="es-ES" sz="600">
              <a:solidFill>
                <a:srgbClr val="44CEB9"/>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77" name="AutoShape 124"/>
          <p:cNvSpPr/>
          <p:nvPr/>
        </p:nvSpPr>
        <p:spPr bwMode="auto">
          <a:xfrm>
            <a:off x="4358632" y="1339995"/>
            <a:ext cx="431376" cy="38771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684" y="0"/>
                </a:moveTo>
                <a:cubicBezTo>
                  <a:pt x="20941" y="0"/>
                  <a:pt x="21159" y="103"/>
                  <a:pt x="21335" y="310"/>
                </a:cubicBezTo>
                <a:cubicBezTo>
                  <a:pt x="21511" y="518"/>
                  <a:pt x="21599" y="760"/>
                  <a:pt x="21599" y="1048"/>
                </a:cubicBezTo>
                <a:lnTo>
                  <a:pt x="21599" y="16238"/>
                </a:lnTo>
                <a:cubicBezTo>
                  <a:pt x="21599" y="16523"/>
                  <a:pt x="21511" y="16767"/>
                  <a:pt x="21335" y="16969"/>
                </a:cubicBezTo>
                <a:cubicBezTo>
                  <a:pt x="21161" y="17173"/>
                  <a:pt x="20943" y="17274"/>
                  <a:pt x="20684" y="17274"/>
                </a:cubicBezTo>
                <a:lnTo>
                  <a:pt x="19807" y="17274"/>
                </a:lnTo>
                <a:lnTo>
                  <a:pt x="19807" y="17369"/>
                </a:lnTo>
                <a:cubicBezTo>
                  <a:pt x="19807" y="17948"/>
                  <a:pt x="19709" y="18498"/>
                  <a:pt x="19513" y="19017"/>
                </a:cubicBezTo>
                <a:cubicBezTo>
                  <a:pt x="19317" y="19535"/>
                  <a:pt x="19060" y="19984"/>
                  <a:pt x="18746" y="20361"/>
                </a:cubicBezTo>
                <a:cubicBezTo>
                  <a:pt x="18433" y="20738"/>
                  <a:pt x="18051" y="21038"/>
                  <a:pt x="17608" y="21263"/>
                </a:cubicBezTo>
                <a:cubicBezTo>
                  <a:pt x="17167" y="21487"/>
                  <a:pt x="16697" y="21599"/>
                  <a:pt x="16197" y="21599"/>
                </a:cubicBezTo>
                <a:cubicBezTo>
                  <a:pt x="15705" y="21599"/>
                  <a:pt x="15237" y="21487"/>
                  <a:pt x="14796" y="21263"/>
                </a:cubicBezTo>
                <a:cubicBezTo>
                  <a:pt x="14353" y="21038"/>
                  <a:pt x="13973" y="20738"/>
                  <a:pt x="13653" y="20361"/>
                </a:cubicBezTo>
                <a:cubicBezTo>
                  <a:pt x="13332" y="19984"/>
                  <a:pt x="13077" y="19535"/>
                  <a:pt x="12886" y="19017"/>
                </a:cubicBezTo>
                <a:cubicBezTo>
                  <a:pt x="12695" y="18498"/>
                  <a:pt x="12600" y="17948"/>
                  <a:pt x="12600" y="17369"/>
                </a:cubicBezTo>
                <a:lnTo>
                  <a:pt x="12600" y="17274"/>
                </a:lnTo>
                <a:lnTo>
                  <a:pt x="9000" y="17274"/>
                </a:lnTo>
                <a:lnTo>
                  <a:pt x="9000" y="17369"/>
                </a:lnTo>
                <a:cubicBezTo>
                  <a:pt x="9000" y="17948"/>
                  <a:pt x="8904" y="18498"/>
                  <a:pt x="8713" y="19017"/>
                </a:cubicBezTo>
                <a:cubicBezTo>
                  <a:pt x="8522" y="19535"/>
                  <a:pt x="8265" y="19984"/>
                  <a:pt x="7946" y="20361"/>
                </a:cubicBezTo>
                <a:cubicBezTo>
                  <a:pt x="7628" y="20738"/>
                  <a:pt x="7244" y="21038"/>
                  <a:pt x="6803" y="21263"/>
                </a:cubicBezTo>
                <a:cubicBezTo>
                  <a:pt x="6360" y="21487"/>
                  <a:pt x="5894" y="21599"/>
                  <a:pt x="5402" y="21599"/>
                </a:cubicBezTo>
                <a:cubicBezTo>
                  <a:pt x="4910" y="21599"/>
                  <a:pt x="4442" y="21487"/>
                  <a:pt x="4004" y="21263"/>
                </a:cubicBezTo>
                <a:cubicBezTo>
                  <a:pt x="3558" y="21038"/>
                  <a:pt x="3178" y="20738"/>
                  <a:pt x="2857" y="20361"/>
                </a:cubicBezTo>
                <a:cubicBezTo>
                  <a:pt x="2537" y="19984"/>
                  <a:pt x="2282" y="19535"/>
                  <a:pt x="2091" y="19017"/>
                </a:cubicBezTo>
                <a:cubicBezTo>
                  <a:pt x="1900" y="18498"/>
                  <a:pt x="1804" y="17948"/>
                  <a:pt x="1804" y="17369"/>
                </a:cubicBezTo>
                <a:lnTo>
                  <a:pt x="1804" y="17274"/>
                </a:lnTo>
                <a:lnTo>
                  <a:pt x="891" y="17274"/>
                </a:lnTo>
                <a:cubicBezTo>
                  <a:pt x="646" y="17274"/>
                  <a:pt x="438" y="17168"/>
                  <a:pt x="262" y="16960"/>
                </a:cubicBezTo>
                <a:cubicBezTo>
                  <a:pt x="88" y="16756"/>
                  <a:pt x="0" y="16514"/>
                  <a:pt x="0" y="16238"/>
                </a:cubicBezTo>
                <a:lnTo>
                  <a:pt x="0" y="10668"/>
                </a:lnTo>
                <a:cubicBezTo>
                  <a:pt x="0" y="10441"/>
                  <a:pt x="26" y="10205"/>
                  <a:pt x="68" y="9960"/>
                </a:cubicBezTo>
                <a:cubicBezTo>
                  <a:pt x="117" y="9715"/>
                  <a:pt x="186" y="9474"/>
                  <a:pt x="274" y="9229"/>
                </a:cubicBezTo>
                <a:cubicBezTo>
                  <a:pt x="364" y="8984"/>
                  <a:pt x="470" y="8751"/>
                  <a:pt x="592" y="8526"/>
                </a:cubicBezTo>
                <a:cubicBezTo>
                  <a:pt x="712" y="8301"/>
                  <a:pt x="837" y="8114"/>
                  <a:pt x="959" y="7964"/>
                </a:cubicBezTo>
                <a:lnTo>
                  <a:pt x="3573" y="4906"/>
                </a:lnTo>
                <a:cubicBezTo>
                  <a:pt x="3697" y="4759"/>
                  <a:pt x="3857" y="4613"/>
                  <a:pt x="4053" y="4474"/>
                </a:cubicBezTo>
                <a:cubicBezTo>
                  <a:pt x="4248" y="4330"/>
                  <a:pt x="4449" y="4209"/>
                  <a:pt x="4657" y="4109"/>
                </a:cubicBezTo>
                <a:cubicBezTo>
                  <a:pt x="4863" y="4005"/>
                  <a:pt x="5071" y="3927"/>
                  <a:pt x="5277" y="3867"/>
                </a:cubicBezTo>
                <a:cubicBezTo>
                  <a:pt x="5485" y="3806"/>
                  <a:pt x="5686" y="3775"/>
                  <a:pt x="5882" y="3775"/>
                </a:cubicBezTo>
                <a:lnTo>
                  <a:pt x="6820" y="3775"/>
                </a:lnTo>
                <a:lnTo>
                  <a:pt x="6820" y="1048"/>
                </a:lnTo>
                <a:cubicBezTo>
                  <a:pt x="6820" y="760"/>
                  <a:pt x="6908" y="518"/>
                  <a:pt x="7082" y="310"/>
                </a:cubicBezTo>
                <a:cubicBezTo>
                  <a:pt x="7258" y="103"/>
                  <a:pt x="7464" y="0"/>
                  <a:pt x="7699" y="0"/>
                </a:cubicBezTo>
                <a:lnTo>
                  <a:pt x="20684" y="0"/>
                </a:lnTo>
                <a:close/>
                <a:moveTo>
                  <a:pt x="6791" y="6438"/>
                </a:moveTo>
                <a:lnTo>
                  <a:pt x="5877" y="6438"/>
                </a:lnTo>
                <a:cubicBezTo>
                  <a:pt x="5799" y="6438"/>
                  <a:pt x="5676" y="6478"/>
                  <a:pt x="5510" y="6550"/>
                </a:cubicBezTo>
                <a:cubicBezTo>
                  <a:pt x="5341" y="6625"/>
                  <a:pt x="5223" y="6703"/>
                  <a:pt x="5152" y="6784"/>
                </a:cubicBezTo>
                <a:lnTo>
                  <a:pt x="2539" y="9830"/>
                </a:lnTo>
                <a:cubicBezTo>
                  <a:pt x="2478" y="9902"/>
                  <a:pt x="2412" y="10040"/>
                  <a:pt x="2351" y="10239"/>
                </a:cubicBezTo>
                <a:cubicBezTo>
                  <a:pt x="2289" y="10435"/>
                  <a:pt x="2257" y="10579"/>
                  <a:pt x="2257" y="10671"/>
                </a:cubicBezTo>
                <a:lnTo>
                  <a:pt x="2257" y="11527"/>
                </a:lnTo>
                <a:lnTo>
                  <a:pt x="6795" y="11527"/>
                </a:lnTo>
                <a:lnTo>
                  <a:pt x="6795" y="6438"/>
                </a:lnTo>
                <a:close/>
                <a:moveTo>
                  <a:pt x="5395" y="18942"/>
                </a:moveTo>
                <a:cubicBezTo>
                  <a:pt x="5760" y="18942"/>
                  <a:pt x="6075" y="18789"/>
                  <a:pt x="6340" y="18481"/>
                </a:cubicBezTo>
                <a:cubicBezTo>
                  <a:pt x="6600" y="18173"/>
                  <a:pt x="6732" y="17804"/>
                  <a:pt x="6732" y="17372"/>
                </a:cubicBezTo>
                <a:cubicBezTo>
                  <a:pt x="6732" y="16940"/>
                  <a:pt x="6600" y="16569"/>
                  <a:pt x="6340" y="16252"/>
                </a:cubicBezTo>
                <a:cubicBezTo>
                  <a:pt x="6078" y="15944"/>
                  <a:pt x="5762" y="15786"/>
                  <a:pt x="5395" y="15786"/>
                </a:cubicBezTo>
                <a:cubicBezTo>
                  <a:pt x="5027" y="15786"/>
                  <a:pt x="4714" y="15941"/>
                  <a:pt x="4444" y="16246"/>
                </a:cubicBezTo>
                <a:cubicBezTo>
                  <a:pt x="4180" y="16557"/>
                  <a:pt x="4045" y="16932"/>
                  <a:pt x="4045" y="17372"/>
                </a:cubicBezTo>
                <a:cubicBezTo>
                  <a:pt x="4045" y="17804"/>
                  <a:pt x="4180" y="18173"/>
                  <a:pt x="4444" y="18481"/>
                </a:cubicBezTo>
                <a:cubicBezTo>
                  <a:pt x="4714" y="18789"/>
                  <a:pt x="5027" y="18942"/>
                  <a:pt x="5395" y="18942"/>
                </a:cubicBezTo>
                <a:moveTo>
                  <a:pt x="16195" y="18942"/>
                </a:moveTo>
                <a:cubicBezTo>
                  <a:pt x="16560" y="18942"/>
                  <a:pt x="16878" y="18789"/>
                  <a:pt x="17145" y="18481"/>
                </a:cubicBezTo>
                <a:cubicBezTo>
                  <a:pt x="17409" y="18173"/>
                  <a:pt x="17544" y="17804"/>
                  <a:pt x="17544" y="17372"/>
                </a:cubicBezTo>
                <a:cubicBezTo>
                  <a:pt x="17544" y="16940"/>
                  <a:pt x="17412" y="16569"/>
                  <a:pt x="17150" y="16252"/>
                </a:cubicBezTo>
                <a:cubicBezTo>
                  <a:pt x="16890" y="15944"/>
                  <a:pt x="16572" y="15786"/>
                  <a:pt x="16195" y="15786"/>
                </a:cubicBezTo>
                <a:cubicBezTo>
                  <a:pt x="15827" y="15786"/>
                  <a:pt x="15514" y="15941"/>
                  <a:pt x="15249" y="16246"/>
                </a:cubicBezTo>
                <a:cubicBezTo>
                  <a:pt x="14990" y="16557"/>
                  <a:pt x="14857" y="16932"/>
                  <a:pt x="14857" y="17372"/>
                </a:cubicBezTo>
                <a:cubicBezTo>
                  <a:pt x="14857" y="17804"/>
                  <a:pt x="14990" y="18173"/>
                  <a:pt x="15249" y="18481"/>
                </a:cubicBezTo>
                <a:cubicBezTo>
                  <a:pt x="15511" y="18789"/>
                  <a:pt x="15825" y="18942"/>
                  <a:pt x="16195" y="18942"/>
                </a:cubicBezTo>
              </a:path>
            </a:pathLst>
          </a:custGeom>
          <a:solidFill>
            <a:schemeClr val="accent1"/>
          </a:solidFill>
          <a:ln>
            <a:noFill/>
          </a:ln>
          <a:effectLst/>
          <a:extLst/>
        </p:spPr>
        <p:txBody>
          <a:bodyPr anchor="ctr" bIns="33076" lIns="33076" rIns="33076" tIns="33076"/>
          <a:lstStyle/>
          <a:p>
            <a:pPr algn="just" defTabSz="297680">
              <a:lnSpc>
                <a:spcPct val="120000"/>
              </a:lnSpc>
              <a:defRPr/>
            </a:pPr>
            <a:endParaRPr lang="es-ES" sz="600">
              <a:solidFill>
                <a:srgbClr val="44CEB9"/>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78" name="AutoShape 123"/>
          <p:cNvSpPr/>
          <p:nvPr/>
        </p:nvSpPr>
        <p:spPr bwMode="auto">
          <a:xfrm>
            <a:off x="1833293" y="2735488"/>
            <a:ext cx="332464" cy="3658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599" y="6949"/>
                </a:moveTo>
                <a:cubicBezTo>
                  <a:pt x="21599" y="7542"/>
                  <a:pt x="21407" y="8153"/>
                  <a:pt x="21017" y="8781"/>
                </a:cubicBezTo>
                <a:cubicBezTo>
                  <a:pt x="20628" y="9416"/>
                  <a:pt x="20109" y="10015"/>
                  <a:pt x="19458" y="10585"/>
                </a:cubicBezTo>
                <a:cubicBezTo>
                  <a:pt x="18806" y="11152"/>
                  <a:pt x="18040" y="11651"/>
                  <a:pt x="17159" y="12083"/>
                </a:cubicBezTo>
                <a:cubicBezTo>
                  <a:pt x="16275" y="12512"/>
                  <a:pt x="15327" y="12820"/>
                  <a:pt x="14315" y="12996"/>
                </a:cubicBezTo>
                <a:cubicBezTo>
                  <a:pt x="13880" y="13090"/>
                  <a:pt x="13492" y="13284"/>
                  <a:pt x="13151" y="13578"/>
                </a:cubicBezTo>
                <a:cubicBezTo>
                  <a:pt x="12809" y="13872"/>
                  <a:pt x="12641" y="14204"/>
                  <a:pt x="12641" y="14571"/>
                </a:cubicBezTo>
                <a:cubicBezTo>
                  <a:pt x="12641" y="14900"/>
                  <a:pt x="12713" y="15140"/>
                  <a:pt x="12865" y="15293"/>
                </a:cubicBezTo>
                <a:cubicBezTo>
                  <a:pt x="13015" y="15449"/>
                  <a:pt x="13177" y="15596"/>
                  <a:pt x="13364" y="15728"/>
                </a:cubicBezTo>
                <a:cubicBezTo>
                  <a:pt x="13546" y="15866"/>
                  <a:pt x="13717" y="16010"/>
                  <a:pt x="13874" y="16169"/>
                </a:cubicBezTo>
                <a:cubicBezTo>
                  <a:pt x="14032" y="16330"/>
                  <a:pt x="14125" y="16574"/>
                  <a:pt x="14160" y="16903"/>
                </a:cubicBezTo>
                <a:cubicBezTo>
                  <a:pt x="14195" y="17117"/>
                  <a:pt x="14187" y="17340"/>
                  <a:pt x="14133" y="17564"/>
                </a:cubicBezTo>
                <a:cubicBezTo>
                  <a:pt x="14099" y="17696"/>
                  <a:pt x="14200" y="17805"/>
                  <a:pt x="14432" y="17893"/>
                </a:cubicBezTo>
                <a:cubicBezTo>
                  <a:pt x="14667" y="17981"/>
                  <a:pt x="14956" y="18069"/>
                  <a:pt x="15295" y="18154"/>
                </a:cubicBezTo>
                <a:cubicBezTo>
                  <a:pt x="15637" y="18236"/>
                  <a:pt x="15987" y="18342"/>
                  <a:pt x="16344" y="18468"/>
                </a:cubicBezTo>
                <a:cubicBezTo>
                  <a:pt x="16705" y="18595"/>
                  <a:pt x="16975" y="18756"/>
                  <a:pt x="17164" y="18953"/>
                </a:cubicBezTo>
                <a:cubicBezTo>
                  <a:pt x="17266" y="19050"/>
                  <a:pt x="17351" y="19232"/>
                  <a:pt x="17415" y="19511"/>
                </a:cubicBezTo>
                <a:cubicBezTo>
                  <a:pt x="17477" y="19790"/>
                  <a:pt x="17519" y="20090"/>
                  <a:pt x="17535" y="20416"/>
                </a:cubicBezTo>
                <a:cubicBezTo>
                  <a:pt x="17554" y="20727"/>
                  <a:pt x="17527" y="21000"/>
                  <a:pt x="17463" y="21241"/>
                </a:cubicBezTo>
                <a:cubicBezTo>
                  <a:pt x="17394" y="21479"/>
                  <a:pt x="17268" y="21599"/>
                  <a:pt x="17089" y="21599"/>
                </a:cubicBezTo>
                <a:lnTo>
                  <a:pt x="4496" y="21599"/>
                </a:lnTo>
                <a:cubicBezTo>
                  <a:pt x="4328" y="21599"/>
                  <a:pt x="4205" y="21479"/>
                  <a:pt x="4130" y="21241"/>
                </a:cubicBezTo>
                <a:cubicBezTo>
                  <a:pt x="4061" y="21000"/>
                  <a:pt x="4032" y="20727"/>
                  <a:pt x="4048" y="20416"/>
                </a:cubicBezTo>
                <a:cubicBezTo>
                  <a:pt x="4066" y="20090"/>
                  <a:pt x="4109" y="19790"/>
                  <a:pt x="4170" y="19511"/>
                </a:cubicBezTo>
                <a:cubicBezTo>
                  <a:pt x="4235" y="19232"/>
                  <a:pt x="4317" y="19050"/>
                  <a:pt x="4421" y="18953"/>
                </a:cubicBezTo>
                <a:cubicBezTo>
                  <a:pt x="4616" y="18768"/>
                  <a:pt x="4889" y="18606"/>
                  <a:pt x="5239" y="18474"/>
                </a:cubicBezTo>
                <a:cubicBezTo>
                  <a:pt x="5588" y="18345"/>
                  <a:pt x="5933" y="18236"/>
                  <a:pt x="6269" y="18154"/>
                </a:cubicBezTo>
                <a:cubicBezTo>
                  <a:pt x="6606" y="18069"/>
                  <a:pt x="6897" y="17984"/>
                  <a:pt x="7145" y="17901"/>
                </a:cubicBezTo>
                <a:cubicBezTo>
                  <a:pt x="7394" y="17816"/>
                  <a:pt x="7498" y="17705"/>
                  <a:pt x="7463" y="17564"/>
                </a:cubicBezTo>
                <a:cubicBezTo>
                  <a:pt x="7428" y="17432"/>
                  <a:pt x="7412" y="17311"/>
                  <a:pt x="7412" y="17205"/>
                </a:cubicBezTo>
                <a:lnTo>
                  <a:pt x="7412" y="16903"/>
                </a:lnTo>
                <a:cubicBezTo>
                  <a:pt x="7428" y="16574"/>
                  <a:pt x="7519" y="16330"/>
                  <a:pt x="7687" y="16169"/>
                </a:cubicBezTo>
                <a:cubicBezTo>
                  <a:pt x="7853" y="16010"/>
                  <a:pt x="8034" y="15866"/>
                  <a:pt x="8224" y="15728"/>
                </a:cubicBezTo>
                <a:cubicBezTo>
                  <a:pt x="8416" y="15593"/>
                  <a:pt x="8584" y="15446"/>
                  <a:pt x="8729" y="15293"/>
                </a:cubicBezTo>
                <a:cubicBezTo>
                  <a:pt x="8873" y="15140"/>
                  <a:pt x="8945" y="14900"/>
                  <a:pt x="8945" y="14571"/>
                </a:cubicBezTo>
                <a:cubicBezTo>
                  <a:pt x="8945" y="14204"/>
                  <a:pt x="8777" y="13875"/>
                  <a:pt x="8440" y="13578"/>
                </a:cubicBezTo>
                <a:cubicBezTo>
                  <a:pt x="8104" y="13281"/>
                  <a:pt x="7706" y="13090"/>
                  <a:pt x="7247" y="12996"/>
                </a:cubicBezTo>
                <a:cubicBezTo>
                  <a:pt x="6251" y="12811"/>
                  <a:pt x="5311" y="12497"/>
                  <a:pt x="4435" y="12062"/>
                </a:cubicBezTo>
                <a:cubicBezTo>
                  <a:pt x="3554" y="11628"/>
                  <a:pt x="2790" y="11128"/>
                  <a:pt x="2133" y="10570"/>
                </a:cubicBezTo>
                <a:cubicBezTo>
                  <a:pt x="1479" y="10012"/>
                  <a:pt x="958" y="9416"/>
                  <a:pt x="574" y="8781"/>
                </a:cubicBezTo>
                <a:cubicBezTo>
                  <a:pt x="189" y="8153"/>
                  <a:pt x="0" y="7542"/>
                  <a:pt x="0" y="6949"/>
                </a:cubicBezTo>
                <a:lnTo>
                  <a:pt x="0" y="4320"/>
                </a:lnTo>
                <a:cubicBezTo>
                  <a:pt x="0" y="4009"/>
                  <a:pt x="93" y="3756"/>
                  <a:pt x="285" y="3553"/>
                </a:cubicBezTo>
                <a:cubicBezTo>
                  <a:pt x="475" y="3354"/>
                  <a:pt x="712" y="3254"/>
                  <a:pt x="998" y="3254"/>
                </a:cubicBezTo>
                <a:lnTo>
                  <a:pt x="5124" y="3254"/>
                </a:lnTo>
                <a:cubicBezTo>
                  <a:pt x="5108" y="3139"/>
                  <a:pt x="5097" y="3025"/>
                  <a:pt x="5097" y="2901"/>
                </a:cubicBezTo>
                <a:lnTo>
                  <a:pt x="5097" y="2564"/>
                </a:lnTo>
                <a:lnTo>
                  <a:pt x="5097" y="2505"/>
                </a:lnTo>
                <a:cubicBezTo>
                  <a:pt x="5097" y="2005"/>
                  <a:pt x="5118" y="1594"/>
                  <a:pt x="5156" y="1265"/>
                </a:cubicBezTo>
                <a:cubicBezTo>
                  <a:pt x="5193" y="939"/>
                  <a:pt x="5260" y="684"/>
                  <a:pt x="5353" y="499"/>
                </a:cubicBezTo>
                <a:cubicBezTo>
                  <a:pt x="5444" y="320"/>
                  <a:pt x="5580" y="187"/>
                  <a:pt x="5754" y="111"/>
                </a:cubicBezTo>
                <a:cubicBezTo>
                  <a:pt x="5928" y="38"/>
                  <a:pt x="6165" y="0"/>
                  <a:pt x="6464" y="0"/>
                </a:cubicBezTo>
                <a:lnTo>
                  <a:pt x="15132" y="0"/>
                </a:lnTo>
                <a:cubicBezTo>
                  <a:pt x="15410" y="0"/>
                  <a:pt x="15645" y="38"/>
                  <a:pt x="15829" y="111"/>
                </a:cubicBezTo>
                <a:cubicBezTo>
                  <a:pt x="16011" y="187"/>
                  <a:pt x="16149" y="320"/>
                  <a:pt x="16243" y="499"/>
                </a:cubicBezTo>
                <a:cubicBezTo>
                  <a:pt x="16336" y="684"/>
                  <a:pt x="16403" y="939"/>
                  <a:pt x="16435" y="1265"/>
                </a:cubicBezTo>
                <a:cubicBezTo>
                  <a:pt x="16470" y="1594"/>
                  <a:pt x="16486" y="2006"/>
                  <a:pt x="16486" y="2505"/>
                </a:cubicBezTo>
                <a:lnTo>
                  <a:pt x="16486" y="2863"/>
                </a:lnTo>
                <a:cubicBezTo>
                  <a:pt x="16486" y="2989"/>
                  <a:pt x="16478" y="3119"/>
                  <a:pt x="16459" y="3251"/>
                </a:cubicBezTo>
                <a:lnTo>
                  <a:pt x="20603" y="3251"/>
                </a:lnTo>
                <a:cubicBezTo>
                  <a:pt x="20884" y="3251"/>
                  <a:pt x="21119" y="3351"/>
                  <a:pt x="21314" y="3550"/>
                </a:cubicBezTo>
                <a:cubicBezTo>
                  <a:pt x="21503" y="3753"/>
                  <a:pt x="21599" y="4006"/>
                  <a:pt x="21599" y="4317"/>
                </a:cubicBezTo>
                <a:lnTo>
                  <a:pt x="21599" y="6949"/>
                </a:lnTo>
                <a:close/>
                <a:moveTo>
                  <a:pt x="6283" y="10550"/>
                </a:moveTo>
                <a:cubicBezTo>
                  <a:pt x="6072" y="9798"/>
                  <a:pt x="5882" y="8978"/>
                  <a:pt x="5714" y="8082"/>
                </a:cubicBezTo>
                <a:cubicBezTo>
                  <a:pt x="5548" y="7189"/>
                  <a:pt x="5407" y="6299"/>
                  <a:pt x="5287" y="5415"/>
                </a:cubicBezTo>
                <a:lnTo>
                  <a:pt x="1962" y="5415"/>
                </a:lnTo>
                <a:lnTo>
                  <a:pt x="1962" y="6949"/>
                </a:lnTo>
                <a:cubicBezTo>
                  <a:pt x="1962" y="7137"/>
                  <a:pt x="2064" y="7389"/>
                  <a:pt x="2264" y="7709"/>
                </a:cubicBezTo>
                <a:cubicBezTo>
                  <a:pt x="2462" y="8029"/>
                  <a:pt x="2753" y="8358"/>
                  <a:pt x="3126" y="8699"/>
                </a:cubicBezTo>
                <a:cubicBezTo>
                  <a:pt x="3500" y="9040"/>
                  <a:pt x="3954" y="9381"/>
                  <a:pt x="4488" y="9707"/>
                </a:cubicBezTo>
                <a:cubicBezTo>
                  <a:pt x="5022" y="10033"/>
                  <a:pt x="5618" y="10315"/>
                  <a:pt x="6283" y="10550"/>
                </a:cubicBezTo>
                <a:moveTo>
                  <a:pt x="19629" y="5415"/>
                </a:moveTo>
                <a:lnTo>
                  <a:pt x="16280" y="5415"/>
                </a:lnTo>
                <a:cubicBezTo>
                  <a:pt x="16179" y="6299"/>
                  <a:pt x="16043" y="7189"/>
                  <a:pt x="15877" y="8082"/>
                </a:cubicBezTo>
                <a:cubicBezTo>
                  <a:pt x="15712" y="8978"/>
                  <a:pt x="15522" y="9798"/>
                  <a:pt x="15308" y="10550"/>
                </a:cubicBezTo>
                <a:cubicBezTo>
                  <a:pt x="15973" y="10315"/>
                  <a:pt x="16574" y="10033"/>
                  <a:pt x="17105" y="9707"/>
                </a:cubicBezTo>
                <a:cubicBezTo>
                  <a:pt x="17637" y="9381"/>
                  <a:pt x="18091" y="9040"/>
                  <a:pt x="18467" y="8699"/>
                </a:cubicBezTo>
                <a:cubicBezTo>
                  <a:pt x="18844" y="8358"/>
                  <a:pt x="19130" y="8029"/>
                  <a:pt x="19330" y="7709"/>
                </a:cubicBezTo>
                <a:cubicBezTo>
                  <a:pt x="19530" y="7389"/>
                  <a:pt x="19629" y="7137"/>
                  <a:pt x="19629" y="6949"/>
                </a:cubicBezTo>
                <a:lnTo>
                  <a:pt x="19629" y="5415"/>
                </a:lnTo>
                <a:close/>
              </a:path>
            </a:pathLst>
          </a:custGeom>
          <a:solidFill>
            <a:schemeClr val="accent4"/>
          </a:solidFill>
          <a:ln>
            <a:noFill/>
          </a:ln>
          <a:effectLst/>
          <a:extLst/>
        </p:spPr>
        <p:txBody>
          <a:bodyPr anchor="ctr" bIns="33076" lIns="33076" rIns="33076" tIns="33076"/>
          <a:lstStyle/>
          <a:p>
            <a:pPr algn="just" defTabSz="297680">
              <a:lnSpc>
                <a:spcPct val="120000"/>
              </a:lnSpc>
              <a:defRPr/>
            </a:pPr>
            <a:endParaRPr lang="es-ES" sz="600">
              <a:solidFill>
                <a:srgbClr val="44CEB9"/>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grpSp>
        <p:nvGrpSpPr>
          <p:cNvPr id="2" name="Group 83"/>
          <p:cNvGrpSpPr/>
          <p:nvPr/>
        </p:nvGrpSpPr>
        <p:grpSpPr>
          <a:xfrm>
            <a:off x="4193198" y="2325476"/>
            <a:ext cx="758363" cy="2827495"/>
            <a:chOff x="5514228" y="3347003"/>
            <a:chExt cx="1164707" cy="4340559"/>
          </a:xfrm>
        </p:grpSpPr>
        <p:sp>
          <p:nvSpPr>
            <p:cNvPr id="48" name="Freeform 5"/>
            <p:cNvSpPr>
              <a:spLocks noEditPoints="1"/>
            </p:cNvSpPr>
            <p:nvPr/>
          </p:nvSpPr>
          <p:spPr bwMode="auto">
            <a:xfrm>
              <a:off x="5514228" y="3347003"/>
              <a:ext cx="1164707" cy="4340559"/>
            </a:xfrm>
            <a:custGeom>
              <a:gdLst>
                <a:gd fmla="*/ 770 w 1514" name="T0"/>
                <a:gd fmla="*/ 0 h 5643" name="T1"/>
                <a:gd fmla="*/ 18 w 1514" name="T2"/>
                <a:gd fmla="*/ 745 h 5643" name="T3"/>
                <a:gd fmla="*/ 702 w 1514" name="T4"/>
                <a:gd fmla="*/ 2271 h 5643" name="T5"/>
                <a:gd fmla="*/ 723 w 1514" name="T6"/>
                <a:gd fmla="*/ 4798 h 5643" name="T7"/>
                <a:gd fmla="*/ 770 w 1514" name="T8"/>
                <a:gd fmla="*/ 5643 h 5643" name="T9"/>
                <a:gd fmla="*/ 816 w 1514" name="T10"/>
                <a:gd fmla="*/ 4803 h 5643" name="T11"/>
                <a:gd fmla="*/ 872 w 1514" name="T12"/>
                <a:gd fmla="*/ 2278 h 5643" name="T13"/>
                <a:gd fmla="*/ 1514 w 1514" name="T14"/>
                <a:gd fmla="*/ 745 h 5643" name="T15"/>
                <a:gd fmla="*/ 770 w 1514" name="T16"/>
                <a:gd fmla="*/ 0 h 5643" name="T17"/>
                <a:gd fmla="*/ 381 w 1514" name="T18"/>
                <a:gd fmla="*/ 1217 h 5643" name="T19"/>
                <a:gd fmla="*/ 159 w 1514" name="T20"/>
                <a:gd fmla="*/ 745 h 5643" name="T21"/>
                <a:gd fmla="*/ 770 w 1514" name="T22"/>
                <a:gd fmla="*/ 133 h 5643" name="T23"/>
                <a:gd fmla="*/ 1382 w 1514" name="T24"/>
                <a:gd fmla="*/ 745 h 5643" name="T25"/>
                <a:gd fmla="*/ 1048 w 1514" name="T26"/>
                <a:gd fmla="*/ 1311 h 5643" name="T27"/>
                <a:gd fmla="*/ 381 w 1514" name="T28"/>
                <a:gd fmla="*/ 1217 h 5643"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643" w="1514">
                  <a:moveTo>
                    <a:pt x="770" y="0"/>
                  </a:moveTo>
                  <a:cubicBezTo>
                    <a:pt x="359" y="0"/>
                    <a:pt x="0" y="334"/>
                    <a:pt x="18" y="745"/>
                  </a:cubicBezTo>
                  <a:cubicBezTo>
                    <a:pt x="47" y="1432"/>
                    <a:pt x="656" y="1558"/>
                    <a:pt x="702" y="2271"/>
                  </a:cubicBezTo>
                  <a:cubicBezTo>
                    <a:pt x="736" y="2806"/>
                    <a:pt x="723" y="3445"/>
                    <a:pt x="723" y="4798"/>
                  </a:cubicBezTo>
                  <a:cubicBezTo>
                    <a:pt x="723" y="4939"/>
                    <a:pt x="734" y="5643"/>
                    <a:pt x="770" y="5643"/>
                  </a:cubicBezTo>
                  <a:cubicBezTo>
                    <a:pt x="807" y="5643"/>
                    <a:pt x="816" y="4943"/>
                    <a:pt x="816" y="4803"/>
                  </a:cubicBezTo>
                  <a:cubicBezTo>
                    <a:pt x="816" y="3462"/>
                    <a:pt x="842" y="2810"/>
                    <a:pt x="872" y="2278"/>
                  </a:cubicBezTo>
                  <a:cubicBezTo>
                    <a:pt x="912" y="1563"/>
                    <a:pt x="1514" y="1312"/>
                    <a:pt x="1514" y="745"/>
                  </a:cubicBezTo>
                  <a:cubicBezTo>
                    <a:pt x="1514" y="334"/>
                    <a:pt x="1181" y="0"/>
                    <a:pt x="770" y="0"/>
                  </a:cubicBezTo>
                  <a:close/>
                  <a:moveTo>
                    <a:pt x="381" y="1217"/>
                  </a:moveTo>
                  <a:cubicBezTo>
                    <a:pt x="280" y="1111"/>
                    <a:pt x="159" y="935"/>
                    <a:pt x="159" y="745"/>
                  </a:cubicBezTo>
                  <a:cubicBezTo>
                    <a:pt x="159" y="407"/>
                    <a:pt x="432" y="133"/>
                    <a:pt x="770" y="133"/>
                  </a:cubicBezTo>
                  <a:cubicBezTo>
                    <a:pt x="1108" y="133"/>
                    <a:pt x="1382" y="407"/>
                    <a:pt x="1382" y="745"/>
                  </a:cubicBezTo>
                  <a:cubicBezTo>
                    <a:pt x="1382" y="829"/>
                    <a:pt x="1330" y="1116"/>
                    <a:pt x="1048" y="1311"/>
                  </a:cubicBezTo>
                  <a:cubicBezTo>
                    <a:pt x="822" y="1467"/>
                    <a:pt x="603" y="1448"/>
                    <a:pt x="381" y="1217"/>
                  </a:cubicBezTo>
                  <a:close/>
                </a:path>
              </a:pathLst>
            </a:custGeom>
            <a:solidFill>
              <a:schemeClr val="accent1"/>
            </a:solidFill>
            <a:ln>
              <a:noFill/>
            </a:ln>
          </p:spPr>
          <p:txBody>
            <a:bodyPr anchor="t" anchorCtr="0" bIns="20933" compatLnSpc="1" lIns="41867" numCol="1" rIns="41867" tIns="20933" vert="horz" wrap="square">
              <a:prstTxWarp prst="textNoShape">
                <a:avLst/>
              </a:prstTxWarp>
            </a:bodyPr>
            <a:lstStyle/>
            <a:p>
              <a:pPr algn="just">
                <a:lnSpc>
                  <a:spcPct val="120000"/>
                </a:lnSpc>
              </a:pPr>
              <a:endParaRPr lang="id-ID"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79" name="AutoShape 24"/>
            <p:cNvSpPr/>
            <p:nvPr/>
          </p:nvSpPr>
          <p:spPr bwMode="auto">
            <a:xfrm>
              <a:off x="5892330" y="3749059"/>
              <a:ext cx="407339" cy="324950"/>
            </a:xfrm>
            <a:custGeom>
              <a:gdLst>
                <a:gd fmla="*/ 10799 w 21598" name="T0"/>
                <a:gd fmla="*/ 10800 h 21600" name="T1"/>
                <a:gd fmla="*/ 10799 w 21598" name="T2"/>
                <a:gd fmla="*/ 10800 h 21600" name="T3"/>
                <a:gd fmla="*/ 10799 w 21598" name="T4"/>
                <a:gd fmla="*/ 10800 h 21600" name="T5"/>
                <a:gd fmla="*/ 10799 w 21598" name="T6"/>
                <a:gd fmla="*/ 10800 h 21600" name="T7"/>
              </a:gdLst>
              <a:cxnLst>
                <a:cxn ang="0">
                  <a:pos x="T0" y="T1"/>
                </a:cxn>
                <a:cxn ang="0">
                  <a:pos x="T2" y="T3"/>
                </a:cxn>
                <a:cxn ang="0">
                  <a:pos x="T4" y="T5"/>
                </a:cxn>
                <a:cxn ang="0">
                  <a:pos x="T6" y="T7"/>
                </a:cxn>
              </a:cxnLst>
              <a:rect b="b" l="0" r="r" t="0"/>
              <a:pathLst>
                <a:path h="21600" w="21598">
                  <a:moveTo>
                    <a:pt x="21333" y="9359"/>
                  </a:moveTo>
                  <a:cubicBezTo>
                    <a:pt x="21511" y="9815"/>
                    <a:pt x="21599" y="10303"/>
                    <a:pt x="21597" y="10814"/>
                  </a:cubicBezTo>
                  <a:cubicBezTo>
                    <a:pt x="21592" y="11336"/>
                    <a:pt x="21504" y="11810"/>
                    <a:pt x="21333" y="12240"/>
                  </a:cubicBezTo>
                  <a:cubicBezTo>
                    <a:pt x="20706" y="13728"/>
                    <a:pt x="20002" y="15055"/>
                    <a:pt x="19216" y="16223"/>
                  </a:cubicBezTo>
                  <a:cubicBezTo>
                    <a:pt x="18433" y="17388"/>
                    <a:pt x="17594" y="18369"/>
                    <a:pt x="16701" y="19163"/>
                  </a:cubicBezTo>
                  <a:cubicBezTo>
                    <a:pt x="15805" y="19953"/>
                    <a:pt x="14863" y="20560"/>
                    <a:pt x="13869" y="20975"/>
                  </a:cubicBezTo>
                  <a:cubicBezTo>
                    <a:pt x="12878" y="21390"/>
                    <a:pt x="11855" y="21599"/>
                    <a:pt x="10801" y="21599"/>
                  </a:cubicBezTo>
                  <a:cubicBezTo>
                    <a:pt x="9763" y="21599"/>
                    <a:pt x="8748" y="21390"/>
                    <a:pt x="7754" y="20975"/>
                  </a:cubicBezTo>
                  <a:cubicBezTo>
                    <a:pt x="6763" y="20560"/>
                    <a:pt x="5814" y="19950"/>
                    <a:pt x="4908" y="19145"/>
                  </a:cubicBezTo>
                  <a:cubicBezTo>
                    <a:pt x="4003" y="18340"/>
                    <a:pt x="3156" y="17355"/>
                    <a:pt x="2373" y="16190"/>
                  </a:cubicBezTo>
                  <a:cubicBezTo>
                    <a:pt x="1588" y="15022"/>
                    <a:pt x="895" y="13706"/>
                    <a:pt x="293" y="12240"/>
                  </a:cubicBezTo>
                  <a:cubicBezTo>
                    <a:pt x="97" y="11806"/>
                    <a:pt x="0" y="11332"/>
                    <a:pt x="0" y="10814"/>
                  </a:cubicBezTo>
                  <a:cubicBezTo>
                    <a:pt x="0" y="10300"/>
                    <a:pt x="97" y="9815"/>
                    <a:pt x="293" y="9359"/>
                  </a:cubicBezTo>
                  <a:cubicBezTo>
                    <a:pt x="902" y="7889"/>
                    <a:pt x="1597" y="6577"/>
                    <a:pt x="2378" y="5416"/>
                  </a:cubicBezTo>
                  <a:cubicBezTo>
                    <a:pt x="3159" y="4255"/>
                    <a:pt x="4003" y="3270"/>
                    <a:pt x="4908" y="2462"/>
                  </a:cubicBezTo>
                  <a:cubicBezTo>
                    <a:pt x="5814" y="1653"/>
                    <a:pt x="6761" y="1039"/>
                    <a:pt x="7749" y="624"/>
                  </a:cubicBezTo>
                  <a:cubicBezTo>
                    <a:pt x="8738" y="205"/>
                    <a:pt x="9753" y="0"/>
                    <a:pt x="10801" y="0"/>
                  </a:cubicBezTo>
                  <a:cubicBezTo>
                    <a:pt x="11855" y="0"/>
                    <a:pt x="12878" y="205"/>
                    <a:pt x="13869" y="624"/>
                  </a:cubicBezTo>
                  <a:cubicBezTo>
                    <a:pt x="14863" y="1039"/>
                    <a:pt x="15805" y="1646"/>
                    <a:pt x="16701" y="2443"/>
                  </a:cubicBezTo>
                  <a:cubicBezTo>
                    <a:pt x="17594" y="3244"/>
                    <a:pt x="18433" y="4222"/>
                    <a:pt x="19216" y="5383"/>
                  </a:cubicBezTo>
                  <a:cubicBezTo>
                    <a:pt x="20002" y="6544"/>
                    <a:pt x="20706" y="7863"/>
                    <a:pt x="21333" y="9359"/>
                  </a:cubicBezTo>
                  <a:moveTo>
                    <a:pt x="10801" y="18906"/>
                  </a:moveTo>
                  <a:cubicBezTo>
                    <a:pt x="11731" y="18906"/>
                    <a:pt x="12624" y="18715"/>
                    <a:pt x="13478" y="18325"/>
                  </a:cubicBezTo>
                  <a:cubicBezTo>
                    <a:pt x="14332" y="17939"/>
                    <a:pt x="15142" y="17399"/>
                    <a:pt x="15908" y="16708"/>
                  </a:cubicBezTo>
                  <a:cubicBezTo>
                    <a:pt x="16674" y="16014"/>
                    <a:pt x="17383" y="15165"/>
                    <a:pt x="18039" y="14155"/>
                  </a:cubicBezTo>
                  <a:cubicBezTo>
                    <a:pt x="18697" y="13148"/>
                    <a:pt x="19282" y="12027"/>
                    <a:pt x="19798" y="10796"/>
                  </a:cubicBezTo>
                  <a:cubicBezTo>
                    <a:pt x="19172" y="9282"/>
                    <a:pt x="18440" y="7955"/>
                    <a:pt x="17601" y="6812"/>
                  </a:cubicBezTo>
                  <a:cubicBezTo>
                    <a:pt x="16762" y="5670"/>
                    <a:pt x="15839" y="4751"/>
                    <a:pt x="14831" y="4060"/>
                  </a:cubicBezTo>
                  <a:cubicBezTo>
                    <a:pt x="15230" y="4751"/>
                    <a:pt x="15538" y="5534"/>
                    <a:pt x="15761" y="6401"/>
                  </a:cubicBezTo>
                  <a:cubicBezTo>
                    <a:pt x="15984" y="7264"/>
                    <a:pt x="16096" y="8205"/>
                    <a:pt x="16096" y="9216"/>
                  </a:cubicBezTo>
                  <a:cubicBezTo>
                    <a:pt x="16096" y="10340"/>
                    <a:pt x="15957" y="11387"/>
                    <a:pt x="15680" y="12361"/>
                  </a:cubicBezTo>
                  <a:cubicBezTo>
                    <a:pt x="15404" y="13339"/>
                    <a:pt x="15017" y="14195"/>
                    <a:pt x="14520" y="14941"/>
                  </a:cubicBezTo>
                  <a:cubicBezTo>
                    <a:pt x="14023" y="15683"/>
                    <a:pt x="13448" y="16271"/>
                    <a:pt x="12793" y="16690"/>
                  </a:cubicBezTo>
                  <a:cubicBezTo>
                    <a:pt x="12137" y="17113"/>
                    <a:pt x="11437" y="17326"/>
                    <a:pt x="10696" y="17326"/>
                  </a:cubicBezTo>
                  <a:cubicBezTo>
                    <a:pt x="9944" y="17326"/>
                    <a:pt x="9247" y="17113"/>
                    <a:pt x="8598" y="16690"/>
                  </a:cubicBezTo>
                  <a:cubicBezTo>
                    <a:pt x="7950" y="16271"/>
                    <a:pt x="7380" y="15683"/>
                    <a:pt x="6883" y="14941"/>
                  </a:cubicBezTo>
                  <a:cubicBezTo>
                    <a:pt x="6386" y="14195"/>
                    <a:pt x="6000" y="13339"/>
                    <a:pt x="5723" y="12361"/>
                  </a:cubicBezTo>
                  <a:cubicBezTo>
                    <a:pt x="5444" y="11387"/>
                    <a:pt x="5307" y="10340"/>
                    <a:pt x="5307" y="9216"/>
                  </a:cubicBezTo>
                  <a:cubicBezTo>
                    <a:pt x="5307" y="8301"/>
                    <a:pt x="5405" y="7426"/>
                    <a:pt x="5606" y="6603"/>
                  </a:cubicBezTo>
                  <a:cubicBezTo>
                    <a:pt x="5804" y="5776"/>
                    <a:pt x="6071" y="5023"/>
                    <a:pt x="6408" y="4339"/>
                  </a:cubicBezTo>
                  <a:cubicBezTo>
                    <a:pt x="5496" y="5034"/>
                    <a:pt x="4644" y="5927"/>
                    <a:pt x="3861" y="7026"/>
                  </a:cubicBezTo>
                  <a:cubicBezTo>
                    <a:pt x="3075" y="8121"/>
                    <a:pt x="2390" y="9381"/>
                    <a:pt x="1803" y="10796"/>
                  </a:cubicBezTo>
                  <a:cubicBezTo>
                    <a:pt x="2319" y="12016"/>
                    <a:pt x="2902" y="13133"/>
                    <a:pt x="3555" y="14147"/>
                  </a:cubicBezTo>
                  <a:cubicBezTo>
                    <a:pt x="4208" y="15165"/>
                    <a:pt x="4918" y="16014"/>
                    <a:pt x="5689" y="16708"/>
                  </a:cubicBezTo>
                  <a:cubicBezTo>
                    <a:pt x="6457" y="17399"/>
                    <a:pt x="7270" y="17940"/>
                    <a:pt x="8124" y="18325"/>
                  </a:cubicBezTo>
                  <a:cubicBezTo>
                    <a:pt x="8980" y="18719"/>
                    <a:pt x="9871" y="18906"/>
                    <a:pt x="10801" y="18906"/>
                  </a:cubicBezTo>
                  <a:moveTo>
                    <a:pt x="10695" y="3953"/>
                  </a:moveTo>
                  <a:cubicBezTo>
                    <a:pt x="10218" y="3953"/>
                    <a:pt x="9763" y="4089"/>
                    <a:pt x="9330" y="4365"/>
                  </a:cubicBezTo>
                  <a:cubicBezTo>
                    <a:pt x="8897" y="4644"/>
                    <a:pt x="8525" y="5015"/>
                    <a:pt x="8217" y="5486"/>
                  </a:cubicBezTo>
                  <a:cubicBezTo>
                    <a:pt x="7908" y="5953"/>
                    <a:pt x="7661" y="6511"/>
                    <a:pt x="7475" y="7165"/>
                  </a:cubicBezTo>
                  <a:cubicBezTo>
                    <a:pt x="7287" y="7816"/>
                    <a:pt x="7191" y="8495"/>
                    <a:pt x="7191" y="9216"/>
                  </a:cubicBezTo>
                  <a:cubicBezTo>
                    <a:pt x="7191" y="9484"/>
                    <a:pt x="7257" y="9715"/>
                    <a:pt x="7385" y="9918"/>
                  </a:cubicBezTo>
                  <a:cubicBezTo>
                    <a:pt x="7514" y="10120"/>
                    <a:pt x="7678" y="10215"/>
                    <a:pt x="7872" y="10215"/>
                  </a:cubicBezTo>
                  <a:cubicBezTo>
                    <a:pt x="8067" y="10215"/>
                    <a:pt x="8226" y="10116"/>
                    <a:pt x="8351" y="9910"/>
                  </a:cubicBezTo>
                  <a:cubicBezTo>
                    <a:pt x="8478" y="9701"/>
                    <a:pt x="8540" y="9473"/>
                    <a:pt x="8540" y="9216"/>
                  </a:cubicBezTo>
                  <a:cubicBezTo>
                    <a:pt x="8540" y="8301"/>
                    <a:pt x="8750" y="7533"/>
                    <a:pt x="9166" y="6912"/>
                  </a:cubicBezTo>
                  <a:cubicBezTo>
                    <a:pt x="9585" y="6287"/>
                    <a:pt x="10094" y="5978"/>
                    <a:pt x="10695" y="5978"/>
                  </a:cubicBezTo>
                  <a:cubicBezTo>
                    <a:pt x="10891" y="5978"/>
                    <a:pt x="11053" y="5872"/>
                    <a:pt x="11182" y="5670"/>
                  </a:cubicBezTo>
                  <a:cubicBezTo>
                    <a:pt x="11310" y="5464"/>
                    <a:pt x="11376" y="5229"/>
                    <a:pt x="11376" y="4957"/>
                  </a:cubicBezTo>
                  <a:cubicBezTo>
                    <a:pt x="11376" y="4663"/>
                    <a:pt x="11310" y="4424"/>
                    <a:pt x="11182" y="4233"/>
                  </a:cubicBezTo>
                  <a:cubicBezTo>
                    <a:pt x="11053" y="4045"/>
                    <a:pt x="10891" y="3953"/>
                    <a:pt x="10695" y="3953"/>
                  </a:cubicBezTo>
                </a:path>
              </a:pathLst>
            </a:custGeom>
            <a:solidFill>
              <a:schemeClr val="accent1"/>
            </a:solidFill>
            <a:ln>
              <a:noFill/>
            </a:ln>
            <a:effectLst/>
            <a:extLst/>
          </p:spPr>
          <p:txBody>
            <a:bodyPr anchor="ctr" bIns="23258" lIns="23258" rIns="23258" tIns="23258"/>
            <a:lstStyle/>
            <a:p>
              <a:pPr algn="just" defTabSz="297680">
                <a:lnSpc>
                  <a:spcPct val="120000"/>
                </a:lnSpc>
                <a:defRPr/>
              </a:pPr>
              <a:endParaRPr lang="es-ES" sz="600">
                <a:solidFill>
                  <a:srgbClr val="44CEB9"/>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3" name="Group 84"/>
          <p:cNvGrpSpPr/>
          <p:nvPr/>
        </p:nvGrpSpPr>
        <p:grpSpPr>
          <a:xfrm>
            <a:off x="3653085" y="3012742"/>
            <a:ext cx="864097" cy="1571254"/>
            <a:chOff x="4684712" y="4402042"/>
            <a:chExt cx="1327095" cy="2412072"/>
          </a:xfrm>
        </p:grpSpPr>
        <p:sp>
          <p:nvSpPr>
            <p:cNvPr id="51" name="Freeform 10"/>
            <p:cNvSpPr>
              <a:spLocks noEditPoints="1"/>
            </p:cNvSpPr>
            <p:nvPr/>
          </p:nvSpPr>
          <p:spPr bwMode="auto">
            <a:xfrm>
              <a:off x="4684712" y="4402042"/>
              <a:ext cx="1327095" cy="2412072"/>
            </a:xfrm>
            <a:custGeom>
              <a:gdLst>
                <a:gd fmla="*/ 0 w 1725" name="T0"/>
                <a:gd fmla="*/ 728 h 3136" name="T1"/>
                <a:gd fmla="*/ 654 w 1725" name="T2"/>
                <a:gd fmla="*/ 1382 h 3136" name="T3"/>
                <a:gd fmla="*/ 1577 w 1725" name="T4"/>
                <a:gd fmla="*/ 1789 h 3136" name="T5"/>
                <a:gd fmla="*/ 1669 w 1725" name="T6"/>
                <a:gd fmla="*/ 3119 h 3136" name="T7"/>
                <a:gd fmla="*/ 1666 w 1725" name="T8"/>
                <a:gd fmla="*/ 1513 h 3136" name="T9"/>
                <a:gd fmla="*/ 654 w 1725" name="T10"/>
                <a:gd fmla="*/ 73 h 3136" name="T11"/>
                <a:gd fmla="*/ 0 w 1725" name="T12"/>
                <a:gd fmla="*/ 728 h 3136" name="T13"/>
                <a:gd fmla="*/ 119 w 1725" name="T14"/>
                <a:gd fmla="*/ 727 h 3136" name="T15"/>
                <a:gd fmla="*/ 858 w 1725" name="T16"/>
                <a:gd fmla="*/ 232 h 3136" name="T17"/>
                <a:gd fmla="*/ 858 w 1725" name="T18"/>
                <a:gd fmla="*/ 232 h 3136" name="T19"/>
                <a:gd fmla="*/ 1517 w 1725" name="T20"/>
                <a:gd fmla="*/ 1260 h 3136" name="T21"/>
                <a:gd fmla="*/ 1327 w 1725" name="T22"/>
                <a:gd fmla="*/ 1365 h 3136" name="T23"/>
                <a:gd fmla="*/ 654 w 1725" name="T24"/>
                <a:gd fmla="*/ 1263 h 3136" name="T25"/>
                <a:gd fmla="*/ 119 w 1725" name="T26"/>
                <a:gd fmla="*/ 727 h 313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136" w="1725">
                  <a:moveTo>
                    <a:pt x="0" y="728"/>
                  </a:moveTo>
                  <a:cubicBezTo>
                    <a:pt x="0" y="1089"/>
                    <a:pt x="293" y="1382"/>
                    <a:pt x="654" y="1382"/>
                  </a:cubicBezTo>
                  <a:cubicBezTo>
                    <a:pt x="654" y="1382"/>
                    <a:pt x="1471" y="1368"/>
                    <a:pt x="1577" y="1789"/>
                  </a:cubicBezTo>
                  <a:cubicBezTo>
                    <a:pt x="1650" y="2081"/>
                    <a:pt x="1614" y="3136"/>
                    <a:pt x="1669" y="3119"/>
                  </a:cubicBezTo>
                  <a:cubicBezTo>
                    <a:pt x="1725" y="3102"/>
                    <a:pt x="1666" y="1513"/>
                    <a:pt x="1666" y="1513"/>
                  </a:cubicBezTo>
                  <a:cubicBezTo>
                    <a:pt x="1666" y="0"/>
                    <a:pt x="654" y="73"/>
                    <a:pt x="654" y="73"/>
                  </a:cubicBezTo>
                  <a:cubicBezTo>
                    <a:pt x="293" y="73"/>
                    <a:pt x="0" y="366"/>
                    <a:pt x="0" y="728"/>
                  </a:cubicBezTo>
                  <a:close/>
                  <a:moveTo>
                    <a:pt x="119" y="727"/>
                  </a:moveTo>
                  <a:cubicBezTo>
                    <a:pt x="119" y="431"/>
                    <a:pt x="464" y="101"/>
                    <a:pt x="858" y="232"/>
                  </a:cubicBezTo>
                  <a:cubicBezTo>
                    <a:pt x="858" y="232"/>
                    <a:pt x="858" y="232"/>
                    <a:pt x="858" y="232"/>
                  </a:cubicBezTo>
                  <a:cubicBezTo>
                    <a:pt x="1302" y="379"/>
                    <a:pt x="1461" y="872"/>
                    <a:pt x="1517" y="1260"/>
                  </a:cubicBezTo>
                  <a:cubicBezTo>
                    <a:pt x="1530" y="1352"/>
                    <a:pt x="1487" y="1434"/>
                    <a:pt x="1327" y="1365"/>
                  </a:cubicBezTo>
                  <a:cubicBezTo>
                    <a:pt x="1190" y="1306"/>
                    <a:pt x="976" y="1254"/>
                    <a:pt x="654" y="1263"/>
                  </a:cubicBezTo>
                  <a:cubicBezTo>
                    <a:pt x="358" y="1263"/>
                    <a:pt x="119" y="1023"/>
                    <a:pt x="119" y="727"/>
                  </a:cubicBezTo>
                  <a:close/>
                </a:path>
              </a:pathLst>
            </a:custGeom>
            <a:solidFill>
              <a:schemeClr val="accent2"/>
            </a:solidFill>
            <a:ln>
              <a:noFill/>
            </a:ln>
          </p:spPr>
          <p:txBody>
            <a:bodyPr anchor="t" anchorCtr="0" bIns="20933" compatLnSpc="1" lIns="41867" numCol="1" rIns="41867" tIns="20933" vert="horz" wrap="square">
              <a:prstTxWarp prst="textNoShape">
                <a:avLst/>
              </a:prstTxWarp>
            </a:bodyPr>
            <a:lstStyle/>
            <a:p>
              <a:pPr algn="just">
                <a:lnSpc>
                  <a:spcPct val="120000"/>
                </a:lnSpc>
              </a:pPr>
              <a:endParaRPr lang="id-ID"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80" name="AutoShape 38"/>
            <p:cNvSpPr/>
            <p:nvPr/>
          </p:nvSpPr>
          <p:spPr bwMode="auto">
            <a:xfrm>
              <a:off x="5076199" y="4805525"/>
              <a:ext cx="345669" cy="34705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6872" y="2850"/>
                  </a:moveTo>
                  <a:cubicBezTo>
                    <a:pt x="18363" y="3806"/>
                    <a:pt x="19524" y="5033"/>
                    <a:pt x="20354" y="6530"/>
                  </a:cubicBezTo>
                  <a:cubicBezTo>
                    <a:pt x="21184" y="8031"/>
                    <a:pt x="21599" y="9635"/>
                    <a:pt x="21599" y="11342"/>
                  </a:cubicBezTo>
                  <a:cubicBezTo>
                    <a:pt x="21599" y="12759"/>
                    <a:pt x="21318" y="14087"/>
                    <a:pt x="20754" y="15328"/>
                  </a:cubicBezTo>
                  <a:cubicBezTo>
                    <a:pt x="20184" y="16569"/>
                    <a:pt x="19415" y="17654"/>
                    <a:pt x="18433" y="18587"/>
                  </a:cubicBezTo>
                  <a:cubicBezTo>
                    <a:pt x="17451" y="19520"/>
                    <a:pt x="16300" y="20255"/>
                    <a:pt x="14984" y="20793"/>
                  </a:cubicBezTo>
                  <a:cubicBezTo>
                    <a:pt x="13669" y="21332"/>
                    <a:pt x="12269" y="21599"/>
                    <a:pt x="10775" y="21599"/>
                  </a:cubicBezTo>
                  <a:cubicBezTo>
                    <a:pt x="9287" y="21599"/>
                    <a:pt x="7890" y="21332"/>
                    <a:pt x="6584" y="20793"/>
                  </a:cubicBezTo>
                  <a:cubicBezTo>
                    <a:pt x="5278" y="20255"/>
                    <a:pt x="4136" y="19520"/>
                    <a:pt x="3160" y="18587"/>
                  </a:cubicBezTo>
                  <a:cubicBezTo>
                    <a:pt x="2184" y="17654"/>
                    <a:pt x="1412" y="16569"/>
                    <a:pt x="845" y="15328"/>
                  </a:cubicBezTo>
                  <a:cubicBezTo>
                    <a:pt x="278" y="14087"/>
                    <a:pt x="0" y="12759"/>
                    <a:pt x="0" y="11342"/>
                  </a:cubicBezTo>
                  <a:cubicBezTo>
                    <a:pt x="0" y="9635"/>
                    <a:pt x="415" y="8031"/>
                    <a:pt x="1245" y="6530"/>
                  </a:cubicBezTo>
                  <a:cubicBezTo>
                    <a:pt x="2075" y="5033"/>
                    <a:pt x="3236" y="3806"/>
                    <a:pt x="4724" y="2850"/>
                  </a:cubicBezTo>
                  <a:cubicBezTo>
                    <a:pt x="4839" y="2761"/>
                    <a:pt x="4975" y="2732"/>
                    <a:pt x="5130" y="2770"/>
                  </a:cubicBezTo>
                  <a:cubicBezTo>
                    <a:pt x="5306" y="2804"/>
                    <a:pt x="5430" y="2879"/>
                    <a:pt x="5493" y="2989"/>
                  </a:cubicBezTo>
                  <a:lnTo>
                    <a:pt x="6800" y="4797"/>
                  </a:lnTo>
                  <a:cubicBezTo>
                    <a:pt x="6896" y="4906"/>
                    <a:pt x="6927" y="5033"/>
                    <a:pt x="6887" y="5174"/>
                  </a:cubicBezTo>
                  <a:cubicBezTo>
                    <a:pt x="6848" y="5318"/>
                    <a:pt x="6769" y="5436"/>
                    <a:pt x="6654" y="5525"/>
                  </a:cubicBezTo>
                  <a:cubicBezTo>
                    <a:pt x="5630" y="6185"/>
                    <a:pt x="4833" y="7026"/>
                    <a:pt x="4269" y="8042"/>
                  </a:cubicBezTo>
                  <a:cubicBezTo>
                    <a:pt x="3703" y="9056"/>
                    <a:pt x="3421" y="10156"/>
                    <a:pt x="3421" y="11342"/>
                  </a:cubicBezTo>
                  <a:cubicBezTo>
                    <a:pt x="3421" y="12298"/>
                    <a:pt x="3612" y="13208"/>
                    <a:pt x="3993" y="14066"/>
                  </a:cubicBezTo>
                  <a:cubicBezTo>
                    <a:pt x="4375" y="14925"/>
                    <a:pt x="4900" y="15667"/>
                    <a:pt x="5569" y="16298"/>
                  </a:cubicBezTo>
                  <a:cubicBezTo>
                    <a:pt x="6236" y="16929"/>
                    <a:pt x="7021" y="17430"/>
                    <a:pt x="7918" y="17796"/>
                  </a:cubicBezTo>
                  <a:cubicBezTo>
                    <a:pt x="8815" y="18161"/>
                    <a:pt x="9769" y="18346"/>
                    <a:pt x="10772" y="18346"/>
                  </a:cubicBezTo>
                  <a:cubicBezTo>
                    <a:pt x="11778" y="18346"/>
                    <a:pt x="12733" y="18161"/>
                    <a:pt x="13639" y="17796"/>
                  </a:cubicBezTo>
                  <a:cubicBezTo>
                    <a:pt x="14542" y="17430"/>
                    <a:pt x="15333" y="16929"/>
                    <a:pt x="16009" y="16298"/>
                  </a:cubicBezTo>
                  <a:cubicBezTo>
                    <a:pt x="16684" y="15668"/>
                    <a:pt x="17215" y="14927"/>
                    <a:pt x="17596" y="14075"/>
                  </a:cubicBezTo>
                  <a:cubicBezTo>
                    <a:pt x="17978" y="13220"/>
                    <a:pt x="18169" y="12307"/>
                    <a:pt x="18169" y="11342"/>
                  </a:cubicBezTo>
                  <a:cubicBezTo>
                    <a:pt x="18169" y="10156"/>
                    <a:pt x="17881" y="9056"/>
                    <a:pt x="17312" y="8042"/>
                  </a:cubicBezTo>
                  <a:cubicBezTo>
                    <a:pt x="16742" y="7023"/>
                    <a:pt x="15951" y="6185"/>
                    <a:pt x="14933" y="5525"/>
                  </a:cubicBezTo>
                  <a:cubicBezTo>
                    <a:pt x="14800" y="5436"/>
                    <a:pt x="14721" y="5324"/>
                    <a:pt x="14703" y="5197"/>
                  </a:cubicBezTo>
                  <a:cubicBezTo>
                    <a:pt x="14663" y="5050"/>
                    <a:pt x="14693" y="4915"/>
                    <a:pt x="14787" y="4797"/>
                  </a:cubicBezTo>
                  <a:lnTo>
                    <a:pt x="16066" y="2989"/>
                  </a:lnTo>
                  <a:cubicBezTo>
                    <a:pt x="16160" y="2879"/>
                    <a:pt x="16284" y="2810"/>
                    <a:pt x="16436" y="2784"/>
                  </a:cubicBezTo>
                  <a:cubicBezTo>
                    <a:pt x="16593" y="2755"/>
                    <a:pt x="16739" y="2778"/>
                    <a:pt x="16872" y="2850"/>
                  </a:cubicBezTo>
                  <a:moveTo>
                    <a:pt x="9663" y="10778"/>
                  </a:moveTo>
                  <a:cubicBezTo>
                    <a:pt x="9509" y="10778"/>
                    <a:pt x="9375" y="10726"/>
                    <a:pt x="9263" y="10625"/>
                  </a:cubicBezTo>
                  <a:cubicBezTo>
                    <a:pt x="9154" y="10524"/>
                    <a:pt x="9096" y="10398"/>
                    <a:pt x="9096" y="10239"/>
                  </a:cubicBezTo>
                  <a:lnTo>
                    <a:pt x="9096" y="535"/>
                  </a:lnTo>
                  <a:cubicBezTo>
                    <a:pt x="9096" y="388"/>
                    <a:pt x="9151" y="264"/>
                    <a:pt x="9257" y="158"/>
                  </a:cubicBezTo>
                  <a:cubicBezTo>
                    <a:pt x="9363" y="48"/>
                    <a:pt x="9496" y="0"/>
                    <a:pt x="9663" y="0"/>
                  </a:cubicBezTo>
                  <a:lnTo>
                    <a:pt x="11942" y="0"/>
                  </a:lnTo>
                  <a:cubicBezTo>
                    <a:pt x="12096" y="0"/>
                    <a:pt x="12230" y="48"/>
                    <a:pt x="12339" y="158"/>
                  </a:cubicBezTo>
                  <a:cubicBezTo>
                    <a:pt x="12451" y="264"/>
                    <a:pt x="12509" y="388"/>
                    <a:pt x="12509" y="535"/>
                  </a:cubicBezTo>
                  <a:lnTo>
                    <a:pt x="12509" y="10239"/>
                  </a:lnTo>
                  <a:cubicBezTo>
                    <a:pt x="12509" y="10386"/>
                    <a:pt x="12454" y="10513"/>
                    <a:pt x="12348" y="10620"/>
                  </a:cubicBezTo>
                  <a:cubicBezTo>
                    <a:pt x="12242" y="10723"/>
                    <a:pt x="12106" y="10778"/>
                    <a:pt x="11942" y="10778"/>
                  </a:cubicBezTo>
                  <a:lnTo>
                    <a:pt x="9663" y="10778"/>
                  </a:lnTo>
                  <a:close/>
                </a:path>
              </a:pathLst>
            </a:custGeom>
            <a:solidFill>
              <a:schemeClr val="accent2"/>
            </a:solidFill>
            <a:ln>
              <a:noFill/>
            </a:ln>
            <a:effectLst/>
            <a:extLst/>
          </p:spPr>
          <p:txBody>
            <a:bodyPr anchor="ctr" bIns="23258" lIns="23258" rIns="23258" tIns="23258"/>
            <a:lstStyle/>
            <a:p>
              <a:pPr algn="just" defTabSz="297680">
                <a:lnSpc>
                  <a:spcPct val="120000"/>
                </a:lnSpc>
                <a:defRPr/>
              </a:pPr>
              <a:endParaRPr lang="es-ES" sz="600">
                <a:solidFill>
                  <a:srgbClr val="44CEB9"/>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4" name="Group 86"/>
          <p:cNvGrpSpPr/>
          <p:nvPr/>
        </p:nvGrpSpPr>
        <p:grpSpPr>
          <a:xfrm>
            <a:off x="4689564" y="3739224"/>
            <a:ext cx="723401" cy="828237"/>
            <a:chOff x="6276556" y="5517283"/>
            <a:chExt cx="1111011" cy="1271447"/>
          </a:xfrm>
        </p:grpSpPr>
        <p:sp>
          <p:nvSpPr>
            <p:cNvPr id="50" name="Freeform 8"/>
            <p:cNvSpPr>
              <a:spLocks noEditPoints="1"/>
            </p:cNvSpPr>
            <p:nvPr/>
          </p:nvSpPr>
          <p:spPr bwMode="auto">
            <a:xfrm>
              <a:off x="6276556" y="5517283"/>
              <a:ext cx="1111011" cy="1271447"/>
            </a:xfrm>
            <a:custGeom>
              <a:gdLst>
                <a:gd fmla="*/ 790 w 1444" name="T0"/>
                <a:gd fmla="*/ 20 h 1653" name="T1"/>
                <a:gd fmla="*/ 172 w 1444" name="T2"/>
                <a:gd fmla="*/ 389 h 1653" name="T3"/>
                <a:gd fmla="*/ 58 w 1444" name="T4"/>
                <a:gd fmla="*/ 1653 h 1653" name="T5"/>
                <a:gd fmla="*/ 136 w 1444" name="T6"/>
                <a:gd fmla="*/ 1463 h 1653" name="T7"/>
                <a:gd fmla="*/ 783 w 1444" name="T8"/>
                <a:gd fmla="*/ 1329 h 1653" name="T9"/>
                <a:gd fmla="*/ 1444 w 1444" name="T10"/>
                <a:gd fmla="*/ 675 h 1653" name="T11"/>
                <a:gd fmla="*/ 790 w 1444" name="T12"/>
                <a:gd fmla="*/ 20 h 1653" name="T13"/>
                <a:gd fmla="*/ 792 w 1444" name="T14"/>
                <a:gd fmla="*/ 1206 h 1653" name="T15"/>
                <a:gd fmla="*/ 324 w 1444" name="T16"/>
                <a:gd fmla="*/ 1248 h 1653" name="T17"/>
                <a:gd fmla="*/ 170 w 1444" name="T18"/>
                <a:gd fmla="*/ 1129 h 1653" name="T19"/>
                <a:gd fmla="*/ 337 w 1444" name="T20"/>
                <a:gd fmla="*/ 389 h 1653" name="T21"/>
                <a:gd fmla="*/ 792 w 1444" name="T22"/>
                <a:gd fmla="*/ 135 h 1653" name="T23"/>
                <a:gd fmla="*/ 1328 w 1444" name="T24"/>
                <a:gd fmla="*/ 671 h 1653" name="T25"/>
                <a:gd fmla="*/ 792 w 1444" name="T26"/>
                <a:gd fmla="*/ 1206 h 1653"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653" w="1444">
                  <a:moveTo>
                    <a:pt x="790" y="20"/>
                  </a:moveTo>
                  <a:cubicBezTo>
                    <a:pt x="453" y="39"/>
                    <a:pt x="262" y="224"/>
                    <a:pt x="172" y="389"/>
                  </a:cubicBezTo>
                  <a:cubicBezTo>
                    <a:pt x="0" y="703"/>
                    <a:pt x="0" y="1653"/>
                    <a:pt x="58" y="1653"/>
                  </a:cubicBezTo>
                  <a:cubicBezTo>
                    <a:pt x="99" y="1653"/>
                    <a:pt x="57" y="1579"/>
                    <a:pt x="136" y="1463"/>
                  </a:cubicBezTo>
                  <a:cubicBezTo>
                    <a:pt x="221" y="1338"/>
                    <a:pt x="783" y="1329"/>
                    <a:pt x="783" y="1329"/>
                  </a:cubicBezTo>
                  <a:cubicBezTo>
                    <a:pt x="1151" y="1329"/>
                    <a:pt x="1444" y="1036"/>
                    <a:pt x="1444" y="675"/>
                  </a:cubicBezTo>
                  <a:cubicBezTo>
                    <a:pt x="1444" y="313"/>
                    <a:pt x="1151" y="0"/>
                    <a:pt x="790" y="20"/>
                  </a:cubicBezTo>
                  <a:close/>
                  <a:moveTo>
                    <a:pt x="792" y="1206"/>
                  </a:moveTo>
                  <a:cubicBezTo>
                    <a:pt x="582" y="1199"/>
                    <a:pt x="427" y="1223"/>
                    <a:pt x="324" y="1248"/>
                  </a:cubicBezTo>
                  <a:cubicBezTo>
                    <a:pt x="222" y="1273"/>
                    <a:pt x="170" y="1254"/>
                    <a:pt x="170" y="1129"/>
                  </a:cubicBezTo>
                  <a:cubicBezTo>
                    <a:pt x="170" y="923"/>
                    <a:pt x="204" y="603"/>
                    <a:pt x="337" y="389"/>
                  </a:cubicBezTo>
                  <a:cubicBezTo>
                    <a:pt x="432" y="237"/>
                    <a:pt x="600" y="135"/>
                    <a:pt x="792" y="135"/>
                  </a:cubicBezTo>
                  <a:cubicBezTo>
                    <a:pt x="1088" y="135"/>
                    <a:pt x="1328" y="375"/>
                    <a:pt x="1328" y="671"/>
                  </a:cubicBezTo>
                  <a:cubicBezTo>
                    <a:pt x="1328" y="966"/>
                    <a:pt x="1088" y="1206"/>
                    <a:pt x="792" y="1206"/>
                  </a:cubicBezTo>
                  <a:close/>
                </a:path>
              </a:pathLst>
            </a:custGeom>
            <a:solidFill>
              <a:schemeClr val="accent5"/>
            </a:solidFill>
            <a:ln>
              <a:noFill/>
            </a:ln>
          </p:spPr>
          <p:txBody>
            <a:bodyPr anchor="t" anchorCtr="0" bIns="20933" compatLnSpc="1" lIns="41867" numCol="1" rIns="41867" tIns="20933" vert="horz" wrap="square">
              <a:prstTxWarp prst="textNoShape">
                <a:avLst/>
              </a:prstTxWarp>
            </a:bodyPr>
            <a:lstStyle/>
            <a:p>
              <a:pPr algn="just">
                <a:lnSpc>
                  <a:spcPct val="120000"/>
                </a:lnSpc>
              </a:pPr>
              <a:endParaRPr lang="id-ID"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81" name="AutoShape 66"/>
            <p:cNvSpPr/>
            <p:nvPr/>
          </p:nvSpPr>
          <p:spPr bwMode="auto">
            <a:xfrm>
              <a:off x="6728635" y="5874499"/>
              <a:ext cx="314696" cy="314696"/>
            </a:xfrm>
            <a:custGeom>
              <a:gdLst>
                <a:gd fmla="*/ 10799 w 21598" name="T0"/>
                <a:gd fmla="*/ 10800 h 21600" name="T1"/>
                <a:gd fmla="*/ 10799 w 21598" name="T2"/>
                <a:gd fmla="*/ 10800 h 21600" name="T3"/>
                <a:gd fmla="*/ 10799 w 21598" name="T4"/>
                <a:gd fmla="*/ 10800 h 21600" name="T5"/>
                <a:gd fmla="*/ 10799 w 21598" name="T6"/>
                <a:gd fmla="*/ 10800 h 21600" name="T7"/>
              </a:gdLst>
              <a:cxnLst>
                <a:cxn ang="0">
                  <a:pos x="T0" y="T1"/>
                </a:cxn>
                <a:cxn ang="0">
                  <a:pos x="T2" y="T3"/>
                </a:cxn>
                <a:cxn ang="0">
                  <a:pos x="T4" y="T5"/>
                </a:cxn>
                <a:cxn ang="0">
                  <a:pos x="T6" y="T7"/>
                </a:cxn>
              </a:cxnLst>
              <a:rect b="b" l="0" r="r" t="0"/>
              <a:pathLst>
                <a:path h="21600" w="21598">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chemeClr val="accent5"/>
            </a:solidFill>
            <a:ln>
              <a:noFill/>
            </a:ln>
            <a:effectLst/>
            <a:extLst/>
          </p:spPr>
          <p:txBody>
            <a:bodyPr anchor="ctr" bIns="23258" lIns="23258" rIns="23258" tIns="23258"/>
            <a:lstStyle/>
            <a:p>
              <a:pPr algn="just" defTabSz="297680">
                <a:lnSpc>
                  <a:spcPct val="120000"/>
                </a:lnSpc>
                <a:defRPr/>
              </a:pPr>
              <a:endParaRPr lang="es-ES" sz="600">
                <a:solidFill>
                  <a:srgbClr val="44CEB9"/>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5" name="Group 87"/>
          <p:cNvGrpSpPr/>
          <p:nvPr/>
        </p:nvGrpSpPr>
        <p:grpSpPr>
          <a:xfrm>
            <a:off x="4648670" y="3009774"/>
            <a:ext cx="864521" cy="1571254"/>
            <a:chOff x="6213749" y="4397485"/>
            <a:chExt cx="1327746" cy="2412072"/>
          </a:xfrm>
        </p:grpSpPr>
        <p:sp>
          <p:nvSpPr>
            <p:cNvPr id="49" name="Freeform 7"/>
            <p:cNvSpPr>
              <a:spLocks noEditPoints="1"/>
            </p:cNvSpPr>
            <p:nvPr/>
          </p:nvSpPr>
          <p:spPr bwMode="auto">
            <a:xfrm>
              <a:off x="6213749" y="4397485"/>
              <a:ext cx="1327746" cy="2412072"/>
            </a:xfrm>
            <a:custGeom>
              <a:gdLst>
                <a:gd fmla="*/ 1072 w 1726" name="T0"/>
                <a:gd fmla="*/ 73 h 3136" name="T1"/>
                <a:gd fmla="*/ 60 w 1726" name="T2"/>
                <a:gd fmla="*/ 1513 h 3136" name="T3"/>
                <a:gd fmla="*/ 57 w 1726" name="T4"/>
                <a:gd fmla="*/ 3119 h 3136" name="T5"/>
                <a:gd fmla="*/ 149 w 1726" name="T6"/>
                <a:gd fmla="*/ 1789 h 3136" name="T7"/>
                <a:gd fmla="*/ 1072 w 1726" name="T8"/>
                <a:gd fmla="*/ 1382 h 3136" name="T9"/>
                <a:gd fmla="*/ 1726 w 1726" name="T10"/>
                <a:gd fmla="*/ 728 h 3136" name="T11"/>
                <a:gd fmla="*/ 1072 w 1726" name="T12"/>
                <a:gd fmla="*/ 73 h 3136" name="T13"/>
                <a:gd fmla="*/ 1072 w 1726" name="T14"/>
                <a:gd fmla="*/ 1263 h 3136" name="T15"/>
                <a:gd fmla="*/ 399 w 1726" name="T16"/>
                <a:gd fmla="*/ 1365 h 3136" name="T17"/>
                <a:gd fmla="*/ 209 w 1726" name="T18"/>
                <a:gd fmla="*/ 1260 h 3136" name="T19"/>
                <a:gd fmla="*/ 867 w 1726" name="T20"/>
                <a:gd fmla="*/ 232 h 3136" name="T21"/>
                <a:gd fmla="*/ 867 w 1726" name="T22"/>
                <a:gd fmla="*/ 232 h 3136" name="T23"/>
                <a:gd fmla="*/ 1607 w 1726" name="T24"/>
                <a:gd fmla="*/ 727 h 3136" name="T25"/>
                <a:gd fmla="*/ 1072 w 1726" name="T26"/>
                <a:gd fmla="*/ 1263 h 313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136" w="1726">
                  <a:moveTo>
                    <a:pt x="1072" y="73"/>
                  </a:moveTo>
                  <a:cubicBezTo>
                    <a:pt x="1072" y="73"/>
                    <a:pt x="60" y="0"/>
                    <a:pt x="60" y="1513"/>
                  </a:cubicBezTo>
                  <a:cubicBezTo>
                    <a:pt x="60" y="1513"/>
                    <a:pt x="0" y="3102"/>
                    <a:pt x="57" y="3119"/>
                  </a:cubicBezTo>
                  <a:cubicBezTo>
                    <a:pt x="111" y="3136"/>
                    <a:pt x="75" y="2081"/>
                    <a:pt x="149" y="1789"/>
                  </a:cubicBezTo>
                  <a:cubicBezTo>
                    <a:pt x="255" y="1368"/>
                    <a:pt x="1072" y="1382"/>
                    <a:pt x="1072" y="1382"/>
                  </a:cubicBezTo>
                  <a:cubicBezTo>
                    <a:pt x="1433" y="1382"/>
                    <a:pt x="1726" y="1089"/>
                    <a:pt x="1726" y="728"/>
                  </a:cubicBezTo>
                  <a:cubicBezTo>
                    <a:pt x="1726" y="366"/>
                    <a:pt x="1433" y="73"/>
                    <a:pt x="1072" y="73"/>
                  </a:cubicBezTo>
                  <a:close/>
                  <a:moveTo>
                    <a:pt x="1072" y="1263"/>
                  </a:moveTo>
                  <a:cubicBezTo>
                    <a:pt x="750" y="1254"/>
                    <a:pt x="536" y="1306"/>
                    <a:pt x="399" y="1365"/>
                  </a:cubicBezTo>
                  <a:cubicBezTo>
                    <a:pt x="239" y="1434"/>
                    <a:pt x="196" y="1352"/>
                    <a:pt x="209" y="1260"/>
                  </a:cubicBezTo>
                  <a:cubicBezTo>
                    <a:pt x="265" y="872"/>
                    <a:pt x="424" y="379"/>
                    <a:pt x="867" y="232"/>
                  </a:cubicBezTo>
                  <a:cubicBezTo>
                    <a:pt x="867" y="232"/>
                    <a:pt x="867" y="232"/>
                    <a:pt x="867" y="232"/>
                  </a:cubicBezTo>
                  <a:cubicBezTo>
                    <a:pt x="1262" y="101"/>
                    <a:pt x="1607" y="431"/>
                    <a:pt x="1607" y="727"/>
                  </a:cubicBezTo>
                  <a:cubicBezTo>
                    <a:pt x="1607" y="1023"/>
                    <a:pt x="1367" y="1263"/>
                    <a:pt x="1072" y="1263"/>
                  </a:cubicBezTo>
                  <a:close/>
                </a:path>
              </a:pathLst>
            </a:custGeom>
            <a:solidFill>
              <a:schemeClr val="accent3"/>
            </a:solidFill>
            <a:ln>
              <a:noFill/>
            </a:ln>
          </p:spPr>
          <p:txBody>
            <a:bodyPr anchor="t" anchorCtr="0" bIns="20933" compatLnSpc="1" lIns="41867" numCol="1" rIns="41867" tIns="20933" vert="horz" wrap="square">
              <a:prstTxWarp prst="textNoShape">
                <a:avLst/>
              </a:prstTxWarp>
            </a:bodyPr>
            <a:lstStyle/>
            <a:p>
              <a:pPr algn="just">
                <a:lnSpc>
                  <a:spcPct val="120000"/>
                </a:lnSpc>
              </a:pPr>
              <a:endParaRPr lang="id-ID"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82" name="AutoShape 122"/>
            <p:cNvSpPr/>
            <p:nvPr/>
          </p:nvSpPr>
          <p:spPr bwMode="auto">
            <a:xfrm>
              <a:off x="6799530" y="4793980"/>
              <a:ext cx="315505" cy="34705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599" y="4921"/>
                  </a:moveTo>
                  <a:lnTo>
                    <a:pt x="21599" y="5871"/>
                  </a:lnTo>
                  <a:cubicBezTo>
                    <a:pt x="21192" y="6052"/>
                    <a:pt x="20518" y="6202"/>
                    <a:pt x="19564" y="6320"/>
                  </a:cubicBezTo>
                  <a:cubicBezTo>
                    <a:pt x="18617" y="6436"/>
                    <a:pt x="17593" y="6522"/>
                    <a:pt x="16494" y="6579"/>
                  </a:cubicBezTo>
                  <a:cubicBezTo>
                    <a:pt x="15398" y="6643"/>
                    <a:pt x="14330" y="6677"/>
                    <a:pt x="13290" y="6683"/>
                  </a:cubicBezTo>
                  <a:cubicBezTo>
                    <a:pt x="12253" y="6692"/>
                    <a:pt x="11427" y="6698"/>
                    <a:pt x="10808" y="6698"/>
                  </a:cubicBezTo>
                  <a:cubicBezTo>
                    <a:pt x="10200" y="6698"/>
                    <a:pt x="9374" y="6692"/>
                    <a:pt x="8326" y="6683"/>
                  </a:cubicBezTo>
                  <a:cubicBezTo>
                    <a:pt x="7276" y="6677"/>
                    <a:pt x="6204" y="6643"/>
                    <a:pt x="5105" y="6579"/>
                  </a:cubicBezTo>
                  <a:cubicBezTo>
                    <a:pt x="4009" y="6522"/>
                    <a:pt x="2993" y="6436"/>
                    <a:pt x="2053" y="6326"/>
                  </a:cubicBezTo>
                  <a:cubicBezTo>
                    <a:pt x="1116" y="6214"/>
                    <a:pt x="442" y="6064"/>
                    <a:pt x="34" y="5871"/>
                  </a:cubicBezTo>
                  <a:cubicBezTo>
                    <a:pt x="10" y="5724"/>
                    <a:pt x="0" y="5566"/>
                    <a:pt x="0" y="5393"/>
                  </a:cubicBezTo>
                  <a:lnTo>
                    <a:pt x="0" y="4921"/>
                  </a:lnTo>
                  <a:lnTo>
                    <a:pt x="0" y="4423"/>
                  </a:lnTo>
                  <a:cubicBezTo>
                    <a:pt x="0" y="4258"/>
                    <a:pt x="10" y="4092"/>
                    <a:pt x="34" y="3924"/>
                  </a:cubicBezTo>
                  <a:cubicBezTo>
                    <a:pt x="307" y="3801"/>
                    <a:pt x="701" y="3688"/>
                    <a:pt x="1213" y="3602"/>
                  </a:cubicBezTo>
                  <a:cubicBezTo>
                    <a:pt x="1717" y="3516"/>
                    <a:pt x="2257" y="3444"/>
                    <a:pt x="2830" y="3389"/>
                  </a:cubicBezTo>
                  <a:cubicBezTo>
                    <a:pt x="3404" y="3334"/>
                    <a:pt x="3971" y="3294"/>
                    <a:pt x="4528" y="3265"/>
                  </a:cubicBezTo>
                  <a:cubicBezTo>
                    <a:pt x="5084" y="3239"/>
                    <a:pt x="5516" y="3213"/>
                    <a:pt x="5827" y="3196"/>
                  </a:cubicBezTo>
                  <a:cubicBezTo>
                    <a:pt x="5737" y="2444"/>
                    <a:pt x="5800" y="1857"/>
                    <a:pt x="6017" y="1431"/>
                  </a:cubicBezTo>
                  <a:cubicBezTo>
                    <a:pt x="6232" y="1010"/>
                    <a:pt x="6560" y="693"/>
                    <a:pt x="7003" y="489"/>
                  </a:cubicBezTo>
                  <a:cubicBezTo>
                    <a:pt x="7441" y="282"/>
                    <a:pt x="7984" y="146"/>
                    <a:pt x="8631" y="86"/>
                  </a:cubicBezTo>
                  <a:cubicBezTo>
                    <a:pt x="9280" y="28"/>
                    <a:pt x="9999" y="0"/>
                    <a:pt x="10808" y="0"/>
                  </a:cubicBezTo>
                  <a:cubicBezTo>
                    <a:pt x="11417" y="0"/>
                    <a:pt x="12021" y="11"/>
                    <a:pt x="12619" y="40"/>
                  </a:cubicBezTo>
                  <a:cubicBezTo>
                    <a:pt x="13221" y="69"/>
                    <a:pt x="13757" y="164"/>
                    <a:pt x="14234" y="319"/>
                  </a:cubicBezTo>
                  <a:cubicBezTo>
                    <a:pt x="14707" y="483"/>
                    <a:pt x="15084" y="734"/>
                    <a:pt x="15367" y="1074"/>
                  </a:cubicBezTo>
                  <a:cubicBezTo>
                    <a:pt x="15647" y="1413"/>
                    <a:pt x="15789" y="1894"/>
                    <a:pt x="15789" y="2519"/>
                  </a:cubicBezTo>
                  <a:lnTo>
                    <a:pt x="15789" y="2850"/>
                  </a:lnTo>
                  <a:cubicBezTo>
                    <a:pt x="15789" y="2963"/>
                    <a:pt x="15775" y="3078"/>
                    <a:pt x="15758" y="3196"/>
                  </a:cubicBezTo>
                  <a:cubicBezTo>
                    <a:pt x="16076" y="3213"/>
                    <a:pt x="16511" y="3239"/>
                    <a:pt x="17061" y="3265"/>
                  </a:cubicBezTo>
                  <a:cubicBezTo>
                    <a:pt x="17611" y="3294"/>
                    <a:pt x="18178" y="3334"/>
                    <a:pt x="18758" y="3389"/>
                  </a:cubicBezTo>
                  <a:cubicBezTo>
                    <a:pt x="19335" y="3443"/>
                    <a:pt x="19885" y="3515"/>
                    <a:pt x="20404" y="3602"/>
                  </a:cubicBezTo>
                  <a:cubicBezTo>
                    <a:pt x="20922" y="3688"/>
                    <a:pt x="21323" y="3801"/>
                    <a:pt x="21596" y="3924"/>
                  </a:cubicBezTo>
                  <a:lnTo>
                    <a:pt x="21596" y="4921"/>
                  </a:lnTo>
                  <a:close/>
                  <a:moveTo>
                    <a:pt x="10812" y="8296"/>
                  </a:moveTo>
                  <a:cubicBezTo>
                    <a:pt x="12236" y="8278"/>
                    <a:pt x="13656" y="8250"/>
                    <a:pt x="15080" y="8215"/>
                  </a:cubicBezTo>
                  <a:cubicBezTo>
                    <a:pt x="16501" y="8178"/>
                    <a:pt x="17925" y="8088"/>
                    <a:pt x="19353" y="7939"/>
                  </a:cubicBezTo>
                  <a:lnTo>
                    <a:pt x="19353" y="19477"/>
                  </a:lnTo>
                  <a:cubicBezTo>
                    <a:pt x="19353" y="20056"/>
                    <a:pt x="19107" y="20557"/>
                    <a:pt x="18620" y="20972"/>
                  </a:cubicBezTo>
                  <a:cubicBezTo>
                    <a:pt x="18133" y="21392"/>
                    <a:pt x="17542" y="21599"/>
                    <a:pt x="16847" y="21599"/>
                  </a:cubicBezTo>
                  <a:lnTo>
                    <a:pt x="4752" y="21599"/>
                  </a:lnTo>
                  <a:cubicBezTo>
                    <a:pt x="4058" y="21599"/>
                    <a:pt x="3460" y="21395"/>
                    <a:pt x="2955" y="20977"/>
                  </a:cubicBezTo>
                  <a:cubicBezTo>
                    <a:pt x="2450" y="20569"/>
                    <a:pt x="2201" y="20068"/>
                    <a:pt x="2201" y="19477"/>
                  </a:cubicBezTo>
                  <a:lnTo>
                    <a:pt x="2201" y="7939"/>
                  </a:lnTo>
                  <a:cubicBezTo>
                    <a:pt x="3560" y="8088"/>
                    <a:pt x="4904" y="8183"/>
                    <a:pt x="6239" y="8229"/>
                  </a:cubicBezTo>
                  <a:cubicBezTo>
                    <a:pt x="7576" y="8273"/>
                    <a:pt x="8917" y="8296"/>
                    <a:pt x="10276" y="8296"/>
                  </a:cubicBezTo>
                  <a:lnTo>
                    <a:pt x="10812" y="8296"/>
                  </a:lnTo>
                  <a:close/>
                  <a:moveTo>
                    <a:pt x="6923" y="10395"/>
                  </a:moveTo>
                  <a:cubicBezTo>
                    <a:pt x="6923" y="10248"/>
                    <a:pt x="6857" y="10119"/>
                    <a:pt x="6733" y="10015"/>
                  </a:cubicBezTo>
                  <a:cubicBezTo>
                    <a:pt x="6605" y="9908"/>
                    <a:pt x="6453" y="9854"/>
                    <a:pt x="6277" y="9854"/>
                  </a:cubicBezTo>
                  <a:lnTo>
                    <a:pt x="5630" y="9854"/>
                  </a:lnTo>
                  <a:cubicBezTo>
                    <a:pt x="5450" y="9854"/>
                    <a:pt x="5305" y="9908"/>
                    <a:pt x="5191" y="10015"/>
                  </a:cubicBezTo>
                  <a:cubicBezTo>
                    <a:pt x="5074" y="10119"/>
                    <a:pt x="5015" y="10248"/>
                    <a:pt x="5015" y="10395"/>
                  </a:cubicBezTo>
                  <a:lnTo>
                    <a:pt x="5015" y="18858"/>
                  </a:lnTo>
                  <a:cubicBezTo>
                    <a:pt x="5015" y="19005"/>
                    <a:pt x="5074" y="19126"/>
                    <a:pt x="5191" y="19224"/>
                  </a:cubicBezTo>
                  <a:cubicBezTo>
                    <a:pt x="5305" y="19319"/>
                    <a:pt x="5450" y="19368"/>
                    <a:pt x="5630" y="19368"/>
                  </a:cubicBezTo>
                  <a:lnTo>
                    <a:pt x="6277" y="19368"/>
                  </a:lnTo>
                  <a:cubicBezTo>
                    <a:pt x="6453" y="19368"/>
                    <a:pt x="6605" y="19319"/>
                    <a:pt x="6733" y="19230"/>
                  </a:cubicBezTo>
                  <a:cubicBezTo>
                    <a:pt x="6857" y="19137"/>
                    <a:pt x="6923" y="19014"/>
                    <a:pt x="6923" y="18858"/>
                  </a:cubicBezTo>
                  <a:lnTo>
                    <a:pt x="6923" y="10395"/>
                  </a:lnTo>
                  <a:close/>
                  <a:moveTo>
                    <a:pt x="8416" y="3141"/>
                  </a:moveTo>
                  <a:cubicBezTo>
                    <a:pt x="10006" y="3121"/>
                    <a:pt x="11607" y="3121"/>
                    <a:pt x="13231" y="3141"/>
                  </a:cubicBezTo>
                  <a:cubicBezTo>
                    <a:pt x="13231" y="3032"/>
                    <a:pt x="13242" y="2925"/>
                    <a:pt x="13266" y="2819"/>
                  </a:cubicBezTo>
                  <a:cubicBezTo>
                    <a:pt x="13286" y="2712"/>
                    <a:pt x="13286" y="2611"/>
                    <a:pt x="13266" y="2519"/>
                  </a:cubicBezTo>
                  <a:lnTo>
                    <a:pt x="13266" y="2315"/>
                  </a:lnTo>
                  <a:cubicBezTo>
                    <a:pt x="12879" y="2222"/>
                    <a:pt x="12471" y="2171"/>
                    <a:pt x="12042" y="2162"/>
                  </a:cubicBezTo>
                  <a:cubicBezTo>
                    <a:pt x="11610" y="2153"/>
                    <a:pt x="11202" y="2148"/>
                    <a:pt x="10819" y="2148"/>
                  </a:cubicBezTo>
                  <a:cubicBezTo>
                    <a:pt x="10411" y="2148"/>
                    <a:pt x="9996" y="2153"/>
                    <a:pt x="9574" y="2162"/>
                  </a:cubicBezTo>
                  <a:cubicBezTo>
                    <a:pt x="9149" y="2171"/>
                    <a:pt x="8741" y="2222"/>
                    <a:pt x="8354" y="2315"/>
                  </a:cubicBezTo>
                  <a:lnTo>
                    <a:pt x="8354" y="2519"/>
                  </a:lnTo>
                  <a:cubicBezTo>
                    <a:pt x="8354" y="2611"/>
                    <a:pt x="8357" y="2715"/>
                    <a:pt x="8371" y="2824"/>
                  </a:cubicBezTo>
                  <a:cubicBezTo>
                    <a:pt x="8375" y="2937"/>
                    <a:pt x="8392" y="3040"/>
                    <a:pt x="8416" y="3141"/>
                  </a:cubicBezTo>
                  <a:moveTo>
                    <a:pt x="11769" y="10395"/>
                  </a:moveTo>
                  <a:cubicBezTo>
                    <a:pt x="11769" y="10248"/>
                    <a:pt x="11707" y="10119"/>
                    <a:pt x="11582" y="10015"/>
                  </a:cubicBezTo>
                  <a:cubicBezTo>
                    <a:pt x="11451" y="9908"/>
                    <a:pt x="11299" y="9854"/>
                    <a:pt x="11123" y="9854"/>
                  </a:cubicBezTo>
                  <a:lnTo>
                    <a:pt x="10476" y="9854"/>
                  </a:lnTo>
                  <a:cubicBezTo>
                    <a:pt x="10300" y="9854"/>
                    <a:pt x="10151" y="9908"/>
                    <a:pt x="10037" y="10015"/>
                  </a:cubicBezTo>
                  <a:cubicBezTo>
                    <a:pt x="9923" y="10119"/>
                    <a:pt x="9865" y="10248"/>
                    <a:pt x="9865" y="10395"/>
                  </a:cubicBezTo>
                  <a:lnTo>
                    <a:pt x="9865" y="18858"/>
                  </a:lnTo>
                  <a:cubicBezTo>
                    <a:pt x="9865" y="19005"/>
                    <a:pt x="9920" y="19126"/>
                    <a:pt x="10030" y="19224"/>
                  </a:cubicBezTo>
                  <a:cubicBezTo>
                    <a:pt x="10141" y="19319"/>
                    <a:pt x="10286" y="19368"/>
                    <a:pt x="10476" y="19368"/>
                  </a:cubicBezTo>
                  <a:lnTo>
                    <a:pt x="11123" y="19368"/>
                  </a:lnTo>
                  <a:cubicBezTo>
                    <a:pt x="11299" y="19368"/>
                    <a:pt x="11451" y="19319"/>
                    <a:pt x="11582" y="19230"/>
                  </a:cubicBezTo>
                  <a:cubicBezTo>
                    <a:pt x="11707" y="19137"/>
                    <a:pt x="11769" y="19014"/>
                    <a:pt x="11769" y="18858"/>
                  </a:cubicBezTo>
                  <a:lnTo>
                    <a:pt x="11769" y="10395"/>
                  </a:lnTo>
                  <a:close/>
                  <a:moveTo>
                    <a:pt x="14683" y="18858"/>
                  </a:moveTo>
                  <a:cubicBezTo>
                    <a:pt x="14683" y="19005"/>
                    <a:pt x="14745" y="19126"/>
                    <a:pt x="14866" y="19224"/>
                  </a:cubicBezTo>
                  <a:cubicBezTo>
                    <a:pt x="14987" y="19319"/>
                    <a:pt x="15143" y="19368"/>
                    <a:pt x="15333" y="19368"/>
                  </a:cubicBezTo>
                  <a:lnTo>
                    <a:pt x="15979" y="19368"/>
                  </a:lnTo>
                  <a:cubicBezTo>
                    <a:pt x="16155" y="19368"/>
                    <a:pt x="16308" y="19319"/>
                    <a:pt x="16432" y="19230"/>
                  </a:cubicBezTo>
                  <a:cubicBezTo>
                    <a:pt x="16560" y="19137"/>
                    <a:pt x="16629" y="19014"/>
                    <a:pt x="16629" y="18858"/>
                  </a:cubicBezTo>
                  <a:lnTo>
                    <a:pt x="16629" y="10395"/>
                  </a:lnTo>
                  <a:cubicBezTo>
                    <a:pt x="16629" y="10248"/>
                    <a:pt x="16560" y="10119"/>
                    <a:pt x="16432" y="10015"/>
                  </a:cubicBezTo>
                  <a:cubicBezTo>
                    <a:pt x="16308" y="9908"/>
                    <a:pt x="16155" y="9854"/>
                    <a:pt x="15979" y="9854"/>
                  </a:cubicBezTo>
                  <a:lnTo>
                    <a:pt x="15333" y="9854"/>
                  </a:lnTo>
                  <a:cubicBezTo>
                    <a:pt x="15153" y="9854"/>
                    <a:pt x="15001" y="9908"/>
                    <a:pt x="14877" y="10015"/>
                  </a:cubicBezTo>
                  <a:cubicBezTo>
                    <a:pt x="14752" y="10119"/>
                    <a:pt x="14683" y="10248"/>
                    <a:pt x="14683" y="10395"/>
                  </a:cubicBezTo>
                  <a:lnTo>
                    <a:pt x="14683" y="18858"/>
                  </a:lnTo>
                  <a:close/>
                </a:path>
              </a:pathLst>
            </a:custGeom>
            <a:solidFill>
              <a:schemeClr val="accent3"/>
            </a:solidFill>
            <a:ln>
              <a:noFill/>
            </a:ln>
            <a:effectLst/>
            <a:extLst/>
          </p:spPr>
          <p:txBody>
            <a:bodyPr anchor="ctr" bIns="23258" lIns="23258" rIns="23258" tIns="23258"/>
            <a:lstStyle/>
            <a:p>
              <a:pPr algn="just" defTabSz="297680">
                <a:lnSpc>
                  <a:spcPct val="120000"/>
                </a:lnSpc>
                <a:defRPr/>
              </a:pPr>
              <a:endParaRPr lang="es-ES" sz="600">
                <a:solidFill>
                  <a:srgbClr val="44CEB9"/>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6" name="Group 85"/>
          <p:cNvGrpSpPr/>
          <p:nvPr/>
        </p:nvGrpSpPr>
        <p:grpSpPr>
          <a:xfrm>
            <a:off x="3749706" y="3739224"/>
            <a:ext cx="723824" cy="828237"/>
            <a:chOff x="4833107" y="5517283"/>
            <a:chExt cx="1111662" cy="1271447"/>
          </a:xfrm>
        </p:grpSpPr>
        <p:sp>
          <p:nvSpPr>
            <p:cNvPr id="52" name="Freeform 11"/>
            <p:cNvSpPr>
              <a:spLocks noEditPoints="1"/>
            </p:cNvSpPr>
            <p:nvPr/>
          </p:nvSpPr>
          <p:spPr bwMode="auto">
            <a:xfrm>
              <a:off x="4833107" y="5517283"/>
              <a:ext cx="1111662" cy="1271447"/>
            </a:xfrm>
            <a:custGeom>
              <a:gdLst>
                <a:gd fmla="*/ 0 w 1445" name="T0"/>
                <a:gd fmla="*/ 675 h 1653" name="T1"/>
                <a:gd fmla="*/ 662 w 1445" name="T2"/>
                <a:gd fmla="*/ 1329 h 1653" name="T3"/>
                <a:gd fmla="*/ 1309 w 1445" name="T4"/>
                <a:gd fmla="*/ 1463 h 1653" name="T5"/>
                <a:gd fmla="*/ 1387 w 1445" name="T6"/>
                <a:gd fmla="*/ 1653 h 1653" name="T7"/>
                <a:gd fmla="*/ 1273 w 1445" name="T8"/>
                <a:gd fmla="*/ 389 h 1653" name="T9"/>
                <a:gd fmla="*/ 655 w 1445" name="T10"/>
                <a:gd fmla="*/ 20 h 1653" name="T11"/>
                <a:gd fmla="*/ 0 w 1445" name="T12"/>
                <a:gd fmla="*/ 675 h 1653" name="T13"/>
                <a:gd fmla="*/ 117 w 1445" name="T14"/>
                <a:gd fmla="*/ 671 h 1653" name="T15"/>
                <a:gd fmla="*/ 652 w 1445" name="T16"/>
                <a:gd fmla="*/ 135 h 1653" name="T17"/>
                <a:gd fmla="*/ 1108 w 1445" name="T18"/>
                <a:gd fmla="*/ 389 h 1653" name="T19"/>
                <a:gd fmla="*/ 1275 w 1445" name="T20"/>
                <a:gd fmla="*/ 1129 h 1653" name="T21"/>
                <a:gd fmla="*/ 1121 w 1445" name="T22"/>
                <a:gd fmla="*/ 1248 h 1653" name="T23"/>
                <a:gd fmla="*/ 652 w 1445" name="T24"/>
                <a:gd fmla="*/ 1206 h 1653" name="T25"/>
                <a:gd fmla="*/ 117 w 1445" name="T26"/>
                <a:gd fmla="*/ 671 h 1653"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653" w="1445">
                  <a:moveTo>
                    <a:pt x="0" y="675"/>
                  </a:moveTo>
                  <a:cubicBezTo>
                    <a:pt x="0" y="1036"/>
                    <a:pt x="294" y="1329"/>
                    <a:pt x="662" y="1329"/>
                  </a:cubicBezTo>
                  <a:cubicBezTo>
                    <a:pt x="662" y="1329"/>
                    <a:pt x="1224" y="1338"/>
                    <a:pt x="1309" y="1463"/>
                  </a:cubicBezTo>
                  <a:cubicBezTo>
                    <a:pt x="1388" y="1579"/>
                    <a:pt x="1346" y="1653"/>
                    <a:pt x="1387" y="1653"/>
                  </a:cubicBezTo>
                  <a:cubicBezTo>
                    <a:pt x="1445" y="1653"/>
                    <a:pt x="1445" y="703"/>
                    <a:pt x="1273" y="389"/>
                  </a:cubicBezTo>
                  <a:cubicBezTo>
                    <a:pt x="1183" y="224"/>
                    <a:pt x="992" y="39"/>
                    <a:pt x="655" y="20"/>
                  </a:cubicBezTo>
                  <a:cubicBezTo>
                    <a:pt x="294" y="0"/>
                    <a:pt x="0" y="313"/>
                    <a:pt x="0" y="675"/>
                  </a:cubicBezTo>
                  <a:close/>
                  <a:moveTo>
                    <a:pt x="117" y="671"/>
                  </a:moveTo>
                  <a:cubicBezTo>
                    <a:pt x="117" y="375"/>
                    <a:pt x="357" y="135"/>
                    <a:pt x="652" y="135"/>
                  </a:cubicBezTo>
                  <a:cubicBezTo>
                    <a:pt x="845" y="135"/>
                    <a:pt x="1013" y="237"/>
                    <a:pt x="1108" y="389"/>
                  </a:cubicBezTo>
                  <a:cubicBezTo>
                    <a:pt x="1241" y="603"/>
                    <a:pt x="1275" y="923"/>
                    <a:pt x="1275" y="1129"/>
                  </a:cubicBezTo>
                  <a:cubicBezTo>
                    <a:pt x="1275" y="1254"/>
                    <a:pt x="1223" y="1273"/>
                    <a:pt x="1121" y="1248"/>
                  </a:cubicBezTo>
                  <a:cubicBezTo>
                    <a:pt x="1018" y="1223"/>
                    <a:pt x="863" y="1199"/>
                    <a:pt x="652" y="1206"/>
                  </a:cubicBezTo>
                  <a:cubicBezTo>
                    <a:pt x="357" y="1206"/>
                    <a:pt x="117" y="966"/>
                    <a:pt x="117" y="671"/>
                  </a:cubicBezTo>
                  <a:close/>
                </a:path>
              </a:pathLst>
            </a:custGeom>
            <a:solidFill>
              <a:schemeClr val="accent4"/>
            </a:solidFill>
            <a:ln>
              <a:noFill/>
            </a:ln>
          </p:spPr>
          <p:txBody>
            <a:bodyPr anchor="t" anchorCtr="0" bIns="20933" compatLnSpc="1" lIns="41867" numCol="1" rIns="41867" tIns="20933" vert="horz" wrap="square">
              <a:prstTxWarp prst="textNoShape">
                <a:avLst/>
              </a:prstTxWarp>
            </a:bodyPr>
            <a:lstStyle/>
            <a:p>
              <a:pPr algn="just">
                <a:lnSpc>
                  <a:spcPct val="120000"/>
                </a:lnSpc>
              </a:pPr>
              <a:endParaRPr lang="id-ID"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83" name="AutoShape 12"/>
            <p:cNvSpPr/>
            <p:nvPr/>
          </p:nvSpPr>
          <p:spPr bwMode="auto">
            <a:xfrm>
              <a:off x="5233268" y="5874499"/>
              <a:ext cx="269415" cy="291504"/>
            </a:xfrm>
            <a:custGeom>
              <a:gdLst>
                <a:gd fmla="+- 0 10802 114" name="T0"/>
                <a:gd fmla="*/ T0 w 21376" name="T1"/>
                <a:gd fmla="*/ 10800 h 21600" name="T2"/>
                <a:gd fmla="+- 0 10802 114" name="T3"/>
                <a:gd fmla="*/ T3 w 21376" name="T4"/>
                <a:gd fmla="*/ 10800 h 21600" name="T5"/>
                <a:gd fmla="+- 0 10802 114" name="T6"/>
                <a:gd fmla="*/ T6 w 21376" name="T7"/>
                <a:gd fmla="*/ 10800 h 21600" name="T8"/>
                <a:gd fmla="+- 0 10802 114" name="T9"/>
                <a:gd fmla="*/ T9 w 21376" name="T10"/>
                <a:gd fmla="*/ 10800 h 21600" name="T11"/>
              </a:gdLst>
              <a:cxnLst>
                <a:cxn ang="0">
                  <a:pos x="T1" y="T2"/>
                </a:cxn>
                <a:cxn ang="0">
                  <a:pos x="T4" y="T5"/>
                </a:cxn>
                <a:cxn ang="0">
                  <a:pos x="T7" y="T8"/>
                </a:cxn>
                <a:cxn ang="0">
                  <a:pos x="T10" y="T11"/>
                </a:cxn>
              </a:cxnLst>
              <a:rect b="b" l="0" r="r" t="0"/>
              <a:pathLst>
                <a:path h="21600" w="21376">
                  <a:moveTo>
                    <a:pt x="21036" y="18604"/>
                  </a:moveTo>
                  <a:cubicBezTo>
                    <a:pt x="21454" y="19261"/>
                    <a:pt x="21486" y="19922"/>
                    <a:pt x="21134" y="20586"/>
                  </a:cubicBezTo>
                  <a:cubicBezTo>
                    <a:pt x="20969" y="20915"/>
                    <a:pt x="20731" y="21168"/>
                    <a:pt x="20427" y="21338"/>
                  </a:cubicBezTo>
                  <a:cubicBezTo>
                    <a:pt x="20122" y="21514"/>
                    <a:pt x="19797" y="21599"/>
                    <a:pt x="19455" y="21599"/>
                  </a:cubicBezTo>
                  <a:lnTo>
                    <a:pt x="1928" y="21599"/>
                  </a:lnTo>
                  <a:cubicBezTo>
                    <a:pt x="1585" y="21599"/>
                    <a:pt x="1263" y="21514"/>
                    <a:pt x="965" y="21338"/>
                  </a:cubicBezTo>
                  <a:cubicBezTo>
                    <a:pt x="663" y="21168"/>
                    <a:pt x="425" y="20915"/>
                    <a:pt x="248" y="20586"/>
                  </a:cubicBezTo>
                  <a:cubicBezTo>
                    <a:pt x="-114" y="19914"/>
                    <a:pt x="-80" y="19250"/>
                    <a:pt x="344" y="18604"/>
                  </a:cubicBezTo>
                  <a:lnTo>
                    <a:pt x="7509" y="7313"/>
                  </a:lnTo>
                  <a:lnTo>
                    <a:pt x="7509" y="2167"/>
                  </a:lnTo>
                  <a:lnTo>
                    <a:pt x="6427" y="2167"/>
                  </a:lnTo>
                  <a:cubicBezTo>
                    <a:pt x="6122" y="2167"/>
                    <a:pt x="5870" y="2061"/>
                    <a:pt x="5670" y="1850"/>
                  </a:cubicBezTo>
                  <a:cubicBezTo>
                    <a:pt x="5473" y="1638"/>
                    <a:pt x="5371" y="1380"/>
                    <a:pt x="5371" y="1072"/>
                  </a:cubicBezTo>
                  <a:cubicBezTo>
                    <a:pt x="5371" y="778"/>
                    <a:pt x="5473" y="528"/>
                    <a:pt x="5670" y="320"/>
                  </a:cubicBezTo>
                  <a:cubicBezTo>
                    <a:pt x="5870" y="108"/>
                    <a:pt x="6122" y="0"/>
                    <a:pt x="6427" y="0"/>
                  </a:cubicBezTo>
                  <a:lnTo>
                    <a:pt x="14953" y="0"/>
                  </a:lnTo>
                  <a:cubicBezTo>
                    <a:pt x="15260" y="0"/>
                    <a:pt x="15515" y="108"/>
                    <a:pt x="15724" y="320"/>
                  </a:cubicBezTo>
                  <a:cubicBezTo>
                    <a:pt x="15933" y="528"/>
                    <a:pt x="16038" y="778"/>
                    <a:pt x="16038" y="1072"/>
                  </a:cubicBezTo>
                  <a:cubicBezTo>
                    <a:pt x="16038" y="1380"/>
                    <a:pt x="15933" y="1638"/>
                    <a:pt x="15724" y="1850"/>
                  </a:cubicBezTo>
                  <a:cubicBezTo>
                    <a:pt x="15515" y="2061"/>
                    <a:pt x="15260" y="2167"/>
                    <a:pt x="14953" y="2167"/>
                  </a:cubicBezTo>
                  <a:lnTo>
                    <a:pt x="13900" y="2167"/>
                  </a:lnTo>
                  <a:lnTo>
                    <a:pt x="13900" y="7339"/>
                  </a:lnTo>
                  <a:lnTo>
                    <a:pt x="21036" y="18604"/>
                  </a:lnTo>
                  <a:close/>
                  <a:moveTo>
                    <a:pt x="5261" y="14865"/>
                  </a:moveTo>
                  <a:lnTo>
                    <a:pt x="16122" y="14865"/>
                  </a:lnTo>
                  <a:lnTo>
                    <a:pt x="11773" y="7974"/>
                  </a:lnTo>
                  <a:lnTo>
                    <a:pt x="11773" y="2167"/>
                  </a:lnTo>
                  <a:lnTo>
                    <a:pt x="9635" y="2167"/>
                  </a:lnTo>
                  <a:lnTo>
                    <a:pt x="9635" y="7947"/>
                  </a:lnTo>
                  <a:lnTo>
                    <a:pt x="5261" y="14865"/>
                  </a:lnTo>
                  <a:close/>
                </a:path>
              </a:pathLst>
            </a:custGeom>
            <a:solidFill>
              <a:schemeClr val="accent4"/>
            </a:solidFill>
            <a:ln>
              <a:noFill/>
            </a:ln>
            <a:effectLst/>
            <a:extLst/>
          </p:spPr>
          <p:txBody>
            <a:bodyPr anchor="ctr" bIns="23258" lIns="23258" rIns="23258" tIns="23258"/>
            <a:lstStyle/>
            <a:p>
              <a:pPr algn="just" defTabSz="297680">
                <a:lnSpc>
                  <a:spcPct val="120000"/>
                </a:lnSpc>
                <a:defRPr/>
              </a:pPr>
              <a:endParaRPr lang="es-ES" sz="600">
                <a:solidFill>
                  <a:srgbClr val="44CEB9"/>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grpSp>
    </p:spTree>
    <p:extLst>
      <p:ext uri="{BB962C8B-B14F-4D97-AF65-F5344CB8AC3E}">
        <p14:creationId val="519517459"/>
      </p:ext>
    </p:extLst>
  </p:cSld>
  <p:clrMapOvr>
    <a:masterClrMapping/>
  </p:clrMapOvr>
  <p:transition spd="slow">
    <p:comb/>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4">
                                  <p:stCondLst>
                                    <p:cond delay="0"/>
                                  </p:stCondLst>
                                  <p:childTnLst>
                                    <p:set>
                                      <p:cBhvr>
                                        <p:cTn dur="1" fill="hold" id="11">
                                          <p:stCondLst>
                                            <p:cond delay="0"/>
                                          </p:stCondLst>
                                        </p:cTn>
                                        <p:tgtEl>
                                          <p:spTgt spid="3"/>
                                        </p:tgtEl>
                                        <p:attrNameLst>
                                          <p:attrName>style.visibility</p:attrName>
                                        </p:attrNameLst>
                                      </p:cBhvr>
                                      <p:to>
                                        <p:strVal val="visible"/>
                                      </p:to>
                                    </p:set>
                                    <p:anim calcmode="lin" valueType="num">
                                      <p:cBhvr additive="base">
                                        <p:cTn dur="500" fill="hold" id="12"/>
                                        <p:tgtEl>
                                          <p:spTgt spid="3"/>
                                        </p:tgtEl>
                                        <p:attrNameLst>
                                          <p:attrName>ppt_x</p:attrName>
                                        </p:attrNameLst>
                                      </p:cBhvr>
                                      <p:tavLst>
                                        <p:tav tm="0">
                                          <p:val>
                                            <p:strVal val="#ppt_x"/>
                                          </p:val>
                                        </p:tav>
                                        <p:tav tm="100000">
                                          <p:val>
                                            <p:strVal val="#ppt_x"/>
                                          </p:val>
                                        </p:tav>
                                      </p:tavLst>
                                    </p:anim>
                                    <p:anim calcmode="lin" valueType="num">
                                      <p:cBhvr additive="base">
                                        <p:cTn dur="500" fill="hold" id="13"/>
                                        <p:tgtEl>
                                          <p:spTgt spid="3"/>
                                        </p:tgtEl>
                                        <p:attrNameLst>
                                          <p:attrName>ppt_y</p:attrName>
                                        </p:attrNameLst>
                                      </p:cBhvr>
                                      <p:tavLst>
                                        <p:tav tm="0">
                                          <p:val>
                                            <p:strVal val="1+#ppt_h/2"/>
                                          </p:val>
                                        </p:tav>
                                        <p:tav tm="100000">
                                          <p:val>
                                            <p:strVal val="#ppt_y"/>
                                          </p:val>
                                        </p:tav>
                                      </p:tavLst>
                                    </p:anim>
                                  </p:childTnLst>
                                </p:cTn>
                              </p:par>
                            </p:childTnLst>
                          </p:cTn>
                        </p:par>
                        <p:par>
                          <p:cTn fill="hold" id="14" nodeType="afterGroup">
                            <p:stCondLst>
                              <p:cond delay="1000"/>
                            </p:stCondLst>
                            <p:childTnLst>
                              <p:par>
                                <p:cTn fill="hold" id="15" nodeType="afterEffect" presetClass="entr" presetID="2" presetSubtype="4">
                                  <p:stCondLst>
                                    <p:cond delay="0"/>
                                  </p:stCondLst>
                                  <p:childTnLst>
                                    <p:set>
                                      <p:cBhvr>
                                        <p:cTn dur="1" fill="hold" id="16">
                                          <p:stCondLst>
                                            <p:cond delay="0"/>
                                          </p:stCondLst>
                                        </p:cTn>
                                        <p:tgtEl>
                                          <p:spTgt spid="5"/>
                                        </p:tgtEl>
                                        <p:attrNameLst>
                                          <p:attrName>style.visibility</p:attrName>
                                        </p:attrNameLst>
                                      </p:cBhvr>
                                      <p:to>
                                        <p:strVal val="visible"/>
                                      </p:to>
                                    </p:set>
                                    <p:anim calcmode="lin" valueType="num">
                                      <p:cBhvr additive="base">
                                        <p:cTn dur="500" fill="hold" id="17"/>
                                        <p:tgtEl>
                                          <p:spTgt spid="5"/>
                                        </p:tgtEl>
                                        <p:attrNameLst>
                                          <p:attrName>ppt_x</p:attrName>
                                        </p:attrNameLst>
                                      </p:cBhvr>
                                      <p:tavLst>
                                        <p:tav tm="0">
                                          <p:val>
                                            <p:strVal val="#ppt_x"/>
                                          </p:val>
                                        </p:tav>
                                        <p:tav tm="100000">
                                          <p:val>
                                            <p:strVal val="#ppt_x"/>
                                          </p:val>
                                        </p:tav>
                                      </p:tavLst>
                                    </p:anim>
                                    <p:anim calcmode="lin" valueType="num">
                                      <p:cBhvr additive="base">
                                        <p:cTn dur="500" fill="hold" id="18"/>
                                        <p:tgtEl>
                                          <p:spTgt spid="5"/>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1500"/>
                            </p:stCondLst>
                            <p:childTnLst>
                              <p:par>
                                <p:cTn fill="hold" id="20" nodeType="afterEffect" presetClass="entr" presetID="2" presetSubtype="4">
                                  <p:stCondLst>
                                    <p:cond delay="0"/>
                                  </p:stCondLst>
                                  <p:childTnLst>
                                    <p:set>
                                      <p:cBhvr>
                                        <p:cTn dur="1" fill="hold" id="21">
                                          <p:stCondLst>
                                            <p:cond delay="0"/>
                                          </p:stCondLst>
                                        </p:cTn>
                                        <p:tgtEl>
                                          <p:spTgt spid="6"/>
                                        </p:tgtEl>
                                        <p:attrNameLst>
                                          <p:attrName>style.visibility</p:attrName>
                                        </p:attrNameLst>
                                      </p:cBhvr>
                                      <p:to>
                                        <p:strVal val="visible"/>
                                      </p:to>
                                    </p:set>
                                    <p:anim calcmode="lin" valueType="num">
                                      <p:cBhvr additive="base">
                                        <p:cTn dur="500" fill="hold" id="22"/>
                                        <p:tgtEl>
                                          <p:spTgt spid="6"/>
                                        </p:tgtEl>
                                        <p:attrNameLst>
                                          <p:attrName>ppt_x</p:attrName>
                                        </p:attrNameLst>
                                      </p:cBhvr>
                                      <p:tavLst>
                                        <p:tav tm="0">
                                          <p:val>
                                            <p:strVal val="#ppt_x"/>
                                          </p:val>
                                        </p:tav>
                                        <p:tav tm="100000">
                                          <p:val>
                                            <p:strVal val="#ppt_x"/>
                                          </p:val>
                                        </p:tav>
                                      </p:tavLst>
                                    </p:anim>
                                    <p:anim calcmode="lin" valueType="num">
                                      <p:cBhvr additive="base">
                                        <p:cTn dur="500" fill="hold" id="23"/>
                                        <p:tgtEl>
                                          <p:spTgt spid="6"/>
                                        </p:tgtEl>
                                        <p:attrNameLst>
                                          <p:attrName>ppt_y</p:attrName>
                                        </p:attrNameLst>
                                      </p:cBhvr>
                                      <p:tavLst>
                                        <p:tav tm="0">
                                          <p:val>
                                            <p:strVal val="1+#ppt_h/2"/>
                                          </p:val>
                                        </p:tav>
                                        <p:tav tm="100000">
                                          <p:val>
                                            <p:strVal val="#ppt_y"/>
                                          </p:val>
                                        </p:tav>
                                      </p:tavLst>
                                    </p:anim>
                                  </p:childTnLst>
                                </p:cTn>
                              </p:par>
                            </p:childTnLst>
                          </p:cTn>
                        </p:par>
                        <p:par>
                          <p:cTn fill="hold" id="24" nodeType="afterGroup">
                            <p:stCondLst>
                              <p:cond delay="2000"/>
                            </p:stCondLst>
                            <p:childTnLst>
                              <p:par>
                                <p:cTn fill="hold" id="25" nodeType="afterEffect" presetClass="entr" presetID="2" presetSubtype="4">
                                  <p:stCondLst>
                                    <p:cond delay="0"/>
                                  </p:stCondLst>
                                  <p:childTnLst>
                                    <p:set>
                                      <p:cBhvr>
                                        <p:cTn dur="1" fill="hold" id="26">
                                          <p:stCondLst>
                                            <p:cond delay="0"/>
                                          </p:stCondLst>
                                        </p:cTn>
                                        <p:tgtEl>
                                          <p:spTgt spid="4"/>
                                        </p:tgtEl>
                                        <p:attrNameLst>
                                          <p:attrName>style.visibility</p:attrName>
                                        </p:attrNameLst>
                                      </p:cBhvr>
                                      <p:to>
                                        <p:strVal val="visible"/>
                                      </p:to>
                                    </p:set>
                                    <p:anim calcmode="lin" valueType="num">
                                      <p:cBhvr additive="base">
                                        <p:cTn dur="500" fill="hold" id="27"/>
                                        <p:tgtEl>
                                          <p:spTgt spid="4"/>
                                        </p:tgtEl>
                                        <p:attrNameLst>
                                          <p:attrName>ppt_x</p:attrName>
                                        </p:attrNameLst>
                                      </p:cBhvr>
                                      <p:tavLst>
                                        <p:tav tm="0">
                                          <p:val>
                                            <p:strVal val="#ppt_x"/>
                                          </p:val>
                                        </p:tav>
                                        <p:tav tm="100000">
                                          <p:val>
                                            <p:strVal val="#ppt_x"/>
                                          </p:val>
                                        </p:tav>
                                      </p:tavLst>
                                    </p:anim>
                                    <p:anim calcmode="lin" valueType="num">
                                      <p:cBhvr additive="base">
                                        <p:cTn dur="500" fill="hold" id="28"/>
                                        <p:tgtEl>
                                          <p:spTgt spid="4"/>
                                        </p:tgtEl>
                                        <p:attrNameLst>
                                          <p:attrName>ppt_y</p:attrName>
                                        </p:attrNameLst>
                                      </p:cBhvr>
                                      <p:tavLst>
                                        <p:tav tm="0">
                                          <p:val>
                                            <p:strVal val="1+#ppt_h/2"/>
                                          </p:val>
                                        </p:tav>
                                        <p:tav tm="100000">
                                          <p:val>
                                            <p:strVal val="#ppt_y"/>
                                          </p:val>
                                        </p:tav>
                                      </p:tavLst>
                                    </p:anim>
                                  </p:childTnLst>
                                </p:cTn>
                              </p:par>
                            </p:childTnLst>
                          </p:cTn>
                        </p:par>
                        <p:par>
                          <p:cTn fill="hold" id="29" nodeType="afterGroup">
                            <p:stCondLst>
                              <p:cond delay="2500"/>
                            </p:stCondLst>
                            <p:childTnLst>
                              <p:par>
                                <p:cTn fill="hold" grpId="0" id="30" nodeType="afterEffect" presetClass="entr" presetID="10" presetSubtype="0">
                                  <p:stCondLst>
                                    <p:cond delay="0"/>
                                  </p:stCondLst>
                                  <p:childTnLst>
                                    <p:set>
                                      <p:cBhvr>
                                        <p:cTn dur="1" fill="hold" id="31">
                                          <p:stCondLst>
                                            <p:cond delay="0"/>
                                          </p:stCondLst>
                                        </p:cTn>
                                        <p:tgtEl>
                                          <p:spTgt spid="77"/>
                                        </p:tgtEl>
                                        <p:attrNameLst>
                                          <p:attrName>style.visibility</p:attrName>
                                        </p:attrNameLst>
                                      </p:cBhvr>
                                      <p:to>
                                        <p:strVal val="visible"/>
                                      </p:to>
                                    </p:set>
                                    <p:animEffect filter="fade" transition="in">
                                      <p:cBhvr>
                                        <p:cTn dur="500" id="32"/>
                                        <p:tgtEl>
                                          <p:spTgt spid="77"/>
                                        </p:tgtEl>
                                      </p:cBhvr>
                                    </p:animEffect>
                                  </p:childTnLst>
                                </p:cTn>
                              </p:par>
                            </p:childTnLst>
                          </p:cTn>
                        </p:par>
                        <p:par>
                          <p:cTn fill="hold" id="33" nodeType="afterGroup">
                            <p:stCondLst>
                              <p:cond delay="3000"/>
                            </p:stCondLst>
                            <p:childTnLst>
                              <p:par>
                                <p:cTn fill="hold" grpId="0" id="34" nodeType="afterEffect" presetClass="entr" presetID="10" presetSubtype="0">
                                  <p:stCondLst>
                                    <p:cond delay="0"/>
                                  </p:stCondLst>
                                  <p:childTnLst>
                                    <p:set>
                                      <p:cBhvr>
                                        <p:cTn dur="1" fill="hold" id="35">
                                          <p:stCondLst>
                                            <p:cond delay="0"/>
                                          </p:stCondLst>
                                        </p:cTn>
                                        <p:tgtEl>
                                          <p:spTgt spid="22"/>
                                        </p:tgtEl>
                                        <p:attrNameLst>
                                          <p:attrName>style.visibility</p:attrName>
                                        </p:attrNameLst>
                                      </p:cBhvr>
                                      <p:to>
                                        <p:strVal val="visible"/>
                                      </p:to>
                                    </p:set>
                                    <p:animEffect filter="fade" transition="in">
                                      <p:cBhvr>
                                        <p:cTn dur="500" id="36"/>
                                        <p:tgtEl>
                                          <p:spTgt spid="22"/>
                                        </p:tgtEl>
                                      </p:cBhvr>
                                    </p:animEffect>
                                  </p:childTnLst>
                                </p:cTn>
                              </p:par>
                            </p:childTnLst>
                          </p:cTn>
                        </p:par>
                        <p:par>
                          <p:cTn fill="hold" id="37" nodeType="afterGroup">
                            <p:stCondLst>
                              <p:cond delay="3500"/>
                            </p:stCondLst>
                            <p:childTnLst>
                              <p:par>
                                <p:cTn fill="hold" grpId="0" id="38" nodeType="afterEffect" presetClass="entr" presetID="10" presetSubtype="0">
                                  <p:stCondLst>
                                    <p:cond delay="0"/>
                                  </p:stCondLst>
                                  <p:childTnLst>
                                    <p:set>
                                      <p:cBhvr>
                                        <p:cTn dur="1" fill="hold" id="39">
                                          <p:stCondLst>
                                            <p:cond delay="0"/>
                                          </p:stCondLst>
                                        </p:cTn>
                                        <p:tgtEl>
                                          <p:spTgt spid="47"/>
                                        </p:tgtEl>
                                        <p:attrNameLst>
                                          <p:attrName>style.visibility</p:attrName>
                                        </p:attrNameLst>
                                      </p:cBhvr>
                                      <p:to>
                                        <p:strVal val="visible"/>
                                      </p:to>
                                    </p:set>
                                    <p:animEffect filter="fade" transition="in">
                                      <p:cBhvr>
                                        <p:cTn dur="500" id="40"/>
                                        <p:tgtEl>
                                          <p:spTgt spid="47"/>
                                        </p:tgtEl>
                                      </p:cBhvr>
                                    </p:animEffect>
                                  </p:childTnLst>
                                </p:cTn>
                              </p:par>
                            </p:childTnLst>
                          </p:cTn>
                        </p:par>
                        <p:par>
                          <p:cTn fill="hold" id="41" nodeType="afterGroup">
                            <p:stCondLst>
                              <p:cond delay="4000"/>
                            </p:stCondLst>
                            <p:childTnLst>
                              <p:par>
                                <p:cTn fill="hold" grpId="0" id="42" nodeType="afterEffect" presetClass="entr" presetID="10" presetSubtype="0">
                                  <p:stCondLst>
                                    <p:cond delay="0"/>
                                  </p:stCondLst>
                                  <p:childTnLst>
                                    <p:set>
                                      <p:cBhvr>
                                        <p:cTn dur="1" fill="hold" id="43">
                                          <p:stCondLst>
                                            <p:cond delay="0"/>
                                          </p:stCondLst>
                                        </p:cTn>
                                        <p:tgtEl>
                                          <p:spTgt spid="74"/>
                                        </p:tgtEl>
                                        <p:attrNameLst>
                                          <p:attrName>style.visibility</p:attrName>
                                        </p:attrNameLst>
                                      </p:cBhvr>
                                      <p:to>
                                        <p:strVal val="visible"/>
                                      </p:to>
                                    </p:set>
                                    <p:animEffect filter="fade" transition="in">
                                      <p:cBhvr>
                                        <p:cTn dur="500" id="44"/>
                                        <p:tgtEl>
                                          <p:spTgt spid="74"/>
                                        </p:tgtEl>
                                      </p:cBhvr>
                                    </p:animEffect>
                                  </p:childTnLst>
                                </p:cTn>
                              </p:par>
                            </p:childTnLst>
                          </p:cTn>
                        </p:par>
                        <p:par>
                          <p:cTn fill="hold" id="45" nodeType="afterGroup">
                            <p:stCondLst>
                              <p:cond delay="4500"/>
                            </p:stCondLst>
                            <p:childTnLst>
                              <p:par>
                                <p:cTn fill="hold" grpId="0" id="46" nodeType="afterEffect" presetClass="entr" presetID="10" presetSubtype="0">
                                  <p:stCondLst>
                                    <p:cond delay="0"/>
                                  </p:stCondLst>
                                  <p:childTnLst>
                                    <p:set>
                                      <p:cBhvr>
                                        <p:cTn dur="1" fill="hold" id="47">
                                          <p:stCondLst>
                                            <p:cond delay="0"/>
                                          </p:stCondLst>
                                        </p:cTn>
                                        <p:tgtEl>
                                          <p:spTgt spid="23"/>
                                        </p:tgtEl>
                                        <p:attrNameLst>
                                          <p:attrName>style.visibility</p:attrName>
                                        </p:attrNameLst>
                                      </p:cBhvr>
                                      <p:to>
                                        <p:strVal val="visible"/>
                                      </p:to>
                                    </p:set>
                                    <p:animEffect filter="fade" transition="in">
                                      <p:cBhvr>
                                        <p:cTn dur="500" id="48"/>
                                        <p:tgtEl>
                                          <p:spTgt spid="23"/>
                                        </p:tgtEl>
                                      </p:cBhvr>
                                    </p:animEffect>
                                  </p:childTnLst>
                                </p:cTn>
                              </p:par>
                            </p:childTnLst>
                          </p:cTn>
                        </p:par>
                        <p:par>
                          <p:cTn fill="hold" id="49" nodeType="afterGroup">
                            <p:stCondLst>
                              <p:cond delay="5000"/>
                            </p:stCondLst>
                            <p:childTnLst>
                              <p:par>
                                <p:cTn fill="hold" grpId="0" id="50" nodeType="afterEffect" presetClass="entr" presetID="10" presetSubtype="0">
                                  <p:stCondLst>
                                    <p:cond delay="0"/>
                                  </p:stCondLst>
                                  <p:childTnLst>
                                    <p:set>
                                      <p:cBhvr>
                                        <p:cTn dur="1" fill="hold" id="51">
                                          <p:stCondLst>
                                            <p:cond delay="0"/>
                                          </p:stCondLst>
                                        </p:cTn>
                                        <p:tgtEl>
                                          <p:spTgt spid="24"/>
                                        </p:tgtEl>
                                        <p:attrNameLst>
                                          <p:attrName>style.visibility</p:attrName>
                                        </p:attrNameLst>
                                      </p:cBhvr>
                                      <p:to>
                                        <p:strVal val="visible"/>
                                      </p:to>
                                    </p:set>
                                    <p:animEffect filter="fade" transition="in">
                                      <p:cBhvr>
                                        <p:cTn dur="500" id="52"/>
                                        <p:tgtEl>
                                          <p:spTgt spid="24"/>
                                        </p:tgtEl>
                                      </p:cBhvr>
                                    </p:animEffect>
                                  </p:childTnLst>
                                </p:cTn>
                              </p:par>
                            </p:childTnLst>
                          </p:cTn>
                        </p:par>
                        <p:par>
                          <p:cTn fill="hold" id="53" nodeType="afterGroup">
                            <p:stCondLst>
                              <p:cond delay="5500"/>
                            </p:stCondLst>
                            <p:childTnLst>
                              <p:par>
                                <p:cTn fill="hold" id="54" nodeType="afterEffect" presetClass="entr" presetID="22" presetSubtype="8">
                                  <p:stCondLst>
                                    <p:cond delay="0"/>
                                  </p:stCondLst>
                                  <p:childTnLst>
                                    <p:set>
                                      <p:cBhvr>
                                        <p:cTn dur="1" fill="hold" id="55">
                                          <p:stCondLst>
                                            <p:cond delay="0"/>
                                          </p:stCondLst>
                                        </p:cTn>
                                        <p:tgtEl>
                                          <p:spTgt spid="10"/>
                                        </p:tgtEl>
                                        <p:attrNameLst>
                                          <p:attrName>style.visibility</p:attrName>
                                        </p:attrNameLst>
                                      </p:cBhvr>
                                      <p:to>
                                        <p:strVal val="visible"/>
                                      </p:to>
                                    </p:set>
                                    <p:animEffect filter="wipe(left)" transition="in">
                                      <p:cBhvr>
                                        <p:cTn dur="500" id="56"/>
                                        <p:tgtEl>
                                          <p:spTgt spid="10"/>
                                        </p:tgtEl>
                                      </p:cBhvr>
                                    </p:animEffect>
                                  </p:childTnLst>
                                </p:cTn>
                              </p:par>
                            </p:childTnLst>
                          </p:cTn>
                        </p:par>
                        <p:par>
                          <p:cTn fill="hold" id="57" nodeType="afterGroup">
                            <p:stCondLst>
                              <p:cond delay="6000"/>
                            </p:stCondLst>
                            <p:childTnLst>
                              <p:par>
                                <p:cTn fill="hold" id="58" nodeType="afterEffect" presetClass="entr" presetID="22" presetSubtype="1">
                                  <p:stCondLst>
                                    <p:cond delay="0"/>
                                  </p:stCondLst>
                                  <p:childTnLst>
                                    <p:set>
                                      <p:cBhvr>
                                        <p:cTn dur="1" fill="hold" id="59">
                                          <p:stCondLst>
                                            <p:cond delay="0"/>
                                          </p:stCondLst>
                                        </p:cTn>
                                        <p:tgtEl>
                                          <p:spTgt spid="9"/>
                                        </p:tgtEl>
                                        <p:attrNameLst>
                                          <p:attrName>style.visibility</p:attrName>
                                        </p:attrNameLst>
                                      </p:cBhvr>
                                      <p:to>
                                        <p:strVal val="visible"/>
                                      </p:to>
                                    </p:set>
                                    <p:animEffect filter="wipe(up)" transition="in">
                                      <p:cBhvr>
                                        <p:cTn dur="500" id="60"/>
                                        <p:tgtEl>
                                          <p:spTgt spid="9"/>
                                        </p:tgtEl>
                                      </p:cBhvr>
                                    </p:animEffect>
                                  </p:childTnLst>
                                </p:cTn>
                              </p:par>
                            </p:childTnLst>
                          </p:cTn>
                        </p:par>
                        <p:par>
                          <p:cTn fill="hold" id="61" nodeType="afterGroup">
                            <p:stCondLst>
                              <p:cond delay="6500"/>
                            </p:stCondLst>
                            <p:childTnLst>
                              <p:par>
                                <p:cTn fill="hold" grpId="0" id="62" nodeType="afterEffect" presetClass="entr" presetID="10" presetSubtype="0">
                                  <p:stCondLst>
                                    <p:cond delay="0"/>
                                  </p:stCondLst>
                                  <p:childTnLst>
                                    <p:set>
                                      <p:cBhvr>
                                        <p:cTn dur="1" fill="hold" id="63">
                                          <p:stCondLst>
                                            <p:cond delay="0"/>
                                          </p:stCondLst>
                                        </p:cTn>
                                        <p:tgtEl>
                                          <p:spTgt spid="75"/>
                                        </p:tgtEl>
                                        <p:attrNameLst>
                                          <p:attrName>style.visibility</p:attrName>
                                        </p:attrNameLst>
                                      </p:cBhvr>
                                      <p:to>
                                        <p:strVal val="visible"/>
                                      </p:to>
                                    </p:set>
                                    <p:animEffect filter="fade" transition="in">
                                      <p:cBhvr>
                                        <p:cTn dur="500" id="64"/>
                                        <p:tgtEl>
                                          <p:spTgt spid="75"/>
                                        </p:tgtEl>
                                      </p:cBhvr>
                                    </p:animEffect>
                                  </p:childTnLst>
                                </p:cTn>
                              </p:par>
                            </p:childTnLst>
                          </p:cTn>
                        </p:par>
                        <p:par>
                          <p:cTn fill="hold" id="65" nodeType="afterGroup">
                            <p:stCondLst>
                              <p:cond delay="7000"/>
                            </p:stCondLst>
                            <p:childTnLst>
                              <p:par>
                                <p:cTn fill="hold" grpId="0" id="66" nodeType="afterEffect" presetClass="entr" presetID="10" presetSubtype="0">
                                  <p:stCondLst>
                                    <p:cond delay="0"/>
                                  </p:stCondLst>
                                  <p:childTnLst>
                                    <p:set>
                                      <p:cBhvr>
                                        <p:cTn dur="1" fill="hold" id="67">
                                          <p:stCondLst>
                                            <p:cond delay="0"/>
                                          </p:stCondLst>
                                        </p:cTn>
                                        <p:tgtEl>
                                          <p:spTgt spid="25"/>
                                        </p:tgtEl>
                                        <p:attrNameLst>
                                          <p:attrName>style.visibility</p:attrName>
                                        </p:attrNameLst>
                                      </p:cBhvr>
                                      <p:to>
                                        <p:strVal val="visible"/>
                                      </p:to>
                                    </p:set>
                                    <p:animEffect filter="fade" transition="in">
                                      <p:cBhvr>
                                        <p:cTn dur="500" id="68"/>
                                        <p:tgtEl>
                                          <p:spTgt spid="25"/>
                                        </p:tgtEl>
                                      </p:cBhvr>
                                    </p:animEffect>
                                  </p:childTnLst>
                                </p:cTn>
                              </p:par>
                            </p:childTnLst>
                          </p:cTn>
                        </p:par>
                        <p:par>
                          <p:cTn fill="hold" id="69" nodeType="afterGroup">
                            <p:stCondLst>
                              <p:cond delay="7500"/>
                            </p:stCondLst>
                            <p:childTnLst>
                              <p:par>
                                <p:cTn fill="hold" grpId="0" id="70" nodeType="afterEffect" presetClass="entr" presetID="10" presetSubtype="0">
                                  <p:stCondLst>
                                    <p:cond delay="0"/>
                                  </p:stCondLst>
                                  <p:childTnLst>
                                    <p:set>
                                      <p:cBhvr>
                                        <p:cTn dur="1" fill="hold" id="71">
                                          <p:stCondLst>
                                            <p:cond delay="0"/>
                                          </p:stCondLst>
                                        </p:cTn>
                                        <p:tgtEl>
                                          <p:spTgt spid="26"/>
                                        </p:tgtEl>
                                        <p:attrNameLst>
                                          <p:attrName>style.visibility</p:attrName>
                                        </p:attrNameLst>
                                      </p:cBhvr>
                                      <p:to>
                                        <p:strVal val="visible"/>
                                      </p:to>
                                    </p:set>
                                    <p:animEffect filter="fade" transition="in">
                                      <p:cBhvr>
                                        <p:cTn dur="500" id="72"/>
                                        <p:tgtEl>
                                          <p:spTgt spid="26"/>
                                        </p:tgtEl>
                                      </p:cBhvr>
                                    </p:animEffect>
                                  </p:childTnLst>
                                </p:cTn>
                              </p:par>
                            </p:childTnLst>
                          </p:cTn>
                        </p:par>
                        <p:par>
                          <p:cTn fill="hold" id="73" nodeType="afterGroup">
                            <p:stCondLst>
                              <p:cond delay="8000"/>
                            </p:stCondLst>
                            <p:childTnLst>
                              <p:par>
                                <p:cTn fill="hold" id="74" nodeType="afterEffect" presetClass="entr" presetID="22" presetSubtype="2">
                                  <p:stCondLst>
                                    <p:cond delay="0"/>
                                  </p:stCondLst>
                                  <p:childTnLst>
                                    <p:set>
                                      <p:cBhvr>
                                        <p:cTn dur="1" fill="hold" id="75">
                                          <p:stCondLst>
                                            <p:cond delay="0"/>
                                          </p:stCondLst>
                                        </p:cTn>
                                        <p:tgtEl>
                                          <p:spTgt spid="8"/>
                                        </p:tgtEl>
                                        <p:attrNameLst>
                                          <p:attrName>style.visibility</p:attrName>
                                        </p:attrNameLst>
                                      </p:cBhvr>
                                      <p:to>
                                        <p:strVal val="visible"/>
                                      </p:to>
                                    </p:set>
                                    <p:animEffect filter="wipe(right)" transition="in">
                                      <p:cBhvr>
                                        <p:cTn dur="500" id="76"/>
                                        <p:tgtEl>
                                          <p:spTgt spid="8"/>
                                        </p:tgtEl>
                                      </p:cBhvr>
                                    </p:animEffect>
                                  </p:childTnLst>
                                </p:cTn>
                              </p:par>
                            </p:childTnLst>
                          </p:cTn>
                        </p:par>
                        <p:par>
                          <p:cTn fill="hold" id="77" nodeType="afterGroup">
                            <p:stCondLst>
                              <p:cond delay="8500"/>
                            </p:stCondLst>
                            <p:childTnLst>
                              <p:par>
                                <p:cTn fill="hold" id="78" nodeType="afterEffect" presetClass="entr" presetID="22" presetSubtype="1">
                                  <p:stCondLst>
                                    <p:cond delay="0"/>
                                  </p:stCondLst>
                                  <p:childTnLst>
                                    <p:set>
                                      <p:cBhvr>
                                        <p:cTn dur="1" fill="hold" id="79">
                                          <p:stCondLst>
                                            <p:cond delay="0"/>
                                          </p:stCondLst>
                                        </p:cTn>
                                        <p:tgtEl>
                                          <p:spTgt spid="7"/>
                                        </p:tgtEl>
                                        <p:attrNameLst>
                                          <p:attrName>style.visibility</p:attrName>
                                        </p:attrNameLst>
                                      </p:cBhvr>
                                      <p:to>
                                        <p:strVal val="visible"/>
                                      </p:to>
                                    </p:set>
                                    <p:animEffect filter="wipe(up)" transition="in">
                                      <p:cBhvr>
                                        <p:cTn dur="500" id="80"/>
                                        <p:tgtEl>
                                          <p:spTgt spid="7"/>
                                        </p:tgtEl>
                                      </p:cBhvr>
                                    </p:animEffect>
                                  </p:childTnLst>
                                </p:cTn>
                              </p:par>
                            </p:childTnLst>
                          </p:cTn>
                        </p:par>
                        <p:par>
                          <p:cTn fill="hold" id="81" nodeType="afterGroup">
                            <p:stCondLst>
                              <p:cond delay="9000"/>
                            </p:stCondLst>
                            <p:childTnLst>
                              <p:par>
                                <p:cTn fill="hold" grpId="0" id="82" nodeType="afterEffect" presetClass="entr" presetID="10" presetSubtype="0">
                                  <p:stCondLst>
                                    <p:cond delay="0"/>
                                  </p:stCondLst>
                                  <p:childTnLst>
                                    <p:set>
                                      <p:cBhvr>
                                        <p:cTn dur="1" fill="hold" id="83">
                                          <p:stCondLst>
                                            <p:cond delay="0"/>
                                          </p:stCondLst>
                                        </p:cTn>
                                        <p:tgtEl>
                                          <p:spTgt spid="78"/>
                                        </p:tgtEl>
                                        <p:attrNameLst>
                                          <p:attrName>style.visibility</p:attrName>
                                        </p:attrNameLst>
                                      </p:cBhvr>
                                      <p:to>
                                        <p:strVal val="visible"/>
                                      </p:to>
                                    </p:set>
                                    <p:animEffect filter="fade" transition="in">
                                      <p:cBhvr>
                                        <p:cTn dur="500" id="84"/>
                                        <p:tgtEl>
                                          <p:spTgt spid="78"/>
                                        </p:tgtEl>
                                      </p:cBhvr>
                                    </p:animEffect>
                                  </p:childTnLst>
                                </p:cTn>
                              </p:par>
                            </p:childTnLst>
                          </p:cTn>
                        </p:par>
                        <p:par>
                          <p:cTn fill="hold" id="85" nodeType="afterGroup">
                            <p:stCondLst>
                              <p:cond delay="9500"/>
                            </p:stCondLst>
                            <p:childTnLst>
                              <p:par>
                                <p:cTn fill="hold" grpId="0" id="86" nodeType="afterEffect" presetClass="entr" presetID="10" presetSubtype="0">
                                  <p:stCondLst>
                                    <p:cond delay="0"/>
                                  </p:stCondLst>
                                  <p:childTnLst>
                                    <p:set>
                                      <p:cBhvr>
                                        <p:cTn dur="1" fill="hold" id="87">
                                          <p:stCondLst>
                                            <p:cond delay="0"/>
                                          </p:stCondLst>
                                        </p:cTn>
                                        <p:tgtEl>
                                          <p:spTgt spid="20"/>
                                        </p:tgtEl>
                                        <p:attrNameLst>
                                          <p:attrName>style.visibility</p:attrName>
                                        </p:attrNameLst>
                                      </p:cBhvr>
                                      <p:to>
                                        <p:strVal val="visible"/>
                                      </p:to>
                                    </p:set>
                                    <p:animEffect filter="fade" transition="in">
                                      <p:cBhvr>
                                        <p:cTn dur="500" id="88"/>
                                        <p:tgtEl>
                                          <p:spTgt spid="20"/>
                                        </p:tgtEl>
                                      </p:cBhvr>
                                    </p:animEffect>
                                  </p:childTnLst>
                                </p:cTn>
                              </p:par>
                            </p:childTnLst>
                          </p:cTn>
                        </p:par>
                        <p:par>
                          <p:cTn fill="hold" id="89" nodeType="afterGroup">
                            <p:stCondLst>
                              <p:cond delay="10000"/>
                            </p:stCondLst>
                            <p:childTnLst>
                              <p:par>
                                <p:cTn fill="hold" grpId="0" id="90" nodeType="afterEffect" presetClass="entr" presetID="10" presetSubtype="0">
                                  <p:stCondLst>
                                    <p:cond delay="0"/>
                                  </p:stCondLst>
                                  <p:childTnLst>
                                    <p:set>
                                      <p:cBhvr>
                                        <p:cTn dur="1" fill="hold" id="91">
                                          <p:stCondLst>
                                            <p:cond delay="0"/>
                                          </p:stCondLst>
                                        </p:cTn>
                                        <p:tgtEl>
                                          <p:spTgt spid="21"/>
                                        </p:tgtEl>
                                        <p:attrNameLst>
                                          <p:attrName>style.visibility</p:attrName>
                                        </p:attrNameLst>
                                      </p:cBhvr>
                                      <p:to>
                                        <p:strVal val="visible"/>
                                      </p:to>
                                    </p:set>
                                    <p:animEffect filter="fade" transition="in">
                                      <p:cBhvr>
                                        <p:cTn dur="500" id="92"/>
                                        <p:tgtEl>
                                          <p:spTgt spid="21"/>
                                        </p:tgtEl>
                                      </p:cBhvr>
                                    </p:animEffect>
                                  </p:childTnLst>
                                </p:cTn>
                              </p:par>
                            </p:childTnLst>
                          </p:cTn>
                        </p:par>
                        <p:par>
                          <p:cTn fill="hold" id="93" nodeType="afterGroup">
                            <p:stCondLst>
                              <p:cond delay="10500"/>
                            </p:stCondLst>
                            <p:childTnLst>
                              <p:par>
                                <p:cTn fill="hold" id="94" nodeType="afterEffect" presetClass="entr" presetID="22" presetSubtype="1">
                                  <p:stCondLst>
                                    <p:cond delay="0"/>
                                  </p:stCondLst>
                                  <p:childTnLst>
                                    <p:set>
                                      <p:cBhvr>
                                        <p:cTn dur="1" fill="hold" id="95">
                                          <p:stCondLst>
                                            <p:cond delay="0"/>
                                          </p:stCondLst>
                                        </p:cTn>
                                        <p:tgtEl>
                                          <p:spTgt spid="11"/>
                                        </p:tgtEl>
                                        <p:attrNameLst>
                                          <p:attrName>style.visibility</p:attrName>
                                        </p:attrNameLst>
                                      </p:cBhvr>
                                      <p:to>
                                        <p:strVal val="visible"/>
                                      </p:to>
                                    </p:set>
                                    <p:animEffect filter="wipe(up)" transition="in">
                                      <p:cBhvr>
                                        <p:cTn dur="500" id="96"/>
                                        <p:tgtEl>
                                          <p:spTgt spid="11"/>
                                        </p:tgtEl>
                                      </p:cBhvr>
                                    </p:animEffect>
                                  </p:childTnLst>
                                </p:cTn>
                              </p:par>
                            </p:childTnLst>
                          </p:cTn>
                        </p:par>
                        <p:par>
                          <p:cTn fill="hold" id="97" nodeType="afterGroup">
                            <p:stCondLst>
                              <p:cond delay="11000"/>
                            </p:stCondLst>
                            <p:childTnLst>
                              <p:par>
                                <p:cTn fill="hold" id="98" nodeType="afterEffect" presetClass="entr" presetID="22" presetSubtype="8">
                                  <p:stCondLst>
                                    <p:cond delay="0"/>
                                  </p:stCondLst>
                                  <p:childTnLst>
                                    <p:set>
                                      <p:cBhvr>
                                        <p:cTn dur="1" fill="hold" id="99">
                                          <p:stCondLst>
                                            <p:cond delay="0"/>
                                          </p:stCondLst>
                                        </p:cTn>
                                        <p:tgtEl>
                                          <p:spTgt spid="68"/>
                                        </p:tgtEl>
                                        <p:attrNameLst>
                                          <p:attrName>style.visibility</p:attrName>
                                        </p:attrNameLst>
                                      </p:cBhvr>
                                      <p:to>
                                        <p:strVal val="visible"/>
                                      </p:to>
                                    </p:set>
                                    <p:animEffect filter="wipe(left)" transition="in">
                                      <p:cBhvr>
                                        <p:cTn dur="500" id="100"/>
                                        <p:tgtEl>
                                          <p:spTgt spid="68"/>
                                        </p:tgtEl>
                                      </p:cBhvr>
                                    </p:animEffect>
                                  </p:childTnLst>
                                </p:cTn>
                              </p:par>
                            </p:childTnLst>
                          </p:cTn>
                        </p:par>
                        <p:par>
                          <p:cTn fill="hold" id="101" nodeType="afterGroup">
                            <p:stCondLst>
                              <p:cond delay="11500"/>
                            </p:stCondLst>
                            <p:childTnLst>
                              <p:par>
                                <p:cTn fill="hold" grpId="0" id="102" nodeType="afterEffect" presetClass="entr" presetID="10" presetSubtype="0">
                                  <p:stCondLst>
                                    <p:cond delay="0"/>
                                  </p:stCondLst>
                                  <p:childTnLst>
                                    <p:set>
                                      <p:cBhvr>
                                        <p:cTn dur="1" fill="hold" id="103">
                                          <p:stCondLst>
                                            <p:cond delay="0"/>
                                          </p:stCondLst>
                                        </p:cTn>
                                        <p:tgtEl>
                                          <p:spTgt spid="76"/>
                                        </p:tgtEl>
                                        <p:attrNameLst>
                                          <p:attrName>style.visibility</p:attrName>
                                        </p:attrNameLst>
                                      </p:cBhvr>
                                      <p:to>
                                        <p:strVal val="visible"/>
                                      </p:to>
                                    </p:set>
                                    <p:animEffect filter="fade" transition="in">
                                      <p:cBhvr>
                                        <p:cTn dur="500" id="104"/>
                                        <p:tgtEl>
                                          <p:spTgt spid="76"/>
                                        </p:tgtEl>
                                      </p:cBhvr>
                                    </p:animEffect>
                                  </p:childTnLst>
                                </p:cTn>
                              </p:par>
                            </p:childTnLst>
                          </p:cTn>
                        </p:par>
                        <p:par>
                          <p:cTn fill="hold" id="105" nodeType="afterGroup">
                            <p:stCondLst>
                              <p:cond delay="12000"/>
                            </p:stCondLst>
                            <p:childTnLst>
                              <p:par>
                                <p:cTn fill="hold" grpId="0" id="106" nodeType="afterEffect" presetClass="entr" presetID="10" presetSubtype="0">
                                  <p:stCondLst>
                                    <p:cond delay="0"/>
                                  </p:stCondLst>
                                  <p:childTnLst>
                                    <p:set>
                                      <p:cBhvr>
                                        <p:cTn dur="1" fill="hold" id="107">
                                          <p:stCondLst>
                                            <p:cond delay="0"/>
                                          </p:stCondLst>
                                        </p:cTn>
                                        <p:tgtEl>
                                          <p:spTgt spid="18"/>
                                        </p:tgtEl>
                                        <p:attrNameLst>
                                          <p:attrName>style.visibility</p:attrName>
                                        </p:attrNameLst>
                                      </p:cBhvr>
                                      <p:to>
                                        <p:strVal val="visible"/>
                                      </p:to>
                                    </p:set>
                                    <p:animEffect filter="fade" transition="in">
                                      <p:cBhvr>
                                        <p:cTn dur="500" id="108"/>
                                        <p:tgtEl>
                                          <p:spTgt spid="18"/>
                                        </p:tgtEl>
                                      </p:cBhvr>
                                    </p:animEffect>
                                  </p:childTnLst>
                                </p:cTn>
                              </p:par>
                            </p:childTnLst>
                          </p:cTn>
                        </p:par>
                        <p:par>
                          <p:cTn fill="hold" id="109" nodeType="afterGroup">
                            <p:stCondLst>
                              <p:cond delay="12500"/>
                            </p:stCondLst>
                            <p:childTnLst>
                              <p:par>
                                <p:cTn fill="hold" grpId="0" id="110" nodeType="afterEffect" presetClass="entr" presetID="10" presetSubtype="0">
                                  <p:stCondLst>
                                    <p:cond delay="0"/>
                                  </p:stCondLst>
                                  <p:childTnLst>
                                    <p:set>
                                      <p:cBhvr>
                                        <p:cTn dur="1" fill="hold" id="111">
                                          <p:stCondLst>
                                            <p:cond delay="0"/>
                                          </p:stCondLst>
                                        </p:cTn>
                                        <p:tgtEl>
                                          <p:spTgt spid="19"/>
                                        </p:tgtEl>
                                        <p:attrNameLst>
                                          <p:attrName>style.visibility</p:attrName>
                                        </p:attrNameLst>
                                      </p:cBhvr>
                                      <p:to>
                                        <p:strVal val="visible"/>
                                      </p:to>
                                    </p:set>
                                    <p:animEffect filter="fade" transition="in">
                                      <p:cBhvr>
                                        <p:cTn dur="500" id="112"/>
                                        <p:tgtEl>
                                          <p:spTgt spid="19"/>
                                        </p:tgtEl>
                                      </p:cBhvr>
                                    </p:animEffect>
                                  </p:childTnLst>
                                </p:cTn>
                              </p:par>
                            </p:childTnLst>
                          </p:cTn>
                        </p:par>
                        <p:par>
                          <p:cTn fill="hold" id="113" nodeType="afterGroup">
                            <p:stCondLst>
                              <p:cond delay="13000"/>
                            </p:stCondLst>
                            <p:childTnLst>
                              <p:par>
                                <p:cTn fill="hold" id="114" nodeType="afterEffect" presetClass="entr" presetID="22" presetSubtype="1">
                                  <p:stCondLst>
                                    <p:cond delay="0"/>
                                  </p:stCondLst>
                                  <p:childTnLst>
                                    <p:set>
                                      <p:cBhvr>
                                        <p:cTn dur="1" fill="hold" id="115">
                                          <p:stCondLst>
                                            <p:cond delay="0"/>
                                          </p:stCondLst>
                                        </p:cTn>
                                        <p:tgtEl>
                                          <p:spTgt spid="12"/>
                                        </p:tgtEl>
                                        <p:attrNameLst>
                                          <p:attrName>style.visibility</p:attrName>
                                        </p:attrNameLst>
                                      </p:cBhvr>
                                      <p:to>
                                        <p:strVal val="visible"/>
                                      </p:to>
                                    </p:set>
                                    <p:animEffect filter="wipe(up)" transition="in">
                                      <p:cBhvr>
                                        <p:cTn dur="500" id="116"/>
                                        <p:tgtEl>
                                          <p:spTgt spid="12"/>
                                        </p:tgtEl>
                                      </p:cBhvr>
                                    </p:animEffect>
                                  </p:childTnLst>
                                </p:cTn>
                              </p:par>
                            </p:childTnLst>
                          </p:cTn>
                        </p:par>
                        <p:par>
                          <p:cTn fill="hold" id="117" nodeType="afterGroup">
                            <p:stCondLst>
                              <p:cond delay="13500"/>
                            </p:stCondLst>
                            <p:childTnLst>
                              <p:par>
                                <p:cTn fill="hold" id="118" nodeType="afterEffect" presetClass="entr" presetID="22" presetSubtype="2">
                                  <p:stCondLst>
                                    <p:cond delay="0"/>
                                  </p:stCondLst>
                                  <p:childTnLst>
                                    <p:set>
                                      <p:cBhvr>
                                        <p:cTn dur="1" fill="hold" id="119">
                                          <p:stCondLst>
                                            <p:cond delay="0"/>
                                          </p:stCondLst>
                                        </p:cTn>
                                        <p:tgtEl>
                                          <p:spTgt spid="73"/>
                                        </p:tgtEl>
                                        <p:attrNameLst>
                                          <p:attrName>style.visibility</p:attrName>
                                        </p:attrNameLst>
                                      </p:cBhvr>
                                      <p:to>
                                        <p:strVal val="visible"/>
                                      </p:to>
                                    </p:set>
                                    <p:animEffect filter="wipe(right)" transition="in">
                                      <p:cBhvr>
                                        <p:cTn dur="500" id="120"/>
                                        <p:tgtEl>
                                          <p:spTgt spid="7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P grpId="0" spid="19"/>
      <p:bldP grpId="0" spid="20"/>
      <p:bldP grpId="0" spid="21"/>
      <p:bldP grpId="0" spid="22"/>
      <p:bldP grpId="0" spid="23"/>
      <p:bldP grpId="0" spid="24"/>
      <p:bldP grpId="0" spid="25"/>
      <p:bldP grpId="0" spid="26"/>
      <p:bldP grpId="0" spid="47"/>
      <p:bldP grpId="0" spid="74"/>
      <p:bldP grpId="0" spid="75"/>
      <p:bldP grpId="0" spid="76"/>
      <p:bldP grpId="0" spid="77"/>
      <p:bldP grpId="0" spid="78"/>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8"/>
          <p:cNvGrpSpPr/>
          <p:nvPr/>
        </p:nvGrpSpPr>
        <p:grpSpPr>
          <a:xfrm>
            <a:off x="655830" y="1028726"/>
            <a:ext cx="1080120" cy="1026431"/>
            <a:chOff x="874440" y="1371212"/>
            <a:chExt cx="1440160" cy="1368152"/>
          </a:xfrm>
        </p:grpSpPr>
        <p:sp>
          <p:nvSpPr>
            <p:cNvPr id="8" name="矩形 22"/>
            <p:cNvSpPr/>
            <p:nvPr/>
          </p:nvSpPr>
          <p:spPr>
            <a:xfrm>
              <a:off x="874440" y="1371212"/>
              <a:ext cx="1440160" cy="1368152"/>
            </a:xfrm>
            <a:prstGeom prst="rect">
              <a:avLst/>
            </a:prstGeom>
            <a:solidFill>
              <a:schemeClr val="accent1"/>
            </a:solidFill>
            <a:ln algn="ctr" cap="flat" cmpd="sng" w="25400">
              <a:solidFill>
                <a:sysClr lastClr="FFFFFF" val="window"/>
              </a:solidFill>
              <a:prstDash val="solid"/>
            </a:ln>
            <a:effectLst/>
          </p:spPr>
          <p:txBody>
            <a:bodyPr anchor="ctr" rtlCol="0"/>
            <a:lstStyle/>
            <a:p>
              <a:pPr algn="ctr" defTabSz="685800">
                <a:defRPr/>
              </a:pPr>
              <a:endParaRPr kern="0" lang="en-US" sz="1100">
                <a:solidFill>
                  <a:sysClr lastClr="FFFFFF" val="window"/>
                </a:solidFill>
                <a:latin typeface="Calibri"/>
              </a:endParaRPr>
            </a:p>
          </p:txBody>
        </p:sp>
        <p:sp>
          <p:nvSpPr>
            <p:cNvPr id="20" name="TextBox 19"/>
            <p:cNvSpPr txBox="1"/>
            <p:nvPr/>
          </p:nvSpPr>
          <p:spPr>
            <a:xfrm flipH="1">
              <a:off x="1123396" y="1676723"/>
              <a:ext cx="942247" cy="576910"/>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anose="020b0503020202020204" pitchFamily="34" typeface="Agency FB"/>
                  <a:ea charset="-122" panose="020b0503020204020204" pitchFamily="34" typeface="微软雅黑"/>
                </a:defRPr>
              </a:lvl1pPr>
            </a:lstStyle>
            <a:p>
              <a:pPr algn="ctr" defTabSz="685800">
                <a:defRPr/>
              </a:pPr>
              <a:r>
                <a:rPr altLang="zh-CN" b="0" lang="en-US" sz="2800">
                  <a:solidFill>
                    <a:sysClr lastClr="FFFFFF" val="window"/>
                  </a:solidFill>
                  <a:latin typeface="+mj-lt"/>
                  <a:cs charset="0" pitchFamily="18" typeface="Times New Roman"/>
                </a:rPr>
                <a:t>01</a:t>
              </a:r>
            </a:p>
          </p:txBody>
        </p:sp>
      </p:grpSp>
      <p:grpSp>
        <p:nvGrpSpPr>
          <p:cNvPr id="4" name="Group 11"/>
          <p:cNvGrpSpPr/>
          <p:nvPr/>
        </p:nvGrpSpPr>
        <p:grpSpPr>
          <a:xfrm>
            <a:off x="979866" y="1893089"/>
            <a:ext cx="1080120" cy="1026431"/>
            <a:chOff x="1306488" y="2523340"/>
            <a:chExt cx="1440160" cy="1368152"/>
          </a:xfrm>
        </p:grpSpPr>
        <p:sp>
          <p:nvSpPr>
            <p:cNvPr id="11" name="矩形 25"/>
            <p:cNvSpPr/>
            <p:nvPr/>
          </p:nvSpPr>
          <p:spPr>
            <a:xfrm>
              <a:off x="1306488" y="2523340"/>
              <a:ext cx="1440160" cy="1368152"/>
            </a:xfrm>
            <a:prstGeom prst="rect">
              <a:avLst/>
            </a:prstGeom>
            <a:solidFill>
              <a:schemeClr val="accent2"/>
            </a:solidFill>
            <a:ln algn="ctr" cap="flat" cmpd="sng" w="25400">
              <a:solidFill>
                <a:sysClr lastClr="FFFFFF" val="window"/>
              </a:solidFill>
              <a:prstDash val="solid"/>
            </a:ln>
            <a:effectLst>
              <a:outerShdw algn="l" dist="114300" rotWithShape="0">
                <a:sysClr lastClr="FFFFFF" val="window">
                  <a:alpha val="80000"/>
                </a:sysClr>
              </a:outerShdw>
            </a:effectLst>
          </p:spPr>
          <p:txBody>
            <a:bodyPr anchor="ctr" rtlCol="0"/>
            <a:lstStyle/>
            <a:p>
              <a:pPr algn="ctr" defTabSz="685800">
                <a:defRPr/>
              </a:pPr>
              <a:endParaRPr kern="0" lang="en-US" sz="1100">
                <a:solidFill>
                  <a:sysClr lastClr="FFFFFF" val="window"/>
                </a:solidFill>
                <a:latin typeface="Calibri"/>
              </a:endParaRPr>
            </a:p>
          </p:txBody>
        </p:sp>
        <p:sp>
          <p:nvSpPr>
            <p:cNvPr id="21" name="TextBox 20"/>
            <p:cNvSpPr txBox="1"/>
            <p:nvPr/>
          </p:nvSpPr>
          <p:spPr>
            <a:xfrm flipH="1">
              <a:off x="1555444" y="2865492"/>
              <a:ext cx="942247" cy="576910"/>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anose="020b0503020202020204" pitchFamily="34" typeface="Agency FB"/>
                  <a:ea charset="-122" panose="020b0503020204020204" pitchFamily="34" typeface="微软雅黑"/>
                </a:defRPr>
              </a:lvl1pPr>
            </a:lstStyle>
            <a:p>
              <a:pPr algn="ctr" defTabSz="685800">
                <a:defRPr/>
              </a:pPr>
              <a:r>
                <a:rPr altLang="zh-CN" b="0" lang="en-US" sz="2800">
                  <a:solidFill>
                    <a:sysClr lastClr="FFFFFF" val="window"/>
                  </a:solidFill>
                  <a:latin typeface="+mj-lt"/>
                  <a:cs charset="0" pitchFamily="18" typeface="Times New Roman"/>
                </a:rPr>
                <a:t>02</a:t>
              </a:r>
            </a:p>
          </p:txBody>
        </p:sp>
      </p:grpSp>
      <p:grpSp>
        <p:nvGrpSpPr>
          <p:cNvPr id="5" name="Group 14"/>
          <p:cNvGrpSpPr/>
          <p:nvPr/>
        </p:nvGrpSpPr>
        <p:grpSpPr>
          <a:xfrm>
            <a:off x="655830" y="2757452"/>
            <a:ext cx="1080120" cy="1026431"/>
            <a:chOff x="874440" y="3675468"/>
            <a:chExt cx="1440160" cy="1368152"/>
          </a:xfrm>
        </p:grpSpPr>
        <p:sp>
          <p:nvSpPr>
            <p:cNvPr id="14" name="矩形 28"/>
            <p:cNvSpPr/>
            <p:nvPr/>
          </p:nvSpPr>
          <p:spPr>
            <a:xfrm>
              <a:off x="874440" y="3675468"/>
              <a:ext cx="1440160" cy="1368152"/>
            </a:xfrm>
            <a:prstGeom prst="rect">
              <a:avLst/>
            </a:prstGeom>
            <a:solidFill>
              <a:schemeClr val="accent3"/>
            </a:solidFill>
            <a:ln algn="ctr" cap="flat" cmpd="sng" w="25400">
              <a:solidFill>
                <a:sysClr lastClr="FFFFFF" val="window"/>
              </a:solidFill>
              <a:prstDash val="solid"/>
            </a:ln>
            <a:effectLst/>
          </p:spPr>
          <p:txBody>
            <a:bodyPr anchor="ctr" rtlCol="0"/>
            <a:lstStyle/>
            <a:p>
              <a:pPr algn="ctr" defTabSz="685800">
                <a:defRPr/>
              </a:pPr>
              <a:endParaRPr kern="0" lang="en-US" sz="1100">
                <a:solidFill>
                  <a:sysClr lastClr="FFFFFF" val="window"/>
                </a:solidFill>
                <a:latin charset="0" panose="020b0604020202020204" pitchFamily="34" typeface="Arial"/>
              </a:endParaRPr>
            </a:p>
          </p:txBody>
        </p:sp>
        <p:sp>
          <p:nvSpPr>
            <p:cNvPr id="22" name="TextBox 21"/>
            <p:cNvSpPr txBox="1"/>
            <p:nvPr/>
          </p:nvSpPr>
          <p:spPr>
            <a:xfrm flipH="1">
              <a:off x="1084320" y="4001698"/>
              <a:ext cx="942247" cy="576910"/>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anose="020b0503020202020204" pitchFamily="34" typeface="Agency FB"/>
                  <a:ea charset="-122" panose="020b0503020204020204" pitchFamily="34" typeface="微软雅黑"/>
                </a:defRPr>
              </a:lvl1pPr>
            </a:lstStyle>
            <a:p>
              <a:pPr algn="ctr" defTabSz="685800">
                <a:defRPr/>
              </a:pPr>
              <a:r>
                <a:rPr altLang="zh-CN" b="0" lang="en-US" sz="2800">
                  <a:solidFill>
                    <a:sysClr lastClr="FFFFFF" val="window"/>
                  </a:solidFill>
                  <a:latin typeface="+mj-lt"/>
                  <a:cs charset="0" pitchFamily="18" typeface="Times New Roman"/>
                </a:rPr>
                <a:t>03</a:t>
              </a:r>
            </a:p>
          </p:txBody>
        </p:sp>
      </p:grpSp>
      <p:grpSp>
        <p:nvGrpSpPr>
          <p:cNvPr id="6" name="Group 17"/>
          <p:cNvGrpSpPr/>
          <p:nvPr/>
        </p:nvGrpSpPr>
        <p:grpSpPr>
          <a:xfrm>
            <a:off x="979866" y="3621815"/>
            <a:ext cx="1080120" cy="1026431"/>
            <a:chOff x="1306488" y="4827596"/>
            <a:chExt cx="1440160" cy="1368152"/>
          </a:xfrm>
        </p:grpSpPr>
        <p:sp>
          <p:nvSpPr>
            <p:cNvPr id="17" name="矩形 31"/>
            <p:cNvSpPr/>
            <p:nvPr/>
          </p:nvSpPr>
          <p:spPr>
            <a:xfrm>
              <a:off x="1306488" y="4827596"/>
              <a:ext cx="1440160" cy="1368152"/>
            </a:xfrm>
            <a:prstGeom prst="rect">
              <a:avLst/>
            </a:prstGeom>
            <a:solidFill>
              <a:schemeClr val="accent4"/>
            </a:solidFill>
            <a:ln algn="ctr" cap="flat" cmpd="sng" w="25400">
              <a:solidFill>
                <a:sysClr lastClr="FFFFFF" val="window"/>
              </a:solidFill>
              <a:prstDash val="solid"/>
            </a:ln>
            <a:effectLst/>
          </p:spPr>
          <p:txBody>
            <a:bodyPr anchor="ctr" rtlCol="0"/>
            <a:lstStyle/>
            <a:p>
              <a:pPr algn="ctr" defTabSz="685800">
                <a:defRPr/>
              </a:pPr>
              <a:endParaRPr kern="0" lang="en-US" sz="1100">
                <a:solidFill>
                  <a:sysClr lastClr="FFFFFF" val="window"/>
                </a:solidFill>
                <a:latin typeface="Calibri"/>
              </a:endParaRPr>
            </a:p>
          </p:txBody>
        </p:sp>
        <p:sp>
          <p:nvSpPr>
            <p:cNvPr id="23" name="TextBox 22"/>
            <p:cNvSpPr txBox="1"/>
            <p:nvPr/>
          </p:nvSpPr>
          <p:spPr>
            <a:xfrm flipH="1">
              <a:off x="1516368" y="5190467"/>
              <a:ext cx="942247" cy="576910"/>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anose="020b0503020202020204" pitchFamily="34" typeface="Agency FB"/>
                  <a:ea charset="-122" panose="020b0503020204020204" pitchFamily="34" typeface="微软雅黑"/>
                </a:defRPr>
              </a:lvl1pPr>
            </a:lstStyle>
            <a:p>
              <a:pPr algn="ctr" defTabSz="685800">
                <a:defRPr/>
              </a:pPr>
              <a:r>
                <a:rPr altLang="zh-CN" b="0" lang="en-US" sz="2800">
                  <a:solidFill>
                    <a:sysClr lastClr="FFFFFF" val="window"/>
                  </a:solidFill>
                  <a:latin typeface="+mj-lt"/>
                  <a:cs charset="0" pitchFamily="18" typeface="Times New Roman"/>
                </a:rPr>
                <a:t>04</a:t>
              </a:r>
            </a:p>
          </p:txBody>
        </p:sp>
      </p:grpSp>
      <p:grpSp>
        <p:nvGrpSpPr>
          <p:cNvPr id="7" name="Group 3"/>
          <p:cNvGrpSpPr/>
          <p:nvPr/>
        </p:nvGrpSpPr>
        <p:grpSpPr>
          <a:xfrm>
            <a:off x="2384022" y="1079849"/>
            <a:ext cx="3348372" cy="1026431"/>
            <a:chOff x="3178696" y="1439355"/>
            <a:chExt cx="4464496" cy="1368152"/>
          </a:xfrm>
        </p:grpSpPr>
        <p:sp>
          <p:nvSpPr>
            <p:cNvPr id="10" name="矩形 24"/>
            <p:cNvSpPr/>
            <p:nvPr/>
          </p:nvSpPr>
          <p:spPr>
            <a:xfrm>
              <a:off x="3178696" y="1439355"/>
              <a:ext cx="4464496" cy="1368152"/>
            </a:xfrm>
            <a:prstGeom prst="rect">
              <a:avLst/>
            </a:prstGeom>
            <a:solidFill>
              <a:schemeClr val="accent1">
                <a:alpha val="60000"/>
              </a:schemeClr>
            </a:solidFill>
            <a:ln algn="ctr" cap="flat" cmpd="sng" w="25400">
              <a:solidFill>
                <a:sysClr lastClr="FFFFFF" val="window"/>
              </a:solidFill>
              <a:prstDash val="solid"/>
            </a:ln>
            <a:effectLst/>
          </p:spPr>
          <p:txBody>
            <a:bodyPr anchor="ctr" rtlCol="0"/>
            <a:lstStyle/>
            <a:p>
              <a:pPr algn="ctr" defTabSz="685800">
                <a:defRPr/>
              </a:pPr>
              <a:endParaRPr kern="0" lang="en-US" sz="900">
                <a:solidFill>
                  <a:schemeClr val="bg1"/>
                </a:solidFill>
                <a:latin charset="-122" panose="020b0503020204020204" pitchFamily="34" typeface="微软雅黑"/>
                <a:ea charset="-122" panose="020b0503020204020204" pitchFamily="34" typeface="微软雅黑"/>
              </a:endParaRPr>
            </a:p>
          </p:txBody>
        </p:sp>
        <p:sp>
          <p:nvSpPr>
            <p:cNvPr id="29" name="Rectangle 28"/>
            <p:cNvSpPr/>
            <p:nvPr/>
          </p:nvSpPr>
          <p:spPr>
            <a:xfrm>
              <a:off x="3450024" y="1649024"/>
              <a:ext cx="3921839" cy="670353"/>
            </a:xfrm>
            <a:prstGeom prst="rect">
              <a:avLst/>
            </a:prstGeom>
          </p:spPr>
          <p:txBody>
            <a:bodyPr wrap="square">
              <a:spAutoFit/>
            </a:bodyPr>
            <a:lstStyle/>
            <a:p>
              <a:r>
                <a:rPr altLang="en-US" lang="zh-CN" sz="900">
                  <a:solidFill>
                    <a:schemeClr val="bg1"/>
                  </a:solidFill>
                  <a:latin charset="-122" panose="020b0503020204020204" pitchFamily="34" typeface="微软雅黑"/>
                  <a:ea charset="-122" panose="020b0503020204020204" pitchFamily="34" typeface="微软雅黑"/>
                </a:rPr>
                <a:t>的内容打在这里，或者通过复制您的文本后，在此框中选择粘贴，并选择只保留文字。您的内容打在这里，或者通过复制您的文本后，</a:t>
              </a:r>
            </a:p>
          </p:txBody>
        </p:sp>
      </p:grpSp>
      <p:grpSp>
        <p:nvGrpSpPr>
          <p:cNvPr id="9" name="Group 4"/>
          <p:cNvGrpSpPr/>
          <p:nvPr/>
        </p:nvGrpSpPr>
        <p:grpSpPr>
          <a:xfrm>
            <a:off x="2708058" y="1893089"/>
            <a:ext cx="3348372" cy="1026431"/>
            <a:chOff x="3610744" y="2523340"/>
            <a:chExt cx="4464496" cy="1368152"/>
          </a:xfrm>
        </p:grpSpPr>
        <p:sp>
          <p:nvSpPr>
            <p:cNvPr id="13" name="矩形 27"/>
            <p:cNvSpPr/>
            <p:nvPr/>
          </p:nvSpPr>
          <p:spPr>
            <a:xfrm>
              <a:off x="3610744" y="2523340"/>
              <a:ext cx="4464496" cy="1368152"/>
            </a:xfrm>
            <a:prstGeom prst="rect">
              <a:avLst/>
            </a:prstGeom>
            <a:solidFill>
              <a:schemeClr val="accent2">
                <a:alpha val="60000"/>
              </a:schemeClr>
            </a:solidFill>
            <a:ln algn="ctr" cap="flat" cmpd="sng" w="25400">
              <a:solidFill>
                <a:sysClr lastClr="FFFFFF" val="window"/>
              </a:solidFill>
              <a:prstDash val="solid"/>
            </a:ln>
            <a:effectLst/>
          </p:spPr>
          <p:txBody>
            <a:bodyPr anchor="ctr" rtlCol="0"/>
            <a:lstStyle/>
            <a:p>
              <a:pPr algn="ctr" defTabSz="685800">
                <a:defRPr/>
              </a:pPr>
              <a:endParaRPr kern="0" lang="en-US" sz="900">
                <a:solidFill>
                  <a:schemeClr val="bg1"/>
                </a:solidFill>
                <a:latin charset="-122" panose="020b0503020204020204" pitchFamily="34" typeface="微软雅黑"/>
                <a:ea charset="-122" panose="020b0503020204020204" pitchFamily="34" typeface="微软雅黑"/>
              </a:endParaRPr>
            </a:p>
          </p:txBody>
        </p:sp>
        <p:sp>
          <p:nvSpPr>
            <p:cNvPr id="30" name="Rectangle 29"/>
            <p:cNvSpPr/>
            <p:nvPr/>
          </p:nvSpPr>
          <p:spPr>
            <a:xfrm>
              <a:off x="3882072" y="2807507"/>
              <a:ext cx="3921839" cy="670353"/>
            </a:xfrm>
            <a:prstGeom prst="rect">
              <a:avLst/>
            </a:prstGeom>
          </p:spPr>
          <p:txBody>
            <a:bodyPr wrap="square">
              <a:spAutoFit/>
            </a:bodyPr>
            <a:lstStyle/>
            <a:p>
              <a:r>
                <a:rPr altLang="en-US" lang="zh-CN" sz="900">
                  <a:solidFill>
                    <a:schemeClr val="bg1"/>
                  </a:solidFill>
                  <a:latin charset="-122" panose="020b0503020204020204" pitchFamily="34" typeface="微软雅黑"/>
                  <a:ea charset="-122" panose="020b0503020204020204" pitchFamily="34" typeface="微软雅黑"/>
                </a:rPr>
                <a:t>的内容打在这里，或者通过复制您的文本后，在此框中选择粘贴，并选择只保留文字。您的内容打在这里，或者通过复制您的文本后</a:t>
              </a:r>
            </a:p>
          </p:txBody>
        </p:sp>
      </p:grpSp>
      <p:grpSp>
        <p:nvGrpSpPr>
          <p:cNvPr id="12" name="Group 5"/>
          <p:cNvGrpSpPr/>
          <p:nvPr/>
        </p:nvGrpSpPr>
        <p:grpSpPr>
          <a:xfrm>
            <a:off x="2384022" y="2757452"/>
            <a:ext cx="3348372" cy="1026431"/>
            <a:chOff x="3178696" y="3675468"/>
            <a:chExt cx="4464496" cy="1368152"/>
          </a:xfrm>
        </p:grpSpPr>
        <p:sp>
          <p:nvSpPr>
            <p:cNvPr id="16" name="矩形 30"/>
            <p:cNvSpPr/>
            <p:nvPr/>
          </p:nvSpPr>
          <p:spPr>
            <a:xfrm>
              <a:off x="3178696" y="3675468"/>
              <a:ext cx="4464496" cy="1368152"/>
            </a:xfrm>
            <a:prstGeom prst="rect">
              <a:avLst/>
            </a:prstGeom>
            <a:solidFill>
              <a:schemeClr val="accent3">
                <a:alpha val="70000"/>
              </a:schemeClr>
            </a:solidFill>
            <a:ln algn="ctr" cap="flat" cmpd="sng" w="25400">
              <a:solidFill>
                <a:sysClr lastClr="FFFFFF" val="window"/>
              </a:solidFill>
              <a:prstDash val="solid"/>
            </a:ln>
            <a:effectLst/>
          </p:spPr>
          <p:txBody>
            <a:bodyPr anchor="ctr" rtlCol="0"/>
            <a:lstStyle/>
            <a:p>
              <a:pPr algn="ctr" defTabSz="685800">
                <a:defRPr/>
              </a:pPr>
              <a:endParaRPr kern="0" lang="en-US" sz="900">
                <a:solidFill>
                  <a:schemeClr val="bg1"/>
                </a:solidFill>
                <a:latin charset="-122" panose="020b0503020204020204" pitchFamily="34" typeface="微软雅黑"/>
                <a:ea charset="-122" panose="020b0503020204020204" pitchFamily="34" typeface="微软雅黑"/>
              </a:endParaRPr>
            </a:p>
          </p:txBody>
        </p:sp>
        <p:sp>
          <p:nvSpPr>
            <p:cNvPr id="31" name="Rectangle 30"/>
            <p:cNvSpPr/>
            <p:nvPr/>
          </p:nvSpPr>
          <p:spPr>
            <a:xfrm>
              <a:off x="3450023" y="3939724"/>
              <a:ext cx="3921839" cy="670353"/>
            </a:xfrm>
            <a:prstGeom prst="rect">
              <a:avLst/>
            </a:prstGeom>
          </p:spPr>
          <p:txBody>
            <a:bodyPr wrap="square">
              <a:spAutoFit/>
            </a:bodyPr>
            <a:lstStyle/>
            <a:p>
              <a:r>
                <a:rPr altLang="en-US" lang="zh-CN" sz="900">
                  <a:solidFill>
                    <a:schemeClr val="bg1"/>
                  </a:solidFill>
                  <a:latin charset="-122" panose="020b0503020204020204" pitchFamily="34" typeface="微软雅黑"/>
                  <a:ea charset="-122" panose="020b0503020204020204" pitchFamily="34" typeface="微软雅黑"/>
                </a:rPr>
                <a:t>的内容打在这里，或者通过复制您的文本后，在此框中选择粘贴，并选择只保留文字。您的内容打在这里，或者通过复制您的</a:t>
              </a:r>
            </a:p>
          </p:txBody>
        </p:sp>
      </p:grpSp>
      <p:grpSp>
        <p:nvGrpSpPr>
          <p:cNvPr id="15" name="Group 6"/>
          <p:cNvGrpSpPr/>
          <p:nvPr/>
        </p:nvGrpSpPr>
        <p:grpSpPr>
          <a:xfrm>
            <a:off x="2708058" y="3621815"/>
            <a:ext cx="3348372" cy="1026431"/>
            <a:chOff x="3610744" y="4827596"/>
            <a:chExt cx="4464496" cy="1368152"/>
          </a:xfrm>
        </p:grpSpPr>
        <p:sp>
          <p:nvSpPr>
            <p:cNvPr id="19" name="矩形 33"/>
            <p:cNvSpPr/>
            <p:nvPr/>
          </p:nvSpPr>
          <p:spPr>
            <a:xfrm>
              <a:off x="3610744" y="4827596"/>
              <a:ext cx="4464496" cy="1368152"/>
            </a:xfrm>
            <a:prstGeom prst="rect">
              <a:avLst/>
            </a:prstGeom>
            <a:solidFill>
              <a:schemeClr val="accent4">
                <a:alpha val="60000"/>
              </a:schemeClr>
            </a:solidFill>
            <a:ln algn="ctr" cap="flat" cmpd="sng" w="25400">
              <a:solidFill>
                <a:sysClr lastClr="FFFFFF" val="window"/>
              </a:solidFill>
              <a:prstDash val="solid"/>
            </a:ln>
            <a:effectLst/>
          </p:spPr>
          <p:txBody>
            <a:bodyPr anchor="ctr" rtlCol="0"/>
            <a:lstStyle/>
            <a:p>
              <a:pPr algn="ctr" defTabSz="685800">
                <a:defRPr/>
              </a:pPr>
              <a:endParaRPr kern="0" lang="en-US" sz="900">
                <a:solidFill>
                  <a:schemeClr val="bg1"/>
                </a:solidFill>
                <a:latin charset="-122" panose="020b0503020204020204" pitchFamily="34" typeface="微软雅黑"/>
                <a:ea charset="-122" panose="020b0503020204020204" pitchFamily="34" typeface="微软雅黑"/>
              </a:endParaRPr>
            </a:p>
          </p:txBody>
        </p:sp>
        <p:sp>
          <p:nvSpPr>
            <p:cNvPr id="32" name="Rectangle 31"/>
            <p:cNvSpPr/>
            <p:nvPr/>
          </p:nvSpPr>
          <p:spPr>
            <a:xfrm>
              <a:off x="3882072" y="5200948"/>
              <a:ext cx="3921839" cy="670353"/>
            </a:xfrm>
            <a:prstGeom prst="rect">
              <a:avLst/>
            </a:prstGeom>
          </p:spPr>
          <p:txBody>
            <a:bodyPr wrap="square">
              <a:spAutoFit/>
            </a:bodyPr>
            <a:lstStyle/>
            <a:p>
              <a:r>
                <a:rPr altLang="en-US" lang="zh-CN" sz="900">
                  <a:solidFill>
                    <a:schemeClr val="bg1"/>
                  </a:solidFill>
                  <a:latin charset="-122" panose="020b0503020204020204" pitchFamily="34" typeface="微软雅黑"/>
                  <a:ea charset="-122" panose="020b0503020204020204" pitchFamily="34" typeface="微软雅黑"/>
                </a:rPr>
                <a:t>的内容打在这里，或者通过复制您的文本后，在此框中选择粘贴，并选择只保留文字。您的内容打在这里，或者通过复制您的文本后</a:t>
              </a:r>
            </a:p>
          </p:txBody>
        </p:sp>
      </p:grpSp>
      <p:sp>
        <p:nvSpPr>
          <p:cNvPr id="35" name="Rectangle 34"/>
          <p:cNvSpPr/>
          <p:nvPr/>
        </p:nvSpPr>
        <p:spPr>
          <a:xfrm>
            <a:off x="6259926" y="1955456"/>
            <a:ext cx="2730560" cy="480060"/>
          </a:xfrm>
          <a:prstGeom prst="rect">
            <a:avLst/>
          </a:prstGeom>
        </p:spPr>
        <p:txBody>
          <a:bodyPr bIns="34290" lIns="68580" rIns="68580" tIns="34290" wrap="square">
            <a:spAutoFit/>
          </a:bodyPr>
          <a:lstStyle/>
          <a:p>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的内容打在这里，或者通过复制您的文本后，在此框中选择粘贴，并选择只保留文字。您的内容打在这里</a:t>
            </a:r>
          </a:p>
        </p:txBody>
      </p:sp>
      <p:sp>
        <p:nvSpPr>
          <p:cNvPr id="36" name="Rectangle 35"/>
          <p:cNvSpPr/>
          <p:nvPr/>
        </p:nvSpPr>
        <p:spPr>
          <a:xfrm>
            <a:off x="6260697" y="2671258"/>
            <a:ext cx="2729790" cy="754380"/>
          </a:xfrm>
          <a:prstGeom prst="rect">
            <a:avLst/>
          </a:prstGeom>
        </p:spPr>
        <p:txBody>
          <a:bodyPr bIns="34290" lIns="68580" rIns="68580" tIns="34290" wrap="square">
            <a:spAutoFit/>
          </a:bodyPr>
          <a:lstStyle/>
          <a:p>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的内容打在这里，或者通过复制您的文本后，在此框中选择粘贴，并选择只保留文字。您的内容打在这里，或者通过复制您的文本后，，或者通过复制您的文本后，在此框中选择粘贴，并选择只保留文字。</a:t>
            </a:r>
          </a:p>
        </p:txBody>
      </p:sp>
      <p:sp>
        <p:nvSpPr>
          <p:cNvPr id="37" name="TextBox 36"/>
          <p:cNvSpPr txBox="1"/>
          <p:nvPr/>
        </p:nvSpPr>
        <p:spPr>
          <a:xfrm>
            <a:off x="6233863" y="1569824"/>
            <a:ext cx="746760" cy="251460"/>
          </a:xfrm>
          <a:prstGeom prst="rect">
            <a:avLst/>
          </a:prstGeom>
          <a:noFill/>
        </p:spPr>
        <p:txBody>
          <a:bodyPr bIns="34290" lIns="68580" rIns="68580" rtlCol="0" tIns="34290" wrap="none">
            <a:spAutoFit/>
          </a:bodyPr>
          <a:lstStyle/>
          <a:p>
            <a:pPr algn="ctr" fontAlgn="base">
              <a:spcBef>
                <a:spcPct val="0"/>
              </a:spcBef>
              <a:spcAft>
                <a:spcPct val="0"/>
              </a:spcAft>
            </a:pPr>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sym charset="-122" panose="02000000000000000000" pitchFamily="2" typeface="方正兰亭黑_GBK"/>
              </a:rPr>
              <a:t>添加标题</a:t>
            </a:r>
          </a:p>
        </p:txBody>
      </p:sp>
    </p:spTree>
    <p:extLst>
      <p:ext uri="{BB962C8B-B14F-4D97-AF65-F5344CB8AC3E}">
        <p14:creationId val="2703839733"/>
      </p:ext>
    </p:extLst>
  </p:cSld>
  <p:clrMapOvr>
    <a:masterClrMapping/>
  </p:clrMapOvr>
  <p:transition spd="slow">
    <p:comb/>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500" fill="hold" id="7"/>
                                        <p:tgtEl>
                                          <p:spTgt spid="7"/>
                                        </p:tgtEl>
                                        <p:attrNameLst>
                                          <p:attrName>ppt_x</p:attrName>
                                        </p:attrNameLst>
                                      </p:cBhvr>
                                      <p:tavLst>
                                        <p:tav tm="0">
                                          <p:val>
                                            <p:strVal val="0-#ppt_w/2"/>
                                          </p:val>
                                        </p:tav>
                                        <p:tav tm="100000">
                                          <p:val>
                                            <p:strVal val="#ppt_x"/>
                                          </p:val>
                                        </p:tav>
                                      </p:tavLst>
                                    </p:anim>
                                    <p:anim calcmode="lin" valueType="num">
                                      <p:cBhvr additive="base">
                                        <p:cTn dur="500" fill="hold" id="8"/>
                                        <p:tgtEl>
                                          <p:spTgt spid="7"/>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childTnLst>
                                    <p:set>
                                      <p:cBhvr>
                                        <p:cTn dur="1" fill="hold" id="11">
                                          <p:stCondLst>
                                            <p:cond delay="0"/>
                                          </p:stCondLst>
                                        </p:cTn>
                                        <p:tgtEl>
                                          <p:spTgt spid="2"/>
                                        </p:tgtEl>
                                        <p:attrNameLst>
                                          <p:attrName>style.visibility</p:attrName>
                                        </p:attrNameLst>
                                      </p:cBhvr>
                                      <p:to>
                                        <p:strVal val="visible"/>
                                      </p:to>
                                    </p:set>
                                    <p:anim calcmode="lin" valueType="num">
                                      <p:cBhvr additive="base">
                                        <p:cTn dur="500" fill="hold" id="12"/>
                                        <p:tgtEl>
                                          <p:spTgt spid="2"/>
                                        </p:tgtEl>
                                        <p:attrNameLst>
                                          <p:attrName>ppt_x</p:attrName>
                                        </p:attrNameLst>
                                      </p:cBhvr>
                                      <p:tavLst>
                                        <p:tav tm="0">
                                          <p:val>
                                            <p:strVal val="0-#ppt_w/2"/>
                                          </p:val>
                                        </p:tav>
                                        <p:tav tm="100000">
                                          <p:val>
                                            <p:strVal val="#ppt_x"/>
                                          </p:val>
                                        </p:tav>
                                      </p:tavLst>
                                    </p:anim>
                                    <p:anim calcmode="lin" valueType="num">
                                      <p:cBhvr additive="base">
                                        <p:cTn dur="500" fill="hold" id="13"/>
                                        <p:tgtEl>
                                          <p:spTgt spid="2"/>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1000"/>
                            </p:stCondLst>
                            <p:childTnLst>
                              <p:par>
                                <p:cTn fill="hold" id="15" nodeType="afterEffect" presetClass="entr" presetID="2" presetSubtype="8">
                                  <p:stCondLst>
                                    <p:cond delay="0"/>
                                  </p:stCondLst>
                                  <p:childTnLst>
                                    <p:set>
                                      <p:cBhvr>
                                        <p:cTn dur="1" fill="hold" id="16">
                                          <p:stCondLst>
                                            <p:cond delay="0"/>
                                          </p:stCondLst>
                                        </p:cTn>
                                        <p:tgtEl>
                                          <p:spTgt spid="9"/>
                                        </p:tgtEl>
                                        <p:attrNameLst>
                                          <p:attrName>style.visibility</p:attrName>
                                        </p:attrNameLst>
                                      </p:cBhvr>
                                      <p:to>
                                        <p:strVal val="visible"/>
                                      </p:to>
                                    </p:set>
                                    <p:anim calcmode="lin" valueType="num">
                                      <p:cBhvr additive="base">
                                        <p:cTn dur="500" fill="hold" id="17"/>
                                        <p:tgtEl>
                                          <p:spTgt spid="9"/>
                                        </p:tgtEl>
                                        <p:attrNameLst>
                                          <p:attrName>ppt_x</p:attrName>
                                        </p:attrNameLst>
                                      </p:cBhvr>
                                      <p:tavLst>
                                        <p:tav tm="0">
                                          <p:val>
                                            <p:strVal val="0-#ppt_w/2"/>
                                          </p:val>
                                        </p:tav>
                                        <p:tav tm="100000">
                                          <p:val>
                                            <p:strVal val="#ppt_x"/>
                                          </p:val>
                                        </p:tav>
                                      </p:tavLst>
                                    </p:anim>
                                    <p:anim calcmode="lin" valueType="num">
                                      <p:cBhvr additive="base">
                                        <p:cTn dur="500" fill="hold" id="18"/>
                                        <p:tgtEl>
                                          <p:spTgt spid="9"/>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1500"/>
                            </p:stCondLst>
                            <p:childTnLst>
                              <p:par>
                                <p:cTn fill="hold" id="20" nodeType="afterEffect" presetClass="entr" presetID="2" presetSubtype="8">
                                  <p:stCondLst>
                                    <p:cond delay="0"/>
                                  </p:stCondLst>
                                  <p:childTnLst>
                                    <p:set>
                                      <p:cBhvr>
                                        <p:cTn dur="1" fill="hold" id="21">
                                          <p:stCondLst>
                                            <p:cond delay="0"/>
                                          </p:stCondLst>
                                        </p:cTn>
                                        <p:tgtEl>
                                          <p:spTgt spid="4"/>
                                        </p:tgtEl>
                                        <p:attrNameLst>
                                          <p:attrName>style.visibility</p:attrName>
                                        </p:attrNameLst>
                                      </p:cBhvr>
                                      <p:to>
                                        <p:strVal val="visible"/>
                                      </p:to>
                                    </p:set>
                                    <p:anim calcmode="lin" valueType="num">
                                      <p:cBhvr additive="base">
                                        <p:cTn dur="500" fill="hold" id="22"/>
                                        <p:tgtEl>
                                          <p:spTgt spid="4"/>
                                        </p:tgtEl>
                                        <p:attrNameLst>
                                          <p:attrName>ppt_x</p:attrName>
                                        </p:attrNameLst>
                                      </p:cBhvr>
                                      <p:tavLst>
                                        <p:tav tm="0">
                                          <p:val>
                                            <p:strVal val="0-#ppt_w/2"/>
                                          </p:val>
                                        </p:tav>
                                        <p:tav tm="100000">
                                          <p:val>
                                            <p:strVal val="#ppt_x"/>
                                          </p:val>
                                        </p:tav>
                                      </p:tavLst>
                                    </p:anim>
                                    <p:anim calcmode="lin" valueType="num">
                                      <p:cBhvr additive="base">
                                        <p:cTn dur="500" fill="hold" id="23"/>
                                        <p:tgtEl>
                                          <p:spTgt spid="4"/>
                                        </p:tgtEl>
                                        <p:attrNameLst>
                                          <p:attrName>ppt_y</p:attrName>
                                        </p:attrNameLst>
                                      </p:cBhvr>
                                      <p:tavLst>
                                        <p:tav tm="0">
                                          <p:val>
                                            <p:strVal val="#ppt_y"/>
                                          </p:val>
                                        </p:tav>
                                        <p:tav tm="100000">
                                          <p:val>
                                            <p:strVal val="#ppt_y"/>
                                          </p:val>
                                        </p:tav>
                                      </p:tavLst>
                                    </p:anim>
                                  </p:childTnLst>
                                </p:cTn>
                              </p:par>
                            </p:childTnLst>
                          </p:cTn>
                        </p:par>
                        <p:par>
                          <p:cTn fill="hold" id="24" nodeType="afterGroup">
                            <p:stCondLst>
                              <p:cond delay="2000"/>
                            </p:stCondLst>
                            <p:childTnLst>
                              <p:par>
                                <p:cTn fill="hold" id="25" nodeType="afterEffect" presetClass="entr" presetID="2" presetSubtype="8">
                                  <p:stCondLst>
                                    <p:cond delay="0"/>
                                  </p:stCondLst>
                                  <p:childTnLst>
                                    <p:set>
                                      <p:cBhvr>
                                        <p:cTn dur="1" fill="hold" id="26">
                                          <p:stCondLst>
                                            <p:cond delay="0"/>
                                          </p:stCondLst>
                                        </p:cTn>
                                        <p:tgtEl>
                                          <p:spTgt spid="12"/>
                                        </p:tgtEl>
                                        <p:attrNameLst>
                                          <p:attrName>style.visibility</p:attrName>
                                        </p:attrNameLst>
                                      </p:cBhvr>
                                      <p:to>
                                        <p:strVal val="visible"/>
                                      </p:to>
                                    </p:set>
                                    <p:anim calcmode="lin" valueType="num">
                                      <p:cBhvr additive="base">
                                        <p:cTn dur="500" fill="hold" id="27"/>
                                        <p:tgtEl>
                                          <p:spTgt spid="12"/>
                                        </p:tgtEl>
                                        <p:attrNameLst>
                                          <p:attrName>ppt_x</p:attrName>
                                        </p:attrNameLst>
                                      </p:cBhvr>
                                      <p:tavLst>
                                        <p:tav tm="0">
                                          <p:val>
                                            <p:strVal val="0-#ppt_w/2"/>
                                          </p:val>
                                        </p:tav>
                                        <p:tav tm="100000">
                                          <p:val>
                                            <p:strVal val="#ppt_x"/>
                                          </p:val>
                                        </p:tav>
                                      </p:tavLst>
                                    </p:anim>
                                    <p:anim calcmode="lin" valueType="num">
                                      <p:cBhvr additive="base">
                                        <p:cTn dur="500" fill="hold" id="28"/>
                                        <p:tgtEl>
                                          <p:spTgt spid="12"/>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2500"/>
                            </p:stCondLst>
                            <p:childTnLst>
                              <p:par>
                                <p:cTn fill="hold" id="30" nodeType="afterEffect" presetClass="entr" presetID="2" presetSubtype="8">
                                  <p:stCondLst>
                                    <p:cond delay="0"/>
                                  </p:stCondLst>
                                  <p:childTnLst>
                                    <p:set>
                                      <p:cBhvr>
                                        <p:cTn dur="1" fill="hold" id="31">
                                          <p:stCondLst>
                                            <p:cond delay="0"/>
                                          </p:stCondLst>
                                        </p:cTn>
                                        <p:tgtEl>
                                          <p:spTgt spid="5"/>
                                        </p:tgtEl>
                                        <p:attrNameLst>
                                          <p:attrName>style.visibility</p:attrName>
                                        </p:attrNameLst>
                                      </p:cBhvr>
                                      <p:to>
                                        <p:strVal val="visible"/>
                                      </p:to>
                                    </p:set>
                                    <p:anim calcmode="lin" valueType="num">
                                      <p:cBhvr additive="base">
                                        <p:cTn dur="500" fill="hold" id="32"/>
                                        <p:tgtEl>
                                          <p:spTgt spid="5"/>
                                        </p:tgtEl>
                                        <p:attrNameLst>
                                          <p:attrName>ppt_x</p:attrName>
                                        </p:attrNameLst>
                                      </p:cBhvr>
                                      <p:tavLst>
                                        <p:tav tm="0">
                                          <p:val>
                                            <p:strVal val="0-#ppt_w/2"/>
                                          </p:val>
                                        </p:tav>
                                        <p:tav tm="100000">
                                          <p:val>
                                            <p:strVal val="#ppt_x"/>
                                          </p:val>
                                        </p:tav>
                                      </p:tavLst>
                                    </p:anim>
                                    <p:anim calcmode="lin" valueType="num">
                                      <p:cBhvr additive="base">
                                        <p:cTn dur="500" fill="hold" id="33"/>
                                        <p:tgtEl>
                                          <p:spTgt spid="5"/>
                                        </p:tgtEl>
                                        <p:attrNameLst>
                                          <p:attrName>ppt_y</p:attrName>
                                        </p:attrNameLst>
                                      </p:cBhvr>
                                      <p:tavLst>
                                        <p:tav tm="0">
                                          <p:val>
                                            <p:strVal val="#ppt_y"/>
                                          </p:val>
                                        </p:tav>
                                        <p:tav tm="100000">
                                          <p:val>
                                            <p:strVal val="#ppt_y"/>
                                          </p:val>
                                        </p:tav>
                                      </p:tavLst>
                                    </p:anim>
                                  </p:childTnLst>
                                </p:cTn>
                              </p:par>
                            </p:childTnLst>
                          </p:cTn>
                        </p:par>
                        <p:par>
                          <p:cTn fill="hold" id="34" nodeType="afterGroup">
                            <p:stCondLst>
                              <p:cond delay="3000"/>
                            </p:stCondLst>
                            <p:childTnLst>
                              <p:par>
                                <p:cTn fill="hold" id="35" nodeType="afterEffect" presetClass="entr" presetID="2" presetSubtype="8">
                                  <p:stCondLst>
                                    <p:cond delay="0"/>
                                  </p:stCondLst>
                                  <p:childTnLst>
                                    <p:set>
                                      <p:cBhvr>
                                        <p:cTn dur="1" fill="hold" id="36">
                                          <p:stCondLst>
                                            <p:cond delay="0"/>
                                          </p:stCondLst>
                                        </p:cTn>
                                        <p:tgtEl>
                                          <p:spTgt spid="15"/>
                                        </p:tgtEl>
                                        <p:attrNameLst>
                                          <p:attrName>style.visibility</p:attrName>
                                        </p:attrNameLst>
                                      </p:cBhvr>
                                      <p:to>
                                        <p:strVal val="visible"/>
                                      </p:to>
                                    </p:set>
                                    <p:anim calcmode="lin" valueType="num">
                                      <p:cBhvr additive="base">
                                        <p:cTn dur="500" fill="hold" id="37"/>
                                        <p:tgtEl>
                                          <p:spTgt spid="15"/>
                                        </p:tgtEl>
                                        <p:attrNameLst>
                                          <p:attrName>ppt_x</p:attrName>
                                        </p:attrNameLst>
                                      </p:cBhvr>
                                      <p:tavLst>
                                        <p:tav tm="0">
                                          <p:val>
                                            <p:strVal val="0-#ppt_w/2"/>
                                          </p:val>
                                        </p:tav>
                                        <p:tav tm="100000">
                                          <p:val>
                                            <p:strVal val="#ppt_x"/>
                                          </p:val>
                                        </p:tav>
                                      </p:tavLst>
                                    </p:anim>
                                    <p:anim calcmode="lin" valueType="num">
                                      <p:cBhvr additive="base">
                                        <p:cTn dur="500" fill="hold" id="38"/>
                                        <p:tgtEl>
                                          <p:spTgt spid="15"/>
                                        </p:tgtEl>
                                        <p:attrNameLst>
                                          <p:attrName>ppt_y</p:attrName>
                                        </p:attrNameLst>
                                      </p:cBhvr>
                                      <p:tavLst>
                                        <p:tav tm="0">
                                          <p:val>
                                            <p:strVal val="#ppt_y"/>
                                          </p:val>
                                        </p:tav>
                                        <p:tav tm="100000">
                                          <p:val>
                                            <p:strVal val="#ppt_y"/>
                                          </p:val>
                                        </p:tav>
                                      </p:tavLst>
                                    </p:anim>
                                  </p:childTnLst>
                                </p:cTn>
                              </p:par>
                            </p:childTnLst>
                          </p:cTn>
                        </p:par>
                        <p:par>
                          <p:cTn fill="hold" id="39" nodeType="afterGroup">
                            <p:stCondLst>
                              <p:cond delay="3500"/>
                            </p:stCondLst>
                            <p:childTnLst>
                              <p:par>
                                <p:cTn fill="hold" id="40" nodeType="afterEffect" presetClass="entr" presetID="2" presetSubtype="8">
                                  <p:stCondLst>
                                    <p:cond delay="0"/>
                                  </p:stCondLst>
                                  <p:childTnLst>
                                    <p:set>
                                      <p:cBhvr>
                                        <p:cTn dur="1" fill="hold" id="41">
                                          <p:stCondLst>
                                            <p:cond delay="0"/>
                                          </p:stCondLst>
                                        </p:cTn>
                                        <p:tgtEl>
                                          <p:spTgt spid="6"/>
                                        </p:tgtEl>
                                        <p:attrNameLst>
                                          <p:attrName>style.visibility</p:attrName>
                                        </p:attrNameLst>
                                      </p:cBhvr>
                                      <p:to>
                                        <p:strVal val="visible"/>
                                      </p:to>
                                    </p:set>
                                    <p:anim calcmode="lin" valueType="num">
                                      <p:cBhvr additive="base">
                                        <p:cTn dur="500" fill="hold" id="42"/>
                                        <p:tgtEl>
                                          <p:spTgt spid="6"/>
                                        </p:tgtEl>
                                        <p:attrNameLst>
                                          <p:attrName>ppt_x</p:attrName>
                                        </p:attrNameLst>
                                      </p:cBhvr>
                                      <p:tavLst>
                                        <p:tav tm="0">
                                          <p:val>
                                            <p:strVal val="0-#ppt_w/2"/>
                                          </p:val>
                                        </p:tav>
                                        <p:tav tm="100000">
                                          <p:val>
                                            <p:strVal val="#ppt_x"/>
                                          </p:val>
                                        </p:tav>
                                      </p:tavLst>
                                    </p:anim>
                                    <p:anim calcmode="lin" valueType="num">
                                      <p:cBhvr additive="base">
                                        <p:cTn dur="500" fill="hold" id="43"/>
                                        <p:tgtEl>
                                          <p:spTgt spid="6"/>
                                        </p:tgtEl>
                                        <p:attrNameLst>
                                          <p:attrName>ppt_y</p:attrName>
                                        </p:attrNameLst>
                                      </p:cBhvr>
                                      <p:tavLst>
                                        <p:tav tm="0">
                                          <p:val>
                                            <p:strVal val="#ppt_y"/>
                                          </p:val>
                                        </p:tav>
                                        <p:tav tm="100000">
                                          <p:val>
                                            <p:strVal val="#ppt_y"/>
                                          </p:val>
                                        </p:tav>
                                      </p:tavLst>
                                    </p:anim>
                                  </p:childTnLst>
                                </p:cTn>
                              </p:par>
                            </p:childTnLst>
                          </p:cTn>
                        </p:par>
                        <p:par>
                          <p:cTn fill="hold" id="44" nodeType="afterGroup">
                            <p:stCondLst>
                              <p:cond delay="4000"/>
                            </p:stCondLst>
                            <p:childTnLst>
                              <p:par>
                                <p:cTn fill="hold" grpId="0" id="45" nodeType="afterEffect" presetClass="entr" presetID="16" presetSubtype="21">
                                  <p:stCondLst>
                                    <p:cond delay="0"/>
                                  </p:stCondLst>
                                  <p:childTnLst>
                                    <p:set>
                                      <p:cBhvr>
                                        <p:cTn dur="1" fill="hold" id="46">
                                          <p:stCondLst>
                                            <p:cond delay="0"/>
                                          </p:stCondLst>
                                        </p:cTn>
                                        <p:tgtEl>
                                          <p:spTgt spid="37"/>
                                        </p:tgtEl>
                                        <p:attrNameLst>
                                          <p:attrName>style.visibility</p:attrName>
                                        </p:attrNameLst>
                                      </p:cBhvr>
                                      <p:to>
                                        <p:strVal val="visible"/>
                                      </p:to>
                                    </p:set>
                                    <p:animEffect filter="barn(inVertical)" transition="in">
                                      <p:cBhvr>
                                        <p:cTn dur="500" id="47"/>
                                        <p:tgtEl>
                                          <p:spTgt spid="37"/>
                                        </p:tgtEl>
                                      </p:cBhvr>
                                    </p:animEffect>
                                  </p:childTnLst>
                                </p:cTn>
                              </p:par>
                            </p:childTnLst>
                          </p:cTn>
                        </p:par>
                        <p:par>
                          <p:cTn fill="hold" id="48" nodeType="afterGroup">
                            <p:stCondLst>
                              <p:cond delay="4500"/>
                            </p:stCondLst>
                            <p:childTnLst>
                              <p:par>
                                <p:cTn fill="hold" grpId="0" id="49" nodeType="afterEffect" presetClass="entr" presetID="10" presetSubtype="0">
                                  <p:stCondLst>
                                    <p:cond delay="0"/>
                                  </p:stCondLst>
                                  <p:childTnLst>
                                    <p:set>
                                      <p:cBhvr>
                                        <p:cTn dur="1" fill="hold" id="50">
                                          <p:stCondLst>
                                            <p:cond delay="0"/>
                                          </p:stCondLst>
                                        </p:cTn>
                                        <p:tgtEl>
                                          <p:spTgt spid="35"/>
                                        </p:tgtEl>
                                        <p:attrNameLst>
                                          <p:attrName>style.visibility</p:attrName>
                                        </p:attrNameLst>
                                      </p:cBhvr>
                                      <p:to>
                                        <p:strVal val="visible"/>
                                      </p:to>
                                    </p:set>
                                    <p:animEffect filter="fade" transition="in">
                                      <p:cBhvr>
                                        <p:cTn dur="500" id="51"/>
                                        <p:tgtEl>
                                          <p:spTgt spid="35"/>
                                        </p:tgtEl>
                                      </p:cBhvr>
                                    </p:animEffect>
                                  </p:childTnLst>
                                </p:cTn>
                              </p:par>
                            </p:childTnLst>
                          </p:cTn>
                        </p:par>
                        <p:par>
                          <p:cTn fill="hold" id="52" nodeType="afterGroup">
                            <p:stCondLst>
                              <p:cond delay="5000"/>
                            </p:stCondLst>
                            <p:childTnLst>
                              <p:par>
                                <p:cTn fill="hold" grpId="0" id="53" nodeType="afterEffect" presetClass="entr" presetID="10" presetSubtype="0">
                                  <p:stCondLst>
                                    <p:cond delay="0"/>
                                  </p:stCondLst>
                                  <p:childTnLst>
                                    <p:set>
                                      <p:cBhvr>
                                        <p:cTn dur="1" fill="hold" id="54">
                                          <p:stCondLst>
                                            <p:cond delay="0"/>
                                          </p:stCondLst>
                                        </p:cTn>
                                        <p:tgtEl>
                                          <p:spTgt spid="36"/>
                                        </p:tgtEl>
                                        <p:attrNameLst>
                                          <p:attrName>style.visibility</p:attrName>
                                        </p:attrNameLst>
                                      </p:cBhvr>
                                      <p:to>
                                        <p:strVal val="visible"/>
                                      </p:to>
                                    </p:set>
                                    <p:animEffect filter="fade" transition="in">
                                      <p:cBhvr>
                                        <p:cTn dur="500" id="55"/>
                                        <p:tgtEl>
                                          <p:spTgt spid="3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5"/>
      <p:bldP grpId="0" spid="36"/>
      <p:bldP grpId="0" spid="37"/>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8" name="Freeform 6"/>
          <p:cNvSpPr/>
          <p:nvPr/>
        </p:nvSpPr>
        <p:spPr bwMode="auto">
          <a:xfrm>
            <a:off x="2232983" y="2653888"/>
            <a:ext cx="148518" cy="1676407"/>
          </a:xfrm>
          <a:custGeom>
            <a:gdLst>
              <a:gd fmla="*/ 0 w 88" name="T0"/>
              <a:gd fmla="*/ 0 h 993" name="T1"/>
              <a:gd fmla="*/ 88 w 88" name="T2"/>
              <a:gd fmla="*/ 0 h 993" name="T3"/>
              <a:gd fmla="*/ 88 w 88" name="T4"/>
              <a:gd fmla="*/ 993 h 993" name="T5"/>
              <a:gd fmla="*/ 0 w 88" name="T6"/>
              <a:gd fmla="*/ 993 h 993" name="T7"/>
              <a:gd fmla="*/ 0 w 88" name="T8"/>
              <a:gd fmla="*/ 0 h 993" name="T9"/>
              <a:gd fmla="*/ 0 w 88" name="T10"/>
              <a:gd fmla="*/ 0 h 993" name="T11"/>
            </a:gdLst>
            <a:cxnLst>
              <a:cxn ang="0">
                <a:pos x="T0" y="T1"/>
              </a:cxn>
              <a:cxn ang="0">
                <a:pos x="T2" y="T3"/>
              </a:cxn>
              <a:cxn ang="0">
                <a:pos x="T4" y="T5"/>
              </a:cxn>
              <a:cxn ang="0">
                <a:pos x="T6" y="T7"/>
              </a:cxn>
              <a:cxn ang="0">
                <a:pos x="T8" y="T9"/>
              </a:cxn>
              <a:cxn ang="0">
                <a:pos x="T10" y="T11"/>
              </a:cxn>
            </a:cxnLst>
            <a:rect b="b" l="0" r="r" t="0"/>
            <a:pathLst>
              <a:path h="993" w="88">
                <a:moveTo>
                  <a:pt x="0" y="0"/>
                </a:moveTo>
                <a:lnTo>
                  <a:pt x="88" y="0"/>
                </a:lnTo>
                <a:lnTo>
                  <a:pt x="88" y="993"/>
                </a:lnTo>
                <a:lnTo>
                  <a:pt x="0" y="993"/>
                </a:lnTo>
                <a:lnTo>
                  <a:pt x="0" y="0"/>
                </a:lnTo>
                <a:lnTo>
                  <a:pt x="0" y="0"/>
                </a:lnTo>
                <a:close/>
              </a:path>
            </a:pathLst>
          </a:custGeom>
          <a:solidFill>
            <a:schemeClr val="accent1"/>
          </a:solidFill>
          <a:ln>
            <a:noFill/>
          </a:ln>
          <a:extLst/>
        </p:spPr>
        <p:txBody>
          <a:bodyPr anchor="t" anchorCtr="0" bIns="34290" compatLnSpc="1" lIns="68580" numCol="1" rIns="68580" tIns="34290" vert="horz" wrap="square">
            <a:prstTxWarp prst="textNoShape">
              <a:avLst/>
            </a:prstTxWarp>
          </a:bodyPr>
          <a:lstStyle/>
          <a:p>
            <a:endParaRPr altLang="en-US" lang="zh-CN"/>
          </a:p>
        </p:txBody>
      </p:sp>
      <p:sp>
        <p:nvSpPr>
          <p:cNvPr id="29" name="Freeform 7"/>
          <p:cNvSpPr/>
          <p:nvPr/>
        </p:nvSpPr>
        <p:spPr bwMode="auto">
          <a:xfrm>
            <a:off x="2313993" y="2653888"/>
            <a:ext cx="602510" cy="1676407"/>
          </a:xfrm>
          <a:custGeom>
            <a:gdLst>
              <a:gd fmla="*/ 0 w 357" name="T0"/>
              <a:gd fmla="*/ 0 h 993" name="T1"/>
              <a:gd fmla="*/ 267 w 357" name="T2"/>
              <a:gd fmla="*/ 993 h 993" name="T3"/>
              <a:gd fmla="*/ 357 w 357" name="T4"/>
              <a:gd fmla="*/ 993 h 993" name="T5"/>
              <a:gd fmla="*/ 90 w 357" name="T6"/>
              <a:gd fmla="*/ 0 h 993" name="T7"/>
              <a:gd fmla="*/ 0 w 357" name="T8"/>
              <a:gd fmla="*/ 0 h 993" name="T9"/>
              <a:gd fmla="*/ 0 w 357" name="T10"/>
              <a:gd fmla="*/ 0 h 993" name="T11"/>
            </a:gdLst>
            <a:cxnLst>
              <a:cxn ang="0">
                <a:pos x="T0" y="T1"/>
              </a:cxn>
              <a:cxn ang="0">
                <a:pos x="T2" y="T3"/>
              </a:cxn>
              <a:cxn ang="0">
                <a:pos x="T4" y="T5"/>
              </a:cxn>
              <a:cxn ang="0">
                <a:pos x="T6" y="T7"/>
              </a:cxn>
              <a:cxn ang="0">
                <a:pos x="T8" y="T9"/>
              </a:cxn>
              <a:cxn ang="0">
                <a:pos x="T10" y="T11"/>
              </a:cxn>
            </a:cxnLst>
            <a:rect b="b" l="0" r="r" t="0"/>
            <a:pathLst>
              <a:path h="993" w="357">
                <a:moveTo>
                  <a:pt x="0" y="0"/>
                </a:moveTo>
                <a:lnTo>
                  <a:pt x="267" y="993"/>
                </a:lnTo>
                <a:lnTo>
                  <a:pt x="357" y="993"/>
                </a:lnTo>
                <a:lnTo>
                  <a:pt x="90" y="0"/>
                </a:lnTo>
                <a:lnTo>
                  <a:pt x="0" y="0"/>
                </a:lnTo>
                <a:lnTo>
                  <a:pt x="0" y="0"/>
                </a:lnTo>
                <a:close/>
              </a:path>
            </a:pathLst>
          </a:custGeom>
          <a:solidFill>
            <a:schemeClr val="accent1"/>
          </a:solidFill>
          <a:ln>
            <a:noFill/>
          </a:ln>
          <a:extLst/>
        </p:spPr>
        <p:txBody>
          <a:bodyPr anchor="t" anchorCtr="0" bIns="34290" compatLnSpc="1" lIns="68580" numCol="1" rIns="68580" tIns="34290" vert="horz" wrap="square">
            <a:prstTxWarp prst="textNoShape">
              <a:avLst/>
            </a:prstTxWarp>
          </a:bodyPr>
          <a:lstStyle/>
          <a:p>
            <a:endParaRPr altLang="en-US" lang="zh-CN"/>
          </a:p>
        </p:txBody>
      </p:sp>
      <p:sp>
        <p:nvSpPr>
          <p:cNvPr id="30" name="Freeform 8"/>
          <p:cNvSpPr/>
          <p:nvPr/>
        </p:nvSpPr>
        <p:spPr bwMode="auto">
          <a:xfrm>
            <a:off x="1697981" y="2653888"/>
            <a:ext cx="599135" cy="1676407"/>
          </a:xfrm>
          <a:custGeom>
            <a:gdLst>
              <a:gd fmla="*/ 355 w 355" name="T0"/>
              <a:gd fmla="*/ 0 h 993" name="T1"/>
              <a:gd fmla="*/ 90 w 355" name="T2"/>
              <a:gd fmla="*/ 993 h 993" name="T3"/>
              <a:gd fmla="*/ 0 w 355" name="T4"/>
              <a:gd fmla="*/ 993 h 993" name="T5"/>
              <a:gd fmla="*/ 265 w 355" name="T6"/>
              <a:gd fmla="*/ 0 h 993" name="T7"/>
              <a:gd fmla="*/ 355 w 355" name="T8"/>
              <a:gd fmla="*/ 0 h 993" name="T9"/>
              <a:gd fmla="*/ 355 w 355" name="T10"/>
              <a:gd fmla="*/ 0 h 993" name="T11"/>
            </a:gdLst>
            <a:cxnLst>
              <a:cxn ang="0">
                <a:pos x="T0" y="T1"/>
              </a:cxn>
              <a:cxn ang="0">
                <a:pos x="T2" y="T3"/>
              </a:cxn>
              <a:cxn ang="0">
                <a:pos x="T4" y="T5"/>
              </a:cxn>
              <a:cxn ang="0">
                <a:pos x="T6" y="T7"/>
              </a:cxn>
              <a:cxn ang="0">
                <a:pos x="T8" y="T9"/>
              </a:cxn>
              <a:cxn ang="0">
                <a:pos x="T10" y="T11"/>
              </a:cxn>
            </a:cxnLst>
            <a:rect b="b" l="0" r="r" t="0"/>
            <a:pathLst>
              <a:path h="993" w="355">
                <a:moveTo>
                  <a:pt x="355" y="0"/>
                </a:moveTo>
                <a:lnTo>
                  <a:pt x="90" y="993"/>
                </a:lnTo>
                <a:lnTo>
                  <a:pt x="0" y="993"/>
                </a:lnTo>
                <a:lnTo>
                  <a:pt x="265" y="0"/>
                </a:lnTo>
                <a:lnTo>
                  <a:pt x="355" y="0"/>
                </a:lnTo>
                <a:lnTo>
                  <a:pt x="355" y="0"/>
                </a:lnTo>
                <a:close/>
              </a:path>
            </a:pathLst>
          </a:custGeom>
          <a:solidFill>
            <a:schemeClr val="accent1"/>
          </a:solidFill>
          <a:ln>
            <a:noFill/>
          </a:ln>
          <a:extLst/>
        </p:spPr>
        <p:txBody>
          <a:bodyPr anchor="t" anchorCtr="0" bIns="34290" compatLnSpc="1" lIns="68580" numCol="1" rIns="68580" tIns="34290" vert="horz" wrap="square">
            <a:prstTxWarp prst="textNoShape">
              <a:avLst/>
            </a:prstTxWarp>
          </a:bodyPr>
          <a:lstStyle/>
          <a:p>
            <a:endParaRPr altLang="en-US" lang="zh-CN"/>
          </a:p>
        </p:txBody>
      </p:sp>
      <p:sp>
        <p:nvSpPr>
          <p:cNvPr id="31" name="Freeform 9"/>
          <p:cNvSpPr/>
          <p:nvPr/>
        </p:nvSpPr>
        <p:spPr bwMode="auto">
          <a:xfrm>
            <a:off x="955392" y="1463690"/>
            <a:ext cx="2698637" cy="1752376"/>
          </a:xfrm>
          <a:custGeom>
            <a:gdLst>
              <a:gd fmla="*/ 23 w 676" name="T0"/>
              <a:gd fmla="*/ 439 h 439" name="T1"/>
              <a:gd fmla="*/ 653 w 676" name="T2"/>
              <a:gd fmla="*/ 439 h 439" name="T3"/>
              <a:gd fmla="*/ 676 w 676" name="T4"/>
              <a:gd fmla="*/ 417 h 439" name="T5"/>
              <a:gd fmla="*/ 676 w 676" name="T6"/>
              <a:gd fmla="*/ 23 h 439" name="T7"/>
              <a:gd fmla="*/ 653 w 676" name="T8"/>
              <a:gd fmla="*/ 0 h 439" name="T9"/>
              <a:gd fmla="*/ 23 w 676" name="T10"/>
              <a:gd fmla="*/ 0 h 439" name="T11"/>
              <a:gd fmla="*/ 0 w 676" name="T12"/>
              <a:gd fmla="*/ 23 h 439" name="T13"/>
              <a:gd fmla="*/ 0 w 676" name="T14"/>
              <a:gd fmla="*/ 417 h 439" name="T15"/>
              <a:gd fmla="*/ 23 w 676" name="T16"/>
              <a:gd fmla="*/ 439 h 43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39" w="676">
                <a:moveTo>
                  <a:pt x="23" y="439"/>
                </a:moveTo>
                <a:cubicBezTo>
                  <a:pt x="653" y="439"/>
                  <a:pt x="653" y="439"/>
                  <a:pt x="653" y="439"/>
                </a:cubicBezTo>
                <a:cubicBezTo>
                  <a:pt x="666" y="439"/>
                  <a:pt x="676" y="429"/>
                  <a:pt x="676" y="417"/>
                </a:cubicBezTo>
                <a:cubicBezTo>
                  <a:pt x="676" y="23"/>
                  <a:pt x="676" y="23"/>
                  <a:pt x="676" y="23"/>
                </a:cubicBezTo>
                <a:cubicBezTo>
                  <a:pt x="676" y="10"/>
                  <a:pt x="666" y="0"/>
                  <a:pt x="653" y="0"/>
                </a:cubicBezTo>
                <a:cubicBezTo>
                  <a:pt x="23" y="0"/>
                  <a:pt x="23" y="0"/>
                  <a:pt x="23" y="0"/>
                </a:cubicBezTo>
                <a:cubicBezTo>
                  <a:pt x="11" y="0"/>
                  <a:pt x="0" y="10"/>
                  <a:pt x="0" y="23"/>
                </a:cubicBezTo>
                <a:cubicBezTo>
                  <a:pt x="0" y="417"/>
                  <a:pt x="0" y="417"/>
                  <a:pt x="0" y="417"/>
                </a:cubicBezTo>
                <a:cubicBezTo>
                  <a:pt x="0" y="429"/>
                  <a:pt x="11" y="439"/>
                  <a:pt x="23" y="439"/>
                </a:cubicBezTo>
                <a:close/>
              </a:path>
            </a:pathLst>
          </a:custGeom>
          <a:solidFill>
            <a:schemeClr val="accent1"/>
          </a:solidFill>
          <a:ln>
            <a:noFill/>
          </a:ln>
          <a:extLst/>
        </p:spPr>
        <p:txBody>
          <a:bodyPr anchor="t" anchorCtr="0" bIns="34290" compatLnSpc="1" lIns="68580" numCol="1" rIns="68580" tIns="34290" vert="horz" wrap="square">
            <a:prstTxWarp prst="textNoShape">
              <a:avLst/>
            </a:prstTxWarp>
          </a:bodyPr>
          <a:lstStyle/>
          <a:p>
            <a:endParaRPr altLang="en-US" lang="zh-CN"/>
          </a:p>
        </p:txBody>
      </p:sp>
      <p:sp>
        <p:nvSpPr>
          <p:cNvPr id="32" name="Freeform 10"/>
          <p:cNvSpPr/>
          <p:nvPr/>
        </p:nvSpPr>
        <p:spPr bwMode="auto">
          <a:xfrm>
            <a:off x="1130913" y="1635889"/>
            <a:ext cx="2352658" cy="1409667"/>
          </a:xfrm>
          <a:custGeom>
            <a:gdLst>
              <a:gd fmla="*/ 0 w 1394" name="T0"/>
              <a:gd fmla="*/ 835 h 835" name="T1"/>
              <a:gd fmla="*/ 1394 w 1394" name="T2"/>
              <a:gd fmla="*/ 835 h 835" name="T3"/>
              <a:gd fmla="*/ 1394 w 1394" name="T4"/>
              <a:gd fmla="*/ 0 h 835" name="T5"/>
              <a:gd fmla="*/ 0 w 1394" name="T6"/>
              <a:gd fmla="*/ 0 h 835" name="T7"/>
              <a:gd fmla="*/ 0 w 1394" name="T8"/>
              <a:gd fmla="*/ 835 h 835" name="T9"/>
              <a:gd fmla="*/ 0 w 1394" name="T10"/>
              <a:gd fmla="*/ 835 h 835" name="T11"/>
            </a:gdLst>
            <a:cxnLst>
              <a:cxn ang="0">
                <a:pos x="T0" y="T1"/>
              </a:cxn>
              <a:cxn ang="0">
                <a:pos x="T2" y="T3"/>
              </a:cxn>
              <a:cxn ang="0">
                <a:pos x="T4" y="T5"/>
              </a:cxn>
              <a:cxn ang="0">
                <a:pos x="T6" y="T7"/>
              </a:cxn>
              <a:cxn ang="0">
                <a:pos x="T8" y="T9"/>
              </a:cxn>
              <a:cxn ang="0">
                <a:pos x="T10" y="T11"/>
              </a:cxn>
            </a:cxnLst>
            <a:rect b="b" l="0" r="r" t="0"/>
            <a:pathLst>
              <a:path h="835" w="1394">
                <a:moveTo>
                  <a:pt x="0" y="835"/>
                </a:moveTo>
                <a:lnTo>
                  <a:pt x="1394" y="835"/>
                </a:lnTo>
                <a:lnTo>
                  <a:pt x="1394" y="0"/>
                </a:lnTo>
                <a:lnTo>
                  <a:pt x="0" y="0"/>
                </a:lnTo>
                <a:lnTo>
                  <a:pt x="0" y="835"/>
                </a:lnTo>
                <a:lnTo>
                  <a:pt x="0" y="835"/>
                </a:lnTo>
                <a:close/>
              </a:path>
            </a:pathLst>
          </a:custGeom>
          <a:solidFill>
            <a:srgbClr val="2C6E8C"/>
          </a:solidFill>
          <a:ln>
            <a:noFill/>
          </a:ln>
          <a:extLst/>
        </p:spPr>
        <p:txBody>
          <a:bodyPr anchor="t" anchorCtr="0" bIns="34290" compatLnSpc="1" lIns="68580" numCol="1" rIns="68580" tIns="34290" vert="horz" wrap="square">
            <a:prstTxWarp prst="textNoShape">
              <a:avLst/>
            </a:prstTxWarp>
          </a:bodyPr>
          <a:lstStyle/>
          <a:p>
            <a:endParaRPr altLang="en-US" lang="zh-CN"/>
          </a:p>
        </p:txBody>
      </p:sp>
      <p:sp>
        <p:nvSpPr>
          <p:cNvPr id="33" name="Freeform 11"/>
          <p:cNvSpPr/>
          <p:nvPr/>
        </p:nvSpPr>
        <p:spPr bwMode="auto">
          <a:xfrm>
            <a:off x="1183232" y="1688225"/>
            <a:ext cx="2300339" cy="1357332"/>
          </a:xfrm>
          <a:custGeom>
            <a:gdLst>
              <a:gd fmla="*/ 0 w 1363" name="T0"/>
              <a:gd fmla="*/ 804 h 804" name="T1"/>
              <a:gd fmla="*/ 1363 w 1363" name="T2"/>
              <a:gd fmla="*/ 804 h 804" name="T3"/>
              <a:gd fmla="*/ 1363 w 1363" name="T4"/>
              <a:gd fmla="*/ 0 h 804" name="T5"/>
              <a:gd fmla="*/ 0 w 1363" name="T6"/>
              <a:gd fmla="*/ 0 h 804" name="T7"/>
              <a:gd fmla="*/ 0 w 1363" name="T8"/>
              <a:gd fmla="*/ 804 h 804" name="T9"/>
              <a:gd fmla="*/ 0 w 1363" name="T10"/>
              <a:gd fmla="*/ 804 h 804" name="T11"/>
            </a:gdLst>
            <a:cxnLst>
              <a:cxn ang="0">
                <a:pos x="T0" y="T1"/>
              </a:cxn>
              <a:cxn ang="0">
                <a:pos x="T2" y="T3"/>
              </a:cxn>
              <a:cxn ang="0">
                <a:pos x="T4" y="T5"/>
              </a:cxn>
              <a:cxn ang="0">
                <a:pos x="T6" y="T7"/>
              </a:cxn>
              <a:cxn ang="0">
                <a:pos x="T8" y="T9"/>
              </a:cxn>
              <a:cxn ang="0">
                <a:pos x="T10" y="T11"/>
              </a:cxn>
            </a:cxnLst>
            <a:rect b="b" l="0" r="r" t="0"/>
            <a:pathLst>
              <a:path h="804" w="1363">
                <a:moveTo>
                  <a:pt x="0" y="804"/>
                </a:moveTo>
                <a:lnTo>
                  <a:pt x="1363" y="804"/>
                </a:lnTo>
                <a:lnTo>
                  <a:pt x="1363" y="0"/>
                </a:lnTo>
                <a:lnTo>
                  <a:pt x="0" y="0"/>
                </a:lnTo>
                <a:lnTo>
                  <a:pt x="0" y="804"/>
                </a:lnTo>
                <a:lnTo>
                  <a:pt x="0" y="804"/>
                </a:lnTo>
                <a:close/>
              </a:path>
            </a:pathLst>
          </a:custGeom>
          <a:solidFill>
            <a:srgbClr val="F5EDE8"/>
          </a:solidFill>
          <a:ln>
            <a:noFill/>
          </a:ln>
          <a:extLst/>
        </p:spPr>
        <p:txBody>
          <a:bodyPr anchor="t" anchorCtr="0" bIns="34290" compatLnSpc="1" lIns="68580" numCol="1" rIns="68580" tIns="34290" vert="horz" wrap="square">
            <a:prstTxWarp prst="textNoShape">
              <a:avLst/>
            </a:prstTxWarp>
          </a:bodyPr>
          <a:lstStyle/>
          <a:p>
            <a:endParaRPr altLang="en-US" lang="zh-CN"/>
          </a:p>
        </p:txBody>
      </p:sp>
      <p:sp>
        <p:nvSpPr>
          <p:cNvPr id="34" name="Freeform 12"/>
          <p:cNvSpPr/>
          <p:nvPr/>
        </p:nvSpPr>
        <p:spPr bwMode="auto">
          <a:xfrm>
            <a:off x="1682792" y="3543582"/>
            <a:ext cx="1248900" cy="104670"/>
          </a:xfrm>
          <a:custGeom>
            <a:gdLst>
              <a:gd fmla="*/ 13 w 313" name="T0"/>
              <a:gd fmla="*/ 0 h 26" name="T1"/>
              <a:gd fmla="*/ 300 w 313" name="T2"/>
              <a:gd fmla="*/ 0 h 26" name="T3"/>
              <a:gd fmla="*/ 313 w 313" name="T4"/>
              <a:gd fmla="*/ 13 h 26" name="T5"/>
              <a:gd fmla="*/ 313 w 313" name="T6"/>
              <a:gd fmla="*/ 13 h 26" name="T7"/>
              <a:gd fmla="*/ 300 w 313" name="T8"/>
              <a:gd fmla="*/ 26 h 26" name="T9"/>
              <a:gd fmla="*/ 13 w 313" name="T10"/>
              <a:gd fmla="*/ 26 h 26" name="T11"/>
              <a:gd fmla="*/ 0 w 313" name="T12"/>
              <a:gd fmla="*/ 13 h 26" name="T13"/>
              <a:gd fmla="*/ 0 w 313" name="T14"/>
              <a:gd fmla="*/ 13 h 26" name="T15"/>
              <a:gd fmla="*/ 13 w 313" name="T16"/>
              <a:gd fmla="*/ 0 h 2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6" w="313">
                <a:moveTo>
                  <a:pt x="13" y="0"/>
                </a:moveTo>
                <a:cubicBezTo>
                  <a:pt x="300" y="0"/>
                  <a:pt x="300" y="0"/>
                  <a:pt x="300" y="0"/>
                </a:cubicBezTo>
                <a:cubicBezTo>
                  <a:pt x="307" y="0"/>
                  <a:pt x="313" y="6"/>
                  <a:pt x="313" y="13"/>
                </a:cubicBezTo>
                <a:cubicBezTo>
                  <a:pt x="313" y="13"/>
                  <a:pt x="313" y="13"/>
                  <a:pt x="313" y="13"/>
                </a:cubicBezTo>
                <a:cubicBezTo>
                  <a:pt x="313" y="20"/>
                  <a:pt x="307" y="26"/>
                  <a:pt x="300" y="26"/>
                </a:cubicBezTo>
                <a:cubicBezTo>
                  <a:pt x="13" y="26"/>
                  <a:pt x="13" y="26"/>
                  <a:pt x="13" y="26"/>
                </a:cubicBezTo>
                <a:cubicBezTo>
                  <a:pt x="5" y="26"/>
                  <a:pt x="0" y="20"/>
                  <a:pt x="0" y="13"/>
                </a:cubicBezTo>
                <a:cubicBezTo>
                  <a:pt x="0" y="13"/>
                  <a:pt x="0" y="13"/>
                  <a:pt x="0" y="13"/>
                </a:cubicBezTo>
                <a:cubicBezTo>
                  <a:pt x="0" y="6"/>
                  <a:pt x="5" y="0"/>
                  <a:pt x="13" y="0"/>
                </a:cubicBezTo>
                <a:close/>
              </a:path>
            </a:pathLst>
          </a:custGeom>
          <a:solidFill>
            <a:schemeClr val="accent1"/>
          </a:solidFill>
          <a:ln>
            <a:noFill/>
          </a:ln>
          <a:extLst/>
        </p:spPr>
        <p:txBody>
          <a:bodyPr anchor="t" anchorCtr="0" bIns="34290" compatLnSpc="1" lIns="68580" numCol="1" rIns="68580" tIns="34290" vert="horz" wrap="square">
            <a:prstTxWarp prst="textNoShape">
              <a:avLst/>
            </a:prstTxWarp>
          </a:bodyPr>
          <a:lstStyle/>
          <a:p>
            <a:endParaRPr altLang="en-US" lang="zh-CN"/>
          </a:p>
        </p:txBody>
      </p:sp>
      <p:sp>
        <p:nvSpPr>
          <p:cNvPr id="35" name="Freeform 13"/>
          <p:cNvSpPr>
            <a:spLocks noEditPoints="1"/>
          </p:cNvSpPr>
          <p:nvPr/>
        </p:nvSpPr>
        <p:spPr bwMode="auto">
          <a:xfrm>
            <a:off x="2121595" y="1799647"/>
            <a:ext cx="1210084" cy="1141239"/>
          </a:xfrm>
          <a:custGeom>
            <a:gdLst>
              <a:gd fmla="*/ 175 w 303" name="T0"/>
              <a:gd fmla="*/ 11 h 286" name="T1"/>
              <a:gd fmla="*/ 78 w 303" name="T2"/>
              <a:gd fmla="*/ 10 h 286" name="T3"/>
              <a:gd fmla="*/ 73 w 303" name="T4"/>
              <a:gd fmla="*/ 13 h 286" name="T5"/>
              <a:gd fmla="*/ 48 w 303" name="T6"/>
              <a:gd fmla="*/ 18 h 286" name="T7"/>
              <a:gd fmla="*/ 43 w 303" name="T8"/>
              <a:gd fmla="*/ 29 h 286" name="T9"/>
              <a:gd fmla="*/ 49 w 303" name="T10"/>
              <a:gd fmla="*/ 28 h 286" name="T11"/>
              <a:gd fmla="*/ 140 w 303" name="T12"/>
              <a:gd fmla="*/ 18 h 286" name="T13"/>
              <a:gd fmla="*/ 171 w 303" name="T14"/>
              <a:gd fmla="*/ 24 h 286" name="T15"/>
              <a:gd fmla="*/ 210 w 303" name="T16"/>
              <a:gd fmla="*/ 21 h 286" name="T17"/>
              <a:gd fmla="*/ 259 w 303" name="T18"/>
              <a:gd fmla="*/ 28 h 286" name="T19"/>
              <a:gd fmla="*/ 247 w 303" name="T20"/>
              <a:gd fmla="*/ 57 h 286" name="T21"/>
              <a:gd fmla="*/ 237 w 303" name="T22"/>
              <a:gd fmla="*/ 52 h 286" name="T23"/>
              <a:gd fmla="*/ 215 w 303" name="T24"/>
              <a:gd fmla="*/ 119 h 286" name="T25"/>
              <a:gd fmla="*/ 208 w 303" name="T26"/>
              <a:gd fmla="*/ 136 h 286" name="T27"/>
              <a:gd fmla="*/ 182 w 303" name="T28"/>
              <a:gd fmla="*/ 170 h 286" name="T29"/>
              <a:gd fmla="*/ 153 w 303" name="T30"/>
              <a:gd fmla="*/ 162 h 286" name="T31"/>
              <a:gd fmla="*/ 116 w 303" name="T32"/>
              <a:gd fmla="*/ 153 h 286" name="T33"/>
              <a:gd fmla="*/ 105 w 303" name="T34"/>
              <a:gd fmla="*/ 171 h 286" name="T35"/>
              <a:gd fmla="*/ 22 w 303" name="T36"/>
              <a:gd fmla="*/ 181 h 286" name="T37"/>
              <a:gd fmla="*/ 50 w 303" name="T38"/>
              <a:gd fmla="*/ 140 h 286" name="T39"/>
              <a:gd fmla="*/ 60 w 303" name="T40"/>
              <a:gd fmla="*/ 128 h 286" name="T41"/>
              <a:gd fmla="*/ 39 w 303" name="T42"/>
              <a:gd fmla="*/ 116 h 286" name="T43"/>
              <a:gd fmla="*/ 40 w 303" name="T44"/>
              <a:gd fmla="*/ 95 h 286" name="T45"/>
              <a:gd fmla="*/ 52 w 303" name="T46"/>
              <a:gd fmla="*/ 73 h 286" name="T47"/>
              <a:gd fmla="*/ 35 w 303" name="T48"/>
              <a:gd fmla="*/ 78 h 286" name="T49"/>
              <a:gd fmla="*/ 56 w 303" name="T50"/>
              <a:gd fmla="*/ 56 h 286" name="T51"/>
              <a:gd fmla="*/ 84 w 303" name="T52"/>
              <a:gd fmla="*/ 64 h 286" name="T53"/>
              <a:gd fmla="*/ 112 w 303" name="T54"/>
              <a:gd fmla="*/ 48 h 286" name="T55"/>
              <a:gd fmla="*/ 125 w 303" name="T56"/>
              <a:gd fmla="*/ 46 h 286" name="T57"/>
              <a:gd fmla="*/ 135 w 303" name="T58"/>
              <a:gd fmla="*/ 20 h 286" name="T59"/>
              <a:gd fmla="*/ 142 w 303" name="T60"/>
              <a:gd fmla="*/ 25 h 286" name="T61"/>
              <a:gd fmla="*/ 86 w 303" name="T62"/>
              <a:gd fmla="*/ 45 h 286" name="T63"/>
              <a:gd fmla="*/ 125 w 303" name="T64"/>
              <a:gd fmla="*/ 46 h 286" name="T65"/>
              <a:gd fmla="*/ 171 w 303" name="T66"/>
              <a:gd fmla="*/ 64 h 286" name="T67"/>
              <a:gd fmla="*/ 65 w 303" name="T68"/>
              <a:gd fmla="*/ 75 h 286" name="T69"/>
              <a:gd fmla="*/ 63 w 303" name="T70"/>
              <a:gd fmla="*/ 77 h 286" name="T71"/>
              <a:gd fmla="*/ 232 w 303" name="T72"/>
              <a:gd fmla="*/ 102 h 286" name="T73"/>
              <a:gd fmla="*/ 173 w 303" name="T74"/>
              <a:gd fmla="*/ 94 h 286" name="T75"/>
              <a:gd fmla="*/ 22 w 303" name="T76"/>
              <a:gd fmla="*/ 93 h 286" name="T77"/>
              <a:gd fmla="*/ 51 w 303" name="T78"/>
              <a:gd fmla="*/ 89 h 286" name="T79"/>
              <a:gd fmla="*/ 168 w 303" name="T80"/>
              <a:gd fmla="*/ 98 h 286" name="T81"/>
              <a:gd fmla="*/ 239 w 303" name="T82"/>
              <a:gd fmla="*/ 108 h 286" name="T83"/>
              <a:gd fmla="*/ 133 w 303" name="T84"/>
              <a:gd fmla="*/ 111 h 286" name="T85"/>
              <a:gd fmla="*/ 77 w 303" name="T86"/>
              <a:gd fmla="*/ 120 h 286" name="T87"/>
              <a:gd fmla="*/ 113 w 303" name="T88"/>
              <a:gd fmla="*/ 110 h 286" name="T89"/>
              <a:gd fmla="*/ 223 w 303" name="T90"/>
              <a:gd fmla="*/ 129 h 286" name="T91"/>
              <a:gd fmla="*/ 65 w 303" name="T92"/>
              <a:gd fmla="*/ 133 h 286" name="T93"/>
              <a:gd fmla="*/ 34 w 303" name="T94"/>
              <a:gd fmla="*/ 174 h 286" name="T95"/>
              <a:gd fmla="*/ 197 w 303" name="T96"/>
              <a:gd fmla="*/ 193 h 286" name="T97"/>
              <a:gd fmla="*/ 224 w 303" name="T98"/>
              <a:gd fmla="*/ 190 h 286" name="T99"/>
              <a:gd fmla="*/ 230 w 303" name="T100"/>
              <a:gd fmla="*/ 191 h 286" name="T101"/>
              <a:gd fmla="*/ 180 w 303" name="T102"/>
              <a:gd fmla="*/ 193 h 286" name="T103"/>
              <a:gd fmla="*/ 262 w 303" name="T104"/>
              <a:gd fmla="*/ 197 h 286" name="T105"/>
              <a:gd fmla="*/ 222 w 303" name="T106"/>
              <a:gd fmla="*/ 203 h 286" name="T107"/>
              <a:gd fmla="*/ 277 w 303" name="T108"/>
              <a:gd fmla="*/ 208 h 286" name="T109"/>
              <a:gd fmla="*/ 234 w 303" name="T110"/>
              <a:gd fmla="*/ 251 h 286" name="T111"/>
              <a:gd fmla="*/ 219 w 303" name="T112"/>
              <a:gd fmla="*/ 215 h 286" name="T113"/>
              <a:gd fmla="*/ 283 w 303" name="T114"/>
              <a:gd fmla="*/ 216 h 286" name="T115"/>
              <a:gd fmla="*/ 286 w 303" name="T116"/>
              <a:gd fmla="*/ 269 h 286" name="T117"/>
              <a:gd fmla="*/ 269 w 303" name="T118"/>
              <a:gd fmla="*/ 285 h 286" name="T119"/>
              <a:gd fmla="*/ 219 w 303" name="T120"/>
              <a:gd fmla="*/ 172 h 286" name="T121"/>
              <a:gd fmla="*/ 25 w 303" name="T122"/>
              <a:gd fmla="*/ 176 h 286" name="T123"/>
              <a:gd fmla="*/ 103 w 303" name="T124"/>
              <a:gd fmla="*/ 214 h 286"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286" w="303">
                <a:moveTo>
                  <a:pt x="117" y="2"/>
                </a:moveTo>
                <a:cubicBezTo>
                  <a:pt x="118" y="2"/>
                  <a:pt x="118" y="2"/>
                  <a:pt x="118" y="2"/>
                </a:cubicBezTo>
                <a:cubicBezTo>
                  <a:pt x="117" y="2"/>
                  <a:pt x="117" y="2"/>
                  <a:pt x="117" y="3"/>
                </a:cubicBezTo>
                <a:cubicBezTo>
                  <a:pt x="119" y="4"/>
                  <a:pt x="119" y="4"/>
                  <a:pt x="119" y="4"/>
                </a:cubicBezTo>
                <a:cubicBezTo>
                  <a:pt x="117" y="4"/>
                  <a:pt x="117" y="7"/>
                  <a:pt x="115" y="6"/>
                </a:cubicBezTo>
                <a:cubicBezTo>
                  <a:pt x="114" y="6"/>
                  <a:pt x="114" y="5"/>
                  <a:pt x="113" y="6"/>
                </a:cubicBezTo>
                <a:cubicBezTo>
                  <a:pt x="113" y="4"/>
                  <a:pt x="113" y="2"/>
                  <a:pt x="114" y="0"/>
                </a:cubicBezTo>
                <a:cubicBezTo>
                  <a:pt x="115" y="0"/>
                  <a:pt x="116" y="2"/>
                  <a:pt x="117" y="2"/>
                </a:cubicBezTo>
                <a:close/>
                <a:moveTo>
                  <a:pt x="121" y="5"/>
                </a:moveTo>
                <a:cubicBezTo>
                  <a:pt x="121" y="5"/>
                  <a:pt x="121" y="5"/>
                  <a:pt x="121" y="5"/>
                </a:cubicBezTo>
                <a:cubicBezTo>
                  <a:pt x="122" y="5"/>
                  <a:pt x="123" y="5"/>
                  <a:pt x="123" y="6"/>
                </a:cubicBezTo>
                <a:cubicBezTo>
                  <a:pt x="125" y="7"/>
                  <a:pt x="122" y="9"/>
                  <a:pt x="125" y="9"/>
                </a:cubicBezTo>
                <a:cubicBezTo>
                  <a:pt x="125" y="9"/>
                  <a:pt x="125" y="9"/>
                  <a:pt x="125" y="9"/>
                </a:cubicBezTo>
                <a:cubicBezTo>
                  <a:pt x="124" y="12"/>
                  <a:pt x="122" y="9"/>
                  <a:pt x="120" y="10"/>
                </a:cubicBezTo>
                <a:cubicBezTo>
                  <a:pt x="119" y="11"/>
                  <a:pt x="119" y="8"/>
                  <a:pt x="117" y="9"/>
                </a:cubicBezTo>
                <a:cubicBezTo>
                  <a:pt x="118" y="8"/>
                  <a:pt x="118" y="7"/>
                  <a:pt x="118" y="7"/>
                </a:cubicBezTo>
                <a:cubicBezTo>
                  <a:pt x="117" y="7"/>
                  <a:pt x="117" y="7"/>
                  <a:pt x="117" y="7"/>
                </a:cubicBezTo>
                <a:cubicBezTo>
                  <a:pt x="117" y="6"/>
                  <a:pt x="119" y="5"/>
                  <a:pt x="119" y="5"/>
                </a:cubicBezTo>
                <a:cubicBezTo>
                  <a:pt x="120" y="4"/>
                  <a:pt x="120" y="5"/>
                  <a:pt x="121" y="5"/>
                </a:cubicBezTo>
                <a:close/>
                <a:moveTo>
                  <a:pt x="179" y="6"/>
                </a:moveTo>
                <a:cubicBezTo>
                  <a:pt x="179" y="8"/>
                  <a:pt x="180" y="10"/>
                  <a:pt x="182" y="10"/>
                </a:cubicBezTo>
                <a:cubicBezTo>
                  <a:pt x="182" y="10"/>
                  <a:pt x="182" y="10"/>
                  <a:pt x="182" y="10"/>
                </a:cubicBezTo>
                <a:cubicBezTo>
                  <a:pt x="181" y="9"/>
                  <a:pt x="181" y="9"/>
                  <a:pt x="180" y="8"/>
                </a:cubicBezTo>
                <a:cubicBezTo>
                  <a:pt x="180" y="8"/>
                  <a:pt x="180" y="7"/>
                  <a:pt x="180" y="6"/>
                </a:cubicBezTo>
                <a:cubicBezTo>
                  <a:pt x="183" y="7"/>
                  <a:pt x="183" y="7"/>
                  <a:pt x="183" y="7"/>
                </a:cubicBezTo>
                <a:cubicBezTo>
                  <a:pt x="183" y="7"/>
                  <a:pt x="183" y="7"/>
                  <a:pt x="183" y="7"/>
                </a:cubicBezTo>
                <a:cubicBezTo>
                  <a:pt x="183" y="8"/>
                  <a:pt x="184" y="9"/>
                  <a:pt x="183" y="9"/>
                </a:cubicBezTo>
                <a:cubicBezTo>
                  <a:pt x="182" y="9"/>
                  <a:pt x="182" y="10"/>
                  <a:pt x="182" y="10"/>
                </a:cubicBezTo>
                <a:cubicBezTo>
                  <a:pt x="182" y="10"/>
                  <a:pt x="182" y="10"/>
                  <a:pt x="183" y="10"/>
                </a:cubicBezTo>
                <a:cubicBezTo>
                  <a:pt x="182" y="11"/>
                  <a:pt x="182" y="11"/>
                  <a:pt x="181" y="10"/>
                </a:cubicBezTo>
                <a:cubicBezTo>
                  <a:pt x="180" y="12"/>
                  <a:pt x="180" y="12"/>
                  <a:pt x="180" y="12"/>
                </a:cubicBezTo>
                <a:cubicBezTo>
                  <a:pt x="180" y="12"/>
                  <a:pt x="179" y="12"/>
                  <a:pt x="179" y="12"/>
                </a:cubicBezTo>
                <a:cubicBezTo>
                  <a:pt x="178" y="12"/>
                  <a:pt x="180" y="13"/>
                  <a:pt x="179" y="13"/>
                </a:cubicBezTo>
                <a:cubicBezTo>
                  <a:pt x="179" y="13"/>
                  <a:pt x="178" y="13"/>
                  <a:pt x="178" y="13"/>
                </a:cubicBezTo>
                <a:cubicBezTo>
                  <a:pt x="178" y="13"/>
                  <a:pt x="178" y="13"/>
                  <a:pt x="178" y="13"/>
                </a:cubicBezTo>
                <a:cubicBezTo>
                  <a:pt x="177" y="12"/>
                  <a:pt x="175" y="12"/>
                  <a:pt x="175" y="11"/>
                </a:cubicBezTo>
                <a:cubicBezTo>
                  <a:pt x="175" y="11"/>
                  <a:pt x="175" y="11"/>
                  <a:pt x="175" y="11"/>
                </a:cubicBezTo>
                <a:cubicBezTo>
                  <a:pt x="174" y="10"/>
                  <a:pt x="174" y="9"/>
                  <a:pt x="173" y="8"/>
                </a:cubicBezTo>
                <a:cubicBezTo>
                  <a:pt x="174" y="8"/>
                  <a:pt x="173" y="7"/>
                  <a:pt x="174" y="6"/>
                </a:cubicBezTo>
                <a:cubicBezTo>
                  <a:pt x="175" y="7"/>
                  <a:pt x="176" y="8"/>
                  <a:pt x="177" y="9"/>
                </a:cubicBezTo>
                <a:cubicBezTo>
                  <a:pt x="178" y="8"/>
                  <a:pt x="176" y="7"/>
                  <a:pt x="177" y="6"/>
                </a:cubicBezTo>
                <a:cubicBezTo>
                  <a:pt x="178" y="6"/>
                  <a:pt x="178" y="6"/>
                  <a:pt x="179" y="6"/>
                </a:cubicBezTo>
                <a:close/>
                <a:moveTo>
                  <a:pt x="191" y="7"/>
                </a:moveTo>
                <a:cubicBezTo>
                  <a:pt x="190" y="8"/>
                  <a:pt x="190" y="8"/>
                  <a:pt x="189" y="8"/>
                </a:cubicBezTo>
                <a:cubicBezTo>
                  <a:pt x="188" y="8"/>
                  <a:pt x="186" y="8"/>
                  <a:pt x="185" y="6"/>
                </a:cubicBezTo>
                <a:cubicBezTo>
                  <a:pt x="186" y="7"/>
                  <a:pt x="187" y="6"/>
                  <a:pt x="188" y="7"/>
                </a:cubicBezTo>
                <a:cubicBezTo>
                  <a:pt x="189" y="6"/>
                  <a:pt x="190" y="6"/>
                  <a:pt x="191" y="7"/>
                </a:cubicBezTo>
                <a:close/>
                <a:moveTo>
                  <a:pt x="101" y="7"/>
                </a:moveTo>
                <a:cubicBezTo>
                  <a:pt x="100" y="6"/>
                  <a:pt x="100" y="6"/>
                  <a:pt x="100" y="6"/>
                </a:cubicBezTo>
                <a:cubicBezTo>
                  <a:pt x="101" y="6"/>
                  <a:pt x="101" y="6"/>
                  <a:pt x="101" y="6"/>
                </a:cubicBezTo>
                <a:cubicBezTo>
                  <a:pt x="101" y="7"/>
                  <a:pt x="101" y="7"/>
                  <a:pt x="101" y="7"/>
                </a:cubicBezTo>
                <a:close/>
                <a:moveTo>
                  <a:pt x="79" y="6"/>
                </a:moveTo>
                <a:cubicBezTo>
                  <a:pt x="78" y="6"/>
                  <a:pt x="78" y="6"/>
                  <a:pt x="78" y="6"/>
                </a:cubicBezTo>
                <a:cubicBezTo>
                  <a:pt x="79" y="5"/>
                  <a:pt x="79" y="5"/>
                  <a:pt x="79" y="5"/>
                </a:cubicBezTo>
                <a:cubicBezTo>
                  <a:pt x="79" y="6"/>
                  <a:pt x="79" y="6"/>
                  <a:pt x="79" y="6"/>
                </a:cubicBezTo>
                <a:cubicBezTo>
                  <a:pt x="79" y="6"/>
                  <a:pt x="79" y="6"/>
                  <a:pt x="79" y="6"/>
                </a:cubicBezTo>
                <a:close/>
                <a:moveTo>
                  <a:pt x="86" y="9"/>
                </a:moveTo>
                <a:cubicBezTo>
                  <a:pt x="86" y="9"/>
                  <a:pt x="86" y="9"/>
                  <a:pt x="85" y="10"/>
                </a:cubicBezTo>
                <a:cubicBezTo>
                  <a:pt x="85" y="9"/>
                  <a:pt x="85" y="9"/>
                  <a:pt x="84" y="8"/>
                </a:cubicBezTo>
                <a:cubicBezTo>
                  <a:pt x="84" y="8"/>
                  <a:pt x="85" y="7"/>
                  <a:pt x="85" y="7"/>
                </a:cubicBezTo>
                <a:cubicBezTo>
                  <a:pt x="86" y="8"/>
                  <a:pt x="86" y="8"/>
                  <a:pt x="86" y="9"/>
                </a:cubicBezTo>
                <a:close/>
                <a:moveTo>
                  <a:pt x="79" y="8"/>
                </a:moveTo>
                <a:cubicBezTo>
                  <a:pt x="79" y="8"/>
                  <a:pt x="79" y="8"/>
                  <a:pt x="78" y="8"/>
                </a:cubicBezTo>
                <a:cubicBezTo>
                  <a:pt x="78" y="7"/>
                  <a:pt x="78" y="7"/>
                  <a:pt x="78" y="7"/>
                </a:cubicBezTo>
                <a:cubicBezTo>
                  <a:pt x="79" y="8"/>
                  <a:pt x="79" y="8"/>
                  <a:pt x="79" y="8"/>
                </a:cubicBezTo>
                <a:close/>
                <a:moveTo>
                  <a:pt x="79" y="9"/>
                </a:moveTo>
                <a:cubicBezTo>
                  <a:pt x="79" y="8"/>
                  <a:pt x="79" y="8"/>
                  <a:pt x="79" y="8"/>
                </a:cubicBezTo>
                <a:cubicBezTo>
                  <a:pt x="79" y="9"/>
                  <a:pt x="78" y="9"/>
                  <a:pt x="79" y="9"/>
                </a:cubicBezTo>
                <a:cubicBezTo>
                  <a:pt x="79" y="9"/>
                  <a:pt x="79" y="9"/>
                  <a:pt x="79" y="9"/>
                </a:cubicBezTo>
                <a:cubicBezTo>
                  <a:pt x="79" y="9"/>
                  <a:pt x="79" y="9"/>
                  <a:pt x="79" y="9"/>
                </a:cubicBezTo>
                <a:cubicBezTo>
                  <a:pt x="79" y="9"/>
                  <a:pt x="79" y="9"/>
                  <a:pt x="79" y="9"/>
                </a:cubicBezTo>
                <a:cubicBezTo>
                  <a:pt x="78" y="10"/>
                  <a:pt x="78" y="10"/>
                  <a:pt x="78" y="10"/>
                </a:cubicBezTo>
                <a:cubicBezTo>
                  <a:pt x="79" y="10"/>
                  <a:pt x="80" y="10"/>
                  <a:pt x="80" y="11"/>
                </a:cubicBezTo>
                <a:cubicBezTo>
                  <a:pt x="80" y="11"/>
                  <a:pt x="80" y="11"/>
                  <a:pt x="80" y="11"/>
                </a:cubicBezTo>
                <a:cubicBezTo>
                  <a:pt x="80" y="12"/>
                  <a:pt x="80" y="12"/>
                  <a:pt x="80" y="12"/>
                </a:cubicBezTo>
                <a:cubicBezTo>
                  <a:pt x="79" y="12"/>
                  <a:pt x="79" y="12"/>
                  <a:pt x="79" y="13"/>
                </a:cubicBezTo>
                <a:cubicBezTo>
                  <a:pt x="79" y="12"/>
                  <a:pt x="79" y="12"/>
                  <a:pt x="79" y="12"/>
                </a:cubicBezTo>
                <a:cubicBezTo>
                  <a:pt x="79" y="11"/>
                  <a:pt x="78" y="11"/>
                  <a:pt x="78" y="11"/>
                </a:cubicBezTo>
                <a:cubicBezTo>
                  <a:pt x="77" y="11"/>
                  <a:pt x="77" y="11"/>
                  <a:pt x="77" y="11"/>
                </a:cubicBezTo>
                <a:cubicBezTo>
                  <a:pt x="77" y="11"/>
                  <a:pt x="77" y="11"/>
                  <a:pt x="77" y="11"/>
                </a:cubicBezTo>
                <a:cubicBezTo>
                  <a:pt x="78" y="10"/>
                  <a:pt x="78" y="11"/>
                  <a:pt x="79" y="11"/>
                </a:cubicBezTo>
                <a:cubicBezTo>
                  <a:pt x="79" y="11"/>
                  <a:pt x="79" y="11"/>
                  <a:pt x="79" y="11"/>
                </a:cubicBezTo>
                <a:cubicBezTo>
                  <a:pt x="80" y="11"/>
                  <a:pt x="80" y="11"/>
                  <a:pt x="80" y="11"/>
                </a:cubicBezTo>
                <a:cubicBezTo>
                  <a:pt x="80" y="10"/>
                  <a:pt x="78" y="10"/>
                  <a:pt x="78" y="10"/>
                </a:cubicBezTo>
                <a:cubicBezTo>
                  <a:pt x="78" y="9"/>
                  <a:pt x="78" y="9"/>
                  <a:pt x="78" y="8"/>
                </a:cubicBezTo>
                <a:cubicBezTo>
                  <a:pt x="78" y="8"/>
                  <a:pt x="78" y="9"/>
                  <a:pt x="79" y="9"/>
                </a:cubicBezTo>
                <a:close/>
                <a:moveTo>
                  <a:pt x="83" y="10"/>
                </a:moveTo>
                <a:cubicBezTo>
                  <a:pt x="84" y="11"/>
                  <a:pt x="84" y="10"/>
                  <a:pt x="85" y="10"/>
                </a:cubicBezTo>
                <a:cubicBezTo>
                  <a:pt x="85" y="11"/>
                  <a:pt x="83" y="11"/>
                  <a:pt x="84" y="12"/>
                </a:cubicBezTo>
                <a:cubicBezTo>
                  <a:pt x="85" y="12"/>
                  <a:pt x="85" y="12"/>
                  <a:pt x="85" y="12"/>
                </a:cubicBezTo>
                <a:cubicBezTo>
                  <a:pt x="84" y="13"/>
                  <a:pt x="84" y="13"/>
                  <a:pt x="83" y="13"/>
                </a:cubicBezTo>
                <a:cubicBezTo>
                  <a:pt x="82" y="12"/>
                  <a:pt x="82" y="12"/>
                  <a:pt x="82" y="11"/>
                </a:cubicBezTo>
                <a:cubicBezTo>
                  <a:pt x="83" y="11"/>
                  <a:pt x="83" y="11"/>
                  <a:pt x="83" y="10"/>
                </a:cubicBezTo>
                <a:cubicBezTo>
                  <a:pt x="83" y="10"/>
                  <a:pt x="82" y="10"/>
                  <a:pt x="82" y="10"/>
                </a:cubicBezTo>
                <a:cubicBezTo>
                  <a:pt x="83" y="9"/>
                  <a:pt x="83" y="9"/>
                  <a:pt x="84" y="10"/>
                </a:cubicBezTo>
                <a:cubicBezTo>
                  <a:pt x="83" y="10"/>
                  <a:pt x="83" y="10"/>
                  <a:pt x="83" y="10"/>
                </a:cubicBezTo>
                <a:close/>
                <a:moveTo>
                  <a:pt x="74" y="13"/>
                </a:moveTo>
                <a:cubicBezTo>
                  <a:pt x="74" y="13"/>
                  <a:pt x="74" y="12"/>
                  <a:pt x="74" y="13"/>
                </a:cubicBezTo>
                <a:cubicBezTo>
                  <a:pt x="75" y="13"/>
                  <a:pt x="74" y="13"/>
                  <a:pt x="74" y="14"/>
                </a:cubicBezTo>
                <a:cubicBezTo>
                  <a:pt x="74" y="13"/>
                  <a:pt x="74" y="14"/>
                  <a:pt x="73" y="14"/>
                </a:cubicBezTo>
                <a:cubicBezTo>
                  <a:pt x="74" y="14"/>
                  <a:pt x="74" y="14"/>
                  <a:pt x="74" y="14"/>
                </a:cubicBezTo>
                <a:cubicBezTo>
                  <a:pt x="74" y="15"/>
                  <a:pt x="72" y="15"/>
                  <a:pt x="73" y="16"/>
                </a:cubicBezTo>
                <a:cubicBezTo>
                  <a:pt x="73" y="16"/>
                  <a:pt x="73" y="16"/>
                  <a:pt x="72" y="17"/>
                </a:cubicBezTo>
                <a:cubicBezTo>
                  <a:pt x="72" y="16"/>
                  <a:pt x="72" y="16"/>
                  <a:pt x="72" y="16"/>
                </a:cubicBezTo>
                <a:cubicBezTo>
                  <a:pt x="71" y="17"/>
                  <a:pt x="71" y="17"/>
                  <a:pt x="71" y="17"/>
                </a:cubicBezTo>
                <a:cubicBezTo>
                  <a:pt x="70" y="16"/>
                  <a:pt x="72" y="14"/>
                  <a:pt x="71" y="14"/>
                </a:cubicBezTo>
                <a:cubicBezTo>
                  <a:pt x="72" y="15"/>
                  <a:pt x="73" y="14"/>
                  <a:pt x="73" y="13"/>
                </a:cubicBezTo>
                <a:cubicBezTo>
                  <a:pt x="73" y="13"/>
                  <a:pt x="73" y="13"/>
                  <a:pt x="73" y="13"/>
                </a:cubicBezTo>
                <a:cubicBezTo>
                  <a:pt x="74" y="12"/>
                  <a:pt x="74" y="12"/>
                  <a:pt x="74" y="12"/>
                </a:cubicBezTo>
                <a:cubicBezTo>
                  <a:pt x="74" y="12"/>
                  <a:pt x="73" y="13"/>
                  <a:pt x="74" y="13"/>
                </a:cubicBezTo>
                <a:close/>
                <a:moveTo>
                  <a:pt x="78" y="12"/>
                </a:moveTo>
                <a:cubicBezTo>
                  <a:pt x="77" y="12"/>
                  <a:pt x="77" y="12"/>
                  <a:pt x="77" y="12"/>
                </a:cubicBezTo>
                <a:cubicBezTo>
                  <a:pt x="78" y="12"/>
                  <a:pt x="78" y="12"/>
                  <a:pt x="78" y="12"/>
                </a:cubicBezTo>
                <a:cubicBezTo>
                  <a:pt x="78" y="12"/>
                  <a:pt x="78" y="12"/>
                  <a:pt x="78" y="12"/>
                </a:cubicBezTo>
                <a:close/>
                <a:moveTo>
                  <a:pt x="72" y="13"/>
                </a:moveTo>
                <a:cubicBezTo>
                  <a:pt x="72" y="14"/>
                  <a:pt x="72" y="14"/>
                  <a:pt x="72" y="14"/>
                </a:cubicBezTo>
                <a:cubicBezTo>
                  <a:pt x="71" y="14"/>
                  <a:pt x="71" y="13"/>
                  <a:pt x="70" y="13"/>
                </a:cubicBezTo>
                <a:cubicBezTo>
                  <a:pt x="69" y="14"/>
                  <a:pt x="70" y="14"/>
                  <a:pt x="70" y="15"/>
                </a:cubicBezTo>
                <a:cubicBezTo>
                  <a:pt x="70" y="15"/>
                  <a:pt x="70" y="15"/>
                  <a:pt x="70" y="15"/>
                </a:cubicBezTo>
                <a:cubicBezTo>
                  <a:pt x="69" y="16"/>
                  <a:pt x="69" y="14"/>
                  <a:pt x="68" y="15"/>
                </a:cubicBezTo>
                <a:cubicBezTo>
                  <a:pt x="68" y="14"/>
                  <a:pt x="69" y="13"/>
                  <a:pt x="70" y="13"/>
                </a:cubicBezTo>
                <a:cubicBezTo>
                  <a:pt x="70" y="13"/>
                  <a:pt x="71" y="13"/>
                  <a:pt x="72" y="13"/>
                </a:cubicBezTo>
                <a:close/>
                <a:moveTo>
                  <a:pt x="82" y="14"/>
                </a:moveTo>
                <a:cubicBezTo>
                  <a:pt x="81" y="15"/>
                  <a:pt x="81" y="15"/>
                  <a:pt x="81" y="15"/>
                </a:cubicBezTo>
                <a:cubicBezTo>
                  <a:pt x="81" y="15"/>
                  <a:pt x="81" y="14"/>
                  <a:pt x="81" y="14"/>
                </a:cubicBezTo>
                <a:cubicBezTo>
                  <a:pt x="81" y="15"/>
                  <a:pt x="81" y="15"/>
                  <a:pt x="81" y="15"/>
                </a:cubicBezTo>
                <a:cubicBezTo>
                  <a:pt x="81" y="15"/>
                  <a:pt x="81" y="15"/>
                  <a:pt x="81" y="15"/>
                </a:cubicBezTo>
                <a:cubicBezTo>
                  <a:pt x="81" y="15"/>
                  <a:pt x="80" y="15"/>
                  <a:pt x="80" y="15"/>
                </a:cubicBezTo>
                <a:cubicBezTo>
                  <a:pt x="79" y="14"/>
                  <a:pt x="79" y="14"/>
                  <a:pt x="79" y="14"/>
                </a:cubicBezTo>
                <a:cubicBezTo>
                  <a:pt x="80" y="14"/>
                  <a:pt x="81" y="14"/>
                  <a:pt x="81" y="13"/>
                </a:cubicBezTo>
                <a:cubicBezTo>
                  <a:pt x="81" y="13"/>
                  <a:pt x="82" y="13"/>
                  <a:pt x="82" y="14"/>
                </a:cubicBezTo>
                <a:close/>
                <a:moveTo>
                  <a:pt x="84" y="15"/>
                </a:moveTo>
                <a:cubicBezTo>
                  <a:pt x="84" y="15"/>
                  <a:pt x="83" y="16"/>
                  <a:pt x="83" y="16"/>
                </a:cubicBezTo>
                <a:cubicBezTo>
                  <a:pt x="83" y="15"/>
                  <a:pt x="83" y="15"/>
                  <a:pt x="83" y="15"/>
                </a:cubicBezTo>
                <a:cubicBezTo>
                  <a:pt x="84" y="15"/>
                  <a:pt x="84" y="15"/>
                  <a:pt x="84" y="15"/>
                </a:cubicBezTo>
                <a:cubicBezTo>
                  <a:pt x="84" y="15"/>
                  <a:pt x="84" y="15"/>
                  <a:pt x="84" y="15"/>
                </a:cubicBezTo>
                <a:close/>
                <a:moveTo>
                  <a:pt x="75" y="17"/>
                </a:moveTo>
                <a:cubicBezTo>
                  <a:pt x="75" y="17"/>
                  <a:pt x="75" y="17"/>
                  <a:pt x="75" y="17"/>
                </a:cubicBezTo>
                <a:cubicBezTo>
                  <a:pt x="75" y="17"/>
                  <a:pt x="75" y="16"/>
                  <a:pt x="75" y="16"/>
                </a:cubicBezTo>
                <a:cubicBezTo>
                  <a:pt x="75" y="16"/>
                  <a:pt x="75" y="16"/>
                  <a:pt x="75" y="17"/>
                </a:cubicBezTo>
                <a:close/>
                <a:moveTo>
                  <a:pt x="47" y="19"/>
                </a:moveTo>
                <a:cubicBezTo>
                  <a:pt x="47" y="19"/>
                  <a:pt x="47" y="19"/>
                  <a:pt x="47" y="20"/>
                </a:cubicBezTo>
                <a:cubicBezTo>
                  <a:pt x="48" y="20"/>
                  <a:pt x="48" y="19"/>
                  <a:pt x="48" y="19"/>
                </a:cubicBezTo>
                <a:cubicBezTo>
                  <a:pt x="47" y="19"/>
                  <a:pt x="48" y="18"/>
                  <a:pt x="48" y="18"/>
                </a:cubicBezTo>
                <a:cubicBezTo>
                  <a:pt x="48" y="17"/>
                  <a:pt x="48" y="17"/>
                  <a:pt x="48" y="17"/>
                </a:cubicBezTo>
                <a:cubicBezTo>
                  <a:pt x="48" y="19"/>
                  <a:pt x="48" y="19"/>
                  <a:pt x="48" y="19"/>
                </a:cubicBezTo>
                <a:cubicBezTo>
                  <a:pt x="49" y="17"/>
                  <a:pt x="51" y="19"/>
                  <a:pt x="52" y="19"/>
                </a:cubicBezTo>
                <a:cubicBezTo>
                  <a:pt x="53" y="20"/>
                  <a:pt x="51" y="21"/>
                  <a:pt x="51" y="23"/>
                </a:cubicBezTo>
                <a:cubicBezTo>
                  <a:pt x="50" y="22"/>
                  <a:pt x="50" y="22"/>
                  <a:pt x="49" y="23"/>
                </a:cubicBezTo>
                <a:cubicBezTo>
                  <a:pt x="49" y="23"/>
                  <a:pt x="49" y="23"/>
                  <a:pt x="49" y="23"/>
                </a:cubicBezTo>
                <a:cubicBezTo>
                  <a:pt x="49" y="23"/>
                  <a:pt x="48" y="22"/>
                  <a:pt x="47" y="23"/>
                </a:cubicBezTo>
                <a:cubicBezTo>
                  <a:pt x="45" y="22"/>
                  <a:pt x="45" y="22"/>
                  <a:pt x="45" y="22"/>
                </a:cubicBezTo>
                <a:cubicBezTo>
                  <a:pt x="46" y="22"/>
                  <a:pt x="47" y="22"/>
                  <a:pt x="47" y="21"/>
                </a:cubicBezTo>
                <a:cubicBezTo>
                  <a:pt x="46" y="20"/>
                  <a:pt x="43" y="22"/>
                  <a:pt x="44" y="19"/>
                </a:cubicBezTo>
                <a:cubicBezTo>
                  <a:pt x="44" y="19"/>
                  <a:pt x="44" y="19"/>
                  <a:pt x="44" y="20"/>
                </a:cubicBezTo>
                <a:cubicBezTo>
                  <a:pt x="45" y="19"/>
                  <a:pt x="45" y="18"/>
                  <a:pt x="45" y="17"/>
                </a:cubicBezTo>
                <a:cubicBezTo>
                  <a:pt x="46" y="18"/>
                  <a:pt x="45" y="19"/>
                  <a:pt x="47" y="19"/>
                </a:cubicBezTo>
                <a:close/>
                <a:moveTo>
                  <a:pt x="57" y="18"/>
                </a:moveTo>
                <a:cubicBezTo>
                  <a:pt x="58" y="17"/>
                  <a:pt x="58" y="17"/>
                  <a:pt x="58" y="17"/>
                </a:cubicBezTo>
                <a:cubicBezTo>
                  <a:pt x="57" y="18"/>
                  <a:pt x="57" y="18"/>
                  <a:pt x="57" y="18"/>
                </a:cubicBezTo>
                <a:cubicBezTo>
                  <a:pt x="57" y="18"/>
                  <a:pt x="57" y="18"/>
                  <a:pt x="57" y="18"/>
                </a:cubicBezTo>
                <a:close/>
                <a:moveTo>
                  <a:pt x="44" y="22"/>
                </a:moveTo>
                <a:cubicBezTo>
                  <a:pt x="44" y="23"/>
                  <a:pt x="45" y="23"/>
                  <a:pt x="45" y="24"/>
                </a:cubicBezTo>
                <a:cubicBezTo>
                  <a:pt x="46" y="24"/>
                  <a:pt x="46" y="24"/>
                  <a:pt x="46" y="24"/>
                </a:cubicBezTo>
                <a:cubicBezTo>
                  <a:pt x="46" y="24"/>
                  <a:pt x="46" y="24"/>
                  <a:pt x="46" y="24"/>
                </a:cubicBezTo>
                <a:cubicBezTo>
                  <a:pt x="47" y="25"/>
                  <a:pt x="47" y="25"/>
                  <a:pt x="47" y="25"/>
                </a:cubicBezTo>
                <a:cubicBezTo>
                  <a:pt x="46" y="25"/>
                  <a:pt x="45" y="26"/>
                  <a:pt x="45" y="28"/>
                </a:cubicBezTo>
                <a:cubicBezTo>
                  <a:pt x="45" y="28"/>
                  <a:pt x="45" y="28"/>
                  <a:pt x="45" y="28"/>
                </a:cubicBezTo>
                <a:cubicBezTo>
                  <a:pt x="45" y="28"/>
                  <a:pt x="45" y="29"/>
                  <a:pt x="45" y="29"/>
                </a:cubicBezTo>
                <a:cubicBezTo>
                  <a:pt x="45" y="29"/>
                  <a:pt x="45" y="30"/>
                  <a:pt x="45" y="30"/>
                </a:cubicBezTo>
                <a:cubicBezTo>
                  <a:pt x="44" y="31"/>
                  <a:pt x="44" y="33"/>
                  <a:pt x="44" y="35"/>
                </a:cubicBezTo>
                <a:cubicBezTo>
                  <a:pt x="43" y="35"/>
                  <a:pt x="43" y="35"/>
                  <a:pt x="43" y="35"/>
                </a:cubicBezTo>
                <a:cubicBezTo>
                  <a:pt x="43" y="34"/>
                  <a:pt x="43" y="34"/>
                  <a:pt x="42" y="33"/>
                </a:cubicBezTo>
                <a:cubicBezTo>
                  <a:pt x="43" y="33"/>
                  <a:pt x="43" y="33"/>
                  <a:pt x="43" y="33"/>
                </a:cubicBezTo>
                <a:cubicBezTo>
                  <a:pt x="42" y="33"/>
                  <a:pt x="41" y="32"/>
                  <a:pt x="40" y="31"/>
                </a:cubicBezTo>
                <a:cubicBezTo>
                  <a:pt x="41" y="30"/>
                  <a:pt x="41" y="30"/>
                  <a:pt x="41" y="30"/>
                </a:cubicBezTo>
                <a:cubicBezTo>
                  <a:pt x="41" y="31"/>
                  <a:pt x="42" y="30"/>
                  <a:pt x="42" y="31"/>
                </a:cubicBezTo>
                <a:cubicBezTo>
                  <a:pt x="42" y="30"/>
                  <a:pt x="42" y="30"/>
                  <a:pt x="42" y="30"/>
                </a:cubicBezTo>
                <a:cubicBezTo>
                  <a:pt x="42" y="30"/>
                  <a:pt x="42" y="30"/>
                  <a:pt x="41" y="30"/>
                </a:cubicBezTo>
                <a:cubicBezTo>
                  <a:pt x="43" y="29"/>
                  <a:pt x="43" y="29"/>
                  <a:pt x="43" y="29"/>
                </a:cubicBezTo>
                <a:cubicBezTo>
                  <a:pt x="43" y="29"/>
                  <a:pt x="42" y="29"/>
                  <a:pt x="41" y="29"/>
                </a:cubicBezTo>
                <a:cubicBezTo>
                  <a:pt x="41" y="30"/>
                  <a:pt x="40" y="29"/>
                  <a:pt x="40" y="29"/>
                </a:cubicBezTo>
                <a:cubicBezTo>
                  <a:pt x="40" y="29"/>
                  <a:pt x="40" y="29"/>
                  <a:pt x="40" y="29"/>
                </a:cubicBezTo>
                <a:cubicBezTo>
                  <a:pt x="41" y="29"/>
                  <a:pt x="42" y="27"/>
                  <a:pt x="43" y="27"/>
                </a:cubicBezTo>
                <a:cubicBezTo>
                  <a:pt x="43" y="27"/>
                  <a:pt x="42" y="26"/>
                  <a:pt x="43" y="26"/>
                </a:cubicBezTo>
                <a:cubicBezTo>
                  <a:pt x="42" y="26"/>
                  <a:pt x="42" y="26"/>
                  <a:pt x="42" y="26"/>
                </a:cubicBezTo>
                <a:cubicBezTo>
                  <a:pt x="41" y="27"/>
                  <a:pt x="41" y="27"/>
                  <a:pt x="41" y="27"/>
                </a:cubicBezTo>
                <a:cubicBezTo>
                  <a:pt x="41" y="26"/>
                  <a:pt x="42" y="25"/>
                  <a:pt x="41" y="25"/>
                </a:cubicBezTo>
                <a:cubicBezTo>
                  <a:pt x="39" y="26"/>
                  <a:pt x="42" y="27"/>
                  <a:pt x="40" y="28"/>
                </a:cubicBezTo>
                <a:cubicBezTo>
                  <a:pt x="39" y="28"/>
                  <a:pt x="39" y="27"/>
                  <a:pt x="38" y="27"/>
                </a:cubicBezTo>
                <a:cubicBezTo>
                  <a:pt x="39" y="27"/>
                  <a:pt x="39" y="27"/>
                  <a:pt x="39" y="27"/>
                </a:cubicBezTo>
                <a:cubicBezTo>
                  <a:pt x="37" y="25"/>
                  <a:pt x="37" y="25"/>
                  <a:pt x="37" y="25"/>
                </a:cubicBezTo>
                <a:cubicBezTo>
                  <a:pt x="38" y="25"/>
                  <a:pt x="38" y="25"/>
                  <a:pt x="38" y="25"/>
                </a:cubicBezTo>
                <a:cubicBezTo>
                  <a:pt x="38" y="25"/>
                  <a:pt x="38" y="25"/>
                  <a:pt x="38" y="25"/>
                </a:cubicBezTo>
                <a:cubicBezTo>
                  <a:pt x="37" y="24"/>
                  <a:pt x="37" y="24"/>
                  <a:pt x="37" y="24"/>
                </a:cubicBezTo>
                <a:cubicBezTo>
                  <a:pt x="38" y="24"/>
                  <a:pt x="38" y="24"/>
                  <a:pt x="38" y="23"/>
                </a:cubicBezTo>
                <a:cubicBezTo>
                  <a:pt x="37" y="23"/>
                  <a:pt x="37" y="23"/>
                  <a:pt x="37" y="23"/>
                </a:cubicBezTo>
                <a:cubicBezTo>
                  <a:pt x="37" y="23"/>
                  <a:pt x="37" y="23"/>
                  <a:pt x="37" y="24"/>
                </a:cubicBezTo>
                <a:cubicBezTo>
                  <a:pt x="36" y="23"/>
                  <a:pt x="36" y="22"/>
                  <a:pt x="37" y="21"/>
                </a:cubicBezTo>
                <a:cubicBezTo>
                  <a:pt x="37" y="21"/>
                  <a:pt x="37" y="22"/>
                  <a:pt x="37" y="22"/>
                </a:cubicBezTo>
                <a:cubicBezTo>
                  <a:pt x="38" y="22"/>
                  <a:pt x="38" y="21"/>
                  <a:pt x="38" y="21"/>
                </a:cubicBezTo>
                <a:cubicBezTo>
                  <a:pt x="38" y="22"/>
                  <a:pt x="39" y="21"/>
                  <a:pt x="39" y="21"/>
                </a:cubicBezTo>
                <a:cubicBezTo>
                  <a:pt x="38" y="22"/>
                  <a:pt x="38" y="22"/>
                  <a:pt x="38" y="22"/>
                </a:cubicBezTo>
                <a:cubicBezTo>
                  <a:pt x="39" y="22"/>
                  <a:pt x="39" y="22"/>
                  <a:pt x="39" y="23"/>
                </a:cubicBezTo>
                <a:cubicBezTo>
                  <a:pt x="40" y="22"/>
                  <a:pt x="40" y="21"/>
                  <a:pt x="40" y="21"/>
                </a:cubicBezTo>
                <a:cubicBezTo>
                  <a:pt x="41" y="22"/>
                  <a:pt x="41" y="25"/>
                  <a:pt x="42" y="24"/>
                </a:cubicBezTo>
                <a:cubicBezTo>
                  <a:pt x="41" y="23"/>
                  <a:pt x="41" y="21"/>
                  <a:pt x="42" y="20"/>
                </a:cubicBezTo>
                <a:cubicBezTo>
                  <a:pt x="42" y="21"/>
                  <a:pt x="43" y="21"/>
                  <a:pt x="44" y="22"/>
                </a:cubicBezTo>
                <a:close/>
                <a:moveTo>
                  <a:pt x="38" y="28"/>
                </a:moveTo>
                <a:cubicBezTo>
                  <a:pt x="37" y="27"/>
                  <a:pt x="37" y="26"/>
                  <a:pt x="37" y="25"/>
                </a:cubicBezTo>
                <a:cubicBezTo>
                  <a:pt x="38" y="28"/>
                  <a:pt x="38" y="28"/>
                  <a:pt x="38" y="28"/>
                </a:cubicBezTo>
                <a:close/>
                <a:moveTo>
                  <a:pt x="48" y="27"/>
                </a:moveTo>
                <a:cubicBezTo>
                  <a:pt x="48" y="27"/>
                  <a:pt x="48" y="27"/>
                  <a:pt x="48" y="27"/>
                </a:cubicBezTo>
                <a:cubicBezTo>
                  <a:pt x="48" y="28"/>
                  <a:pt x="48" y="27"/>
                  <a:pt x="49" y="28"/>
                </a:cubicBezTo>
                <a:cubicBezTo>
                  <a:pt x="49" y="27"/>
                  <a:pt x="49" y="27"/>
                  <a:pt x="49" y="27"/>
                </a:cubicBezTo>
                <a:cubicBezTo>
                  <a:pt x="50" y="27"/>
                  <a:pt x="49" y="28"/>
                  <a:pt x="49" y="28"/>
                </a:cubicBezTo>
                <a:cubicBezTo>
                  <a:pt x="49" y="28"/>
                  <a:pt x="49" y="28"/>
                  <a:pt x="49" y="28"/>
                </a:cubicBezTo>
                <a:cubicBezTo>
                  <a:pt x="50" y="29"/>
                  <a:pt x="50" y="29"/>
                  <a:pt x="51" y="29"/>
                </a:cubicBezTo>
                <a:cubicBezTo>
                  <a:pt x="50" y="30"/>
                  <a:pt x="50" y="30"/>
                  <a:pt x="49" y="31"/>
                </a:cubicBezTo>
                <a:cubicBezTo>
                  <a:pt x="49" y="31"/>
                  <a:pt x="50" y="30"/>
                  <a:pt x="49" y="30"/>
                </a:cubicBezTo>
                <a:cubicBezTo>
                  <a:pt x="49" y="30"/>
                  <a:pt x="48" y="31"/>
                  <a:pt x="48" y="31"/>
                </a:cubicBezTo>
                <a:cubicBezTo>
                  <a:pt x="48" y="30"/>
                  <a:pt x="49" y="29"/>
                  <a:pt x="47" y="28"/>
                </a:cubicBezTo>
                <a:cubicBezTo>
                  <a:pt x="48" y="28"/>
                  <a:pt x="48" y="28"/>
                  <a:pt x="48" y="28"/>
                </a:cubicBezTo>
                <a:cubicBezTo>
                  <a:pt x="47" y="28"/>
                  <a:pt x="47" y="27"/>
                  <a:pt x="47" y="26"/>
                </a:cubicBezTo>
                <a:cubicBezTo>
                  <a:pt x="48" y="26"/>
                  <a:pt x="49" y="26"/>
                  <a:pt x="48" y="27"/>
                </a:cubicBezTo>
                <a:close/>
                <a:moveTo>
                  <a:pt x="128" y="8"/>
                </a:moveTo>
                <a:cubicBezTo>
                  <a:pt x="129" y="7"/>
                  <a:pt x="130" y="8"/>
                  <a:pt x="131" y="8"/>
                </a:cubicBezTo>
                <a:cubicBezTo>
                  <a:pt x="131" y="9"/>
                  <a:pt x="132" y="10"/>
                  <a:pt x="132" y="10"/>
                </a:cubicBezTo>
                <a:cubicBezTo>
                  <a:pt x="131" y="12"/>
                  <a:pt x="129" y="12"/>
                  <a:pt x="129" y="14"/>
                </a:cubicBezTo>
                <a:cubicBezTo>
                  <a:pt x="127" y="13"/>
                  <a:pt x="128" y="11"/>
                  <a:pt x="127" y="10"/>
                </a:cubicBezTo>
                <a:cubicBezTo>
                  <a:pt x="127" y="10"/>
                  <a:pt x="127" y="8"/>
                  <a:pt x="126" y="8"/>
                </a:cubicBezTo>
                <a:cubicBezTo>
                  <a:pt x="126" y="8"/>
                  <a:pt x="126" y="8"/>
                  <a:pt x="126" y="8"/>
                </a:cubicBezTo>
                <a:cubicBezTo>
                  <a:pt x="127" y="7"/>
                  <a:pt x="126" y="7"/>
                  <a:pt x="127" y="6"/>
                </a:cubicBezTo>
                <a:cubicBezTo>
                  <a:pt x="127" y="7"/>
                  <a:pt x="128" y="7"/>
                  <a:pt x="128" y="8"/>
                </a:cubicBezTo>
                <a:close/>
                <a:moveTo>
                  <a:pt x="117" y="7"/>
                </a:moveTo>
                <a:cubicBezTo>
                  <a:pt x="117" y="8"/>
                  <a:pt x="116" y="8"/>
                  <a:pt x="115" y="9"/>
                </a:cubicBezTo>
                <a:cubicBezTo>
                  <a:pt x="116" y="8"/>
                  <a:pt x="116" y="8"/>
                  <a:pt x="116" y="8"/>
                </a:cubicBezTo>
                <a:cubicBezTo>
                  <a:pt x="114" y="7"/>
                  <a:pt x="114" y="7"/>
                  <a:pt x="114" y="7"/>
                </a:cubicBezTo>
                <a:cubicBezTo>
                  <a:pt x="115" y="7"/>
                  <a:pt x="116" y="6"/>
                  <a:pt x="117" y="7"/>
                </a:cubicBezTo>
                <a:close/>
                <a:moveTo>
                  <a:pt x="173" y="12"/>
                </a:moveTo>
                <a:cubicBezTo>
                  <a:pt x="171" y="10"/>
                  <a:pt x="171" y="10"/>
                  <a:pt x="171" y="10"/>
                </a:cubicBezTo>
                <a:cubicBezTo>
                  <a:pt x="172" y="10"/>
                  <a:pt x="173" y="10"/>
                  <a:pt x="173" y="12"/>
                </a:cubicBezTo>
                <a:close/>
                <a:moveTo>
                  <a:pt x="136" y="10"/>
                </a:moveTo>
                <a:cubicBezTo>
                  <a:pt x="135" y="10"/>
                  <a:pt x="135" y="11"/>
                  <a:pt x="135" y="11"/>
                </a:cubicBezTo>
                <a:cubicBezTo>
                  <a:pt x="135" y="11"/>
                  <a:pt x="135" y="10"/>
                  <a:pt x="136" y="10"/>
                </a:cubicBezTo>
                <a:close/>
                <a:moveTo>
                  <a:pt x="136" y="14"/>
                </a:moveTo>
                <a:cubicBezTo>
                  <a:pt x="136" y="15"/>
                  <a:pt x="135" y="16"/>
                  <a:pt x="135" y="16"/>
                </a:cubicBezTo>
                <a:cubicBezTo>
                  <a:pt x="136" y="16"/>
                  <a:pt x="137" y="16"/>
                  <a:pt x="137" y="15"/>
                </a:cubicBezTo>
                <a:cubicBezTo>
                  <a:pt x="137" y="17"/>
                  <a:pt x="137" y="15"/>
                  <a:pt x="138" y="15"/>
                </a:cubicBezTo>
                <a:cubicBezTo>
                  <a:pt x="139" y="15"/>
                  <a:pt x="139" y="16"/>
                  <a:pt x="139" y="16"/>
                </a:cubicBezTo>
                <a:cubicBezTo>
                  <a:pt x="139" y="17"/>
                  <a:pt x="139" y="18"/>
                  <a:pt x="139" y="18"/>
                </a:cubicBezTo>
                <a:cubicBezTo>
                  <a:pt x="139" y="19"/>
                  <a:pt x="140" y="18"/>
                  <a:pt x="140" y="18"/>
                </a:cubicBezTo>
                <a:cubicBezTo>
                  <a:pt x="140" y="18"/>
                  <a:pt x="141" y="17"/>
                  <a:pt x="141" y="17"/>
                </a:cubicBezTo>
                <a:cubicBezTo>
                  <a:pt x="140" y="16"/>
                  <a:pt x="140" y="16"/>
                  <a:pt x="140" y="16"/>
                </a:cubicBezTo>
                <a:cubicBezTo>
                  <a:pt x="141" y="16"/>
                  <a:pt x="142" y="16"/>
                  <a:pt x="143" y="15"/>
                </a:cubicBezTo>
                <a:cubicBezTo>
                  <a:pt x="144" y="15"/>
                  <a:pt x="146" y="16"/>
                  <a:pt x="147" y="17"/>
                </a:cubicBezTo>
                <a:cubicBezTo>
                  <a:pt x="147" y="17"/>
                  <a:pt x="147" y="17"/>
                  <a:pt x="147" y="17"/>
                </a:cubicBezTo>
                <a:cubicBezTo>
                  <a:pt x="147" y="17"/>
                  <a:pt x="147" y="17"/>
                  <a:pt x="147" y="17"/>
                </a:cubicBezTo>
                <a:cubicBezTo>
                  <a:pt x="148" y="17"/>
                  <a:pt x="148" y="18"/>
                  <a:pt x="149" y="18"/>
                </a:cubicBezTo>
                <a:cubicBezTo>
                  <a:pt x="148" y="19"/>
                  <a:pt x="148" y="18"/>
                  <a:pt x="148" y="18"/>
                </a:cubicBezTo>
                <a:cubicBezTo>
                  <a:pt x="149" y="20"/>
                  <a:pt x="149" y="20"/>
                  <a:pt x="149" y="20"/>
                </a:cubicBezTo>
                <a:cubicBezTo>
                  <a:pt x="149" y="19"/>
                  <a:pt x="149" y="19"/>
                  <a:pt x="149" y="19"/>
                </a:cubicBezTo>
                <a:cubicBezTo>
                  <a:pt x="150" y="20"/>
                  <a:pt x="150" y="21"/>
                  <a:pt x="150" y="21"/>
                </a:cubicBezTo>
                <a:cubicBezTo>
                  <a:pt x="149" y="23"/>
                  <a:pt x="149" y="24"/>
                  <a:pt x="148" y="25"/>
                </a:cubicBezTo>
                <a:cubicBezTo>
                  <a:pt x="148" y="27"/>
                  <a:pt x="148" y="29"/>
                  <a:pt x="147" y="29"/>
                </a:cubicBezTo>
                <a:cubicBezTo>
                  <a:pt x="148" y="30"/>
                  <a:pt x="147" y="30"/>
                  <a:pt x="147" y="31"/>
                </a:cubicBezTo>
                <a:cubicBezTo>
                  <a:pt x="147" y="31"/>
                  <a:pt x="149" y="31"/>
                  <a:pt x="149" y="31"/>
                </a:cubicBezTo>
                <a:cubicBezTo>
                  <a:pt x="150" y="29"/>
                  <a:pt x="151" y="29"/>
                  <a:pt x="151" y="27"/>
                </a:cubicBezTo>
                <a:cubicBezTo>
                  <a:pt x="150" y="27"/>
                  <a:pt x="150" y="28"/>
                  <a:pt x="149" y="28"/>
                </a:cubicBezTo>
                <a:cubicBezTo>
                  <a:pt x="150" y="27"/>
                  <a:pt x="150" y="27"/>
                  <a:pt x="150" y="27"/>
                </a:cubicBezTo>
                <a:cubicBezTo>
                  <a:pt x="150" y="27"/>
                  <a:pt x="150" y="27"/>
                  <a:pt x="151" y="27"/>
                </a:cubicBezTo>
                <a:cubicBezTo>
                  <a:pt x="151" y="27"/>
                  <a:pt x="151" y="27"/>
                  <a:pt x="151" y="27"/>
                </a:cubicBezTo>
                <a:cubicBezTo>
                  <a:pt x="151" y="27"/>
                  <a:pt x="152" y="28"/>
                  <a:pt x="153" y="28"/>
                </a:cubicBezTo>
                <a:cubicBezTo>
                  <a:pt x="154" y="27"/>
                  <a:pt x="154" y="27"/>
                  <a:pt x="154" y="27"/>
                </a:cubicBezTo>
                <a:cubicBezTo>
                  <a:pt x="153" y="27"/>
                  <a:pt x="153" y="27"/>
                  <a:pt x="153" y="27"/>
                </a:cubicBezTo>
                <a:cubicBezTo>
                  <a:pt x="155" y="28"/>
                  <a:pt x="155" y="28"/>
                  <a:pt x="155" y="28"/>
                </a:cubicBezTo>
                <a:cubicBezTo>
                  <a:pt x="156" y="25"/>
                  <a:pt x="158" y="27"/>
                  <a:pt x="160" y="25"/>
                </a:cubicBezTo>
                <a:cubicBezTo>
                  <a:pt x="160" y="26"/>
                  <a:pt x="160" y="26"/>
                  <a:pt x="160" y="26"/>
                </a:cubicBezTo>
                <a:cubicBezTo>
                  <a:pt x="160" y="26"/>
                  <a:pt x="160" y="26"/>
                  <a:pt x="160" y="27"/>
                </a:cubicBezTo>
                <a:cubicBezTo>
                  <a:pt x="161" y="27"/>
                  <a:pt x="161" y="27"/>
                  <a:pt x="162" y="27"/>
                </a:cubicBezTo>
                <a:cubicBezTo>
                  <a:pt x="163" y="27"/>
                  <a:pt x="163" y="27"/>
                  <a:pt x="163" y="27"/>
                </a:cubicBezTo>
                <a:cubicBezTo>
                  <a:pt x="163" y="28"/>
                  <a:pt x="165" y="27"/>
                  <a:pt x="165" y="27"/>
                </a:cubicBezTo>
                <a:cubicBezTo>
                  <a:pt x="166" y="26"/>
                  <a:pt x="167" y="27"/>
                  <a:pt x="167" y="26"/>
                </a:cubicBezTo>
                <a:cubicBezTo>
                  <a:pt x="167" y="25"/>
                  <a:pt x="166" y="25"/>
                  <a:pt x="166" y="24"/>
                </a:cubicBezTo>
                <a:cubicBezTo>
                  <a:pt x="167" y="23"/>
                  <a:pt x="168" y="23"/>
                  <a:pt x="169" y="23"/>
                </a:cubicBezTo>
                <a:cubicBezTo>
                  <a:pt x="169" y="24"/>
                  <a:pt x="169" y="24"/>
                  <a:pt x="169" y="24"/>
                </a:cubicBezTo>
                <a:cubicBezTo>
                  <a:pt x="170" y="24"/>
                  <a:pt x="170" y="23"/>
                  <a:pt x="171" y="23"/>
                </a:cubicBezTo>
                <a:cubicBezTo>
                  <a:pt x="171" y="24"/>
                  <a:pt x="171" y="24"/>
                  <a:pt x="171" y="24"/>
                </a:cubicBezTo>
                <a:cubicBezTo>
                  <a:pt x="172" y="23"/>
                  <a:pt x="173" y="24"/>
                  <a:pt x="174" y="25"/>
                </a:cubicBezTo>
                <a:cubicBezTo>
                  <a:pt x="174" y="25"/>
                  <a:pt x="174" y="25"/>
                  <a:pt x="174" y="25"/>
                </a:cubicBezTo>
                <a:cubicBezTo>
                  <a:pt x="174" y="25"/>
                  <a:pt x="174" y="25"/>
                  <a:pt x="174" y="25"/>
                </a:cubicBezTo>
                <a:cubicBezTo>
                  <a:pt x="174" y="26"/>
                  <a:pt x="174" y="26"/>
                  <a:pt x="174" y="26"/>
                </a:cubicBezTo>
                <a:cubicBezTo>
                  <a:pt x="174" y="26"/>
                  <a:pt x="174" y="27"/>
                  <a:pt x="175" y="27"/>
                </a:cubicBezTo>
                <a:cubicBezTo>
                  <a:pt x="175" y="26"/>
                  <a:pt x="175" y="26"/>
                  <a:pt x="175" y="26"/>
                </a:cubicBezTo>
                <a:cubicBezTo>
                  <a:pt x="176" y="26"/>
                  <a:pt x="176" y="27"/>
                  <a:pt x="176" y="28"/>
                </a:cubicBezTo>
                <a:cubicBezTo>
                  <a:pt x="175" y="28"/>
                  <a:pt x="175" y="27"/>
                  <a:pt x="174" y="28"/>
                </a:cubicBezTo>
                <a:cubicBezTo>
                  <a:pt x="175" y="30"/>
                  <a:pt x="178" y="29"/>
                  <a:pt x="179" y="31"/>
                </a:cubicBezTo>
                <a:cubicBezTo>
                  <a:pt x="180" y="31"/>
                  <a:pt x="180" y="31"/>
                  <a:pt x="180" y="32"/>
                </a:cubicBezTo>
                <a:cubicBezTo>
                  <a:pt x="181" y="31"/>
                  <a:pt x="181" y="32"/>
                  <a:pt x="182" y="31"/>
                </a:cubicBezTo>
                <a:cubicBezTo>
                  <a:pt x="182" y="30"/>
                  <a:pt x="181" y="28"/>
                  <a:pt x="180" y="27"/>
                </a:cubicBezTo>
                <a:cubicBezTo>
                  <a:pt x="181" y="28"/>
                  <a:pt x="183" y="28"/>
                  <a:pt x="184" y="28"/>
                </a:cubicBezTo>
                <a:cubicBezTo>
                  <a:pt x="184" y="27"/>
                  <a:pt x="184" y="27"/>
                  <a:pt x="185" y="27"/>
                </a:cubicBezTo>
                <a:cubicBezTo>
                  <a:pt x="187" y="28"/>
                  <a:pt x="188" y="25"/>
                  <a:pt x="189" y="26"/>
                </a:cubicBezTo>
                <a:cubicBezTo>
                  <a:pt x="189" y="26"/>
                  <a:pt x="190" y="26"/>
                  <a:pt x="190" y="25"/>
                </a:cubicBezTo>
                <a:cubicBezTo>
                  <a:pt x="190" y="24"/>
                  <a:pt x="189" y="24"/>
                  <a:pt x="188" y="24"/>
                </a:cubicBezTo>
                <a:cubicBezTo>
                  <a:pt x="188" y="23"/>
                  <a:pt x="189" y="23"/>
                  <a:pt x="188" y="22"/>
                </a:cubicBezTo>
                <a:cubicBezTo>
                  <a:pt x="188" y="23"/>
                  <a:pt x="188" y="23"/>
                  <a:pt x="187" y="23"/>
                </a:cubicBezTo>
                <a:cubicBezTo>
                  <a:pt x="187" y="23"/>
                  <a:pt x="187" y="22"/>
                  <a:pt x="187" y="22"/>
                </a:cubicBezTo>
                <a:cubicBezTo>
                  <a:pt x="188" y="22"/>
                  <a:pt x="188" y="21"/>
                  <a:pt x="189" y="21"/>
                </a:cubicBezTo>
                <a:cubicBezTo>
                  <a:pt x="188" y="20"/>
                  <a:pt x="187" y="21"/>
                  <a:pt x="187" y="20"/>
                </a:cubicBezTo>
                <a:cubicBezTo>
                  <a:pt x="188" y="19"/>
                  <a:pt x="189" y="20"/>
                  <a:pt x="190" y="20"/>
                </a:cubicBezTo>
                <a:cubicBezTo>
                  <a:pt x="192" y="20"/>
                  <a:pt x="194" y="19"/>
                  <a:pt x="196" y="20"/>
                </a:cubicBezTo>
                <a:cubicBezTo>
                  <a:pt x="195" y="19"/>
                  <a:pt x="197" y="19"/>
                  <a:pt x="198" y="19"/>
                </a:cubicBezTo>
                <a:cubicBezTo>
                  <a:pt x="199" y="19"/>
                  <a:pt x="199" y="19"/>
                  <a:pt x="200" y="20"/>
                </a:cubicBezTo>
                <a:cubicBezTo>
                  <a:pt x="200" y="20"/>
                  <a:pt x="200" y="20"/>
                  <a:pt x="200" y="20"/>
                </a:cubicBezTo>
                <a:cubicBezTo>
                  <a:pt x="200" y="20"/>
                  <a:pt x="200" y="20"/>
                  <a:pt x="200" y="20"/>
                </a:cubicBezTo>
                <a:cubicBezTo>
                  <a:pt x="199" y="20"/>
                  <a:pt x="199" y="21"/>
                  <a:pt x="199" y="21"/>
                </a:cubicBezTo>
                <a:cubicBezTo>
                  <a:pt x="200" y="21"/>
                  <a:pt x="200" y="21"/>
                  <a:pt x="201" y="21"/>
                </a:cubicBezTo>
                <a:cubicBezTo>
                  <a:pt x="201" y="21"/>
                  <a:pt x="201" y="22"/>
                  <a:pt x="201" y="22"/>
                </a:cubicBezTo>
                <a:cubicBezTo>
                  <a:pt x="202" y="21"/>
                  <a:pt x="202" y="21"/>
                  <a:pt x="202" y="21"/>
                </a:cubicBezTo>
                <a:cubicBezTo>
                  <a:pt x="202" y="23"/>
                  <a:pt x="202" y="23"/>
                  <a:pt x="202" y="23"/>
                </a:cubicBezTo>
                <a:cubicBezTo>
                  <a:pt x="203" y="20"/>
                  <a:pt x="204" y="22"/>
                  <a:pt x="205" y="22"/>
                </a:cubicBezTo>
                <a:cubicBezTo>
                  <a:pt x="205" y="22"/>
                  <a:pt x="205" y="23"/>
                  <a:pt x="205" y="23"/>
                </a:cubicBezTo>
                <a:cubicBezTo>
                  <a:pt x="207" y="24"/>
                  <a:pt x="208" y="21"/>
                  <a:pt x="210" y="21"/>
                </a:cubicBezTo>
                <a:cubicBezTo>
                  <a:pt x="211" y="20"/>
                  <a:pt x="213" y="20"/>
                  <a:pt x="214" y="20"/>
                </a:cubicBezTo>
                <a:cubicBezTo>
                  <a:pt x="218" y="21"/>
                  <a:pt x="215" y="26"/>
                  <a:pt x="219" y="24"/>
                </a:cubicBezTo>
                <a:cubicBezTo>
                  <a:pt x="220" y="24"/>
                  <a:pt x="220" y="27"/>
                  <a:pt x="221" y="25"/>
                </a:cubicBezTo>
                <a:cubicBezTo>
                  <a:pt x="221" y="24"/>
                  <a:pt x="221" y="24"/>
                  <a:pt x="221" y="23"/>
                </a:cubicBezTo>
                <a:cubicBezTo>
                  <a:pt x="223" y="21"/>
                  <a:pt x="225" y="23"/>
                  <a:pt x="227" y="22"/>
                </a:cubicBezTo>
                <a:cubicBezTo>
                  <a:pt x="228" y="21"/>
                  <a:pt x="226" y="20"/>
                  <a:pt x="227" y="19"/>
                </a:cubicBezTo>
                <a:cubicBezTo>
                  <a:pt x="228" y="19"/>
                  <a:pt x="229" y="19"/>
                  <a:pt x="229" y="20"/>
                </a:cubicBezTo>
                <a:cubicBezTo>
                  <a:pt x="229" y="20"/>
                  <a:pt x="228" y="20"/>
                  <a:pt x="228" y="20"/>
                </a:cubicBezTo>
                <a:cubicBezTo>
                  <a:pt x="228" y="20"/>
                  <a:pt x="228" y="20"/>
                  <a:pt x="228" y="20"/>
                </a:cubicBezTo>
                <a:cubicBezTo>
                  <a:pt x="228" y="20"/>
                  <a:pt x="228" y="20"/>
                  <a:pt x="228" y="20"/>
                </a:cubicBezTo>
                <a:cubicBezTo>
                  <a:pt x="229" y="21"/>
                  <a:pt x="229" y="23"/>
                  <a:pt x="231" y="22"/>
                </a:cubicBezTo>
                <a:cubicBezTo>
                  <a:pt x="231" y="23"/>
                  <a:pt x="232" y="24"/>
                  <a:pt x="233" y="23"/>
                </a:cubicBezTo>
                <a:cubicBezTo>
                  <a:pt x="233" y="23"/>
                  <a:pt x="234" y="22"/>
                  <a:pt x="233" y="21"/>
                </a:cubicBezTo>
                <a:cubicBezTo>
                  <a:pt x="232" y="20"/>
                  <a:pt x="230" y="20"/>
                  <a:pt x="230" y="18"/>
                </a:cubicBezTo>
                <a:cubicBezTo>
                  <a:pt x="233" y="18"/>
                  <a:pt x="235" y="16"/>
                  <a:pt x="238" y="17"/>
                </a:cubicBezTo>
                <a:cubicBezTo>
                  <a:pt x="240" y="16"/>
                  <a:pt x="242" y="17"/>
                  <a:pt x="243" y="17"/>
                </a:cubicBezTo>
                <a:cubicBezTo>
                  <a:pt x="244" y="18"/>
                  <a:pt x="246" y="17"/>
                  <a:pt x="247" y="18"/>
                </a:cubicBezTo>
                <a:cubicBezTo>
                  <a:pt x="248" y="18"/>
                  <a:pt x="249" y="18"/>
                  <a:pt x="250" y="18"/>
                </a:cubicBezTo>
                <a:cubicBezTo>
                  <a:pt x="251" y="18"/>
                  <a:pt x="251" y="18"/>
                  <a:pt x="251" y="18"/>
                </a:cubicBezTo>
                <a:cubicBezTo>
                  <a:pt x="251" y="18"/>
                  <a:pt x="251" y="18"/>
                  <a:pt x="251" y="18"/>
                </a:cubicBezTo>
                <a:cubicBezTo>
                  <a:pt x="253" y="18"/>
                  <a:pt x="254" y="20"/>
                  <a:pt x="255" y="22"/>
                </a:cubicBezTo>
                <a:cubicBezTo>
                  <a:pt x="255" y="21"/>
                  <a:pt x="256" y="22"/>
                  <a:pt x="257" y="21"/>
                </a:cubicBezTo>
                <a:cubicBezTo>
                  <a:pt x="255" y="21"/>
                  <a:pt x="255" y="20"/>
                  <a:pt x="254" y="19"/>
                </a:cubicBezTo>
                <a:cubicBezTo>
                  <a:pt x="255" y="18"/>
                  <a:pt x="255" y="18"/>
                  <a:pt x="255" y="18"/>
                </a:cubicBezTo>
                <a:cubicBezTo>
                  <a:pt x="255" y="19"/>
                  <a:pt x="255" y="19"/>
                  <a:pt x="255" y="19"/>
                </a:cubicBezTo>
                <a:cubicBezTo>
                  <a:pt x="256" y="18"/>
                  <a:pt x="256" y="18"/>
                  <a:pt x="256" y="17"/>
                </a:cubicBezTo>
                <a:cubicBezTo>
                  <a:pt x="257" y="17"/>
                  <a:pt x="257" y="17"/>
                  <a:pt x="258" y="18"/>
                </a:cubicBezTo>
                <a:cubicBezTo>
                  <a:pt x="258" y="17"/>
                  <a:pt x="259" y="19"/>
                  <a:pt x="260" y="18"/>
                </a:cubicBezTo>
                <a:cubicBezTo>
                  <a:pt x="260" y="19"/>
                  <a:pt x="260" y="20"/>
                  <a:pt x="261" y="20"/>
                </a:cubicBezTo>
                <a:cubicBezTo>
                  <a:pt x="261" y="20"/>
                  <a:pt x="261" y="20"/>
                  <a:pt x="261" y="20"/>
                </a:cubicBezTo>
                <a:cubicBezTo>
                  <a:pt x="261" y="21"/>
                  <a:pt x="260" y="22"/>
                  <a:pt x="259" y="23"/>
                </a:cubicBezTo>
                <a:cubicBezTo>
                  <a:pt x="260" y="24"/>
                  <a:pt x="262" y="24"/>
                  <a:pt x="261" y="26"/>
                </a:cubicBezTo>
                <a:cubicBezTo>
                  <a:pt x="262" y="26"/>
                  <a:pt x="262" y="26"/>
                  <a:pt x="263" y="26"/>
                </a:cubicBezTo>
                <a:cubicBezTo>
                  <a:pt x="263" y="26"/>
                  <a:pt x="262" y="27"/>
                  <a:pt x="262" y="27"/>
                </a:cubicBezTo>
                <a:cubicBezTo>
                  <a:pt x="263" y="27"/>
                  <a:pt x="263" y="27"/>
                  <a:pt x="263" y="27"/>
                </a:cubicBezTo>
                <a:cubicBezTo>
                  <a:pt x="262" y="28"/>
                  <a:pt x="260" y="26"/>
                  <a:pt x="259" y="28"/>
                </a:cubicBezTo>
                <a:cubicBezTo>
                  <a:pt x="258" y="28"/>
                  <a:pt x="257" y="26"/>
                  <a:pt x="256" y="27"/>
                </a:cubicBezTo>
                <a:cubicBezTo>
                  <a:pt x="256" y="28"/>
                  <a:pt x="256" y="28"/>
                  <a:pt x="256" y="28"/>
                </a:cubicBezTo>
                <a:cubicBezTo>
                  <a:pt x="256" y="28"/>
                  <a:pt x="255" y="28"/>
                  <a:pt x="255" y="29"/>
                </a:cubicBezTo>
                <a:cubicBezTo>
                  <a:pt x="255" y="28"/>
                  <a:pt x="254" y="29"/>
                  <a:pt x="254" y="28"/>
                </a:cubicBezTo>
                <a:cubicBezTo>
                  <a:pt x="254" y="27"/>
                  <a:pt x="254" y="27"/>
                  <a:pt x="253" y="27"/>
                </a:cubicBezTo>
                <a:cubicBezTo>
                  <a:pt x="253" y="26"/>
                  <a:pt x="253" y="27"/>
                  <a:pt x="253" y="27"/>
                </a:cubicBezTo>
                <a:cubicBezTo>
                  <a:pt x="253" y="27"/>
                  <a:pt x="253" y="27"/>
                  <a:pt x="253" y="27"/>
                </a:cubicBezTo>
                <a:cubicBezTo>
                  <a:pt x="252" y="28"/>
                  <a:pt x="252" y="28"/>
                  <a:pt x="252" y="28"/>
                </a:cubicBezTo>
                <a:cubicBezTo>
                  <a:pt x="253" y="28"/>
                  <a:pt x="253" y="28"/>
                  <a:pt x="253" y="28"/>
                </a:cubicBezTo>
                <a:cubicBezTo>
                  <a:pt x="252" y="28"/>
                  <a:pt x="252" y="28"/>
                  <a:pt x="252" y="28"/>
                </a:cubicBezTo>
                <a:cubicBezTo>
                  <a:pt x="253" y="30"/>
                  <a:pt x="255" y="29"/>
                  <a:pt x="255" y="31"/>
                </a:cubicBezTo>
                <a:cubicBezTo>
                  <a:pt x="255" y="32"/>
                  <a:pt x="255" y="33"/>
                  <a:pt x="255" y="33"/>
                </a:cubicBezTo>
                <a:cubicBezTo>
                  <a:pt x="255" y="33"/>
                  <a:pt x="255" y="34"/>
                  <a:pt x="255" y="35"/>
                </a:cubicBezTo>
                <a:cubicBezTo>
                  <a:pt x="254" y="35"/>
                  <a:pt x="253" y="35"/>
                  <a:pt x="252" y="35"/>
                </a:cubicBezTo>
                <a:cubicBezTo>
                  <a:pt x="252" y="36"/>
                  <a:pt x="251" y="35"/>
                  <a:pt x="251" y="35"/>
                </a:cubicBezTo>
                <a:cubicBezTo>
                  <a:pt x="252" y="37"/>
                  <a:pt x="252" y="37"/>
                  <a:pt x="252" y="37"/>
                </a:cubicBezTo>
                <a:cubicBezTo>
                  <a:pt x="253" y="36"/>
                  <a:pt x="253" y="36"/>
                  <a:pt x="253" y="36"/>
                </a:cubicBezTo>
                <a:cubicBezTo>
                  <a:pt x="253" y="36"/>
                  <a:pt x="254" y="37"/>
                  <a:pt x="254" y="37"/>
                </a:cubicBezTo>
                <a:cubicBezTo>
                  <a:pt x="255" y="37"/>
                  <a:pt x="255" y="37"/>
                  <a:pt x="255" y="37"/>
                </a:cubicBezTo>
                <a:cubicBezTo>
                  <a:pt x="255" y="37"/>
                  <a:pt x="255" y="38"/>
                  <a:pt x="256" y="38"/>
                </a:cubicBezTo>
                <a:cubicBezTo>
                  <a:pt x="256" y="38"/>
                  <a:pt x="256" y="38"/>
                  <a:pt x="256" y="38"/>
                </a:cubicBezTo>
                <a:cubicBezTo>
                  <a:pt x="257" y="38"/>
                  <a:pt x="257" y="39"/>
                  <a:pt x="257" y="39"/>
                </a:cubicBezTo>
                <a:cubicBezTo>
                  <a:pt x="256" y="39"/>
                  <a:pt x="256" y="39"/>
                  <a:pt x="256" y="39"/>
                </a:cubicBezTo>
                <a:cubicBezTo>
                  <a:pt x="257" y="40"/>
                  <a:pt x="257" y="39"/>
                  <a:pt x="257" y="39"/>
                </a:cubicBezTo>
                <a:cubicBezTo>
                  <a:pt x="259" y="40"/>
                  <a:pt x="259" y="41"/>
                  <a:pt x="260" y="42"/>
                </a:cubicBezTo>
                <a:cubicBezTo>
                  <a:pt x="260" y="43"/>
                  <a:pt x="260" y="43"/>
                  <a:pt x="260" y="43"/>
                </a:cubicBezTo>
                <a:cubicBezTo>
                  <a:pt x="259" y="44"/>
                  <a:pt x="258" y="42"/>
                  <a:pt x="257" y="44"/>
                </a:cubicBezTo>
                <a:cubicBezTo>
                  <a:pt x="257" y="45"/>
                  <a:pt x="256" y="46"/>
                  <a:pt x="255" y="47"/>
                </a:cubicBezTo>
                <a:cubicBezTo>
                  <a:pt x="255" y="48"/>
                  <a:pt x="254" y="49"/>
                  <a:pt x="254" y="50"/>
                </a:cubicBezTo>
                <a:cubicBezTo>
                  <a:pt x="254" y="50"/>
                  <a:pt x="254" y="50"/>
                  <a:pt x="254" y="50"/>
                </a:cubicBezTo>
                <a:cubicBezTo>
                  <a:pt x="254" y="51"/>
                  <a:pt x="253" y="53"/>
                  <a:pt x="254" y="54"/>
                </a:cubicBezTo>
                <a:cubicBezTo>
                  <a:pt x="254" y="55"/>
                  <a:pt x="254" y="55"/>
                  <a:pt x="254" y="55"/>
                </a:cubicBezTo>
                <a:cubicBezTo>
                  <a:pt x="253" y="55"/>
                  <a:pt x="251" y="52"/>
                  <a:pt x="250" y="54"/>
                </a:cubicBezTo>
                <a:cubicBezTo>
                  <a:pt x="248" y="54"/>
                  <a:pt x="249" y="56"/>
                  <a:pt x="249" y="57"/>
                </a:cubicBezTo>
                <a:cubicBezTo>
                  <a:pt x="248" y="55"/>
                  <a:pt x="248" y="55"/>
                  <a:pt x="248" y="55"/>
                </a:cubicBezTo>
                <a:cubicBezTo>
                  <a:pt x="247" y="55"/>
                  <a:pt x="246" y="56"/>
                  <a:pt x="247" y="57"/>
                </a:cubicBezTo>
                <a:cubicBezTo>
                  <a:pt x="246" y="56"/>
                  <a:pt x="246" y="57"/>
                  <a:pt x="245" y="57"/>
                </a:cubicBezTo>
                <a:cubicBezTo>
                  <a:pt x="244" y="58"/>
                  <a:pt x="246" y="60"/>
                  <a:pt x="246" y="62"/>
                </a:cubicBezTo>
                <a:cubicBezTo>
                  <a:pt x="246" y="63"/>
                  <a:pt x="246" y="64"/>
                  <a:pt x="247" y="65"/>
                </a:cubicBezTo>
                <a:cubicBezTo>
                  <a:pt x="248" y="65"/>
                  <a:pt x="248" y="65"/>
                  <a:pt x="248" y="65"/>
                </a:cubicBezTo>
                <a:cubicBezTo>
                  <a:pt x="248" y="64"/>
                  <a:pt x="247" y="64"/>
                  <a:pt x="248" y="64"/>
                </a:cubicBezTo>
                <a:cubicBezTo>
                  <a:pt x="248" y="64"/>
                  <a:pt x="248" y="64"/>
                  <a:pt x="249" y="64"/>
                </a:cubicBezTo>
                <a:cubicBezTo>
                  <a:pt x="248" y="66"/>
                  <a:pt x="248" y="66"/>
                  <a:pt x="249" y="68"/>
                </a:cubicBezTo>
                <a:cubicBezTo>
                  <a:pt x="250" y="67"/>
                  <a:pt x="250" y="67"/>
                  <a:pt x="250" y="67"/>
                </a:cubicBezTo>
                <a:cubicBezTo>
                  <a:pt x="250" y="68"/>
                  <a:pt x="251" y="68"/>
                  <a:pt x="251" y="69"/>
                </a:cubicBezTo>
                <a:cubicBezTo>
                  <a:pt x="250" y="69"/>
                  <a:pt x="250" y="69"/>
                  <a:pt x="250" y="68"/>
                </a:cubicBezTo>
                <a:cubicBezTo>
                  <a:pt x="249" y="69"/>
                  <a:pt x="249" y="69"/>
                  <a:pt x="249" y="69"/>
                </a:cubicBezTo>
                <a:cubicBezTo>
                  <a:pt x="249" y="71"/>
                  <a:pt x="250" y="73"/>
                  <a:pt x="251" y="74"/>
                </a:cubicBezTo>
                <a:cubicBezTo>
                  <a:pt x="251" y="75"/>
                  <a:pt x="250" y="75"/>
                  <a:pt x="249" y="76"/>
                </a:cubicBezTo>
                <a:cubicBezTo>
                  <a:pt x="250" y="77"/>
                  <a:pt x="249" y="78"/>
                  <a:pt x="250" y="79"/>
                </a:cubicBezTo>
                <a:cubicBezTo>
                  <a:pt x="249" y="80"/>
                  <a:pt x="249" y="80"/>
                  <a:pt x="249" y="80"/>
                </a:cubicBezTo>
                <a:cubicBezTo>
                  <a:pt x="249" y="82"/>
                  <a:pt x="250" y="83"/>
                  <a:pt x="249" y="84"/>
                </a:cubicBezTo>
                <a:cubicBezTo>
                  <a:pt x="249" y="85"/>
                  <a:pt x="248" y="85"/>
                  <a:pt x="249" y="86"/>
                </a:cubicBezTo>
                <a:cubicBezTo>
                  <a:pt x="246" y="85"/>
                  <a:pt x="248" y="82"/>
                  <a:pt x="245" y="81"/>
                </a:cubicBezTo>
                <a:cubicBezTo>
                  <a:pt x="243" y="77"/>
                  <a:pt x="240" y="74"/>
                  <a:pt x="240" y="70"/>
                </a:cubicBezTo>
                <a:cubicBezTo>
                  <a:pt x="240" y="69"/>
                  <a:pt x="241" y="67"/>
                  <a:pt x="240" y="66"/>
                </a:cubicBezTo>
                <a:cubicBezTo>
                  <a:pt x="240" y="66"/>
                  <a:pt x="240" y="66"/>
                  <a:pt x="240" y="66"/>
                </a:cubicBezTo>
                <a:cubicBezTo>
                  <a:pt x="240" y="66"/>
                  <a:pt x="240" y="66"/>
                  <a:pt x="240" y="66"/>
                </a:cubicBezTo>
                <a:cubicBezTo>
                  <a:pt x="240" y="66"/>
                  <a:pt x="240" y="66"/>
                  <a:pt x="240" y="66"/>
                </a:cubicBezTo>
                <a:cubicBezTo>
                  <a:pt x="241" y="65"/>
                  <a:pt x="243" y="64"/>
                  <a:pt x="242" y="62"/>
                </a:cubicBezTo>
                <a:cubicBezTo>
                  <a:pt x="242" y="61"/>
                  <a:pt x="242" y="60"/>
                  <a:pt x="242" y="59"/>
                </a:cubicBezTo>
                <a:cubicBezTo>
                  <a:pt x="243" y="58"/>
                  <a:pt x="241" y="55"/>
                  <a:pt x="244" y="54"/>
                </a:cubicBezTo>
                <a:cubicBezTo>
                  <a:pt x="243" y="54"/>
                  <a:pt x="243" y="54"/>
                  <a:pt x="243" y="54"/>
                </a:cubicBezTo>
                <a:cubicBezTo>
                  <a:pt x="243" y="52"/>
                  <a:pt x="243" y="52"/>
                  <a:pt x="242" y="50"/>
                </a:cubicBezTo>
                <a:cubicBezTo>
                  <a:pt x="242" y="50"/>
                  <a:pt x="241" y="50"/>
                  <a:pt x="242" y="49"/>
                </a:cubicBezTo>
                <a:cubicBezTo>
                  <a:pt x="242" y="49"/>
                  <a:pt x="243" y="49"/>
                  <a:pt x="242" y="48"/>
                </a:cubicBezTo>
                <a:cubicBezTo>
                  <a:pt x="242" y="48"/>
                  <a:pt x="241" y="47"/>
                  <a:pt x="240" y="48"/>
                </a:cubicBezTo>
                <a:cubicBezTo>
                  <a:pt x="239" y="49"/>
                  <a:pt x="241" y="51"/>
                  <a:pt x="241" y="52"/>
                </a:cubicBezTo>
                <a:cubicBezTo>
                  <a:pt x="239" y="52"/>
                  <a:pt x="240" y="55"/>
                  <a:pt x="239" y="56"/>
                </a:cubicBezTo>
                <a:cubicBezTo>
                  <a:pt x="239" y="55"/>
                  <a:pt x="239" y="55"/>
                  <a:pt x="239" y="55"/>
                </a:cubicBezTo>
                <a:cubicBezTo>
                  <a:pt x="239" y="55"/>
                  <a:pt x="239" y="55"/>
                  <a:pt x="239" y="55"/>
                </a:cubicBezTo>
                <a:cubicBezTo>
                  <a:pt x="237" y="55"/>
                  <a:pt x="238" y="53"/>
                  <a:pt x="237" y="52"/>
                </a:cubicBezTo>
                <a:cubicBezTo>
                  <a:pt x="237" y="52"/>
                  <a:pt x="237" y="52"/>
                  <a:pt x="237" y="53"/>
                </a:cubicBezTo>
                <a:cubicBezTo>
                  <a:pt x="236" y="52"/>
                  <a:pt x="235" y="54"/>
                  <a:pt x="234" y="53"/>
                </a:cubicBezTo>
                <a:cubicBezTo>
                  <a:pt x="233" y="54"/>
                  <a:pt x="232" y="55"/>
                  <a:pt x="233" y="55"/>
                </a:cubicBezTo>
                <a:cubicBezTo>
                  <a:pt x="233" y="57"/>
                  <a:pt x="233" y="58"/>
                  <a:pt x="233" y="60"/>
                </a:cubicBezTo>
                <a:cubicBezTo>
                  <a:pt x="232" y="61"/>
                  <a:pt x="233" y="62"/>
                  <a:pt x="234" y="62"/>
                </a:cubicBezTo>
                <a:cubicBezTo>
                  <a:pt x="234" y="63"/>
                  <a:pt x="232" y="62"/>
                  <a:pt x="232" y="63"/>
                </a:cubicBezTo>
                <a:cubicBezTo>
                  <a:pt x="231" y="63"/>
                  <a:pt x="230" y="65"/>
                  <a:pt x="230" y="63"/>
                </a:cubicBezTo>
                <a:cubicBezTo>
                  <a:pt x="231" y="63"/>
                  <a:pt x="231" y="63"/>
                  <a:pt x="231" y="63"/>
                </a:cubicBezTo>
                <a:cubicBezTo>
                  <a:pt x="230" y="62"/>
                  <a:pt x="228" y="62"/>
                  <a:pt x="226" y="62"/>
                </a:cubicBezTo>
                <a:cubicBezTo>
                  <a:pt x="226" y="63"/>
                  <a:pt x="226" y="63"/>
                  <a:pt x="226" y="63"/>
                </a:cubicBezTo>
                <a:cubicBezTo>
                  <a:pt x="226" y="64"/>
                  <a:pt x="226" y="64"/>
                  <a:pt x="226" y="64"/>
                </a:cubicBezTo>
                <a:cubicBezTo>
                  <a:pt x="225" y="65"/>
                  <a:pt x="222" y="63"/>
                  <a:pt x="223" y="65"/>
                </a:cubicBezTo>
                <a:cubicBezTo>
                  <a:pt x="222" y="65"/>
                  <a:pt x="222" y="65"/>
                  <a:pt x="222" y="65"/>
                </a:cubicBezTo>
                <a:cubicBezTo>
                  <a:pt x="221" y="64"/>
                  <a:pt x="220" y="65"/>
                  <a:pt x="219" y="66"/>
                </a:cubicBezTo>
                <a:cubicBezTo>
                  <a:pt x="219" y="65"/>
                  <a:pt x="219" y="65"/>
                  <a:pt x="219" y="65"/>
                </a:cubicBezTo>
                <a:cubicBezTo>
                  <a:pt x="216" y="66"/>
                  <a:pt x="219" y="68"/>
                  <a:pt x="217" y="69"/>
                </a:cubicBezTo>
                <a:cubicBezTo>
                  <a:pt x="217" y="71"/>
                  <a:pt x="216" y="73"/>
                  <a:pt x="215" y="74"/>
                </a:cubicBezTo>
                <a:cubicBezTo>
                  <a:pt x="216" y="77"/>
                  <a:pt x="214" y="78"/>
                  <a:pt x="213" y="81"/>
                </a:cubicBezTo>
                <a:cubicBezTo>
                  <a:pt x="214" y="81"/>
                  <a:pt x="215" y="81"/>
                  <a:pt x="216" y="81"/>
                </a:cubicBezTo>
                <a:cubicBezTo>
                  <a:pt x="217" y="83"/>
                  <a:pt x="217" y="83"/>
                  <a:pt x="217" y="83"/>
                </a:cubicBezTo>
                <a:cubicBezTo>
                  <a:pt x="217" y="83"/>
                  <a:pt x="217" y="83"/>
                  <a:pt x="218" y="82"/>
                </a:cubicBezTo>
                <a:cubicBezTo>
                  <a:pt x="218" y="83"/>
                  <a:pt x="218" y="83"/>
                  <a:pt x="218" y="83"/>
                </a:cubicBezTo>
                <a:cubicBezTo>
                  <a:pt x="219" y="84"/>
                  <a:pt x="219" y="83"/>
                  <a:pt x="219" y="83"/>
                </a:cubicBezTo>
                <a:cubicBezTo>
                  <a:pt x="219" y="82"/>
                  <a:pt x="220" y="82"/>
                  <a:pt x="219" y="81"/>
                </a:cubicBezTo>
                <a:cubicBezTo>
                  <a:pt x="220" y="82"/>
                  <a:pt x="221" y="81"/>
                  <a:pt x="222" y="82"/>
                </a:cubicBezTo>
                <a:cubicBezTo>
                  <a:pt x="222" y="82"/>
                  <a:pt x="223" y="83"/>
                  <a:pt x="224" y="84"/>
                </a:cubicBezTo>
                <a:cubicBezTo>
                  <a:pt x="224" y="84"/>
                  <a:pt x="224" y="84"/>
                  <a:pt x="224" y="84"/>
                </a:cubicBezTo>
                <a:cubicBezTo>
                  <a:pt x="224" y="85"/>
                  <a:pt x="225" y="85"/>
                  <a:pt x="224" y="85"/>
                </a:cubicBezTo>
                <a:cubicBezTo>
                  <a:pt x="224" y="86"/>
                  <a:pt x="224" y="86"/>
                  <a:pt x="224" y="86"/>
                </a:cubicBezTo>
                <a:cubicBezTo>
                  <a:pt x="226" y="88"/>
                  <a:pt x="225" y="92"/>
                  <a:pt x="227" y="94"/>
                </a:cubicBezTo>
                <a:cubicBezTo>
                  <a:pt x="228" y="97"/>
                  <a:pt x="226" y="99"/>
                  <a:pt x="226" y="102"/>
                </a:cubicBezTo>
                <a:cubicBezTo>
                  <a:pt x="226" y="102"/>
                  <a:pt x="226" y="102"/>
                  <a:pt x="226" y="102"/>
                </a:cubicBezTo>
                <a:cubicBezTo>
                  <a:pt x="224" y="105"/>
                  <a:pt x="224" y="109"/>
                  <a:pt x="221" y="111"/>
                </a:cubicBezTo>
                <a:cubicBezTo>
                  <a:pt x="219" y="110"/>
                  <a:pt x="219" y="110"/>
                  <a:pt x="219" y="110"/>
                </a:cubicBezTo>
                <a:cubicBezTo>
                  <a:pt x="219" y="111"/>
                  <a:pt x="215" y="113"/>
                  <a:pt x="217" y="115"/>
                </a:cubicBezTo>
                <a:cubicBezTo>
                  <a:pt x="216" y="117"/>
                  <a:pt x="214" y="117"/>
                  <a:pt x="215" y="119"/>
                </a:cubicBezTo>
                <a:cubicBezTo>
                  <a:pt x="217" y="121"/>
                  <a:pt x="220" y="124"/>
                  <a:pt x="220" y="127"/>
                </a:cubicBezTo>
                <a:cubicBezTo>
                  <a:pt x="219" y="127"/>
                  <a:pt x="219" y="128"/>
                  <a:pt x="219" y="128"/>
                </a:cubicBezTo>
                <a:cubicBezTo>
                  <a:pt x="218" y="128"/>
                  <a:pt x="217" y="128"/>
                  <a:pt x="216" y="129"/>
                </a:cubicBezTo>
                <a:cubicBezTo>
                  <a:pt x="214" y="128"/>
                  <a:pt x="217" y="126"/>
                  <a:pt x="214" y="125"/>
                </a:cubicBezTo>
                <a:cubicBezTo>
                  <a:pt x="215" y="124"/>
                  <a:pt x="215" y="124"/>
                  <a:pt x="215" y="124"/>
                </a:cubicBezTo>
                <a:cubicBezTo>
                  <a:pt x="215" y="124"/>
                  <a:pt x="214" y="123"/>
                  <a:pt x="214" y="122"/>
                </a:cubicBezTo>
                <a:cubicBezTo>
                  <a:pt x="212" y="123"/>
                  <a:pt x="212" y="123"/>
                  <a:pt x="212" y="123"/>
                </a:cubicBezTo>
                <a:cubicBezTo>
                  <a:pt x="212" y="122"/>
                  <a:pt x="212" y="122"/>
                  <a:pt x="212" y="121"/>
                </a:cubicBezTo>
                <a:cubicBezTo>
                  <a:pt x="212" y="121"/>
                  <a:pt x="212" y="121"/>
                  <a:pt x="212" y="121"/>
                </a:cubicBezTo>
                <a:cubicBezTo>
                  <a:pt x="211" y="121"/>
                  <a:pt x="212" y="120"/>
                  <a:pt x="212" y="119"/>
                </a:cubicBezTo>
                <a:cubicBezTo>
                  <a:pt x="211" y="119"/>
                  <a:pt x="210" y="119"/>
                  <a:pt x="210" y="118"/>
                </a:cubicBezTo>
                <a:cubicBezTo>
                  <a:pt x="210" y="119"/>
                  <a:pt x="209" y="119"/>
                  <a:pt x="208" y="119"/>
                </a:cubicBezTo>
                <a:cubicBezTo>
                  <a:pt x="206" y="121"/>
                  <a:pt x="206" y="121"/>
                  <a:pt x="206" y="121"/>
                </a:cubicBezTo>
                <a:cubicBezTo>
                  <a:pt x="206" y="121"/>
                  <a:pt x="206" y="121"/>
                  <a:pt x="206" y="121"/>
                </a:cubicBezTo>
                <a:cubicBezTo>
                  <a:pt x="207" y="120"/>
                  <a:pt x="207" y="120"/>
                  <a:pt x="207" y="120"/>
                </a:cubicBezTo>
                <a:cubicBezTo>
                  <a:pt x="206" y="120"/>
                  <a:pt x="206" y="119"/>
                  <a:pt x="206" y="118"/>
                </a:cubicBezTo>
                <a:cubicBezTo>
                  <a:pt x="207" y="117"/>
                  <a:pt x="207" y="117"/>
                  <a:pt x="207" y="117"/>
                </a:cubicBezTo>
                <a:cubicBezTo>
                  <a:pt x="206" y="117"/>
                  <a:pt x="205" y="115"/>
                  <a:pt x="204" y="117"/>
                </a:cubicBezTo>
                <a:cubicBezTo>
                  <a:pt x="204" y="118"/>
                  <a:pt x="202" y="119"/>
                  <a:pt x="202" y="121"/>
                </a:cubicBezTo>
                <a:cubicBezTo>
                  <a:pt x="202" y="120"/>
                  <a:pt x="201" y="121"/>
                  <a:pt x="201" y="120"/>
                </a:cubicBezTo>
                <a:cubicBezTo>
                  <a:pt x="200" y="121"/>
                  <a:pt x="200" y="123"/>
                  <a:pt x="201" y="123"/>
                </a:cubicBezTo>
                <a:cubicBezTo>
                  <a:pt x="202" y="124"/>
                  <a:pt x="202" y="123"/>
                  <a:pt x="202" y="124"/>
                </a:cubicBezTo>
                <a:cubicBezTo>
                  <a:pt x="202" y="124"/>
                  <a:pt x="203" y="124"/>
                  <a:pt x="203" y="125"/>
                </a:cubicBezTo>
                <a:cubicBezTo>
                  <a:pt x="205" y="125"/>
                  <a:pt x="205" y="122"/>
                  <a:pt x="207" y="124"/>
                </a:cubicBezTo>
                <a:cubicBezTo>
                  <a:pt x="209" y="124"/>
                  <a:pt x="209" y="124"/>
                  <a:pt x="209" y="124"/>
                </a:cubicBezTo>
                <a:cubicBezTo>
                  <a:pt x="209" y="124"/>
                  <a:pt x="209" y="124"/>
                  <a:pt x="208" y="125"/>
                </a:cubicBezTo>
                <a:cubicBezTo>
                  <a:pt x="209" y="125"/>
                  <a:pt x="209" y="125"/>
                  <a:pt x="209" y="125"/>
                </a:cubicBezTo>
                <a:cubicBezTo>
                  <a:pt x="208" y="125"/>
                  <a:pt x="208" y="125"/>
                  <a:pt x="208" y="125"/>
                </a:cubicBezTo>
                <a:cubicBezTo>
                  <a:pt x="208" y="124"/>
                  <a:pt x="207" y="125"/>
                  <a:pt x="207" y="125"/>
                </a:cubicBezTo>
                <a:cubicBezTo>
                  <a:pt x="205" y="127"/>
                  <a:pt x="205" y="127"/>
                  <a:pt x="205" y="127"/>
                </a:cubicBezTo>
                <a:cubicBezTo>
                  <a:pt x="205" y="127"/>
                  <a:pt x="205" y="127"/>
                  <a:pt x="205" y="127"/>
                </a:cubicBezTo>
                <a:cubicBezTo>
                  <a:pt x="204" y="128"/>
                  <a:pt x="204" y="128"/>
                  <a:pt x="204" y="128"/>
                </a:cubicBezTo>
                <a:cubicBezTo>
                  <a:pt x="205" y="128"/>
                  <a:pt x="204" y="129"/>
                  <a:pt x="204" y="129"/>
                </a:cubicBezTo>
                <a:cubicBezTo>
                  <a:pt x="206" y="130"/>
                  <a:pt x="207" y="132"/>
                  <a:pt x="208" y="134"/>
                </a:cubicBezTo>
                <a:cubicBezTo>
                  <a:pt x="209" y="134"/>
                  <a:pt x="209" y="134"/>
                  <a:pt x="210" y="135"/>
                </a:cubicBezTo>
                <a:cubicBezTo>
                  <a:pt x="208" y="136"/>
                  <a:pt x="208" y="136"/>
                  <a:pt x="208" y="136"/>
                </a:cubicBezTo>
                <a:cubicBezTo>
                  <a:pt x="209" y="136"/>
                  <a:pt x="210" y="136"/>
                  <a:pt x="210" y="137"/>
                </a:cubicBezTo>
                <a:cubicBezTo>
                  <a:pt x="208" y="138"/>
                  <a:pt x="208" y="138"/>
                  <a:pt x="208" y="138"/>
                </a:cubicBezTo>
                <a:cubicBezTo>
                  <a:pt x="209" y="140"/>
                  <a:pt x="210" y="138"/>
                  <a:pt x="210" y="139"/>
                </a:cubicBezTo>
                <a:cubicBezTo>
                  <a:pt x="210" y="139"/>
                  <a:pt x="210" y="139"/>
                  <a:pt x="210" y="140"/>
                </a:cubicBezTo>
                <a:cubicBezTo>
                  <a:pt x="210" y="140"/>
                  <a:pt x="210" y="140"/>
                  <a:pt x="211" y="140"/>
                </a:cubicBezTo>
                <a:cubicBezTo>
                  <a:pt x="210" y="140"/>
                  <a:pt x="210" y="140"/>
                  <a:pt x="210" y="141"/>
                </a:cubicBezTo>
                <a:cubicBezTo>
                  <a:pt x="210" y="142"/>
                  <a:pt x="210" y="142"/>
                  <a:pt x="210" y="142"/>
                </a:cubicBezTo>
                <a:cubicBezTo>
                  <a:pt x="210" y="142"/>
                  <a:pt x="210" y="143"/>
                  <a:pt x="209" y="143"/>
                </a:cubicBezTo>
                <a:cubicBezTo>
                  <a:pt x="210" y="144"/>
                  <a:pt x="209" y="144"/>
                  <a:pt x="208" y="145"/>
                </a:cubicBezTo>
                <a:cubicBezTo>
                  <a:pt x="208" y="145"/>
                  <a:pt x="208" y="145"/>
                  <a:pt x="208" y="145"/>
                </a:cubicBezTo>
                <a:cubicBezTo>
                  <a:pt x="209" y="146"/>
                  <a:pt x="207" y="147"/>
                  <a:pt x="208" y="148"/>
                </a:cubicBezTo>
                <a:cubicBezTo>
                  <a:pt x="208" y="147"/>
                  <a:pt x="208" y="147"/>
                  <a:pt x="208" y="147"/>
                </a:cubicBezTo>
                <a:cubicBezTo>
                  <a:pt x="207" y="148"/>
                  <a:pt x="207" y="149"/>
                  <a:pt x="206" y="150"/>
                </a:cubicBezTo>
                <a:cubicBezTo>
                  <a:pt x="206" y="150"/>
                  <a:pt x="206" y="150"/>
                  <a:pt x="206" y="150"/>
                </a:cubicBezTo>
                <a:cubicBezTo>
                  <a:pt x="205" y="150"/>
                  <a:pt x="204" y="152"/>
                  <a:pt x="203" y="152"/>
                </a:cubicBezTo>
                <a:cubicBezTo>
                  <a:pt x="202" y="152"/>
                  <a:pt x="201" y="153"/>
                  <a:pt x="201" y="153"/>
                </a:cubicBezTo>
                <a:cubicBezTo>
                  <a:pt x="200" y="152"/>
                  <a:pt x="200" y="152"/>
                  <a:pt x="200" y="152"/>
                </a:cubicBezTo>
                <a:cubicBezTo>
                  <a:pt x="199" y="154"/>
                  <a:pt x="197" y="154"/>
                  <a:pt x="196" y="155"/>
                </a:cubicBezTo>
                <a:cubicBezTo>
                  <a:pt x="196" y="155"/>
                  <a:pt x="196" y="155"/>
                  <a:pt x="196" y="155"/>
                </a:cubicBezTo>
                <a:cubicBezTo>
                  <a:pt x="194" y="155"/>
                  <a:pt x="195" y="156"/>
                  <a:pt x="195" y="157"/>
                </a:cubicBezTo>
                <a:cubicBezTo>
                  <a:pt x="195" y="157"/>
                  <a:pt x="195" y="156"/>
                  <a:pt x="194" y="156"/>
                </a:cubicBezTo>
                <a:cubicBezTo>
                  <a:pt x="194" y="155"/>
                  <a:pt x="194" y="155"/>
                  <a:pt x="194" y="155"/>
                </a:cubicBezTo>
                <a:cubicBezTo>
                  <a:pt x="194" y="155"/>
                  <a:pt x="193" y="155"/>
                  <a:pt x="193" y="154"/>
                </a:cubicBezTo>
                <a:cubicBezTo>
                  <a:pt x="191" y="155"/>
                  <a:pt x="189" y="155"/>
                  <a:pt x="189" y="157"/>
                </a:cubicBezTo>
                <a:cubicBezTo>
                  <a:pt x="188" y="158"/>
                  <a:pt x="188" y="159"/>
                  <a:pt x="188" y="160"/>
                </a:cubicBezTo>
                <a:cubicBezTo>
                  <a:pt x="189" y="161"/>
                  <a:pt x="191" y="163"/>
                  <a:pt x="193" y="164"/>
                </a:cubicBezTo>
                <a:cubicBezTo>
                  <a:pt x="194" y="166"/>
                  <a:pt x="195" y="169"/>
                  <a:pt x="195" y="171"/>
                </a:cubicBezTo>
                <a:cubicBezTo>
                  <a:pt x="194" y="173"/>
                  <a:pt x="192" y="173"/>
                  <a:pt x="191" y="174"/>
                </a:cubicBezTo>
                <a:cubicBezTo>
                  <a:pt x="191" y="175"/>
                  <a:pt x="190" y="175"/>
                  <a:pt x="189" y="176"/>
                </a:cubicBezTo>
                <a:cubicBezTo>
                  <a:pt x="188" y="175"/>
                  <a:pt x="190" y="173"/>
                  <a:pt x="187" y="173"/>
                </a:cubicBezTo>
                <a:cubicBezTo>
                  <a:pt x="186" y="173"/>
                  <a:pt x="186" y="173"/>
                  <a:pt x="186" y="173"/>
                </a:cubicBezTo>
                <a:cubicBezTo>
                  <a:pt x="187" y="173"/>
                  <a:pt x="187" y="173"/>
                  <a:pt x="187" y="173"/>
                </a:cubicBezTo>
                <a:cubicBezTo>
                  <a:pt x="186" y="172"/>
                  <a:pt x="186" y="172"/>
                  <a:pt x="186" y="172"/>
                </a:cubicBezTo>
                <a:cubicBezTo>
                  <a:pt x="186" y="173"/>
                  <a:pt x="186" y="173"/>
                  <a:pt x="186" y="173"/>
                </a:cubicBezTo>
                <a:cubicBezTo>
                  <a:pt x="186" y="171"/>
                  <a:pt x="184" y="171"/>
                  <a:pt x="183" y="170"/>
                </a:cubicBezTo>
                <a:cubicBezTo>
                  <a:pt x="183" y="170"/>
                  <a:pt x="182" y="170"/>
                  <a:pt x="182" y="170"/>
                </a:cubicBezTo>
                <a:cubicBezTo>
                  <a:pt x="182" y="169"/>
                  <a:pt x="182" y="169"/>
                  <a:pt x="181" y="168"/>
                </a:cubicBezTo>
                <a:cubicBezTo>
                  <a:pt x="180" y="169"/>
                  <a:pt x="180" y="169"/>
                  <a:pt x="180" y="169"/>
                </a:cubicBezTo>
                <a:cubicBezTo>
                  <a:pt x="181" y="170"/>
                  <a:pt x="179" y="172"/>
                  <a:pt x="179" y="174"/>
                </a:cubicBezTo>
                <a:cubicBezTo>
                  <a:pt x="179" y="174"/>
                  <a:pt x="180" y="175"/>
                  <a:pt x="180" y="176"/>
                </a:cubicBezTo>
                <a:cubicBezTo>
                  <a:pt x="181" y="176"/>
                  <a:pt x="181" y="176"/>
                  <a:pt x="181" y="176"/>
                </a:cubicBezTo>
                <a:cubicBezTo>
                  <a:pt x="181" y="177"/>
                  <a:pt x="182" y="177"/>
                  <a:pt x="181" y="178"/>
                </a:cubicBezTo>
                <a:cubicBezTo>
                  <a:pt x="182" y="179"/>
                  <a:pt x="183" y="179"/>
                  <a:pt x="183" y="180"/>
                </a:cubicBezTo>
                <a:cubicBezTo>
                  <a:pt x="183" y="180"/>
                  <a:pt x="184" y="180"/>
                  <a:pt x="184" y="181"/>
                </a:cubicBezTo>
                <a:cubicBezTo>
                  <a:pt x="185" y="180"/>
                  <a:pt x="185" y="180"/>
                  <a:pt x="185" y="180"/>
                </a:cubicBezTo>
                <a:cubicBezTo>
                  <a:pt x="188" y="182"/>
                  <a:pt x="185" y="185"/>
                  <a:pt x="187" y="186"/>
                </a:cubicBezTo>
                <a:cubicBezTo>
                  <a:pt x="188" y="188"/>
                  <a:pt x="188" y="188"/>
                  <a:pt x="188" y="188"/>
                </a:cubicBezTo>
                <a:cubicBezTo>
                  <a:pt x="186" y="188"/>
                  <a:pt x="184" y="187"/>
                  <a:pt x="183" y="186"/>
                </a:cubicBezTo>
                <a:cubicBezTo>
                  <a:pt x="184" y="185"/>
                  <a:pt x="183" y="184"/>
                  <a:pt x="182" y="184"/>
                </a:cubicBezTo>
                <a:cubicBezTo>
                  <a:pt x="183" y="181"/>
                  <a:pt x="181" y="179"/>
                  <a:pt x="179" y="177"/>
                </a:cubicBezTo>
                <a:cubicBezTo>
                  <a:pt x="178" y="177"/>
                  <a:pt x="178" y="177"/>
                  <a:pt x="178" y="177"/>
                </a:cubicBezTo>
                <a:cubicBezTo>
                  <a:pt x="178" y="175"/>
                  <a:pt x="180" y="175"/>
                  <a:pt x="178" y="173"/>
                </a:cubicBezTo>
                <a:cubicBezTo>
                  <a:pt x="179" y="173"/>
                  <a:pt x="179" y="173"/>
                  <a:pt x="179" y="172"/>
                </a:cubicBezTo>
                <a:cubicBezTo>
                  <a:pt x="180" y="171"/>
                  <a:pt x="178" y="170"/>
                  <a:pt x="178" y="168"/>
                </a:cubicBezTo>
                <a:cubicBezTo>
                  <a:pt x="176" y="167"/>
                  <a:pt x="178" y="163"/>
                  <a:pt x="175" y="162"/>
                </a:cubicBezTo>
                <a:cubicBezTo>
                  <a:pt x="175" y="164"/>
                  <a:pt x="174" y="164"/>
                  <a:pt x="173" y="164"/>
                </a:cubicBezTo>
                <a:cubicBezTo>
                  <a:pt x="172" y="164"/>
                  <a:pt x="172" y="165"/>
                  <a:pt x="171" y="164"/>
                </a:cubicBezTo>
                <a:cubicBezTo>
                  <a:pt x="172" y="163"/>
                  <a:pt x="171" y="161"/>
                  <a:pt x="171" y="160"/>
                </a:cubicBezTo>
                <a:cubicBezTo>
                  <a:pt x="170" y="159"/>
                  <a:pt x="170" y="159"/>
                  <a:pt x="170" y="159"/>
                </a:cubicBezTo>
                <a:cubicBezTo>
                  <a:pt x="170" y="158"/>
                  <a:pt x="170" y="158"/>
                  <a:pt x="170" y="158"/>
                </a:cubicBezTo>
                <a:cubicBezTo>
                  <a:pt x="168" y="157"/>
                  <a:pt x="167" y="156"/>
                  <a:pt x="167" y="154"/>
                </a:cubicBezTo>
                <a:cubicBezTo>
                  <a:pt x="167" y="153"/>
                  <a:pt x="165" y="153"/>
                  <a:pt x="165" y="153"/>
                </a:cubicBezTo>
                <a:cubicBezTo>
                  <a:pt x="164" y="153"/>
                  <a:pt x="164" y="153"/>
                  <a:pt x="164" y="153"/>
                </a:cubicBezTo>
                <a:cubicBezTo>
                  <a:pt x="165" y="154"/>
                  <a:pt x="165" y="154"/>
                  <a:pt x="165" y="154"/>
                </a:cubicBezTo>
                <a:cubicBezTo>
                  <a:pt x="166" y="154"/>
                  <a:pt x="165" y="154"/>
                  <a:pt x="165" y="154"/>
                </a:cubicBezTo>
                <a:cubicBezTo>
                  <a:pt x="164" y="155"/>
                  <a:pt x="163" y="155"/>
                  <a:pt x="162" y="155"/>
                </a:cubicBezTo>
                <a:cubicBezTo>
                  <a:pt x="161" y="155"/>
                  <a:pt x="161" y="155"/>
                  <a:pt x="161" y="155"/>
                </a:cubicBezTo>
                <a:cubicBezTo>
                  <a:pt x="161" y="154"/>
                  <a:pt x="161" y="154"/>
                  <a:pt x="161" y="154"/>
                </a:cubicBezTo>
                <a:cubicBezTo>
                  <a:pt x="160" y="156"/>
                  <a:pt x="158" y="155"/>
                  <a:pt x="159" y="157"/>
                </a:cubicBezTo>
                <a:cubicBezTo>
                  <a:pt x="158" y="158"/>
                  <a:pt x="158" y="158"/>
                  <a:pt x="157" y="158"/>
                </a:cubicBezTo>
                <a:cubicBezTo>
                  <a:pt x="157" y="158"/>
                  <a:pt x="157" y="158"/>
                  <a:pt x="157" y="158"/>
                </a:cubicBezTo>
                <a:cubicBezTo>
                  <a:pt x="156" y="160"/>
                  <a:pt x="155" y="161"/>
                  <a:pt x="153" y="162"/>
                </a:cubicBezTo>
                <a:cubicBezTo>
                  <a:pt x="154" y="164"/>
                  <a:pt x="151" y="163"/>
                  <a:pt x="151" y="165"/>
                </a:cubicBezTo>
                <a:cubicBezTo>
                  <a:pt x="150" y="165"/>
                  <a:pt x="150" y="165"/>
                  <a:pt x="150" y="165"/>
                </a:cubicBezTo>
                <a:cubicBezTo>
                  <a:pt x="151" y="167"/>
                  <a:pt x="149" y="168"/>
                  <a:pt x="150" y="169"/>
                </a:cubicBezTo>
                <a:cubicBezTo>
                  <a:pt x="150" y="171"/>
                  <a:pt x="149" y="172"/>
                  <a:pt x="150" y="174"/>
                </a:cubicBezTo>
                <a:cubicBezTo>
                  <a:pt x="149" y="173"/>
                  <a:pt x="149" y="174"/>
                  <a:pt x="148" y="175"/>
                </a:cubicBezTo>
                <a:cubicBezTo>
                  <a:pt x="148" y="176"/>
                  <a:pt x="148" y="176"/>
                  <a:pt x="148" y="176"/>
                </a:cubicBezTo>
                <a:cubicBezTo>
                  <a:pt x="147" y="175"/>
                  <a:pt x="147" y="178"/>
                  <a:pt x="146" y="177"/>
                </a:cubicBezTo>
                <a:cubicBezTo>
                  <a:pt x="144" y="175"/>
                  <a:pt x="144" y="172"/>
                  <a:pt x="142" y="170"/>
                </a:cubicBezTo>
                <a:cubicBezTo>
                  <a:pt x="142" y="167"/>
                  <a:pt x="139" y="165"/>
                  <a:pt x="139" y="162"/>
                </a:cubicBezTo>
                <a:cubicBezTo>
                  <a:pt x="138" y="161"/>
                  <a:pt x="139" y="160"/>
                  <a:pt x="138" y="159"/>
                </a:cubicBezTo>
                <a:cubicBezTo>
                  <a:pt x="138" y="158"/>
                  <a:pt x="138" y="157"/>
                  <a:pt x="137" y="156"/>
                </a:cubicBezTo>
                <a:cubicBezTo>
                  <a:pt x="138" y="155"/>
                  <a:pt x="138" y="154"/>
                  <a:pt x="137" y="154"/>
                </a:cubicBezTo>
                <a:cubicBezTo>
                  <a:pt x="137" y="154"/>
                  <a:pt x="137" y="154"/>
                  <a:pt x="137" y="154"/>
                </a:cubicBezTo>
                <a:cubicBezTo>
                  <a:pt x="137" y="155"/>
                  <a:pt x="136" y="156"/>
                  <a:pt x="135" y="157"/>
                </a:cubicBezTo>
                <a:cubicBezTo>
                  <a:pt x="134" y="157"/>
                  <a:pt x="133" y="155"/>
                  <a:pt x="132" y="154"/>
                </a:cubicBezTo>
                <a:cubicBezTo>
                  <a:pt x="132" y="155"/>
                  <a:pt x="133" y="154"/>
                  <a:pt x="134" y="154"/>
                </a:cubicBezTo>
                <a:cubicBezTo>
                  <a:pt x="134" y="154"/>
                  <a:pt x="134" y="153"/>
                  <a:pt x="134" y="153"/>
                </a:cubicBezTo>
                <a:cubicBezTo>
                  <a:pt x="133" y="153"/>
                  <a:pt x="132" y="153"/>
                  <a:pt x="131" y="153"/>
                </a:cubicBezTo>
                <a:cubicBezTo>
                  <a:pt x="131" y="151"/>
                  <a:pt x="128" y="152"/>
                  <a:pt x="128" y="150"/>
                </a:cubicBezTo>
                <a:cubicBezTo>
                  <a:pt x="127" y="148"/>
                  <a:pt x="124" y="149"/>
                  <a:pt x="123" y="149"/>
                </a:cubicBezTo>
                <a:cubicBezTo>
                  <a:pt x="120" y="150"/>
                  <a:pt x="116" y="149"/>
                  <a:pt x="113" y="148"/>
                </a:cubicBezTo>
                <a:cubicBezTo>
                  <a:pt x="113" y="148"/>
                  <a:pt x="113" y="146"/>
                  <a:pt x="112" y="146"/>
                </a:cubicBezTo>
                <a:cubicBezTo>
                  <a:pt x="109" y="147"/>
                  <a:pt x="109" y="147"/>
                  <a:pt x="109" y="147"/>
                </a:cubicBezTo>
                <a:cubicBezTo>
                  <a:pt x="107" y="147"/>
                  <a:pt x="106" y="145"/>
                  <a:pt x="104" y="145"/>
                </a:cubicBezTo>
                <a:cubicBezTo>
                  <a:pt x="103" y="144"/>
                  <a:pt x="103" y="142"/>
                  <a:pt x="101" y="141"/>
                </a:cubicBezTo>
                <a:cubicBezTo>
                  <a:pt x="101" y="142"/>
                  <a:pt x="100" y="142"/>
                  <a:pt x="100" y="141"/>
                </a:cubicBezTo>
                <a:cubicBezTo>
                  <a:pt x="100" y="141"/>
                  <a:pt x="100" y="141"/>
                  <a:pt x="100" y="141"/>
                </a:cubicBezTo>
                <a:cubicBezTo>
                  <a:pt x="99" y="141"/>
                  <a:pt x="99" y="141"/>
                  <a:pt x="99" y="141"/>
                </a:cubicBezTo>
                <a:cubicBezTo>
                  <a:pt x="97" y="143"/>
                  <a:pt x="99" y="144"/>
                  <a:pt x="100" y="145"/>
                </a:cubicBezTo>
                <a:cubicBezTo>
                  <a:pt x="102" y="146"/>
                  <a:pt x="102" y="149"/>
                  <a:pt x="103" y="150"/>
                </a:cubicBezTo>
                <a:cubicBezTo>
                  <a:pt x="104" y="148"/>
                  <a:pt x="104" y="148"/>
                  <a:pt x="104" y="148"/>
                </a:cubicBezTo>
                <a:cubicBezTo>
                  <a:pt x="104" y="149"/>
                  <a:pt x="104" y="151"/>
                  <a:pt x="105" y="152"/>
                </a:cubicBezTo>
                <a:cubicBezTo>
                  <a:pt x="107" y="151"/>
                  <a:pt x="109" y="152"/>
                  <a:pt x="110" y="150"/>
                </a:cubicBezTo>
                <a:cubicBezTo>
                  <a:pt x="112" y="148"/>
                  <a:pt x="112" y="148"/>
                  <a:pt x="112" y="148"/>
                </a:cubicBezTo>
                <a:cubicBezTo>
                  <a:pt x="112" y="149"/>
                  <a:pt x="112" y="151"/>
                  <a:pt x="114" y="152"/>
                </a:cubicBezTo>
                <a:cubicBezTo>
                  <a:pt x="114" y="152"/>
                  <a:pt x="116" y="152"/>
                  <a:pt x="116" y="153"/>
                </a:cubicBezTo>
                <a:cubicBezTo>
                  <a:pt x="116" y="153"/>
                  <a:pt x="117" y="154"/>
                  <a:pt x="117" y="154"/>
                </a:cubicBezTo>
                <a:cubicBezTo>
                  <a:pt x="118" y="156"/>
                  <a:pt x="116" y="156"/>
                  <a:pt x="116" y="157"/>
                </a:cubicBezTo>
                <a:cubicBezTo>
                  <a:pt x="115" y="157"/>
                  <a:pt x="115" y="157"/>
                  <a:pt x="115" y="157"/>
                </a:cubicBezTo>
                <a:cubicBezTo>
                  <a:pt x="115" y="158"/>
                  <a:pt x="114" y="158"/>
                  <a:pt x="115" y="159"/>
                </a:cubicBezTo>
                <a:cubicBezTo>
                  <a:pt x="115" y="160"/>
                  <a:pt x="115" y="160"/>
                  <a:pt x="115" y="160"/>
                </a:cubicBezTo>
                <a:cubicBezTo>
                  <a:pt x="114" y="160"/>
                  <a:pt x="113" y="161"/>
                  <a:pt x="112" y="162"/>
                </a:cubicBezTo>
                <a:cubicBezTo>
                  <a:pt x="112" y="162"/>
                  <a:pt x="111" y="161"/>
                  <a:pt x="111" y="162"/>
                </a:cubicBezTo>
                <a:cubicBezTo>
                  <a:pt x="111" y="162"/>
                  <a:pt x="111" y="162"/>
                  <a:pt x="111" y="163"/>
                </a:cubicBezTo>
                <a:cubicBezTo>
                  <a:pt x="111" y="163"/>
                  <a:pt x="111" y="163"/>
                  <a:pt x="111" y="163"/>
                </a:cubicBezTo>
                <a:cubicBezTo>
                  <a:pt x="109" y="163"/>
                  <a:pt x="108" y="164"/>
                  <a:pt x="107" y="165"/>
                </a:cubicBezTo>
                <a:cubicBezTo>
                  <a:pt x="106" y="167"/>
                  <a:pt x="103" y="166"/>
                  <a:pt x="102" y="167"/>
                </a:cubicBezTo>
                <a:cubicBezTo>
                  <a:pt x="101" y="168"/>
                  <a:pt x="100" y="167"/>
                  <a:pt x="99" y="169"/>
                </a:cubicBezTo>
                <a:cubicBezTo>
                  <a:pt x="98" y="169"/>
                  <a:pt x="96" y="168"/>
                  <a:pt x="95" y="170"/>
                </a:cubicBezTo>
                <a:cubicBezTo>
                  <a:pt x="95" y="170"/>
                  <a:pt x="93" y="171"/>
                  <a:pt x="93" y="169"/>
                </a:cubicBezTo>
                <a:cubicBezTo>
                  <a:pt x="93" y="169"/>
                  <a:pt x="93" y="169"/>
                  <a:pt x="93" y="169"/>
                </a:cubicBezTo>
                <a:cubicBezTo>
                  <a:pt x="94" y="168"/>
                  <a:pt x="93" y="168"/>
                  <a:pt x="93" y="167"/>
                </a:cubicBezTo>
                <a:cubicBezTo>
                  <a:pt x="92" y="166"/>
                  <a:pt x="93" y="165"/>
                  <a:pt x="92" y="163"/>
                </a:cubicBezTo>
                <a:cubicBezTo>
                  <a:pt x="89" y="162"/>
                  <a:pt x="90" y="158"/>
                  <a:pt x="86" y="157"/>
                </a:cubicBezTo>
                <a:cubicBezTo>
                  <a:pt x="86" y="155"/>
                  <a:pt x="86" y="153"/>
                  <a:pt x="85" y="152"/>
                </a:cubicBezTo>
                <a:cubicBezTo>
                  <a:pt x="82" y="151"/>
                  <a:pt x="82" y="149"/>
                  <a:pt x="81" y="147"/>
                </a:cubicBezTo>
                <a:cubicBezTo>
                  <a:pt x="80" y="147"/>
                  <a:pt x="80" y="145"/>
                  <a:pt x="79" y="145"/>
                </a:cubicBezTo>
                <a:cubicBezTo>
                  <a:pt x="79" y="144"/>
                  <a:pt x="79" y="144"/>
                  <a:pt x="79" y="143"/>
                </a:cubicBezTo>
                <a:cubicBezTo>
                  <a:pt x="78" y="146"/>
                  <a:pt x="78" y="146"/>
                  <a:pt x="78" y="146"/>
                </a:cubicBezTo>
                <a:cubicBezTo>
                  <a:pt x="75" y="142"/>
                  <a:pt x="75" y="142"/>
                  <a:pt x="75" y="142"/>
                </a:cubicBezTo>
                <a:cubicBezTo>
                  <a:pt x="75" y="143"/>
                  <a:pt x="76" y="144"/>
                  <a:pt x="77" y="145"/>
                </a:cubicBezTo>
                <a:cubicBezTo>
                  <a:pt x="77" y="148"/>
                  <a:pt x="80" y="150"/>
                  <a:pt x="80" y="154"/>
                </a:cubicBezTo>
                <a:cubicBezTo>
                  <a:pt x="81" y="155"/>
                  <a:pt x="82" y="154"/>
                  <a:pt x="83" y="156"/>
                </a:cubicBezTo>
                <a:cubicBezTo>
                  <a:pt x="84" y="157"/>
                  <a:pt x="82" y="161"/>
                  <a:pt x="85" y="162"/>
                </a:cubicBezTo>
                <a:cubicBezTo>
                  <a:pt x="87" y="163"/>
                  <a:pt x="86" y="165"/>
                  <a:pt x="88" y="166"/>
                </a:cubicBezTo>
                <a:cubicBezTo>
                  <a:pt x="88" y="166"/>
                  <a:pt x="88" y="166"/>
                  <a:pt x="88" y="166"/>
                </a:cubicBezTo>
                <a:cubicBezTo>
                  <a:pt x="88" y="166"/>
                  <a:pt x="88" y="166"/>
                  <a:pt x="88" y="167"/>
                </a:cubicBezTo>
                <a:cubicBezTo>
                  <a:pt x="90" y="167"/>
                  <a:pt x="92" y="169"/>
                  <a:pt x="93" y="171"/>
                </a:cubicBezTo>
                <a:cubicBezTo>
                  <a:pt x="93" y="171"/>
                  <a:pt x="93" y="171"/>
                  <a:pt x="92" y="172"/>
                </a:cubicBezTo>
                <a:cubicBezTo>
                  <a:pt x="94" y="172"/>
                  <a:pt x="95" y="176"/>
                  <a:pt x="97" y="173"/>
                </a:cubicBezTo>
                <a:cubicBezTo>
                  <a:pt x="98" y="173"/>
                  <a:pt x="99" y="174"/>
                  <a:pt x="99" y="173"/>
                </a:cubicBezTo>
                <a:cubicBezTo>
                  <a:pt x="101" y="172"/>
                  <a:pt x="103" y="173"/>
                  <a:pt x="105" y="171"/>
                </a:cubicBezTo>
                <a:cubicBezTo>
                  <a:pt x="106" y="176"/>
                  <a:pt x="102" y="180"/>
                  <a:pt x="100" y="184"/>
                </a:cubicBezTo>
                <a:cubicBezTo>
                  <a:pt x="97" y="187"/>
                  <a:pt x="93" y="189"/>
                  <a:pt x="90" y="193"/>
                </a:cubicBezTo>
                <a:cubicBezTo>
                  <a:pt x="88" y="194"/>
                  <a:pt x="88" y="197"/>
                  <a:pt x="86" y="199"/>
                </a:cubicBezTo>
                <a:cubicBezTo>
                  <a:pt x="86" y="200"/>
                  <a:pt x="87" y="200"/>
                  <a:pt x="87" y="201"/>
                </a:cubicBezTo>
                <a:cubicBezTo>
                  <a:pt x="86" y="201"/>
                  <a:pt x="88" y="202"/>
                  <a:pt x="87" y="203"/>
                </a:cubicBezTo>
                <a:cubicBezTo>
                  <a:pt x="87" y="204"/>
                  <a:pt x="87" y="206"/>
                  <a:pt x="89" y="206"/>
                </a:cubicBezTo>
                <a:cubicBezTo>
                  <a:pt x="88" y="209"/>
                  <a:pt x="88" y="211"/>
                  <a:pt x="89" y="213"/>
                </a:cubicBezTo>
                <a:cubicBezTo>
                  <a:pt x="87" y="217"/>
                  <a:pt x="82" y="217"/>
                  <a:pt x="80" y="221"/>
                </a:cubicBezTo>
                <a:cubicBezTo>
                  <a:pt x="79" y="220"/>
                  <a:pt x="79" y="221"/>
                  <a:pt x="79" y="221"/>
                </a:cubicBezTo>
                <a:cubicBezTo>
                  <a:pt x="79" y="223"/>
                  <a:pt x="81" y="225"/>
                  <a:pt x="79" y="227"/>
                </a:cubicBezTo>
                <a:cubicBezTo>
                  <a:pt x="80" y="228"/>
                  <a:pt x="79" y="229"/>
                  <a:pt x="78" y="229"/>
                </a:cubicBezTo>
                <a:cubicBezTo>
                  <a:pt x="77" y="229"/>
                  <a:pt x="76" y="230"/>
                  <a:pt x="75" y="231"/>
                </a:cubicBezTo>
                <a:cubicBezTo>
                  <a:pt x="76" y="232"/>
                  <a:pt x="75" y="234"/>
                  <a:pt x="74" y="235"/>
                </a:cubicBezTo>
                <a:cubicBezTo>
                  <a:pt x="71" y="238"/>
                  <a:pt x="69" y="243"/>
                  <a:pt x="65" y="244"/>
                </a:cubicBezTo>
                <a:cubicBezTo>
                  <a:pt x="64" y="243"/>
                  <a:pt x="64" y="245"/>
                  <a:pt x="63" y="245"/>
                </a:cubicBezTo>
                <a:cubicBezTo>
                  <a:pt x="61" y="244"/>
                  <a:pt x="59" y="244"/>
                  <a:pt x="58" y="245"/>
                </a:cubicBezTo>
                <a:cubicBezTo>
                  <a:pt x="56" y="244"/>
                  <a:pt x="55" y="247"/>
                  <a:pt x="53" y="244"/>
                </a:cubicBezTo>
                <a:cubicBezTo>
                  <a:pt x="53" y="245"/>
                  <a:pt x="53" y="245"/>
                  <a:pt x="53" y="245"/>
                </a:cubicBezTo>
                <a:cubicBezTo>
                  <a:pt x="53" y="244"/>
                  <a:pt x="53" y="243"/>
                  <a:pt x="52" y="242"/>
                </a:cubicBezTo>
                <a:cubicBezTo>
                  <a:pt x="54" y="242"/>
                  <a:pt x="52" y="240"/>
                  <a:pt x="52" y="239"/>
                </a:cubicBezTo>
                <a:cubicBezTo>
                  <a:pt x="52" y="235"/>
                  <a:pt x="48" y="233"/>
                  <a:pt x="49" y="229"/>
                </a:cubicBezTo>
                <a:cubicBezTo>
                  <a:pt x="48" y="228"/>
                  <a:pt x="48" y="226"/>
                  <a:pt x="48" y="225"/>
                </a:cubicBezTo>
                <a:cubicBezTo>
                  <a:pt x="46" y="223"/>
                  <a:pt x="46" y="220"/>
                  <a:pt x="44" y="218"/>
                </a:cubicBezTo>
                <a:cubicBezTo>
                  <a:pt x="43" y="215"/>
                  <a:pt x="45" y="214"/>
                  <a:pt x="45" y="211"/>
                </a:cubicBezTo>
                <a:cubicBezTo>
                  <a:pt x="46" y="209"/>
                  <a:pt x="49" y="209"/>
                  <a:pt x="47" y="206"/>
                </a:cubicBezTo>
                <a:cubicBezTo>
                  <a:pt x="45" y="204"/>
                  <a:pt x="48" y="201"/>
                  <a:pt x="45" y="200"/>
                </a:cubicBezTo>
                <a:cubicBezTo>
                  <a:pt x="46" y="199"/>
                  <a:pt x="46" y="199"/>
                  <a:pt x="46" y="199"/>
                </a:cubicBezTo>
                <a:cubicBezTo>
                  <a:pt x="45" y="199"/>
                  <a:pt x="45" y="197"/>
                  <a:pt x="44" y="196"/>
                </a:cubicBezTo>
                <a:cubicBezTo>
                  <a:pt x="42" y="195"/>
                  <a:pt x="40" y="193"/>
                  <a:pt x="40" y="191"/>
                </a:cubicBezTo>
                <a:cubicBezTo>
                  <a:pt x="41" y="191"/>
                  <a:pt x="40" y="190"/>
                  <a:pt x="41" y="189"/>
                </a:cubicBezTo>
                <a:cubicBezTo>
                  <a:pt x="40" y="188"/>
                  <a:pt x="43" y="186"/>
                  <a:pt x="41" y="184"/>
                </a:cubicBezTo>
                <a:cubicBezTo>
                  <a:pt x="41" y="184"/>
                  <a:pt x="41" y="183"/>
                  <a:pt x="40" y="182"/>
                </a:cubicBezTo>
                <a:cubicBezTo>
                  <a:pt x="38" y="183"/>
                  <a:pt x="36" y="184"/>
                  <a:pt x="35" y="182"/>
                </a:cubicBezTo>
                <a:cubicBezTo>
                  <a:pt x="35" y="181"/>
                  <a:pt x="33" y="180"/>
                  <a:pt x="32" y="180"/>
                </a:cubicBezTo>
                <a:cubicBezTo>
                  <a:pt x="29" y="179"/>
                  <a:pt x="26" y="183"/>
                  <a:pt x="22" y="182"/>
                </a:cubicBezTo>
                <a:cubicBezTo>
                  <a:pt x="22" y="181"/>
                  <a:pt x="22" y="181"/>
                  <a:pt x="22" y="181"/>
                </a:cubicBezTo>
                <a:cubicBezTo>
                  <a:pt x="22" y="182"/>
                  <a:pt x="22" y="182"/>
                  <a:pt x="21" y="182"/>
                </a:cubicBezTo>
                <a:cubicBezTo>
                  <a:pt x="20" y="182"/>
                  <a:pt x="19" y="181"/>
                  <a:pt x="18" y="182"/>
                </a:cubicBezTo>
                <a:cubicBezTo>
                  <a:pt x="17" y="182"/>
                  <a:pt x="16" y="182"/>
                  <a:pt x="15" y="183"/>
                </a:cubicBezTo>
                <a:cubicBezTo>
                  <a:pt x="13" y="183"/>
                  <a:pt x="12" y="181"/>
                  <a:pt x="10" y="180"/>
                </a:cubicBezTo>
                <a:cubicBezTo>
                  <a:pt x="10" y="178"/>
                  <a:pt x="9" y="179"/>
                  <a:pt x="8" y="179"/>
                </a:cubicBezTo>
                <a:cubicBezTo>
                  <a:pt x="8" y="178"/>
                  <a:pt x="7" y="177"/>
                  <a:pt x="7" y="175"/>
                </a:cubicBezTo>
                <a:cubicBezTo>
                  <a:pt x="6" y="174"/>
                  <a:pt x="5" y="173"/>
                  <a:pt x="4" y="172"/>
                </a:cubicBezTo>
                <a:cubicBezTo>
                  <a:pt x="4" y="170"/>
                  <a:pt x="2" y="172"/>
                  <a:pt x="1" y="170"/>
                </a:cubicBezTo>
                <a:cubicBezTo>
                  <a:pt x="2" y="170"/>
                  <a:pt x="0" y="169"/>
                  <a:pt x="1" y="169"/>
                </a:cubicBezTo>
                <a:cubicBezTo>
                  <a:pt x="1" y="168"/>
                  <a:pt x="1" y="167"/>
                  <a:pt x="0" y="167"/>
                </a:cubicBezTo>
                <a:cubicBezTo>
                  <a:pt x="2" y="165"/>
                  <a:pt x="4" y="162"/>
                  <a:pt x="2" y="159"/>
                </a:cubicBezTo>
                <a:cubicBezTo>
                  <a:pt x="3" y="159"/>
                  <a:pt x="2" y="158"/>
                  <a:pt x="2" y="158"/>
                </a:cubicBezTo>
                <a:cubicBezTo>
                  <a:pt x="2" y="157"/>
                  <a:pt x="1" y="157"/>
                  <a:pt x="1" y="156"/>
                </a:cubicBezTo>
                <a:cubicBezTo>
                  <a:pt x="1" y="155"/>
                  <a:pt x="3" y="154"/>
                  <a:pt x="3" y="152"/>
                </a:cubicBezTo>
                <a:cubicBezTo>
                  <a:pt x="5" y="151"/>
                  <a:pt x="5" y="148"/>
                  <a:pt x="7" y="147"/>
                </a:cubicBezTo>
                <a:cubicBezTo>
                  <a:pt x="7" y="146"/>
                  <a:pt x="8" y="146"/>
                  <a:pt x="8" y="146"/>
                </a:cubicBezTo>
                <a:cubicBezTo>
                  <a:pt x="10" y="146"/>
                  <a:pt x="10" y="144"/>
                  <a:pt x="11" y="144"/>
                </a:cubicBezTo>
                <a:cubicBezTo>
                  <a:pt x="12" y="143"/>
                  <a:pt x="13" y="142"/>
                  <a:pt x="12" y="140"/>
                </a:cubicBezTo>
                <a:cubicBezTo>
                  <a:pt x="12" y="139"/>
                  <a:pt x="14" y="139"/>
                  <a:pt x="13" y="138"/>
                </a:cubicBezTo>
                <a:cubicBezTo>
                  <a:pt x="15" y="136"/>
                  <a:pt x="18" y="135"/>
                  <a:pt x="18" y="132"/>
                </a:cubicBezTo>
                <a:cubicBezTo>
                  <a:pt x="19" y="132"/>
                  <a:pt x="19" y="132"/>
                  <a:pt x="19" y="132"/>
                </a:cubicBezTo>
                <a:cubicBezTo>
                  <a:pt x="19" y="133"/>
                  <a:pt x="19" y="133"/>
                  <a:pt x="20" y="133"/>
                </a:cubicBezTo>
                <a:cubicBezTo>
                  <a:pt x="22" y="133"/>
                  <a:pt x="24" y="135"/>
                  <a:pt x="26" y="132"/>
                </a:cubicBezTo>
                <a:cubicBezTo>
                  <a:pt x="28" y="131"/>
                  <a:pt x="29" y="131"/>
                  <a:pt x="32" y="131"/>
                </a:cubicBezTo>
                <a:cubicBezTo>
                  <a:pt x="33" y="130"/>
                  <a:pt x="34" y="132"/>
                  <a:pt x="36" y="130"/>
                </a:cubicBezTo>
                <a:cubicBezTo>
                  <a:pt x="36" y="130"/>
                  <a:pt x="36" y="131"/>
                  <a:pt x="37" y="131"/>
                </a:cubicBezTo>
                <a:cubicBezTo>
                  <a:pt x="37" y="130"/>
                  <a:pt x="39" y="131"/>
                  <a:pt x="40" y="130"/>
                </a:cubicBezTo>
                <a:cubicBezTo>
                  <a:pt x="41" y="130"/>
                  <a:pt x="41" y="130"/>
                  <a:pt x="41" y="130"/>
                </a:cubicBezTo>
                <a:cubicBezTo>
                  <a:pt x="41" y="130"/>
                  <a:pt x="41" y="131"/>
                  <a:pt x="41" y="131"/>
                </a:cubicBezTo>
                <a:cubicBezTo>
                  <a:pt x="42" y="131"/>
                  <a:pt x="42" y="130"/>
                  <a:pt x="42" y="130"/>
                </a:cubicBezTo>
                <a:cubicBezTo>
                  <a:pt x="39" y="132"/>
                  <a:pt x="45" y="133"/>
                  <a:pt x="41" y="135"/>
                </a:cubicBezTo>
                <a:cubicBezTo>
                  <a:pt x="41" y="135"/>
                  <a:pt x="41" y="135"/>
                  <a:pt x="41" y="135"/>
                </a:cubicBezTo>
                <a:cubicBezTo>
                  <a:pt x="41" y="136"/>
                  <a:pt x="42" y="136"/>
                  <a:pt x="43" y="136"/>
                </a:cubicBezTo>
                <a:cubicBezTo>
                  <a:pt x="43" y="137"/>
                  <a:pt x="44" y="137"/>
                  <a:pt x="44" y="137"/>
                </a:cubicBezTo>
                <a:cubicBezTo>
                  <a:pt x="46" y="137"/>
                  <a:pt x="48" y="137"/>
                  <a:pt x="49" y="138"/>
                </a:cubicBezTo>
                <a:cubicBezTo>
                  <a:pt x="49" y="139"/>
                  <a:pt x="49" y="140"/>
                  <a:pt x="50" y="140"/>
                </a:cubicBezTo>
                <a:cubicBezTo>
                  <a:pt x="53" y="139"/>
                  <a:pt x="55" y="144"/>
                  <a:pt x="56" y="141"/>
                </a:cubicBezTo>
                <a:cubicBezTo>
                  <a:pt x="56" y="140"/>
                  <a:pt x="56" y="139"/>
                  <a:pt x="56" y="138"/>
                </a:cubicBezTo>
                <a:cubicBezTo>
                  <a:pt x="58" y="137"/>
                  <a:pt x="59" y="137"/>
                  <a:pt x="60" y="138"/>
                </a:cubicBezTo>
                <a:cubicBezTo>
                  <a:pt x="63" y="139"/>
                  <a:pt x="65" y="140"/>
                  <a:pt x="68" y="140"/>
                </a:cubicBezTo>
                <a:cubicBezTo>
                  <a:pt x="70" y="142"/>
                  <a:pt x="71" y="138"/>
                  <a:pt x="74" y="140"/>
                </a:cubicBezTo>
                <a:cubicBezTo>
                  <a:pt x="74" y="140"/>
                  <a:pt x="74" y="140"/>
                  <a:pt x="74" y="140"/>
                </a:cubicBezTo>
                <a:cubicBezTo>
                  <a:pt x="74" y="140"/>
                  <a:pt x="74" y="140"/>
                  <a:pt x="75" y="140"/>
                </a:cubicBezTo>
                <a:cubicBezTo>
                  <a:pt x="75" y="141"/>
                  <a:pt x="76" y="139"/>
                  <a:pt x="77" y="140"/>
                </a:cubicBezTo>
                <a:cubicBezTo>
                  <a:pt x="79" y="138"/>
                  <a:pt x="79" y="136"/>
                  <a:pt x="80" y="133"/>
                </a:cubicBezTo>
                <a:cubicBezTo>
                  <a:pt x="79" y="132"/>
                  <a:pt x="80" y="131"/>
                  <a:pt x="79" y="130"/>
                </a:cubicBezTo>
                <a:cubicBezTo>
                  <a:pt x="79" y="130"/>
                  <a:pt x="78" y="130"/>
                  <a:pt x="78" y="130"/>
                </a:cubicBezTo>
                <a:cubicBezTo>
                  <a:pt x="77" y="131"/>
                  <a:pt x="76" y="132"/>
                  <a:pt x="74" y="131"/>
                </a:cubicBezTo>
                <a:cubicBezTo>
                  <a:pt x="74" y="130"/>
                  <a:pt x="73" y="130"/>
                  <a:pt x="71" y="130"/>
                </a:cubicBezTo>
                <a:cubicBezTo>
                  <a:pt x="71" y="131"/>
                  <a:pt x="70" y="131"/>
                  <a:pt x="70" y="131"/>
                </a:cubicBezTo>
                <a:cubicBezTo>
                  <a:pt x="69" y="131"/>
                  <a:pt x="69" y="130"/>
                  <a:pt x="68" y="130"/>
                </a:cubicBezTo>
                <a:cubicBezTo>
                  <a:pt x="68" y="131"/>
                  <a:pt x="68" y="131"/>
                  <a:pt x="68" y="131"/>
                </a:cubicBezTo>
                <a:cubicBezTo>
                  <a:pt x="66" y="129"/>
                  <a:pt x="66" y="129"/>
                  <a:pt x="66" y="129"/>
                </a:cubicBezTo>
                <a:cubicBezTo>
                  <a:pt x="66" y="129"/>
                  <a:pt x="66" y="129"/>
                  <a:pt x="66" y="129"/>
                </a:cubicBezTo>
                <a:cubicBezTo>
                  <a:pt x="66" y="128"/>
                  <a:pt x="65" y="128"/>
                  <a:pt x="64" y="128"/>
                </a:cubicBezTo>
                <a:cubicBezTo>
                  <a:pt x="64" y="127"/>
                  <a:pt x="64" y="127"/>
                  <a:pt x="64" y="127"/>
                </a:cubicBezTo>
                <a:cubicBezTo>
                  <a:pt x="65" y="128"/>
                  <a:pt x="65" y="128"/>
                  <a:pt x="65" y="128"/>
                </a:cubicBezTo>
                <a:cubicBezTo>
                  <a:pt x="66" y="127"/>
                  <a:pt x="65" y="126"/>
                  <a:pt x="65" y="125"/>
                </a:cubicBezTo>
                <a:cubicBezTo>
                  <a:pt x="65" y="125"/>
                  <a:pt x="65" y="125"/>
                  <a:pt x="65" y="125"/>
                </a:cubicBezTo>
                <a:cubicBezTo>
                  <a:pt x="65" y="124"/>
                  <a:pt x="65" y="123"/>
                  <a:pt x="64" y="122"/>
                </a:cubicBezTo>
                <a:cubicBezTo>
                  <a:pt x="63" y="122"/>
                  <a:pt x="62" y="123"/>
                  <a:pt x="62" y="122"/>
                </a:cubicBezTo>
                <a:cubicBezTo>
                  <a:pt x="61" y="123"/>
                  <a:pt x="61" y="123"/>
                  <a:pt x="61" y="123"/>
                </a:cubicBezTo>
                <a:cubicBezTo>
                  <a:pt x="61" y="124"/>
                  <a:pt x="61" y="124"/>
                  <a:pt x="61" y="124"/>
                </a:cubicBezTo>
                <a:cubicBezTo>
                  <a:pt x="61" y="124"/>
                  <a:pt x="61" y="124"/>
                  <a:pt x="60" y="124"/>
                </a:cubicBezTo>
                <a:cubicBezTo>
                  <a:pt x="59" y="123"/>
                  <a:pt x="59" y="123"/>
                  <a:pt x="59" y="123"/>
                </a:cubicBezTo>
                <a:cubicBezTo>
                  <a:pt x="58" y="124"/>
                  <a:pt x="61" y="125"/>
                  <a:pt x="59" y="126"/>
                </a:cubicBezTo>
                <a:cubicBezTo>
                  <a:pt x="60" y="126"/>
                  <a:pt x="60" y="126"/>
                  <a:pt x="60" y="126"/>
                </a:cubicBezTo>
                <a:cubicBezTo>
                  <a:pt x="60" y="126"/>
                  <a:pt x="59" y="127"/>
                  <a:pt x="59" y="127"/>
                </a:cubicBezTo>
                <a:cubicBezTo>
                  <a:pt x="60" y="127"/>
                  <a:pt x="60" y="127"/>
                  <a:pt x="60" y="127"/>
                </a:cubicBezTo>
                <a:cubicBezTo>
                  <a:pt x="60" y="127"/>
                  <a:pt x="60" y="127"/>
                  <a:pt x="60" y="126"/>
                </a:cubicBezTo>
                <a:cubicBezTo>
                  <a:pt x="61" y="127"/>
                  <a:pt x="62" y="128"/>
                  <a:pt x="61" y="129"/>
                </a:cubicBezTo>
                <a:cubicBezTo>
                  <a:pt x="61" y="128"/>
                  <a:pt x="61" y="128"/>
                  <a:pt x="60" y="128"/>
                </a:cubicBezTo>
                <a:cubicBezTo>
                  <a:pt x="60" y="129"/>
                  <a:pt x="60" y="129"/>
                  <a:pt x="60" y="129"/>
                </a:cubicBezTo>
                <a:cubicBezTo>
                  <a:pt x="60" y="129"/>
                  <a:pt x="61" y="129"/>
                  <a:pt x="60" y="129"/>
                </a:cubicBezTo>
                <a:cubicBezTo>
                  <a:pt x="60" y="129"/>
                  <a:pt x="60" y="129"/>
                  <a:pt x="60" y="129"/>
                </a:cubicBezTo>
                <a:cubicBezTo>
                  <a:pt x="59" y="130"/>
                  <a:pt x="60" y="130"/>
                  <a:pt x="60" y="131"/>
                </a:cubicBezTo>
                <a:cubicBezTo>
                  <a:pt x="60" y="131"/>
                  <a:pt x="60" y="130"/>
                  <a:pt x="60" y="130"/>
                </a:cubicBezTo>
                <a:cubicBezTo>
                  <a:pt x="59" y="131"/>
                  <a:pt x="59" y="131"/>
                  <a:pt x="59" y="131"/>
                </a:cubicBezTo>
                <a:cubicBezTo>
                  <a:pt x="59" y="130"/>
                  <a:pt x="59" y="130"/>
                  <a:pt x="58" y="130"/>
                </a:cubicBezTo>
                <a:cubicBezTo>
                  <a:pt x="59" y="129"/>
                  <a:pt x="56" y="129"/>
                  <a:pt x="58" y="128"/>
                </a:cubicBezTo>
                <a:cubicBezTo>
                  <a:pt x="57" y="127"/>
                  <a:pt x="56" y="125"/>
                  <a:pt x="55" y="124"/>
                </a:cubicBezTo>
                <a:cubicBezTo>
                  <a:pt x="54" y="124"/>
                  <a:pt x="55" y="123"/>
                  <a:pt x="54" y="122"/>
                </a:cubicBezTo>
                <a:cubicBezTo>
                  <a:pt x="55" y="121"/>
                  <a:pt x="53" y="120"/>
                  <a:pt x="53" y="119"/>
                </a:cubicBezTo>
                <a:cubicBezTo>
                  <a:pt x="52" y="119"/>
                  <a:pt x="51" y="119"/>
                  <a:pt x="51" y="118"/>
                </a:cubicBezTo>
                <a:cubicBezTo>
                  <a:pt x="50" y="118"/>
                  <a:pt x="49" y="117"/>
                  <a:pt x="48" y="117"/>
                </a:cubicBezTo>
                <a:cubicBezTo>
                  <a:pt x="48" y="116"/>
                  <a:pt x="46" y="115"/>
                  <a:pt x="47" y="115"/>
                </a:cubicBezTo>
                <a:cubicBezTo>
                  <a:pt x="47" y="114"/>
                  <a:pt x="47" y="114"/>
                  <a:pt x="47" y="114"/>
                </a:cubicBezTo>
                <a:cubicBezTo>
                  <a:pt x="46" y="115"/>
                  <a:pt x="46" y="115"/>
                  <a:pt x="46" y="115"/>
                </a:cubicBezTo>
                <a:cubicBezTo>
                  <a:pt x="45" y="114"/>
                  <a:pt x="45" y="114"/>
                  <a:pt x="45" y="114"/>
                </a:cubicBezTo>
                <a:cubicBezTo>
                  <a:pt x="45" y="114"/>
                  <a:pt x="43" y="114"/>
                  <a:pt x="44" y="115"/>
                </a:cubicBezTo>
                <a:cubicBezTo>
                  <a:pt x="43" y="117"/>
                  <a:pt x="47" y="118"/>
                  <a:pt x="47" y="120"/>
                </a:cubicBezTo>
                <a:cubicBezTo>
                  <a:pt x="47" y="121"/>
                  <a:pt x="48" y="121"/>
                  <a:pt x="49" y="121"/>
                </a:cubicBezTo>
                <a:cubicBezTo>
                  <a:pt x="49" y="121"/>
                  <a:pt x="49" y="121"/>
                  <a:pt x="49" y="121"/>
                </a:cubicBezTo>
                <a:cubicBezTo>
                  <a:pt x="50" y="122"/>
                  <a:pt x="52" y="123"/>
                  <a:pt x="53" y="124"/>
                </a:cubicBezTo>
                <a:cubicBezTo>
                  <a:pt x="53" y="125"/>
                  <a:pt x="53" y="125"/>
                  <a:pt x="53" y="125"/>
                </a:cubicBezTo>
                <a:cubicBezTo>
                  <a:pt x="53" y="124"/>
                  <a:pt x="52" y="124"/>
                  <a:pt x="51" y="124"/>
                </a:cubicBezTo>
                <a:cubicBezTo>
                  <a:pt x="51" y="124"/>
                  <a:pt x="50" y="124"/>
                  <a:pt x="50" y="125"/>
                </a:cubicBezTo>
                <a:cubicBezTo>
                  <a:pt x="52" y="126"/>
                  <a:pt x="50" y="127"/>
                  <a:pt x="50" y="128"/>
                </a:cubicBezTo>
                <a:cubicBezTo>
                  <a:pt x="50" y="128"/>
                  <a:pt x="50" y="129"/>
                  <a:pt x="49" y="128"/>
                </a:cubicBezTo>
                <a:cubicBezTo>
                  <a:pt x="49" y="128"/>
                  <a:pt x="49" y="128"/>
                  <a:pt x="49" y="128"/>
                </a:cubicBezTo>
                <a:cubicBezTo>
                  <a:pt x="48" y="129"/>
                  <a:pt x="48" y="129"/>
                  <a:pt x="48" y="131"/>
                </a:cubicBezTo>
                <a:cubicBezTo>
                  <a:pt x="47" y="130"/>
                  <a:pt x="45" y="130"/>
                  <a:pt x="45" y="129"/>
                </a:cubicBezTo>
                <a:cubicBezTo>
                  <a:pt x="45" y="128"/>
                  <a:pt x="46" y="128"/>
                  <a:pt x="46" y="129"/>
                </a:cubicBezTo>
                <a:cubicBezTo>
                  <a:pt x="47" y="128"/>
                  <a:pt x="50" y="129"/>
                  <a:pt x="50" y="127"/>
                </a:cubicBezTo>
                <a:cubicBezTo>
                  <a:pt x="49" y="126"/>
                  <a:pt x="50" y="124"/>
                  <a:pt x="48" y="124"/>
                </a:cubicBezTo>
                <a:cubicBezTo>
                  <a:pt x="48" y="123"/>
                  <a:pt x="46" y="122"/>
                  <a:pt x="44" y="122"/>
                </a:cubicBezTo>
                <a:cubicBezTo>
                  <a:pt x="43" y="120"/>
                  <a:pt x="41" y="118"/>
                  <a:pt x="40" y="116"/>
                </a:cubicBezTo>
                <a:cubicBezTo>
                  <a:pt x="39" y="116"/>
                  <a:pt x="39" y="116"/>
                  <a:pt x="39" y="116"/>
                </a:cubicBezTo>
                <a:cubicBezTo>
                  <a:pt x="37" y="116"/>
                  <a:pt x="35" y="121"/>
                  <a:pt x="33" y="118"/>
                </a:cubicBezTo>
                <a:cubicBezTo>
                  <a:pt x="33" y="118"/>
                  <a:pt x="32" y="118"/>
                  <a:pt x="32" y="118"/>
                </a:cubicBezTo>
                <a:cubicBezTo>
                  <a:pt x="30" y="119"/>
                  <a:pt x="31" y="120"/>
                  <a:pt x="30" y="122"/>
                </a:cubicBezTo>
                <a:cubicBezTo>
                  <a:pt x="28" y="122"/>
                  <a:pt x="27" y="124"/>
                  <a:pt x="26" y="125"/>
                </a:cubicBezTo>
                <a:cubicBezTo>
                  <a:pt x="27" y="127"/>
                  <a:pt x="27" y="127"/>
                  <a:pt x="27" y="127"/>
                </a:cubicBezTo>
                <a:cubicBezTo>
                  <a:pt x="25" y="128"/>
                  <a:pt x="25" y="129"/>
                  <a:pt x="24" y="130"/>
                </a:cubicBezTo>
                <a:cubicBezTo>
                  <a:pt x="21" y="128"/>
                  <a:pt x="18" y="135"/>
                  <a:pt x="17" y="130"/>
                </a:cubicBezTo>
                <a:cubicBezTo>
                  <a:pt x="16" y="129"/>
                  <a:pt x="15" y="130"/>
                  <a:pt x="14" y="129"/>
                </a:cubicBezTo>
                <a:cubicBezTo>
                  <a:pt x="14" y="130"/>
                  <a:pt x="14" y="130"/>
                  <a:pt x="14" y="130"/>
                </a:cubicBezTo>
                <a:cubicBezTo>
                  <a:pt x="14" y="128"/>
                  <a:pt x="14" y="127"/>
                  <a:pt x="13" y="126"/>
                </a:cubicBezTo>
                <a:cubicBezTo>
                  <a:pt x="13" y="127"/>
                  <a:pt x="13" y="127"/>
                  <a:pt x="13" y="127"/>
                </a:cubicBezTo>
                <a:cubicBezTo>
                  <a:pt x="14" y="124"/>
                  <a:pt x="15" y="121"/>
                  <a:pt x="14" y="119"/>
                </a:cubicBezTo>
                <a:cubicBezTo>
                  <a:pt x="15" y="117"/>
                  <a:pt x="16" y="118"/>
                  <a:pt x="18" y="118"/>
                </a:cubicBezTo>
                <a:cubicBezTo>
                  <a:pt x="19" y="119"/>
                  <a:pt x="21" y="117"/>
                  <a:pt x="22" y="118"/>
                </a:cubicBezTo>
                <a:cubicBezTo>
                  <a:pt x="23" y="118"/>
                  <a:pt x="24" y="119"/>
                  <a:pt x="25" y="118"/>
                </a:cubicBezTo>
                <a:cubicBezTo>
                  <a:pt x="25" y="117"/>
                  <a:pt x="25" y="115"/>
                  <a:pt x="25" y="114"/>
                </a:cubicBezTo>
                <a:cubicBezTo>
                  <a:pt x="26" y="112"/>
                  <a:pt x="23" y="112"/>
                  <a:pt x="23" y="111"/>
                </a:cubicBezTo>
                <a:cubicBezTo>
                  <a:pt x="23" y="110"/>
                  <a:pt x="20" y="110"/>
                  <a:pt x="20" y="109"/>
                </a:cubicBezTo>
                <a:cubicBezTo>
                  <a:pt x="21" y="109"/>
                  <a:pt x="22" y="107"/>
                  <a:pt x="23" y="108"/>
                </a:cubicBezTo>
                <a:cubicBezTo>
                  <a:pt x="23" y="108"/>
                  <a:pt x="24" y="108"/>
                  <a:pt x="25" y="108"/>
                </a:cubicBezTo>
                <a:cubicBezTo>
                  <a:pt x="25" y="107"/>
                  <a:pt x="25" y="107"/>
                  <a:pt x="24" y="106"/>
                </a:cubicBezTo>
                <a:cubicBezTo>
                  <a:pt x="25" y="106"/>
                  <a:pt x="25" y="108"/>
                  <a:pt x="27" y="107"/>
                </a:cubicBezTo>
                <a:cubicBezTo>
                  <a:pt x="27" y="105"/>
                  <a:pt x="30" y="106"/>
                  <a:pt x="29" y="104"/>
                </a:cubicBezTo>
                <a:cubicBezTo>
                  <a:pt x="30" y="104"/>
                  <a:pt x="31" y="103"/>
                  <a:pt x="32" y="103"/>
                </a:cubicBezTo>
                <a:cubicBezTo>
                  <a:pt x="32" y="101"/>
                  <a:pt x="32" y="99"/>
                  <a:pt x="34" y="99"/>
                </a:cubicBezTo>
                <a:cubicBezTo>
                  <a:pt x="34" y="99"/>
                  <a:pt x="36" y="99"/>
                  <a:pt x="36" y="98"/>
                </a:cubicBezTo>
                <a:cubicBezTo>
                  <a:pt x="36" y="98"/>
                  <a:pt x="37" y="98"/>
                  <a:pt x="37" y="99"/>
                </a:cubicBezTo>
                <a:cubicBezTo>
                  <a:pt x="38" y="98"/>
                  <a:pt x="39" y="98"/>
                  <a:pt x="38" y="96"/>
                </a:cubicBezTo>
                <a:cubicBezTo>
                  <a:pt x="38" y="96"/>
                  <a:pt x="38" y="94"/>
                  <a:pt x="37" y="94"/>
                </a:cubicBezTo>
                <a:cubicBezTo>
                  <a:pt x="38" y="93"/>
                  <a:pt x="37" y="92"/>
                  <a:pt x="38" y="92"/>
                </a:cubicBezTo>
                <a:cubicBezTo>
                  <a:pt x="38" y="91"/>
                  <a:pt x="38" y="91"/>
                  <a:pt x="37" y="91"/>
                </a:cubicBezTo>
                <a:cubicBezTo>
                  <a:pt x="38" y="91"/>
                  <a:pt x="39" y="90"/>
                  <a:pt x="40" y="89"/>
                </a:cubicBezTo>
                <a:cubicBezTo>
                  <a:pt x="40" y="91"/>
                  <a:pt x="39" y="92"/>
                  <a:pt x="40" y="92"/>
                </a:cubicBezTo>
                <a:cubicBezTo>
                  <a:pt x="41" y="92"/>
                  <a:pt x="41" y="92"/>
                  <a:pt x="41" y="92"/>
                </a:cubicBezTo>
                <a:cubicBezTo>
                  <a:pt x="39" y="94"/>
                  <a:pt x="39" y="94"/>
                  <a:pt x="39" y="94"/>
                </a:cubicBezTo>
                <a:cubicBezTo>
                  <a:pt x="39" y="94"/>
                  <a:pt x="41" y="94"/>
                  <a:pt x="40" y="95"/>
                </a:cubicBezTo>
                <a:cubicBezTo>
                  <a:pt x="40" y="95"/>
                  <a:pt x="39" y="94"/>
                  <a:pt x="39" y="94"/>
                </a:cubicBezTo>
                <a:cubicBezTo>
                  <a:pt x="38" y="95"/>
                  <a:pt x="40" y="96"/>
                  <a:pt x="40" y="97"/>
                </a:cubicBezTo>
                <a:cubicBezTo>
                  <a:pt x="40" y="96"/>
                  <a:pt x="41" y="97"/>
                  <a:pt x="41" y="97"/>
                </a:cubicBezTo>
                <a:cubicBezTo>
                  <a:pt x="41" y="97"/>
                  <a:pt x="41" y="97"/>
                  <a:pt x="41" y="97"/>
                </a:cubicBezTo>
                <a:cubicBezTo>
                  <a:pt x="42" y="98"/>
                  <a:pt x="42" y="96"/>
                  <a:pt x="44" y="96"/>
                </a:cubicBezTo>
                <a:cubicBezTo>
                  <a:pt x="44" y="96"/>
                  <a:pt x="44" y="96"/>
                  <a:pt x="44" y="96"/>
                </a:cubicBezTo>
                <a:cubicBezTo>
                  <a:pt x="44" y="97"/>
                  <a:pt x="45" y="97"/>
                  <a:pt x="45" y="98"/>
                </a:cubicBezTo>
                <a:cubicBezTo>
                  <a:pt x="47" y="97"/>
                  <a:pt x="48" y="96"/>
                  <a:pt x="50" y="95"/>
                </a:cubicBezTo>
                <a:cubicBezTo>
                  <a:pt x="51" y="94"/>
                  <a:pt x="52" y="98"/>
                  <a:pt x="53" y="95"/>
                </a:cubicBezTo>
                <a:cubicBezTo>
                  <a:pt x="53" y="95"/>
                  <a:pt x="53" y="95"/>
                  <a:pt x="53" y="95"/>
                </a:cubicBezTo>
                <a:cubicBezTo>
                  <a:pt x="54" y="96"/>
                  <a:pt x="54" y="94"/>
                  <a:pt x="55" y="95"/>
                </a:cubicBezTo>
                <a:cubicBezTo>
                  <a:pt x="56" y="94"/>
                  <a:pt x="55" y="93"/>
                  <a:pt x="55" y="92"/>
                </a:cubicBezTo>
                <a:cubicBezTo>
                  <a:pt x="54" y="91"/>
                  <a:pt x="55" y="90"/>
                  <a:pt x="55" y="89"/>
                </a:cubicBezTo>
                <a:cubicBezTo>
                  <a:pt x="57" y="88"/>
                  <a:pt x="57" y="90"/>
                  <a:pt x="58" y="91"/>
                </a:cubicBezTo>
                <a:cubicBezTo>
                  <a:pt x="59" y="90"/>
                  <a:pt x="58" y="89"/>
                  <a:pt x="59" y="88"/>
                </a:cubicBezTo>
                <a:cubicBezTo>
                  <a:pt x="59" y="87"/>
                  <a:pt x="58" y="87"/>
                  <a:pt x="58" y="87"/>
                </a:cubicBezTo>
                <a:cubicBezTo>
                  <a:pt x="58" y="87"/>
                  <a:pt x="57" y="86"/>
                  <a:pt x="57" y="85"/>
                </a:cubicBezTo>
                <a:cubicBezTo>
                  <a:pt x="58" y="85"/>
                  <a:pt x="58" y="85"/>
                  <a:pt x="59" y="84"/>
                </a:cubicBezTo>
                <a:cubicBezTo>
                  <a:pt x="59" y="85"/>
                  <a:pt x="60" y="84"/>
                  <a:pt x="60" y="84"/>
                </a:cubicBezTo>
                <a:cubicBezTo>
                  <a:pt x="61" y="84"/>
                  <a:pt x="63" y="86"/>
                  <a:pt x="63" y="84"/>
                </a:cubicBezTo>
                <a:cubicBezTo>
                  <a:pt x="64" y="84"/>
                  <a:pt x="65" y="83"/>
                  <a:pt x="65" y="83"/>
                </a:cubicBezTo>
                <a:cubicBezTo>
                  <a:pt x="64" y="82"/>
                  <a:pt x="64" y="82"/>
                  <a:pt x="64" y="82"/>
                </a:cubicBezTo>
                <a:cubicBezTo>
                  <a:pt x="64" y="81"/>
                  <a:pt x="64" y="81"/>
                  <a:pt x="64" y="81"/>
                </a:cubicBezTo>
                <a:cubicBezTo>
                  <a:pt x="64" y="81"/>
                  <a:pt x="64" y="81"/>
                  <a:pt x="63" y="81"/>
                </a:cubicBezTo>
                <a:cubicBezTo>
                  <a:pt x="63" y="82"/>
                  <a:pt x="63" y="82"/>
                  <a:pt x="63" y="82"/>
                </a:cubicBezTo>
                <a:cubicBezTo>
                  <a:pt x="62" y="82"/>
                  <a:pt x="61" y="82"/>
                  <a:pt x="60" y="82"/>
                </a:cubicBezTo>
                <a:cubicBezTo>
                  <a:pt x="59" y="82"/>
                  <a:pt x="58" y="83"/>
                  <a:pt x="56" y="83"/>
                </a:cubicBezTo>
                <a:cubicBezTo>
                  <a:pt x="56" y="82"/>
                  <a:pt x="52" y="82"/>
                  <a:pt x="54" y="79"/>
                </a:cubicBezTo>
                <a:cubicBezTo>
                  <a:pt x="53" y="78"/>
                  <a:pt x="53" y="77"/>
                  <a:pt x="53" y="75"/>
                </a:cubicBezTo>
                <a:cubicBezTo>
                  <a:pt x="54" y="75"/>
                  <a:pt x="54" y="75"/>
                  <a:pt x="54" y="76"/>
                </a:cubicBezTo>
                <a:cubicBezTo>
                  <a:pt x="55" y="74"/>
                  <a:pt x="56" y="71"/>
                  <a:pt x="58" y="71"/>
                </a:cubicBezTo>
                <a:cubicBezTo>
                  <a:pt x="58" y="69"/>
                  <a:pt x="57" y="69"/>
                  <a:pt x="56" y="68"/>
                </a:cubicBezTo>
                <a:cubicBezTo>
                  <a:pt x="56" y="68"/>
                  <a:pt x="55" y="68"/>
                  <a:pt x="55" y="69"/>
                </a:cubicBezTo>
                <a:cubicBezTo>
                  <a:pt x="54" y="68"/>
                  <a:pt x="54" y="68"/>
                  <a:pt x="54" y="68"/>
                </a:cubicBezTo>
                <a:cubicBezTo>
                  <a:pt x="53" y="69"/>
                  <a:pt x="53" y="70"/>
                  <a:pt x="52" y="71"/>
                </a:cubicBezTo>
                <a:cubicBezTo>
                  <a:pt x="54" y="72"/>
                  <a:pt x="52" y="72"/>
                  <a:pt x="52" y="73"/>
                </a:cubicBezTo>
                <a:cubicBezTo>
                  <a:pt x="50" y="75"/>
                  <a:pt x="48" y="77"/>
                  <a:pt x="48" y="79"/>
                </a:cubicBezTo>
                <a:cubicBezTo>
                  <a:pt x="48" y="80"/>
                  <a:pt x="47" y="82"/>
                  <a:pt x="49" y="82"/>
                </a:cubicBezTo>
                <a:cubicBezTo>
                  <a:pt x="50" y="82"/>
                  <a:pt x="50" y="83"/>
                  <a:pt x="51" y="84"/>
                </a:cubicBezTo>
                <a:cubicBezTo>
                  <a:pt x="51" y="84"/>
                  <a:pt x="50" y="84"/>
                  <a:pt x="50" y="85"/>
                </a:cubicBezTo>
                <a:cubicBezTo>
                  <a:pt x="51" y="85"/>
                  <a:pt x="51" y="85"/>
                  <a:pt x="51" y="85"/>
                </a:cubicBezTo>
                <a:cubicBezTo>
                  <a:pt x="48" y="87"/>
                  <a:pt x="48" y="87"/>
                  <a:pt x="48" y="87"/>
                </a:cubicBezTo>
                <a:cubicBezTo>
                  <a:pt x="49" y="88"/>
                  <a:pt x="47" y="90"/>
                  <a:pt x="48" y="91"/>
                </a:cubicBezTo>
                <a:cubicBezTo>
                  <a:pt x="48" y="91"/>
                  <a:pt x="49" y="91"/>
                  <a:pt x="49" y="91"/>
                </a:cubicBezTo>
                <a:cubicBezTo>
                  <a:pt x="49" y="91"/>
                  <a:pt x="48" y="91"/>
                  <a:pt x="48" y="92"/>
                </a:cubicBezTo>
                <a:cubicBezTo>
                  <a:pt x="48" y="92"/>
                  <a:pt x="48" y="92"/>
                  <a:pt x="48" y="91"/>
                </a:cubicBezTo>
                <a:cubicBezTo>
                  <a:pt x="47" y="91"/>
                  <a:pt x="48" y="92"/>
                  <a:pt x="47" y="92"/>
                </a:cubicBezTo>
                <a:cubicBezTo>
                  <a:pt x="46" y="92"/>
                  <a:pt x="45" y="92"/>
                  <a:pt x="45" y="93"/>
                </a:cubicBezTo>
                <a:cubicBezTo>
                  <a:pt x="45" y="94"/>
                  <a:pt x="45" y="94"/>
                  <a:pt x="45" y="94"/>
                </a:cubicBezTo>
                <a:cubicBezTo>
                  <a:pt x="44" y="94"/>
                  <a:pt x="44" y="94"/>
                  <a:pt x="44" y="94"/>
                </a:cubicBezTo>
                <a:cubicBezTo>
                  <a:pt x="44" y="93"/>
                  <a:pt x="42" y="93"/>
                  <a:pt x="44" y="92"/>
                </a:cubicBezTo>
                <a:cubicBezTo>
                  <a:pt x="42" y="91"/>
                  <a:pt x="42" y="88"/>
                  <a:pt x="41" y="86"/>
                </a:cubicBezTo>
                <a:cubicBezTo>
                  <a:pt x="41" y="86"/>
                  <a:pt x="41" y="86"/>
                  <a:pt x="41" y="86"/>
                </a:cubicBezTo>
                <a:cubicBezTo>
                  <a:pt x="40" y="84"/>
                  <a:pt x="40" y="84"/>
                  <a:pt x="40" y="84"/>
                </a:cubicBezTo>
                <a:cubicBezTo>
                  <a:pt x="39" y="85"/>
                  <a:pt x="40" y="85"/>
                  <a:pt x="40" y="85"/>
                </a:cubicBezTo>
                <a:cubicBezTo>
                  <a:pt x="40" y="85"/>
                  <a:pt x="40" y="85"/>
                  <a:pt x="40" y="85"/>
                </a:cubicBezTo>
                <a:cubicBezTo>
                  <a:pt x="38" y="86"/>
                  <a:pt x="38" y="88"/>
                  <a:pt x="36" y="88"/>
                </a:cubicBezTo>
                <a:cubicBezTo>
                  <a:pt x="35" y="88"/>
                  <a:pt x="34" y="87"/>
                  <a:pt x="33" y="87"/>
                </a:cubicBezTo>
                <a:cubicBezTo>
                  <a:pt x="34" y="86"/>
                  <a:pt x="34" y="86"/>
                  <a:pt x="34" y="86"/>
                </a:cubicBezTo>
                <a:cubicBezTo>
                  <a:pt x="34" y="86"/>
                  <a:pt x="34" y="86"/>
                  <a:pt x="34" y="86"/>
                </a:cubicBezTo>
                <a:cubicBezTo>
                  <a:pt x="34" y="86"/>
                  <a:pt x="34" y="85"/>
                  <a:pt x="34" y="85"/>
                </a:cubicBezTo>
                <a:cubicBezTo>
                  <a:pt x="34" y="84"/>
                  <a:pt x="33" y="86"/>
                  <a:pt x="33" y="85"/>
                </a:cubicBezTo>
                <a:cubicBezTo>
                  <a:pt x="34" y="85"/>
                  <a:pt x="34" y="84"/>
                  <a:pt x="34" y="83"/>
                </a:cubicBezTo>
                <a:cubicBezTo>
                  <a:pt x="34" y="83"/>
                  <a:pt x="34" y="83"/>
                  <a:pt x="34" y="83"/>
                </a:cubicBezTo>
                <a:cubicBezTo>
                  <a:pt x="34" y="83"/>
                  <a:pt x="34" y="83"/>
                  <a:pt x="33" y="83"/>
                </a:cubicBezTo>
                <a:cubicBezTo>
                  <a:pt x="33" y="83"/>
                  <a:pt x="33" y="82"/>
                  <a:pt x="34" y="82"/>
                </a:cubicBezTo>
                <a:cubicBezTo>
                  <a:pt x="33" y="82"/>
                  <a:pt x="33" y="82"/>
                  <a:pt x="33" y="82"/>
                </a:cubicBezTo>
                <a:cubicBezTo>
                  <a:pt x="33" y="82"/>
                  <a:pt x="33" y="82"/>
                  <a:pt x="33" y="81"/>
                </a:cubicBezTo>
                <a:cubicBezTo>
                  <a:pt x="33" y="81"/>
                  <a:pt x="33" y="80"/>
                  <a:pt x="33" y="80"/>
                </a:cubicBezTo>
                <a:cubicBezTo>
                  <a:pt x="33" y="79"/>
                  <a:pt x="33" y="79"/>
                  <a:pt x="33" y="79"/>
                </a:cubicBezTo>
                <a:cubicBezTo>
                  <a:pt x="33" y="79"/>
                  <a:pt x="33" y="79"/>
                  <a:pt x="33" y="79"/>
                </a:cubicBezTo>
                <a:cubicBezTo>
                  <a:pt x="35" y="78"/>
                  <a:pt x="35" y="78"/>
                  <a:pt x="35" y="78"/>
                </a:cubicBezTo>
                <a:cubicBezTo>
                  <a:pt x="34" y="77"/>
                  <a:pt x="34" y="77"/>
                  <a:pt x="34" y="77"/>
                </a:cubicBezTo>
                <a:cubicBezTo>
                  <a:pt x="35" y="77"/>
                  <a:pt x="35" y="78"/>
                  <a:pt x="36" y="77"/>
                </a:cubicBezTo>
                <a:cubicBezTo>
                  <a:pt x="36" y="77"/>
                  <a:pt x="35" y="77"/>
                  <a:pt x="35" y="77"/>
                </a:cubicBezTo>
                <a:cubicBezTo>
                  <a:pt x="35" y="76"/>
                  <a:pt x="36" y="77"/>
                  <a:pt x="37" y="77"/>
                </a:cubicBezTo>
                <a:cubicBezTo>
                  <a:pt x="38" y="75"/>
                  <a:pt x="38" y="73"/>
                  <a:pt x="40" y="72"/>
                </a:cubicBezTo>
                <a:cubicBezTo>
                  <a:pt x="42" y="71"/>
                  <a:pt x="41" y="70"/>
                  <a:pt x="42" y="68"/>
                </a:cubicBezTo>
                <a:cubicBezTo>
                  <a:pt x="42" y="68"/>
                  <a:pt x="42" y="68"/>
                  <a:pt x="42" y="68"/>
                </a:cubicBezTo>
                <a:cubicBezTo>
                  <a:pt x="42" y="68"/>
                  <a:pt x="43" y="68"/>
                  <a:pt x="43" y="68"/>
                </a:cubicBezTo>
                <a:cubicBezTo>
                  <a:pt x="42" y="67"/>
                  <a:pt x="43" y="66"/>
                  <a:pt x="43" y="66"/>
                </a:cubicBezTo>
                <a:cubicBezTo>
                  <a:pt x="43" y="65"/>
                  <a:pt x="44" y="65"/>
                  <a:pt x="44" y="65"/>
                </a:cubicBezTo>
                <a:cubicBezTo>
                  <a:pt x="44" y="65"/>
                  <a:pt x="44" y="64"/>
                  <a:pt x="44" y="65"/>
                </a:cubicBezTo>
                <a:cubicBezTo>
                  <a:pt x="44" y="64"/>
                  <a:pt x="45" y="64"/>
                  <a:pt x="45" y="63"/>
                </a:cubicBezTo>
                <a:cubicBezTo>
                  <a:pt x="44" y="63"/>
                  <a:pt x="44" y="63"/>
                  <a:pt x="44" y="63"/>
                </a:cubicBezTo>
                <a:cubicBezTo>
                  <a:pt x="45" y="63"/>
                  <a:pt x="45" y="63"/>
                  <a:pt x="45" y="63"/>
                </a:cubicBezTo>
                <a:cubicBezTo>
                  <a:pt x="45" y="62"/>
                  <a:pt x="45" y="62"/>
                  <a:pt x="45" y="62"/>
                </a:cubicBezTo>
                <a:cubicBezTo>
                  <a:pt x="45" y="62"/>
                  <a:pt x="48" y="62"/>
                  <a:pt x="47" y="61"/>
                </a:cubicBezTo>
                <a:cubicBezTo>
                  <a:pt x="46" y="61"/>
                  <a:pt x="46" y="61"/>
                  <a:pt x="46" y="61"/>
                </a:cubicBezTo>
                <a:cubicBezTo>
                  <a:pt x="46" y="60"/>
                  <a:pt x="48" y="61"/>
                  <a:pt x="47" y="59"/>
                </a:cubicBezTo>
                <a:cubicBezTo>
                  <a:pt x="47" y="59"/>
                  <a:pt x="47" y="59"/>
                  <a:pt x="46" y="59"/>
                </a:cubicBezTo>
                <a:cubicBezTo>
                  <a:pt x="46" y="59"/>
                  <a:pt x="46" y="58"/>
                  <a:pt x="47" y="58"/>
                </a:cubicBezTo>
                <a:cubicBezTo>
                  <a:pt x="47" y="58"/>
                  <a:pt x="48" y="59"/>
                  <a:pt x="48" y="58"/>
                </a:cubicBezTo>
                <a:cubicBezTo>
                  <a:pt x="48" y="58"/>
                  <a:pt x="48" y="58"/>
                  <a:pt x="48" y="58"/>
                </a:cubicBezTo>
                <a:cubicBezTo>
                  <a:pt x="48" y="58"/>
                  <a:pt x="48" y="57"/>
                  <a:pt x="48" y="58"/>
                </a:cubicBezTo>
                <a:cubicBezTo>
                  <a:pt x="48" y="58"/>
                  <a:pt x="48" y="58"/>
                  <a:pt x="48" y="58"/>
                </a:cubicBezTo>
                <a:cubicBezTo>
                  <a:pt x="49" y="59"/>
                  <a:pt x="49" y="57"/>
                  <a:pt x="50" y="57"/>
                </a:cubicBezTo>
                <a:cubicBezTo>
                  <a:pt x="50" y="58"/>
                  <a:pt x="50" y="58"/>
                  <a:pt x="50" y="58"/>
                </a:cubicBezTo>
                <a:cubicBezTo>
                  <a:pt x="51" y="58"/>
                  <a:pt x="50" y="57"/>
                  <a:pt x="51" y="57"/>
                </a:cubicBezTo>
                <a:cubicBezTo>
                  <a:pt x="52" y="57"/>
                  <a:pt x="52" y="57"/>
                  <a:pt x="52" y="57"/>
                </a:cubicBezTo>
                <a:cubicBezTo>
                  <a:pt x="52" y="57"/>
                  <a:pt x="52" y="57"/>
                  <a:pt x="52" y="57"/>
                </a:cubicBezTo>
                <a:cubicBezTo>
                  <a:pt x="52" y="56"/>
                  <a:pt x="51" y="56"/>
                  <a:pt x="51" y="56"/>
                </a:cubicBezTo>
                <a:cubicBezTo>
                  <a:pt x="52" y="55"/>
                  <a:pt x="54" y="59"/>
                  <a:pt x="53" y="56"/>
                </a:cubicBezTo>
                <a:cubicBezTo>
                  <a:pt x="55" y="54"/>
                  <a:pt x="55" y="54"/>
                  <a:pt x="55" y="54"/>
                </a:cubicBezTo>
                <a:cubicBezTo>
                  <a:pt x="55" y="54"/>
                  <a:pt x="55" y="54"/>
                  <a:pt x="55" y="54"/>
                </a:cubicBezTo>
                <a:cubicBezTo>
                  <a:pt x="55" y="54"/>
                  <a:pt x="55" y="54"/>
                  <a:pt x="55" y="54"/>
                </a:cubicBezTo>
                <a:cubicBezTo>
                  <a:pt x="55" y="54"/>
                  <a:pt x="56" y="54"/>
                  <a:pt x="56" y="54"/>
                </a:cubicBezTo>
                <a:cubicBezTo>
                  <a:pt x="56" y="55"/>
                  <a:pt x="55" y="55"/>
                  <a:pt x="56" y="56"/>
                </a:cubicBezTo>
                <a:cubicBezTo>
                  <a:pt x="56" y="55"/>
                  <a:pt x="57" y="54"/>
                  <a:pt x="57" y="54"/>
                </a:cubicBezTo>
                <a:cubicBezTo>
                  <a:pt x="57" y="54"/>
                  <a:pt x="57" y="55"/>
                  <a:pt x="57" y="55"/>
                </a:cubicBezTo>
                <a:cubicBezTo>
                  <a:pt x="58" y="55"/>
                  <a:pt x="58" y="54"/>
                  <a:pt x="58" y="54"/>
                </a:cubicBezTo>
                <a:cubicBezTo>
                  <a:pt x="58" y="53"/>
                  <a:pt x="58" y="53"/>
                  <a:pt x="58" y="53"/>
                </a:cubicBezTo>
                <a:cubicBezTo>
                  <a:pt x="58" y="53"/>
                  <a:pt x="58" y="53"/>
                  <a:pt x="59" y="53"/>
                </a:cubicBezTo>
                <a:cubicBezTo>
                  <a:pt x="59" y="53"/>
                  <a:pt x="59" y="53"/>
                  <a:pt x="59" y="53"/>
                </a:cubicBezTo>
                <a:cubicBezTo>
                  <a:pt x="59" y="54"/>
                  <a:pt x="59" y="54"/>
                  <a:pt x="59" y="54"/>
                </a:cubicBezTo>
                <a:cubicBezTo>
                  <a:pt x="59" y="53"/>
                  <a:pt x="59" y="54"/>
                  <a:pt x="59" y="54"/>
                </a:cubicBezTo>
                <a:cubicBezTo>
                  <a:pt x="59" y="54"/>
                  <a:pt x="59" y="55"/>
                  <a:pt x="60" y="55"/>
                </a:cubicBezTo>
                <a:cubicBezTo>
                  <a:pt x="60" y="54"/>
                  <a:pt x="60" y="54"/>
                  <a:pt x="60" y="54"/>
                </a:cubicBezTo>
                <a:cubicBezTo>
                  <a:pt x="61" y="54"/>
                  <a:pt x="62" y="54"/>
                  <a:pt x="63" y="55"/>
                </a:cubicBezTo>
                <a:cubicBezTo>
                  <a:pt x="62" y="56"/>
                  <a:pt x="61" y="56"/>
                  <a:pt x="60" y="56"/>
                </a:cubicBezTo>
                <a:cubicBezTo>
                  <a:pt x="61" y="57"/>
                  <a:pt x="62" y="56"/>
                  <a:pt x="63" y="57"/>
                </a:cubicBezTo>
                <a:cubicBezTo>
                  <a:pt x="64" y="56"/>
                  <a:pt x="64" y="56"/>
                  <a:pt x="64" y="56"/>
                </a:cubicBezTo>
                <a:cubicBezTo>
                  <a:pt x="65" y="57"/>
                  <a:pt x="65" y="57"/>
                  <a:pt x="65" y="57"/>
                </a:cubicBezTo>
                <a:cubicBezTo>
                  <a:pt x="65" y="57"/>
                  <a:pt x="65" y="57"/>
                  <a:pt x="64" y="57"/>
                </a:cubicBezTo>
                <a:cubicBezTo>
                  <a:pt x="64" y="57"/>
                  <a:pt x="64" y="57"/>
                  <a:pt x="64" y="57"/>
                </a:cubicBezTo>
                <a:cubicBezTo>
                  <a:pt x="66" y="59"/>
                  <a:pt x="68" y="57"/>
                  <a:pt x="70" y="58"/>
                </a:cubicBezTo>
                <a:cubicBezTo>
                  <a:pt x="72" y="61"/>
                  <a:pt x="77" y="61"/>
                  <a:pt x="77" y="65"/>
                </a:cubicBezTo>
                <a:cubicBezTo>
                  <a:pt x="76" y="66"/>
                  <a:pt x="75" y="66"/>
                  <a:pt x="74" y="67"/>
                </a:cubicBezTo>
                <a:cubicBezTo>
                  <a:pt x="71" y="67"/>
                  <a:pt x="68" y="64"/>
                  <a:pt x="66" y="65"/>
                </a:cubicBezTo>
                <a:cubicBezTo>
                  <a:pt x="67" y="67"/>
                  <a:pt x="70" y="66"/>
                  <a:pt x="69" y="69"/>
                </a:cubicBezTo>
                <a:cubicBezTo>
                  <a:pt x="71" y="70"/>
                  <a:pt x="70" y="72"/>
                  <a:pt x="71" y="72"/>
                </a:cubicBezTo>
                <a:cubicBezTo>
                  <a:pt x="72" y="73"/>
                  <a:pt x="73" y="73"/>
                  <a:pt x="74" y="73"/>
                </a:cubicBezTo>
                <a:cubicBezTo>
                  <a:pt x="74" y="73"/>
                  <a:pt x="74" y="73"/>
                  <a:pt x="75" y="72"/>
                </a:cubicBezTo>
                <a:cubicBezTo>
                  <a:pt x="74" y="71"/>
                  <a:pt x="71" y="72"/>
                  <a:pt x="72" y="69"/>
                </a:cubicBezTo>
                <a:cubicBezTo>
                  <a:pt x="74" y="70"/>
                  <a:pt x="75" y="71"/>
                  <a:pt x="76" y="71"/>
                </a:cubicBezTo>
                <a:cubicBezTo>
                  <a:pt x="77" y="71"/>
                  <a:pt x="77" y="70"/>
                  <a:pt x="77" y="70"/>
                </a:cubicBezTo>
                <a:cubicBezTo>
                  <a:pt x="76" y="69"/>
                  <a:pt x="76" y="68"/>
                  <a:pt x="77" y="67"/>
                </a:cubicBezTo>
                <a:cubicBezTo>
                  <a:pt x="78" y="66"/>
                  <a:pt x="79" y="65"/>
                  <a:pt x="81" y="66"/>
                </a:cubicBezTo>
                <a:cubicBezTo>
                  <a:pt x="81" y="66"/>
                  <a:pt x="82" y="64"/>
                  <a:pt x="81" y="63"/>
                </a:cubicBezTo>
                <a:cubicBezTo>
                  <a:pt x="79" y="63"/>
                  <a:pt x="81" y="62"/>
                  <a:pt x="80" y="60"/>
                </a:cubicBezTo>
                <a:cubicBezTo>
                  <a:pt x="79" y="59"/>
                  <a:pt x="79" y="59"/>
                  <a:pt x="79" y="59"/>
                </a:cubicBezTo>
                <a:cubicBezTo>
                  <a:pt x="80" y="60"/>
                  <a:pt x="82" y="59"/>
                  <a:pt x="83" y="61"/>
                </a:cubicBezTo>
                <a:cubicBezTo>
                  <a:pt x="81" y="62"/>
                  <a:pt x="81" y="62"/>
                  <a:pt x="81" y="62"/>
                </a:cubicBezTo>
                <a:cubicBezTo>
                  <a:pt x="82" y="63"/>
                  <a:pt x="83" y="64"/>
                  <a:pt x="84" y="64"/>
                </a:cubicBezTo>
                <a:cubicBezTo>
                  <a:pt x="86" y="63"/>
                  <a:pt x="84" y="61"/>
                  <a:pt x="86" y="61"/>
                </a:cubicBezTo>
                <a:cubicBezTo>
                  <a:pt x="86" y="61"/>
                  <a:pt x="86" y="61"/>
                  <a:pt x="86" y="61"/>
                </a:cubicBezTo>
                <a:cubicBezTo>
                  <a:pt x="87" y="60"/>
                  <a:pt x="88" y="59"/>
                  <a:pt x="89" y="58"/>
                </a:cubicBezTo>
                <a:cubicBezTo>
                  <a:pt x="89" y="59"/>
                  <a:pt x="90" y="59"/>
                  <a:pt x="90" y="59"/>
                </a:cubicBezTo>
                <a:cubicBezTo>
                  <a:pt x="90" y="59"/>
                  <a:pt x="90" y="59"/>
                  <a:pt x="90" y="59"/>
                </a:cubicBezTo>
                <a:cubicBezTo>
                  <a:pt x="90" y="58"/>
                  <a:pt x="90" y="58"/>
                  <a:pt x="90" y="58"/>
                </a:cubicBezTo>
                <a:cubicBezTo>
                  <a:pt x="90" y="58"/>
                  <a:pt x="91" y="59"/>
                  <a:pt x="91" y="58"/>
                </a:cubicBezTo>
                <a:cubicBezTo>
                  <a:pt x="91" y="58"/>
                  <a:pt x="91" y="58"/>
                  <a:pt x="91" y="57"/>
                </a:cubicBezTo>
                <a:cubicBezTo>
                  <a:pt x="91" y="57"/>
                  <a:pt x="91" y="57"/>
                  <a:pt x="91" y="57"/>
                </a:cubicBezTo>
                <a:cubicBezTo>
                  <a:pt x="91" y="57"/>
                  <a:pt x="92" y="58"/>
                  <a:pt x="92" y="58"/>
                </a:cubicBezTo>
                <a:cubicBezTo>
                  <a:pt x="91" y="58"/>
                  <a:pt x="91" y="59"/>
                  <a:pt x="91" y="59"/>
                </a:cubicBezTo>
                <a:cubicBezTo>
                  <a:pt x="92" y="59"/>
                  <a:pt x="92" y="59"/>
                  <a:pt x="92" y="59"/>
                </a:cubicBezTo>
                <a:cubicBezTo>
                  <a:pt x="92" y="59"/>
                  <a:pt x="92" y="59"/>
                  <a:pt x="92" y="59"/>
                </a:cubicBezTo>
                <a:cubicBezTo>
                  <a:pt x="92" y="59"/>
                  <a:pt x="92" y="59"/>
                  <a:pt x="92" y="59"/>
                </a:cubicBezTo>
                <a:cubicBezTo>
                  <a:pt x="93" y="59"/>
                  <a:pt x="93" y="59"/>
                  <a:pt x="93" y="59"/>
                </a:cubicBezTo>
                <a:cubicBezTo>
                  <a:pt x="93" y="59"/>
                  <a:pt x="93" y="59"/>
                  <a:pt x="93" y="59"/>
                </a:cubicBezTo>
                <a:cubicBezTo>
                  <a:pt x="93" y="58"/>
                  <a:pt x="94" y="57"/>
                  <a:pt x="95" y="58"/>
                </a:cubicBezTo>
                <a:cubicBezTo>
                  <a:pt x="96" y="58"/>
                  <a:pt x="97" y="57"/>
                  <a:pt x="98" y="56"/>
                </a:cubicBezTo>
                <a:cubicBezTo>
                  <a:pt x="98" y="57"/>
                  <a:pt x="98" y="58"/>
                  <a:pt x="99" y="58"/>
                </a:cubicBezTo>
                <a:cubicBezTo>
                  <a:pt x="99" y="58"/>
                  <a:pt x="99" y="58"/>
                  <a:pt x="99" y="58"/>
                </a:cubicBezTo>
                <a:cubicBezTo>
                  <a:pt x="99" y="57"/>
                  <a:pt x="99" y="57"/>
                  <a:pt x="99" y="57"/>
                </a:cubicBezTo>
                <a:cubicBezTo>
                  <a:pt x="99" y="57"/>
                  <a:pt x="99" y="57"/>
                  <a:pt x="99" y="57"/>
                </a:cubicBezTo>
                <a:cubicBezTo>
                  <a:pt x="100" y="56"/>
                  <a:pt x="100" y="56"/>
                  <a:pt x="100" y="56"/>
                </a:cubicBezTo>
                <a:cubicBezTo>
                  <a:pt x="99" y="54"/>
                  <a:pt x="98" y="54"/>
                  <a:pt x="96" y="52"/>
                </a:cubicBezTo>
                <a:cubicBezTo>
                  <a:pt x="96" y="51"/>
                  <a:pt x="96" y="51"/>
                  <a:pt x="96" y="51"/>
                </a:cubicBezTo>
                <a:cubicBezTo>
                  <a:pt x="97" y="52"/>
                  <a:pt x="98" y="53"/>
                  <a:pt x="99" y="53"/>
                </a:cubicBezTo>
                <a:cubicBezTo>
                  <a:pt x="103" y="52"/>
                  <a:pt x="105" y="55"/>
                  <a:pt x="108" y="55"/>
                </a:cubicBezTo>
                <a:cubicBezTo>
                  <a:pt x="110" y="57"/>
                  <a:pt x="110" y="57"/>
                  <a:pt x="110" y="57"/>
                </a:cubicBezTo>
                <a:cubicBezTo>
                  <a:pt x="110" y="57"/>
                  <a:pt x="110" y="56"/>
                  <a:pt x="110" y="55"/>
                </a:cubicBezTo>
                <a:cubicBezTo>
                  <a:pt x="108" y="55"/>
                  <a:pt x="108" y="52"/>
                  <a:pt x="107" y="53"/>
                </a:cubicBezTo>
                <a:cubicBezTo>
                  <a:pt x="106" y="52"/>
                  <a:pt x="106" y="52"/>
                  <a:pt x="107" y="51"/>
                </a:cubicBezTo>
                <a:cubicBezTo>
                  <a:pt x="106" y="49"/>
                  <a:pt x="103" y="48"/>
                  <a:pt x="106" y="46"/>
                </a:cubicBezTo>
                <a:cubicBezTo>
                  <a:pt x="106" y="44"/>
                  <a:pt x="106" y="43"/>
                  <a:pt x="106" y="41"/>
                </a:cubicBezTo>
                <a:cubicBezTo>
                  <a:pt x="107" y="41"/>
                  <a:pt x="108" y="41"/>
                  <a:pt x="110" y="42"/>
                </a:cubicBezTo>
                <a:cubicBezTo>
                  <a:pt x="110" y="43"/>
                  <a:pt x="110" y="44"/>
                  <a:pt x="110" y="45"/>
                </a:cubicBezTo>
                <a:cubicBezTo>
                  <a:pt x="109" y="47"/>
                  <a:pt x="112" y="47"/>
                  <a:pt x="112" y="48"/>
                </a:cubicBezTo>
                <a:cubicBezTo>
                  <a:pt x="113" y="51"/>
                  <a:pt x="113" y="54"/>
                  <a:pt x="116" y="55"/>
                </a:cubicBezTo>
                <a:cubicBezTo>
                  <a:pt x="115" y="56"/>
                  <a:pt x="116" y="57"/>
                  <a:pt x="116" y="57"/>
                </a:cubicBezTo>
                <a:cubicBezTo>
                  <a:pt x="116" y="58"/>
                  <a:pt x="116" y="60"/>
                  <a:pt x="115" y="61"/>
                </a:cubicBezTo>
                <a:cubicBezTo>
                  <a:pt x="115" y="61"/>
                  <a:pt x="115" y="61"/>
                  <a:pt x="115" y="61"/>
                </a:cubicBezTo>
                <a:cubicBezTo>
                  <a:pt x="114" y="63"/>
                  <a:pt x="114" y="60"/>
                  <a:pt x="113" y="61"/>
                </a:cubicBezTo>
                <a:cubicBezTo>
                  <a:pt x="114" y="61"/>
                  <a:pt x="114" y="61"/>
                  <a:pt x="114" y="61"/>
                </a:cubicBezTo>
                <a:cubicBezTo>
                  <a:pt x="113" y="60"/>
                  <a:pt x="112" y="61"/>
                  <a:pt x="111" y="61"/>
                </a:cubicBezTo>
                <a:cubicBezTo>
                  <a:pt x="113" y="62"/>
                  <a:pt x="115" y="62"/>
                  <a:pt x="116" y="62"/>
                </a:cubicBezTo>
                <a:cubicBezTo>
                  <a:pt x="117" y="61"/>
                  <a:pt x="117" y="60"/>
                  <a:pt x="118" y="59"/>
                </a:cubicBezTo>
                <a:cubicBezTo>
                  <a:pt x="118" y="59"/>
                  <a:pt x="117" y="58"/>
                  <a:pt x="118" y="58"/>
                </a:cubicBezTo>
                <a:cubicBezTo>
                  <a:pt x="119" y="56"/>
                  <a:pt x="117" y="56"/>
                  <a:pt x="117" y="54"/>
                </a:cubicBezTo>
                <a:cubicBezTo>
                  <a:pt x="119" y="53"/>
                  <a:pt x="119" y="53"/>
                  <a:pt x="119" y="53"/>
                </a:cubicBezTo>
                <a:cubicBezTo>
                  <a:pt x="121" y="53"/>
                  <a:pt x="120" y="57"/>
                  <a:pt x="123" y="57"/>
                </a:cubicBezTo>
                <a:cubicBezTo>
                  <a:pt x="122" y="57"/>
                  <a:pt x="121" y="56"/>
                  <a:pt x="121" y="55"/>
                </a:cubicBezTo>
                <a:cubicBezTo>
                  <a:pt x="122" y="55"/>
                  <a:pt x="122" y="55"/>
                  <a:pt x="122" y="55"/>
                </a:cubicBezTo>
                <a:cubicBezTo>
                  <a:pt x="121" y="53"/>
                  <a:pt x="119" y="53"/>
                  <a:pt x="118" y="52"/>
                </a:cubicBezTo>
                <a:cubicBezTo>
                  <a:pt x="117" y="53"/>
                  <a:pt x="116" y="53"/>
                  <a:pt x="116" y="53"/>
                </a:cubicBezTo>
                <a:cubicBezTo>
                  <a:pt x="114" y="51"/>
                  <a:pt x="116" y="47"/>
                  <a:pt x="112" y="46"/>
                </a:cubicBezTo>
                <a:cubicBezTo>
                  <a:pt x="113" y="45"/>
                  <a:pt x="111" y="44"/>
                  <a:pt x="113" y="43"/>
                </a:cubicBezTo>
                <a:cubicBezTo>
                  <a:pt x="113" y="42"/>
                  <a:pt x="112" y="42"/>
                  <a:pt x="112" y="41"/>
                </a:cubicBezTo>
                <a:cubicBezTo>
                  <a:pt x="114" y="42"/>
                  <a:pt x="113" y="44"/>
                  <a:pt x="114" y="46"/>
                </a:cubicBezTo>
                <a:cubicBezTo>
                  <a:pt x="116" y="47"/>
                  <a:pt x="117" y="45"/>
                  <a:pt x="118" y="47"/>
                </a:cubicBezTo>
                <a:cubicBezTo>
                  <a:pt x="119" y="46"/>
                  <a:pt x="119" y="46"/>
                  <a:pt x="119" y="46"/>
                </a:cubicBezTo>
                <a:cubicBezTo>
                  <a:pt x="118" y="46"/>
                  <a:pt x="118" y="45"/>
                  <a:pt x="117" y="45"/>
                </a:cubicBezTo>
                <a:cubicBezTo>
                  <a:pt x="117" y="45"/>
                  <a:pt x="116" y="45"/>
                  <a:pt x="115" y="44"/>
                </a:cubicBezTo>
                <a:cubicBezTo>
                  <a:pt x="115" y="44"/>
                  <a:pt x="114" y="44"/>
                  <a:pt x="115" y="43"/>
                </a:cubicBezTo>
                <a:cubicBezTo>
                  <a:pt x="115" y="43"/>
                  <a:pt x="117" y="45"/>
                  <a:pt x="117" y="43"/>
                </a:cubicBezTo>
                <a:cubicBezTo>
                  <a:pt x="117" y="43"/>
                  <a:pt x="117" y="42"/>
                  <a:pt x="116" y="42"/>
                </a:cubicBezTo>
                <a:cubicBezTo>
                  <a:pt x="116" y="42"/>
                  <a:pt x="116" y="42"/>
                  <a:pt x="116" y="42"/>
                </a:cubicBezTo>
                <a:cubicBezTo>
                  <a:pt x="116" y="42"/>
                  <a:pt x="117" y="42"/>
                  <a:pt x="116" y="41"/>
                </a:cubicBezTo>
                <a:cubicBezTo>
                  <a:pt x="116" y="41"/>
                  <a:pt x="116" y="42"/>
                  <a:pt x="115" y="42"/>
                </a:cubicBezTo>
                <a:cubicBezTo>
                  <a:pt x="116" y="41"/>
                  <a:pt x="115" y="40"/>
                  <a:pt x="116" y="41"/>
                </a:cubicBezTo>
                <a:cubicBezTo>
                  <a:pt x="116" y="42"/>
                  <a:pt x="118" y="41"/>
                  <a:pt x="118" y="42"/>
                </a:cubicBezTo>
                <a:cubicBezTo>
                  <a:pt x="120" y="42"/>
                  <a:pt x="121" y="44"/>
                  <a:pt x="123" y="43"/>
                </a:cubicBezTo>
                <a:cubicBezTo>
                  <a:pt x="122" y="45"/>
                  <a:pt x="124" y="46"/>
                  <a:pt x="124" y="47"/>
                </a:cubicBezTo>
                <a:cubicBezTo>
                  <a:pt x="125" y="46"/>
                  <a:pt x="125" y="46"/>
                  <a:pt x="125" y="46"/>
                </a:cubicBezTo>
                <a:cubicBezTo>
                  <a:pt x="125" y="46"/>
                  <a:pt x="125" y="46"/>
                  <a:pt x="125" y="46"/>
                </a:cubicBezTo>
                <a:cubicBezTo>
                  <a:pt x="126" y="46"/>
                  <a:pt x="125" y="45"/>
                  <a:pt x="125" y="45"/>
                </a:cubicBezTo>
                <a:cubicBezTo>
                  <a:pt x="124" y="45"/>
                  <a:pt x="124" y="44"/>
                  <a:pt x="124" y="43"/>
                </a:cubicBezTo>
                <a:cubicBezTo>
                  <a:pt x="122" y="42"/>
                  <a:pt x="122" y="40"/>
                  <a:pt x="119" y="40"/>
                </a:cubicBezTo>
                <a:cubicBezTo>
                  <a:pt x="119" y="40"/>
                  <a:pt x="119" y="38"/>
                  <a:pt x="118" y="38"/>
                </a:cubicBezTo>
                <a:cubicBezTo>
                  <a:pt x="117" y="36"/>
                  <a:pt x="119" y="36"/>
                  <a:pt x="120" y="36"/>
                </a:cubicBezTo>
                <a:cubicBezTo>
                  <a:pt x="122" y="35"/>
                  <a:pt x="123" y="35"/>
                  <a:pt x="124" y="34"/>
                </a:cubicBezTo>
                <a:cubicBezTo>
                  <a:pt x="124" y="35"/>
                  <a:pt x="122" y="36"/>
                  <a:pt x="124" y="36"/>
                </a:cubicBezTo>
                <a:cubicBezTo>
                  <a:pt x="124" y="36"/>
                  <a:pt x="124" y="36"/>
                  <a:pt x="124" y="36"/>
                </a:cubicBezTo>
                <a:cubicBezTo>
                  <a:pt x="124" y="36"/>
                  <a:pt x="124" y="35"/>
                  <a:pt x="124" y="35"/>
                </a:cubicBezTo>
                <a:cubicBezTo>
                  <a:pt x="124" y="35"/>
                  <a:pt x="125" y="34"/>
                  <a:pt x="125" y="34"/>
                </a:cubicBezTo>
                <a:cubicBezTo>
                  <a:pt x="122" y="32"/>
                  <a:pt x="122" y="32"/>
                  <a:pt x="122" y="32"/>
                </a:cubicBezTo>
                <a:cubicBezTo>
                  <a:pt x="122" y="32"/>
                  <a:pt x="122" y="32"/>
                  <a:pt x="122" y="32"/>
                </a:cubicBezTo>
                <a:cubicBezTo>
                  <a:pt x="122" y="31"/>
                  <a:pt x="122" y="31"/>
                  <a:pt x="122" y="31"/>
                </a:cubicBezTo>
                <a:cubicBezTo>
                  <a:pt x="122" y="32"/>
                  <a:pt x="122" y="32"/>
                  <a:pt x="122" y="32"/>
                </a:cubicBezTo>
                <a:cubicBezTo>
                  <a:pt x="122" y="32"/>
                  <a:pt x="121" y="31"/>
                  <a:pt x="121" y="31"/>
                </a:cubicBezTo>
                <a:cubicBezTo>
                  <a:pt x="122" y="31"/>
                  <a:pt x="122" y="31"/>
                  <a:pt x="122" y="31"/>
                </a:cubicBezTo>
                <a:cubicBezTo>
                  <a:pt x="122" y="30"/>
                  <a:pt x="122" y="30"/>
                  <a:pt x="123" y="29"/>
                </a:cubicBezTo>
                <a:cubicBezTo>
                  <a:pt x="122" y="29"/>
                  <a:pt x="122" y="29"/>
                  <a:pt x="122" y="29"/>
                </a:cubicBezTo>
                <a:cubicBezTo>
                  <a:pt x="123" y="27"/>
                  <a:pt x="125" y="26"/>
                  <a:pt x="127" y="24"/>
                </a:cubicBezTo>
                <a:cubicBezTo>
                  <a:pt x="127" y="24"/>
                  <a:pt x="127" y="24"/>
                  <a:pt x="126" y="24"/>
                </a:cubicBezTo>
                <a:cubicBezTo>
                  <a:pt x="126" y="23"/>
                  <a:pt x="128" y="23"/>
                  <a:pt x="129" y="23"/>
                </a:cubicBezTo>
                <a:cubicBezTo>
                  <a:pt x="129" y="22"/>
                  <a:pt x="129" y="22"/>
                  <a:pt x="129" y="22"/>
                </a:cubicBezTo>
                <a:cubicBezTo>
                  <a:pt x="130" y="22"/>
                  <a:pt x="130" y="22"/>
                  <a:pt x="130" y="22"/>
                </a:cubicBezTo>
                <a:cubicBezTo>
                  <a:pt x="130" y="23"/>
                  <a:pt x="130" y="23"/>
                  <a:pt x="130" y="23"/>
                </a:cubicBezTo>
                <a:cubicBezTo>
                  <a:pt x="129" y="22"/>
                  <a:pt x="129" y="23"/>
                  <a:pt x="129" y="23"/>
                </a:cubicBezTo>
                <a:cubicBezTo>
                  <a:pt x="129" y="23"/>
                  <a:pt x="129" y="23"/>
                  <a:pt x="129" y="24"/>
                </a:cubicBezTo>
                <a:cubicBezTo>
                  <a:pt x="129" y="24"/>
                  <a:pt x="129" y="24"/>
                  <a:pt x="129" y="24"/>
                </a:cubicBezTo>
                <a:cubicBezTo>
                  <a:pt x="129" y="24"/>
                  <a:pt x="129" y="24"/>
                  <a:pt x="129" y="24"/>
                </a:cubicBezTo>
                <a:cubicBezTo>
                  <a:pt x="130" y="23"/>
                  <a:pt x="130" y="23"/>
                  <a:pt x="130" y="23"/>
                </a:cubicBezTo>
                <a:cubicBezTo>
                  <a:pt x="130" y="24"/>
                  <a:pt x="130" y="24"/>
                  <a:pt x="130" y="24"/>
                </a:cubicBezTo>
                <a:cubicBezTo>
                  <a:pt x="131" y="23"/>
                  <a:pt x="131" y="22"/>
                  <a:pt x="133" y="22"/>
                </a:cubicBezTo>
                <a:cubicBezTo>
                  <a:pt x="134" y="22"/>
                  <a:pt x="133" y="24"/>
                  <a:pt x="134" y="23"/>
                </a:cubicBezTo>
                <a:cubicBezTo>
                  <a:pt x="134" y="22"/>
                  <a:pt x="134" y="22"/>
                  <a:pt x="133" y="21"/>
                </a:cubicBezTo>
                <a:cubicBezTo>
                  <a:pt x="132" y="21"/>
                  <a:pt x="132" y="21"/>
                  <a:pt x="132" y="21"/>
                </a:cubicBezTo>
                <a:cubicBezTo>
                  <a:pt x="135" y="20"/>
                  <a:pt x="135" y="20"/>
                  <a:pt x="135" y="20"/>
                </a:cubicBezTo>
                <a:cubicBezTo>
                  <a:pt x="135" y="19"/>
                  <a:pt x="133" y="20"/>
                  <a:pt x="133" y="18"/>
                </a:cubicBezTo>
                <a:cubicBezTo>
                  <a:pt x="133" y="19"/>
                  <a:pt x="133" y="18"/>
                  <a:pt x="133" y="18"/>
                </a:cubicBezTo>
                <a:cubicBezTo>
                  <a:pt x="133" y="17"/>
                  <a:pt x="132" y="17"/>
                  <a:pt x="133" y="17"/>
                </a:cubicBezTo>
                <a:cubicBezTo>
                  <a:pt x="133" y="15"/>
                  <a:pt x="132" y="14"/>
                  <a:pt x="134" y="13"/>
                </a:cubicBezTo>
                <a:cubicBezTo>
                  <a:pt x="136" y="14"/>
                  <a:pt x="136" y="14"/>
                  <a:pt x="136" y="14"/>
                </a:cubicBezTo>
                <a:close/>
                <a:moveTo>
                  <a:pt x="183" y="15"/>
                </a:moveTo>
                <a:cubicBezTo>
                  <a:pt x="183" y="15"/>
                  <a:pt x="183" y="15"/>
                  <a:pt x="183" y="16"/>
                </a:cubicBezTo>
                <a:cubicBezTo>
                  <a:pt x="182" y="15"/>
                  <a:pt x="182" y="15"/>
                  <a:pt x="182" y="14"/>
                </a:cubicBezTo>
                <a:cubicBezTo>
                  <a:pt x="183" y="14"/>
                  <a:pt x="183" y="14"/>
                  <a:pt x="183" y="15"/>
                </a:cubicBezTo>
                <a:close/>
                <a:moveTo>
                  <a:pt x="188" y="17"/>
                </a:moveTo>
                <a:cubicBezTo>
                  <a:pt x="187" y="17"/>
                  <a:pt x="185" y="17"/>
                  <a:pt x="184" y="18"/>
                </a:cubicBezTo>
                <a:cubicBezTo>
                  <a:pt x="185" y="17"/>
                  <a:pt x="184" y="16"/>
                  <a:pt x="185" y="15"/>
                </a:cubicBezTo>
                <a:cubicBezTo>
                  <a:pt x="186" y="16"/>
                  <a:pt x="188" y="15"/>
                  <a:pt x="188" y="17"/>
                </a:cubicBezTo>
                <a:close/>
                <a:moveTo>
                  <a:pt x="178" y="17"/>
                </a:moveTo>
                <a:cubicBezTo>
                  <a:pt x="179" y="18"/>
                  <a:pt x="177" y="17"/>
                  <a:pt x="177" y="17"/>
                </a:cubicBezTo>
                <a:cubicBezTo>
                  <a:pt x="178" y="17"/>
                  <a:pt x="178" y="17"/>
                  <a:pt x="178" y="17"/>
                </a:cubicBezTo>
                <a:close/>
                <a:moveTo>
                  <a:pt x="127" y="18"/>
                </a:moveTo>
                <a:cubicBezTo>
                  <a:pt x="127" y="19"/>
                  <a:pt x="127" y="19"/>
                  <a:pt x="127" y="19"/>
                </a:cubicBezTo>
                <a:cubicBezTo>
                  <a:pt x="126" y="19"/>
                  <a:pt x="126" y="19"/>
                  <a:pt x="126" y="19"/>
                </a:cubicBezTo>
                <a:cubicBezTo>
                  <a:pt x="126" y="19"/>
                  <a:pt x="127" y="18"/>
                  <a:pt x="127" y="18"/>
                </a:cubicBezTo>
                <a:close/>
                <a:moveTo>
                  <a:pt x="193" y="21"/>
                </a:moveTo>
                <a:cubicBezTo>
                  <a:pt x="193" y="21"/>
                  <a:pt x="193" y="21"/>
                  <a:pt x="193" y="20"/>
                </a:cubicBezTo>
                <a:cubicBezTo>
                  <a:pt x="193" y="20"/>
                  <a:pt x="194" y="20"/>
                  <a:pt x="194" y="20"/>
                </a:cubicBezTo>
                <a:cubicBezTo>
                  <a:pt x="193" y="21"/>
                  <a:pt x="193" y="21"/>
                  <a:pt x="193" y="21"/>
                </a:cubicBezTo>
                <a:close/>
                <a:moveTo>
                  <a:pt x="196" y="22"/>
                </a:moveTo>
                <a:cubicBezTo>
                  <a:pt x="195" y="22"/>
                  <a:pt x="196" y="23"/>
                  <a:pt x="195" y="23"/>
                </a:cubicBezTo>
                <a:cubicBezTo>
                  <a:pt x="194" y="22"/>
                  <a:pt x="196" y="21"/>
                  <a:pt x="195" y="21"/>
                </a:cubicBezTo>
                <a:cubicBezTo>
                  <a:pt x="195" y="21"/>
                  <a:pt x="195" y="21"/>
                  <a:pt x="196" y="22"/>
                </a:cubicBezTo>
                <a:close/>
                <a:moveTo>
                  <a:pt x="152" y="25"/>
                </a:moveTo>
                <a:cubicBezTo>
                  <a:pt x="152" y="26"/>
                  <a:pt x="151" y="25"/>
                  <a:pt x="151" y="25"/>
                </a:cubicBezTo>
                <a:cubicBezTo>
                  <a:pt x="151" y="24"/>
                  <a:pt x="151" y="23"/>
                  <a:pt x="152" y="23"/>
                </a:cubicBezTo>
                <a:cubicBezTo>
                  <a:pt x="152" y="23"/>
                  <a:pt x="153" y="24"/>
                  <a:pt x="152" y="25"/>
                </a:cubicBezTo>
                <a:close/>
                <a:moveTo>
                  <a:pt x="141" y="24"/>
                </a:moveTo>
                <a:cubicBezTo>
                  <a:pt x="141" y="24"/>
                  <a:pt x="142" y="24"/>
                  <a:pt x="142" y="25"/>
                </a:cubicBezTo>
                <a:cubicBezTo>
                  <a:pt x="142" y="25"/>
                  <a:pt x="143" y="25"/>
                  <a:pt x="143" y="24"/>
                </a:cubicBezTo>
                <a:cubicBezTo>
                  <a:pt x="143" y="25"/>
                  <a:pt x="142" y="25"/>
                  <a:pt x="142" y="25"/>
                </a:cubicBezTo>
                <a:cubicBezTo>
                  <a:pt x="141" y="26"/>
                  <a:pt x="140" y="26"/>
                  <a:pt x="140" y="27"/>
                </a:cubicBezTo>
                <a:cubicBezTo>
                  <a:pt x="140" y="28"/>
                  <a:pt x="140" y="28"/>
                  <a:pt x="140" y="28"/>
                </a:cubicBezTo>
                <a:cubicBezTo>
                  <a:pt x="140" y="28"/>
                  <a:pt x="139" y="27"/>
                  <a:pt x="139" y="28"/>
                </a:cubicBezTo>
                <a:cubicBezTo>
                  <a:pt x="139" y="29"/>
                  <a:pt x="140" y="29"/>
                  <a:pt x="140" y="30"/>
                </a:cubicBezTo>
                <a:cubicBezTo>
                  <a:pt x="139" y="30"/>
                  <a:pt x="139" y="27"/>
                  <a:pt x="138" y="28"/>
                </a:cubicBezTo>
                <a:cubicBezTo>
                  <a:pt x="137" y="28"/>
                  <a:pt x="137" y="28"/>
                  <a:pt x="137" y="28"/>
                </a:cubicBezTo>
                <a:cubicBezTo>
                  <a:pt x="138" y="28"/>
                  <a:pt x="138" y="28"/>
                  <a:pt x="138" y="28"/>
                </a:cubicBezTo>
                <a:cubicBezTo>
                  <a:pt x="137" y="26"/>
                  <a:pt x="137" y="26"/>
                  <a:pt x="137" y="26"/>
                </a:cubicBezTo>
                <a:cubicBezTo>
                  <a:pt x="138" y="26"/>
                  <a:pt x="138" y="27"/>
                  <a:pt x="139" y="27"/>
                </a:cubicBezTo>
                <a:cubicBezTo>
                  <a:pt x="140" y="26"/>
                  <a:pt x="141" y="25"/>
                  <a:pt x="142" y="25"/>
                </a:cubicBezTo>
                <a:cubicBezTo>
                  <a:pt x="141" y="24"/>
                  <a:pt x="141" y="24"/>
                  <a:pt x="141" y="24"/>
                </a:cubicBezTo>
                <a:cubicBezTo>
                  <a:pt x="141" y="24"/>
                  <a:pt x="141" y="24"/>
                  <a:pt x="141" y="24"/>
                </a:cubicBezTo>
                <a:close/>
                <a:moveTo>
                  <a:pt x="99" y="27"/>
                </a:moveTo>
                <a:cubicBezTo>
                  <a:pt x="101" y="30"/>
                  <a:pt x="97" y="30"/>
                  <a:pt x="96" y="31"/>
                </a:cubicBezTo>
                <a:cubicBezTo>
                  <a:pt x="95" y="33"/>
                  <a:pt x="93" y="34"/>
                  <a:pt x="93" y="36"/>
                </a:cubicBezTo>
                <a:cubicBezTo>
                  <a:pt x="92" y="37"/>
                  <a:pt x="92" y="37"/>
                  <a:pt x="91" y="37"/>
                </a:cubicBezTo>
                <a:cubicBezTo>
                  <a:pt x="92" y="37"/>
                  <a:pt x="92" y="37"/>
                  <a:pt x="92" y="37"/>
                </a:cubicBezTo>
                <a:cubicBezTo>
                  <a:pt x="91" y="37"/>
                  <a:pt x="91" y="37"/>
                  <a:pt x="91" y="38"/>
                </a:cubicBezTo>
                <a:cubicBezTo>
                  <a:pt x="91" y="38"/>
                  <a:pt x="91" y="39"/>
                  <a:pt x="91" y="39"/>
                </a:cubicBezTo>
                <a:cubicBezTo>
                  <a:pt x="91" y="39"/>
                  <a:pt x="91" y="39"/>
                  <a:pt x="91" y="39"/>
                </a:cubicBezTo>
                <a:cubicBezTo>
                  <a:pt x="91" y="40"/>
                  <a:pt x="91" y="41"/>
                  <a:pt x="90" y="42"/>
                </a:cubicBezTo>
                <a:cubicBezTo>
                  <a:pt x="90" y="42"/>
                  <a:pt x="90" y="42"/>
                  <a:pt x="90" y="42"/>
                </a:cubicBezTo>
                <a:cubicBezTo>
                  <a:pt x="89" y="43"/>
                  <a:pt x="91" y="43"/>
                  <a:pt x="90" y="44"/>
                </a:cubicBezTo>
                <a:cubicBezTo>
                  <a:pt x="90" y="47"/>
                  <a:pt x="91" y="50"/>
                  <a:pt x="94" y="51"/>
                </a:cubicBezTo>
                <a:cubicBezTo>
                  <a:pt x="94" y="51"/>
                  <a:pt x="94" y="51"/>
                  <a:pt x="94" y="52"/>
                </a:cubicBezTo>
                <a:cubicBezTo>
                  <a:pt x="93" y="51"/>
                  <a:pt x="93" y="51"/>
                  <a:pt x="93" y="51"/>
                </a:cubicBezTo>
                <a:cubicBezTo>
                  <a:pt x="93" y="51"/>
                  <a:pt x="93" y="51"/>
                  <a:pt x="93" y="52"/>
                </a:cubicBezTo>
                <a:cubicBezTo>
                  <a:pt x="93" y="51"/>
                  <a:pt x="92" y="51"/>
                  <a:pt x="92" y="51"/>
                </a:cubicBezTo>
                <a:cubicBezTo>
                  <a:pt x="92" y="52"/>
                  <a:pt x="92" y="52"/>
                  <a:pt x="92" y="52"/>
                </a:cubicBezTo>
                <a:cubicBezTo>
                  <a:pt x="91" y="51"/>
                  <a:pt x="90" y="51"/>
                  <a:pt x="89" y="51"/>
                </a:cubicBezTo>
                <a:cubicBezTo>
                  <a:pt x="89" y="51"/>
                  <a:pt x="89" y="50"/>
                  <a:pt x="90" y="50"/>
                </a:cubicBezTo>
                <a:cubicBezTo>
                  <a:pt x="89" y="50"/>
                  <a:pt x="88" y="48"/>
                  <a:pt x="87" y="49"/>
                </a:cubicBezTo>
                <a:cubicBezTo>
                  <a:pt x="87" y="49"/>
                  <a:pt x="87" y="49"/>
                  <a:pt x="87" y="49"/>
                </a:cubicBezTo>
                <a:cubicBezTo>
                  <a:pt x="87" y="49"/>
                  <a:pt x="85" y="48"/>
                  <a:pt x="86" y="47"/>
                </a:cubicBezTo>
                <a:cubicBezTo>
                  <a:pt x="87" y="47"/>
                  <a:pt x="87" y="47"/>
                  <a:pt x="87" y="46"/>
                </a:cubicBezTo>
                <a:cubicBezTo>
                  <a:pt x="86" y="45"/>
                  <a:pt x="86" y="45"/>
                  <a:pt x="86" y="45"/>
                </a:cubicBezTo>
                <a:cubicBezTo>
                  <a:pt x="87" y="44"/>
                  <a:pt x="87" y="44"/>
                  <a:pt x="87" y="44"/>
                </a:cubicBezTo>
                <a:cubicBezTo>
                  <a:pt x="87" y="43"/>
                  <a:pt x="88" y="42"/>
                  <a:pt x="88" y="41"/>
                </a:cubicBezTo>
                <a:cubicBezTo>
                  <a:pt x="88" y="40"/>
                  <a:pt x="87" y="41"/>
                  <a:pt x="87" y="41"/>
                </a:cubicBezTo>
                <a:cubicBezTo>
                  <a:pt x="86" y="40"/>
                  <a:pt x="88" y="39"/>
                  <a:pt x="88" y="38"/>
                </a:cubicBezTo>
                <a:cubicBezTo>
                  <a:pt x="88" y="38"/>
                  <a:pt x="88" y="38"/>
                  <a:pt x="88" y="38"/>
                </a:cubicBezTo>
                <a:cubicBezTo>
                  <a:pt x="88" y="38"/>
                  <a:pt x="88" y="38"/>
                  <a:pt x="88" y="37"/>
                </a:cubicBezTo>
                <a:cubicBezTo>
                  <a:pt x="88" y="37"/>
                  <a:pt x="88" y="37"/>
                  <a:pt x="88" y="37"/>
                </a:cubicBezTo>
                <a:cubicBezTo>
                  <a:pt x="88" y="37"/>
                  <a:pt x="87" y="36"/>
                  <a:pt x="87" y="36"/>
                </a:cubicBezTo>
                <a:cubicBezTo>
                  <a:pt x="87" y="36"/>
                  <a:pt x="87" y="36"/>
                  <a:pt x="88" y="36"/>
                </a:cubicBezTo>
                <a:cubicBezTo>
                  <a:pt x="87" y="34"/>
                  <a:pt x="90" y="35"/>
                  <a:pt x="89" y="34"/>
                </a:cubicBezTo>
                <a:cubicBezTo>
                  <a:pt x="89" y="34"/>
                  <a:pt x="89" y="32"/>
                  <a:pt x="89" y="32"/>
                </a:cubicBezTo>
                <a:cubicBezTo>
                  <a:pt x="90" y="33"/>
                  <a:pt x="90" y="32"/>
                  <a:pt x="90" y="32"/>
                </a:cubicBezTo>
                <a:cubicBezTo>
                  <a:pt x="91" y="32"/>
                  <a:pt x="91" y="31"/>
                  <a:pt x="91" y="31"/>
                </a:cubicBezTo>
                <a:cubicBezTo>
                  <a:pt x="91" y="31"/>
                  <a:pt x="91" y="31"/>
                  <a:pt x="91" y="31"/>
                </a:cubicBezTo>
                <a:cubicBezTo>
                  <a:pt x="91" y="31"/>
                  <a:pt x="92" y="31"/>
                  <a:pt x="92" y="31"/>
                </a:cubicBezTo>
                <a:cubicBezTo>
                  <a:pt x="91" y="31"/>
                  <a:pt x="91" y="31"/>
                  <a:pt x="91" y="31"/>
                </a:cubicBezTo>
                <a:cubicBezTo>
                  <a:pt x="93" y="30"/>
                  <a:pt x="96" y="30"/>
                  <a:pt x="96" y="27"/>
                </a:cubicBezTo>
                <a:cubicBezTo>
                  <a:pt x="97" y="26"/>
                  <a:pt x="98" y="26"/>
                  <a:pt x="99" y="27"/>
                </a:cubicBezTo>
                <a:close/>
                <a:moveTo>
                  <a:pt x="189" y="27"/>
                </a:moveTo>
                <a:cubicBezTo>
                  <a:pt x="188" y="28"/>
                  <a:pt x="187" y="27"/>
                  <a:pt x="187" y="27"/>
                </a:cubicBezTo>
                <a:cubicBezTo>
                  <a:pt x="187" y="26"/>
                  <a:pt x="188" y="27"/>
                  <a:pt x="189" y="27"/>
                </a:cubicBezTo>
                <a:close/>
                <a:moveTo>
                  <a:pt x="147" y="33"/>
                </a:moveTo>
                <a:cubicBezTo>
                  <a:pt x="147" y="33"/>
                  <a:pt x="148" y="32"/>
                  <a:pt x="147" y="32"/>
                </a:cubicBezTo>
                <a:cubicBezTo>
                  <a:pt x="148" y="32"/>
                  <a:pt x="148" y="32"/>
                  <a:pt x="148" y="32"/>
                </a:cubicBezTo>
                <a:cubicBezTo>
                  <a:pt x="147" y="33"/>
                  <a:pt x="147" y="33"/>
                  <a:pt x="147" y="33"/>
                </a:cubicBezTo>
                <a:close/>
                <a:moveTo>
                  <a:pt x="117" y="40"/>
                </a:moveTo>
                <a:cubicBezTo>
                  <a:pt x="116" y="39"/>
                  <a:pt x="116" y="39"/>
                  <a:pt x="116" y="39"/>
                </a:cubicBezTo>
                <a:cubicBezTo>
                  <a:pt x="116" y="39"/>
                  <a:pt x="116" y="39"/>
                  <a:pt x="116" y="39"/>
                </a:cubicBezTo>
                <a:cubicBezTo>
                  <a:pt x="117" y="39"/>
                  <a:pt x="117" y="39"/>
                  <a:pt x="117" y="40"/>
                </a:cubicBezTo>
                <a:close/>
                <a:moveTo>
                  <a:pt x="107" y="40"/>
                </a:moveTo>
                <a:cubicBezTo>
                  <a:pt x="107" y="40"/>
                  <a:pt x="106" y="41"/>
                  <a:pt x="106" y="40"/>
                </a:cubicBezTo>
                <a:cubicBezTo>
                  <a:pt x="106" y="40"/>
                  <a:pt x="105" y="39"/>
                  <a:pt x="106" y="39"/>
                </a:cubicBezTo>
                <a:cubicBezTo>
                  <a:pt x="107" y="39"/>
                  <a:pt x="107" y="40"/>
                  <a:pt x="107" y="40"/>
                </a:cubicBezTo>
                <a:close/>
                <a:moveTo>
                  <a:pt x="125" y="48"/>
                </a:moveTo>
                <a:cubicBezTo>
                  <a:pt x="125" y="48"/>
                  <a:pt x="125" y="48"/>
                  <a:pt x="125" y="48"/>
                </a:cubicBezTo>
                <a:cubicBezTo>
                  <a:pt x="125" y="46"/>
                  <a:pt x="125" y="46"/>
                  <a:pt x="125" y="46"/>
                </a:cubicBezTo>
                <a:cubicBezTo>
                  <a:pt x="126" y="47"/>
                  <a:pt x="125" y="48"/>
                  <a:pt x="125" y="48"/>
                </a:cubicBezTo>
                <a:close/>
                <a:moveTo>
                  <a:pt x="128" y="49"/>
                </a:moveTo>
                <a:cubicBezTo>
                  <a:pt x="128" y="49"/>
                  <a:pt x="128" y="49"/>
                  <a:pt x="128" y="49"/>
                </a:cubicBezTo>
                <a:cubicBezTo>
                  <a:pt x="128" y="49"/>
                  <a:pt x="128" y="49"/>
                  <a:pt x="128" y="50"/>
                </a:cubicBezTo>
                <a:cubicBezTo>
                  <a:pt x="127" y="49"/>
                  <a:pt x="126" y="49"/>
                  <a:pt x="126" y="48"/>
                </a:cubicBezTo>
                <a:cubicBezTo>
                  <a:pt x="127" y="49"/>
                  <a:pt x="127" y="50"/>
                  <a:pt x="128" y="49"/>
                </a:cubicBezTo>
                <a:close/>
                <a:moveTo>
                  <a:pt x="89" y="50"/>
                </a:moveTo>
                <a:cubicBezTo>
                  <a:pt x="89" y="50"/>
                  <a:pt x="89" y="50"/>
                  <a:pt x="89" y="50"/>
                </a:cubicBezTo>
                <a:cubicBezTo>
                  <a:pt x="88" y="50"/>
                  <a:pt x="88" y="50"/>
                  <a:pt x="88" y="50"/>
                </a:cubicBezTo>
                <a:cubicBezTo>
                  <a:pt x="88" y="49"/>
                  <a:pt x="88" y="50"/>
                  <a:pt x="89" y="50"/>
                </a:cubicBezTo>
                <a:close/>
                <a:moveTo>
                  <a:pt x="86" y="57"/>
                </a:moveTo>
                <a:cubicBezTo>
                  <a:pt x="86" y="57"/>
                  <a:pt x="86" y="58"/>
                  <a:pt x="85" y="58"/>
                </a:cubicBezTo>
                <a:cubicBezTo>
                  <a:pt x="85" y="58"/>
                  <a:pt x="84" y="57"/>
                  <a:pt x="85" y="56"/>
                </a:cubicBezTo>
                <a:cubicBezTo>
                  <a:pt x="85" y="56"/>
                  <a:pt x="86" y="56"/>
                  <a:pt x="86" y="57"/>
                </a:cubicBezTo>
                <a:close/>
                <a:moveTo>
                  <a:pt x="60" y="58"/>
                </a:moveTo>
                <a:cubicBezTo>
                  <a:pt x="60" y="59"/>
                  <a:pt x="60" y="59"/>
                  <a:pt x="60" y="59"/>
                </a:cubicBezTo>
                <a:cubicBezTo>
                  <a:pt x="60" y="60"/>
                  <a:pt x="60" y="60"/>
                  <a:pt x="60" y="60"/>
                </a:cubicBezTo>
                <a:cubicBezTo>
                  <a:pt x="59" y="59"/>
                  <a:pt x="60" y="59"/>
                  <a:pt x="60" y="58"/>
                </a:cubicBezTo>
                <a:close/>
                <a:moveTo>
                  <a:pt x="248" y="59"/>
                </a:moveTo>
                <a:cubicBezTo>
                  <a:pt x="248" y="60"/>
                  <a:pt x="248" y="60"/>
                  <a:pt x="249" y="60"/>
                </a:cubicBezTo>
                <a:cubicBezTo>
                  <a:pt x="248" y="61"/>
                  <a:pt x="248" y="61"/>
                  <a:pt x="248" y="61"/>
                </a:cubicBezTo>
                <a:cubicBezTo>
                  <a:pt x="247" y="61"/>
                  <a:pt x="247" y="59"/>
                  <a:pt x="248" y="59"/>
                </a:cubicBezTo>
                <a:close/>
                <a:moveTo>
                  <a:pt x="45" y="61"/>
                </a:moveTo>
                <a:cubicBezTo>
                  <a:pt x="46" y="61"/>
                  <a:pt x="45" y="61"/>
                  <a:pt x="45" y="61"/>
                </a:cubicBezTo>
                <a:cubicBezTo>
                  <a:pt x="44" y="61"/>
                  <a:pt x="44" y="61"/>
                  <a:pt x="44" y="61"/>
                </a:cubicBezTo>
                <a:cubicBezTo>
                  <a:pt x="44" y="61"/>
                  <a:pt x="44" y="61"/>
                  <a:pt x="44" y="61"/>
                </a:cubicBezTo>
                <a:cubicBezTo>
                  <a:pt x="44" y="61"/>
                  <a:pt x="44" y="61"/>
                  <a:pt x="44" y="61"/>
                </a:cubicBezTo>
                <a:cubicBezTo>
                  <a:pt x="44" y="60"/>
                  <a:pt x="45" y="61"/>
                  <a:pt x="45" y="61"/>
                </a:cubicBezTo>
                <a:close/>
                <a:moveTo>
                  <a:pt x="67" y="63"/>
                </a:moveTo>
                <a:cubicBezTo>
                  <a:pt x="66" y="63"/>
                  <a:pt x="66" y="63"/>
                  <a:pt x="66" y="63"/>
                </a:cubicBezTo>
                <a:cubicBezTo>
                  <a:pt x="66" y="63"/>
                  <a:pt x="67" y="63"/>
                  <a:pt x="67" y="62"/>
                </a:cubicBezTo>
                <a:cubicBezTo>
                  <a:pt x="67" y="62"/>
                  <a:pt x="67" y="62"/>
                  <a:pt x="67" y="62"/>
                </a:cubicBezTo>
                <a:cubicBezTo>
                  <a:pt x="67" y="62"/>
                  <a:pt x="67" y="62"/>
                  <a:pt x="67" y="62"/>
                </a:cubicBezTo>
                <a:cubicBezTo>
                  <a:pt x="67" y="62"/>
                  <a:pt x="67" y="62"/>
                  <a:pt x="67" y="62"/>
                </a:cubicBezTo>
                <a:cubicBezTo>
                  <a:pt x="67" y="62"/>
                  <a:pt x="67" y="63"/>
                  <a:pt x="67" y="63"/>
                </a:cubicBezTo>
                <a:close/>
                <a:moveTo>
                  <a:pt x="171" y="64"/>
                </a:moveTo>
                <a:cubicBezTo>
                  <a:pt x="169" y="62"/>
                  <a:pt x="169" y="62"/>
                  <a:pt x="169" y="62"/>
                </a:cubicBezTo>
                <a:cubicBezTo>
                  <a:pt x="171" y="64"/>
                  <a:pt x="171" y="64"/>
                  <a:pt x="171" y="64"/>
                </a:cubicBezTo>
                <a:cubicBezTo>
                  <a:pt x="171" y="64"/>
                  <a:pt x="171" y="64"/>
                  <a:pt x="171" y="64"/>
                </a:cubicBezTo>
                <a:close/>
                <a:moveTo>
                  <a:pt x="172" y="67"/>
                </a:moveTo>
                <a:cubicBezTo>
                  <a:pt x="172" y="66"/>
                  <a:pt x="172" y="66"/>
                  <a:pt x="172" y="66"/>
                </a:cubicBezTo>
                <a:cubicBezTo>
                  <a:pt x="172" y="67"/>
                  <a:pt x="172" y="67"/>
                  <a:pt x="172" y="67"/>
                </a:cubicBezTo>
                <a:cubicBezTo>
                  <a:pt x="171" y="66"/>
                  <a:pt x="171" y="66"/>
                  <a:pt x="171" y="66"/>
                </a:cubicBezTo>
                <a:cubicBezTo>
                  <a:pt x="172" y="66"/>
                  <a:pt x="172" y="67"/>
                  <a:pt x="172" y="67"/>
                </a:cubicBezTo>
                <a:close/>
                <a:moveTo>
                  <a:pt x="49" y="69"/>
                </a:moveTo>
                <a:cubicBezTo>
                  <a:pt x="49" y="68"/>
                  <a:pt x="48" y="68"/>
                  <a:pt x="48" y="68"/>
                </a:cubicBezTo>
                <a:cubicBezTo>
                  <a:pt x="49" y="67"/>
                  <a:pt x="48" y="69"/>
                  <a:pt x="49" y="69"/>
                </a:cubicBezTo>
                <a:close/>
                <a:moveTo>
                  <a:pt x="67" y="69"/>
                </a:moveTo>
                <a:cubicBezTo>
                  <a:pt x="66" y="68"/>
                  <a:pt x="66" y="68"/>
                  <a:pt x="66" y="68"/>
                </a:cubicBezTo>
                <a:cubicBezTo>
                  <a:pt x="66" y="68"/>
                  <a:pt x="66" y="68"/>
                  <a:pt x="66" y="68"/>
                </a:cubicBezTo>
                <a:cubicBezTo>
                  <a:pt x="67" y="69"/>
                  <a:pt x="67" y="69"/>
                  <a:pt x="67" y="69"/>
                </a:cubicBezTo>
                <a:close/>
                <a:moveTo>
                  <a:pt x="258" y="72"/>
                </a:moveTo>
                <a:cubicBezTo>
                  <a:pt x="256" y="71"/>
                  <a:pt x="256" y="71"/>
                  <a:pt x="256" y="71"/>
                </a:cubicBezTo>
                <a:cubicBezTo>
                  <a:pt x="256" y="71"/>
                  <a:pt x="256" y="71"/>
                  <a:pt x="256" y="71"/>
                </a:cubicBezTo>
                <a:cubicBezTo>
                  <a:pt x="258" y="72"/>
                  <a:pt x="258" y="72"/>
                  <a:pt x="258" y="72"/>
                </a:cubicBezTo>
                <a:close/>
                <a:moveTo>
                  <a:pt x="62" y="72"/>
                </a:moveTo>
                <a:cubicBezTo>
                  <a:pt x="61" y="73"/>
                  <a:pt x="61" y="73"/>
                  <a:pt x="61" y="73"/>
                </a:cubicBezTo>
                <a:cubicBezTo>
                  <a:pt x="61" y="72"/>
                  <a:pt x="60" y="72"/>
                  <a:pt x="61" y="72"/>
                </a:cubicBezTo>
                <a:cubicBezTo>
                  <a:pt x="61" y="72"/>
                  <a:pt x="61" y="72"/>
                  <a:pt x="62" y="72"/>
                </a:cubicBezTo>
                <a:close/>
                <a:moveTo>
                  <a:pt x="71" y="74"/>
                </a:moveTo>
                <a:cubicBezTo>
                  <a:pt x="71" y="74"/>
                  <a:pt x="71" y="74"/>
                  <a:pt x="71" y="74"/>
                </a:cubicBezTo>
                <a:cubicBezTo>
                  <a:pt x="70" y="73"/>
                  <a:pt x="70" y="73"/>
                  <a:pt x="70" y="73"/>
                </a:cubicBezTo>
                <a:cubicBezTo>
                  <a:pt x="71" y="73"/>
                  <a:pt x="71" y="74"/>
                  <a:pt x="71" y="74"/>
                </a:cubicBezTo>
                <a:close/>
                <a:moveTo>
                  <a:pt x="40" y="74"/>
                </a:moveTo>
                <a:cubicBezTo>
                  <a:pt x="40" y="74"/>
                  <a:pt x="40" y="75"/>
                  <a:pt x="40" y="75"/>
                </a:cubicBezTo>
                <a:cubicBezTo>
                  <a:pt x="40" y="75"/>
                  <a:pt x="40" y="75"/>
                  <a:pt x="40" y="75"/>
                </a:cubicBezTo>
                <a:cubicBezTo>
                  <a:pt x="39" y="75"/>
                  <a:pt x="39" y="75"/>
                  <a:pt x="39" y="76"/>
                </a:cubicBezTo>
                <a:cubicBezTo>
                  <a:pt x="38" y="75"/>
                  <a:pt x="38" y="75"/>
                  <a:pt x="38" y="75"/>
                </a:cubicBezTo>
                <a:cubicBezTo>
                  <a:pt x="39" y="75"/>
                  <a:pt x="40" y="75"/>
                  <a:pt x="40" y="74"/>
                </a:cubicBezTo>
                <a:cubicBezTo>
                  <a:pt x="40" y="74"/>
                  <a:pt x="40" y="74"/>
                  <a:pt x="40" y="74"/>
                </a:cubicBezTo>
                <a:cubicBezTo>
                  <a:pt x="40" y="74"/>
                  <a:pt x="40" y="74"/>
                  <a:pt x="40" y="74"/>
                </a:cubicBezTo>
                <a:close/>
                <a:moveTo>
                  <a:pt x="65" y="75"/>
                </a:moveTo>
                <a:cubicBezTo>
                  <a:pt x="65" y="75"/>
                  <a:pt x="65" y="75"/>
                  <a:pt x="65" y="75"/>
                </a:cubicBezTo>
                <a:cubicBezTo>
                  <a:pt x="64" y="74"/>
                  <a:pt x="64" y="74"/>
                  <a:pt x="64" y="74"/>
                </a:cubicBezTo>
                <a:cubicBezTo>
                  <a:pt x="64" y="74"/>
                  <a:pt x="64" y="75"/>
                  <a:pt x="65" y="75"/>
                </a:cubicBezTo>
                <a:close/>
                <a:moveTo>
                  <a:pt x="63" y="77"/>
                </a:moveTo>
                <a:cubicBezTo>
                  <a:pt x="62" y="76"/>
                  <a:pt x="62" y="76"/>
                  <a:pt x="62" y="76"/>
                </a:cubicBezTo>
                <a:cubicBezTo>
                  <a:pt x="62" y="75"/>
                  <a:pt x="62" y="75"/>
                  <a:pt x="62" y="75"/>
                </a:cubicBezTo>
                <a:cubicBezTo>
                  <a:pt x="62" y="76"/>
                  <a:pt x="62" y="76"/>
                  <a:pt x="63" y="77"/>
                </a:cubicBezTo>
                <a:close/>
                <a:moveTo>
                  <a:pt x="61" y="76"/>
                </a:moveTo>
                <a:cubicBezTo>
                  <a:pt x="61" y="77"/>
                  <a:pt x="61" y="77"/>
                  <a:pt x="61" y="77"/>
                </a:cubicBezTo>
                <a:cubicBezTo>
                  <a:pt x="60" y="76"/>
                  <a:pt x="60" y="76"/>
                  <a:pt x="60" y="76"/>
                </a:cubicBezTo>
                <a:cubicBezTo>
                  <a:pt x="60" y="76"/>
                  <a:pt x="60" y="76"/>
                  <a:pt x="60" y="76"/>
                </a:cubicBezTo>
                <a:cubicBezTo>
                  <a:pt x="59" y="76"/>
                  <a:pt x="59" y="76"/>
                  <a:pt x="59" y="76"/>
                </a:cubicBezTo>
                <a:cubicBezTo>
                  <a:pt x="60" y="75"/>
                  <a:pt x="60" y="76"/>
                  <a:pt x="61" y="76"/>
                </a:cubicBezTo>
                <a:close/>
                <a:moveTo>
                  <a:pt x="72" y="77"/>
                </a:moveTo>
                <a:cubicBezTo>
                  <a:pt x="72" y="78"/>
                  <a:pt x="75" y="79"/>
                  <a:pt x="73" y="80"/>
                </a:cubicBezTo>
                <a:cubicBezTo>
                  <a:pt x="73" y="80"/>
                  <a:pt x="72" y="80"/>
                  <a:pt x="72" y="80"/>
                </a:cubicBezTo>
                <a:cubicBezTo>
                  <a:pt x="72" y="80"/>
                  <a:pt x="72" y="80"/>
                  <a:pt x="72" y="80"/>
                </a:cubicBezTo>
                <a:cubicBezTo>
                  <a:pt x="72" y="80"/>
                  <a:pt x="72" y="80"/>
                  <a:pt x="72" y="80"/>
                </a:cubicBezTo>
                <a:cubicBezTo>
                  <a:pt x="73" y="80"/>
                  <a:pt x="73" y="80"/>
                  <a:pt x="73" y="80"/>
                </a:cubicBezTo>
                <a:cubicBezTo>
                  <a:pt x="72" y="79"/>
                  <a:pt x="71" y="78"/>
                  <a:pt x="71" y="77"/>
                </a:cubicBezTo>
                <a:cubicBezTo>
                  <a:pt x="71" y="77"/>
                  <a:pt x="71" y="78"/>
                  <a:pt x="72" y="77"/>
                </a:cubicBezTo>
                <a:cubicBezTo>
                  <a:pt x="72" y="77"/>
                  <a:pt x="72" y="77"/>
                  <a:pt x="72" y="77"/>
                </a:cubicBezTo>
                <a:cubicBezTo>
                  <a:pt x="71" y="76"/>
                  <a:pt x="71" y="76"/>
                  <a:pt x="71" y="76"/>
                </a:cubicBezTo>
                <a:cubicBezTo>
                  <a:pt x="72" y="76"/>
                  <a:pt x="72" y="76"/>
                  <a:pt x="72" y="77"/>
                </a:cubicBezTo>
                <a:close/>
                <a:moveTo>
                  <a:pt x="63" y="77"/>
                </a:moveTo>
                <a:cubicBezTo>
                  <a:pt x="63" y="78"/>
                  <a:pt x="64" y="79"/>
                  <a:pt x="64" y="79"/>
                </a:cubicBezTo>
                <a:cubicBezTo>
                  <a:pt x="64" y="79"/>
                  <a:pt x="63" y="79"/>
                  <a:pt x="63" y="80"/>
                </a:cubicBezTo>
                <a:cubicBezTo>
                  <a:pt x="63" y="80"/>
                  <a:pt x="63" y="80"/>
                  <a:pt x="64" y="80"/>
                </a:cubicBezTo>
                <a:cubicBezTo>
                  <a:pt x="64" y="80"/>
                  <a:pt x="64" y="80"/>
                  <a:pt x="63" y="80"/>
                </a:cubicBezTo>
                <a:cubicBezTo>
                  <a:pt x="63" y="80"/>
                  <a:pt x="63" y="80"/>
                  <a:pt x="63" y="80"/>
                </a:cubicBezTo>
                <a:cubicBezTo>
                  <a:pt x="63" y="80"/>
                  <a:pt x="63" y="80"/>
                  <a:pt x="62" y="80"/>
                </a:cubicBezTo>
                <a:cubicBezTo>
                  <a:pt x="62" y="80"/>
                  <a:pt x="62" y="80"/>
                  <a:pt x="63" y="80"/>
                </a:cubicBezTo>
                <a:cubicBezTo>
                  <a:pt x="62" y="79"/>
                  <a:pt x="62" y="79"/>
                  <a:pt x="62" y="79"/>
                </a:cubicBezTo>
                <a:cubicBezTo>
                  <a:pt x="63" y="78"/>
                  <a:pt x="63" y="78"/>
                  <a:pt x="63" y="78"/>
                </a:cubicBezTo>
                <a:cubicBezTo>
                  <a:pt x="62" y="77"/>
                  <a:pt x="62" y="77"/>
                  <a:pt x="62" y="77"/>
                </a:cubicBezTo>
                <a:cubicBezTo>
                  <a:pt x="63" y="77"/>
                  <a:pt x="63" y="77"/>
                  <a:pt x="63" y="77"/>
                </a:cubicBezTo>
                <a:close/>
                <a:moveTo>
                  <a:pt x="60" y="80"/>
                </a:moveTo>
                <a:cubicBezTo>
                  <a:pt x="59" y="79"/>
                  <a:pt x="59" y="79"/>
                  <a:pt x="60" y="78"/>
                </a:cubicBezTo>
                <a:cubicBezTo>
                  <a:pt x="60" y="79"/>
                  <a:pt x="59" y="79"/>
                  <a:pt x="60" y="80"/>
                </a:cubicBezTo>
                <a:close/>
                <a:moveTo>
                  <a:pt x="58" y="78"/>
                </a:moveTo>
                <a:cubicBezTo>
                  <a:pt x="58" y="78"/>
                  <a:pt x="57" y="79"/>
                  <a:pt x="57" y="78"/>
                </a:cubicBezTo>
                <a:cubicBezTo>
                  <a:pt x="58" y="78"/>
                  <a:pt x="58" y="78"/>
                  <a:pt x="58" y="78"/>
                </a:cubicBezTo>
                <a:close/>
                <a:moveTo>
                  <a:pt x="69" y="81"/>
                </a:moveTo>
                <a:cubicBezTo>
                  <a:pt x="69" y="82"/>
                  <a:pt x="68" y="82"/>
                  <a:pt x="68" y="83"/>
                </a:cubicBezTo>
                <a:cubicBezTo>
                  <a:pt x="67" y="82"/>
                  <a:pt x="66" y="81"/>
                  <a:pt x="66" y="80"/>
                </a:cubicBezTo>
                <a:cubicBezTo>
                  <a:pt x="67" y="79"/>
                  <a:pt x="67" y="79"/>
                  <a:pt x="67" y="79"/>
                </a:cubicBezTo>
                <a:cubicBezTo>
                  <a:pt x="68" y="79"/>
                  <a:pt x="69" y="80"/>
                  <a:pt x="69" y="81"/>
                </a:cubicBezTo>
                <a:close/>
                <a:moveTo>
                  <a:pt x="57" y="80"/>
                </a:moveTo>
                <a:cubicBezTo>
                  <a:pt x="58" y="79"/>
                  <a:pt x="58" y="79"/>
                  <a:pt x="58" y="79"/>
                </a:cubicBezTo>
                <a:cubicBezTo>
                  <a:pt x="58" y="79"/>
                  <a:pt x="58" y="80"/>
                  <a:pt x="58" y="80"/>
                </a:cubicBezTo>
                <a:cubicBezTo>
                  <a:pt x="58" y="80"/>
                  <a:pt x="57" y="80"/>
                  <a:pt x="57" y="80"/>
                </a:cubicBezTo>
                <a:cubicBezTo>
                  <a:pt x="57" y="80"/>
                  <a:pt x="57" y="80"/>
                  <a:pt x="57" y="80"/>
                </a:cubicBezTo>
                <a:cubicBezTo>
                  <a:pt x="57" y="79"/>
                  <a:pt x="57" y="79"/>
                  <a:pt x="57" y="79"/>
                </a:cubicBezTo>
                <a:cubicBezTo>
                  <a:pt x="57" y="79"/>
                  <a:pt x="57" y="79"/>
                  <a:pt x="57" y="80"/>
                </a:cubicBezTo>
                <a:close/>
                <a:moveTo>
                  <a:pt x="217" y="80"/>
                </a:moveTo>
                <a:cubicBezTo>
                  <a:pt x="217" y="80"/>
                  <a:pt x="217" y="80"/>
                  <a:pt x="217" y="80"/>
                </a:cubicBezTo>
                <a:cubicBezTo>
                  <a:pt x="217" y="80"/>
                  <a:pt x="216" y="80"/>
                  <a:pt x="216" y="80"/>
                </a:cubicBezTo>
                <a:cubicBezTo>
                  <a:pt x="216" y="79"/>
                  <a:pt x="217" y="79"/>
                  <a:pt x="217" y="80"/>
                </a:cubicBezTo>
                <a:close/>
                <a:moveTo>
                  <a:pt x="166" y="80"/>
                </a:moveTo>
                <a:cubicBezTo>
                  <a:pt x="167" y="81"/>
                  <a:pt x="167" y="81"/>
                  <a:pt x="167" y="81"/>
                </a:cubicBezTo>
                <a:cubicBezTo>
                  <a:pt x="166" y="80"/>
                  <a:pt x="166" y="80"/>
                  <a:pt x="166" y="80"/>
                </a:cubicBezTo>
                <a:close/>
                <a:moveTo>
                  <a:pt x="227" y="84"/>
                </a:moveTo>
                <a:cubicBezTo>
                  <a:pt x="228" y="84"/>
                  <a:pt x="227" y="86"/>
                  <a:pt x="228" y="87"/>
                </a:cubicBezTo>
                <a:cubicBezTo>
                  <a:pt x="230" y="89"/>
                  <a:pt x="231" y="92"/>
                  <a:pt x="233" y="94"/>
                </a:cubicBezTo>
                <a:cubicBezTo>
                  <a:pt x="232" y="94"/>
                  <a:pt x="232" y="93"/>
                  <a:pt x="231" y="93"/>
                </a:cubicBezTo>
                <a:cubicBezTo>
                  <a:pt x="230" y="94"/>
                  <a:pt x="230" y="94"/>
                  <a:pt x="230" y="94"/>
                </a:cubicBezTo>
                <a:cubicBezTo>
                  <a:pt x="231" y="96"/>
                  <a:pt x="231" y="99"/>
                  <a:pt x="234" y="100"/>
                </a:cubicBezTo>
                <a:cubicBezTo>
                  <a:pt x="234" y="101"/>
                  <a:pt x="234" y="101"/>
                  <a:pt x="234" y="101"/>
                </a:cubicBezTo>
                <a:cubicBezTo>
                  <a:pt x="233" y="100"/>
                  <a:pt x="233" y="100"/>
                  <a:pt x="232" y="100"/>
                </a:cubicBezTo>
                <a:cubicBezTo>
                  <a:pt x="231" y="100"/>
                  <a:pt x="232" y="101"/>
                  <a:pt x="232" y="101"/>
                </a:cubicBezTo>
                <a:cubicBezTo>
                  <a:pt x="232" y="102"/>
                  <a:pt x="232" y="102"/>
                  <a:pt x="232" y="102"/>
                </a:cubicBezTo>
                <a:cubicBezTo>
                  <a:pt x="232" y="102"/>
                  <a:pt x="232" y="102"/>
                  <a:pt x="232" y="102"/>
                </a:cubicBezTo>
                <a:cubicBezTo>
                  <a:pt x="231" y="100"/>
                  <a:pt x="230" y="98"/>
                  <a:pt x="230" y="96"/>
                </a:cubicBezTo>
                <a:cubicBezTo>
                  <a:pt x="228" y="94"/>
                  <a:pt x="230" y="91"/>
                  <a:pt x="228" y="90"/>
                </a:cubicBezTo>
                <a:cubicBezTo>
                  <a:pt x="228" y="88"/>
                  <a:pt x="227" y="88"/>
                  <a:pt x="226" y="87"/>
                </a:cubicBezTo>
                <a:cubicBezTo>
                  <a:pt x="225" y="86"/>
                  <a:pt x="225" y="84"/>
                  <a:pt x="224" y="83"/>
                </a:cubicBezTo>
                <a:cubicBezTo>
                  <a:pt x="225" y="82"/>
                  <a:pt x="225" y="83"/>
                  <a:pt x="225" y="83"/>
                </a:cubicBezTo>
                <a:cubicBezTo>
                  <a:pt x="225" y="82"/>
                  <a:pt x="225" y="82"/>
                  <a:pt x="225" y="81"/>
                </a:cubicBezTo>
                <a:cubicBezTo>
                  <a:pt x="224" y="80"/>
                  <a:pt x="224" y="80"/>
                  <a:pt x="224" y="80"/>
                </a:cubicBezTo>
                <a:cubicBezTo>
                  <a:pt x="225" y="81"/>
                  <a:pt x="226" y="82"/>
                  <a:pt x="227" y="84"/>
                </a:cubicBezTo>
                <a:close/>
                <a:moveTo>
                  <a:pt x="35" y="81"/>
                </a:moveTo>
                <a:cubicBezTo>
                  <a:pt x="35" y="80"/>
                  <a:pt x="34" y="82"/>
                  <a:pt x="34" y="81"/>
                </a:cubicBezTo>
                <a:cubicBezTo>
                  <a:pt x="34" y="81"/>
                  <a:pt x="35" y="80"/>
                  <a:pt x="36" y="81"/>
                </a:cubicBezTo>
                <a:cubicBezTo>
                  <a:pt x="35" y="81"/>
                  <a:pt x="35" y="81"/>
                  <a:pt x="35" y="81"/>
                </a:cubicBezTo>
                <a:close/>
                <a:moveTo>
                  <a:pt x="101" y="83"/>
                </a:moveTo>
                <a:cubicBezTo>
                  <a:pt x="102" y="83"/>
                  <a:pt x="101" y="84"/>
                  <a:pt x="101" y="84"/>
                </a:cubicBezTo>
                <a:cubicBezTo>
                  <a:pt x="101" y="84"/>
                  <a:pt x="101" y="83"/>
                  <a:pt x="101" y="82"/>
                </a:cubicBezTo>
                <a:cubicBezTo>
                  <a:pt x="102" y="82"/>
                  <a:pt x="101" y="83"/>
                  <a:pt x="101" y="83"/>
                </a:cubicBezTo>
                <a:close/>
                <a:moveTo>
                  <a:pt x="205" y="83"/>
                </a:moveTo>
                <a:cubicBezTo>
                  <a:pt x="204" y="83"/>
                  <a:pt x="204" y="83"/>
                  <a:pt x="204" y="84"/>
                </a:cubicBezTo>
                <a:cubicBezTo>
                  <a:pt x="203" y="83"/>
                  <a:pt x="203" y="83"/>
                  <a:pt x="203" y="83"/>
                </a:cubicBezTo>
                <a:cubicBezTo>
                  <a:pt x="204" y="83"/>
                  <a:pt x="204" y="82"/>
                  <a:pt x="205" y="83"/>
                </a:cubicBezTo>
                <a:close/>
                <a:moveTo>
                  <a:pt x="168" y="85"/>
                </a:moveTo>
                <a:cubicBezTo>
                  <a:pt x="169" y="85"/>
                  <a:pt x="166" y="81"/>
                  <a:pt x="166" y="84"/>
                </a:cubicBezTo>
                <a:cubicBezTo>
                  <a:pt x="167" y="85"/>
                  <a:pt x="167" y="85"/>
                  <a:pt x="167" y="85"/>
                </a:cubicBezTo>
                <a:cubicBezTo>
                  <a:pt x="167" y="85"/>
                  <a:pt x="166" y="85"/>
                  <a:pt x="166" y="86"/>
                </a:cubicBezTo>
                <a:cubicBezTo>
                  <a:pt x="166" y="86"/>
                  <a:pt x="166" y="85"/>
                  <a:pt x="166" y="85"/>
                </a:cubicBezTo>
                <a:cubicBezTo>
                  <a:pt x="166" y="85"/>
                  <a:pt x="166" y="85"/>
                  <a:pt x="166" y="84"/>
                </a:cubicBezTo>
                <a:cubicBezTo>
                  <a:pt x="166" y="82"/>
                  <a:pt x="168" y="84"/>
                  <a:pt x="168" y="85"/>
                </a:cubicBezTo>
                <a:close/>
                <a:moveTo>
                  <a:pt x="178" y="88"/>
                </a:moveTo>
                <a:cubicBezTo>
                  <a:pt x="178" y="88"/>
                  <a:pt x="178" y="88"/>
                  <a:pt x="178" y="88"/>
                </a:cubicBezTo>
                <a:cubicBezTo>
                  <a:pt x="178" y="88"/>
                  <a:pt x="178" y="89"/>
                  <a:pt x="178" y="89"/>
                </a:cubicBezTo>
                <a:cubicBezTo>
                  <a:pt x="178" y="89"/>
                  <a:pt x="178" y="90"/>
                  <a:pt x="178" y="89"/>
                </a:cubicBezTo>
                <a:cubicBezTo>
                  <a:pt x="177" y="91"/>
                  <a:pt x="176" y="92"/>
                  <a:pt x="175" y="93"/>
                </a:cubicBezTo>
                <a:cubicBezTo>
                  <a:pt x="175" y="93"/>
                  <a:pt x="175" y="93"/>
                  <a:pt x="175" y="93"/>
                </a:cubicBezTo>
                <a:cubicBezTo>
                  <a:pt x="175" y="94"/>
                  <a:pt x="174" y="95"/>
                  <a:pt x="173" y="95"/>
                </a:cubicBezTo>
                <a:cubicBezTo>
                  <a:pt x="174" y="94"/>
                  <a:pt x="174" y="94"/>
                  <a:pt x="174" y="94"/>
                </a:cubicBezTo>
                <a:cubicBezTo>
                  <a:pt x="173" y="94"/>
                  <a:pt x="173" y="93"/>
                  <a:pt x="173" y="94"/>
                </a:cubicBezTo>
                <a:cubicBezTo>
                  <a:pt x="173" y="93"/>
                  <a:pt x="173" y="93"/>
                  <a:pt x="173" y="93"/>
                </a:cubicBezTo>
                <a:cubicBezTo>
                  <a:pt x="173" y="93"/>
                  <a:pt x="174" y="94"/>
                  <a:pt x="174" y="94"/>
                </a:cubicBezTo>
                <a:cubicBezTo>
                  <a:pt x="175" y="93"/>
                  <a:pt x="174" y="92"/>
                  <a:pt x="176" y="91"/>
                </a:cubicBezTo>
                <a:cubicBezTo>
                  <a:pt x="177" y="89"/>
                  <a:pt x="177" y="86"/>
                  <a:pt x="177" y="84"/>
                </a:cubicBezTo>
                <a:cubicBezTo>
                  <a:pt x="178" y="85"/>
                  <a:pt x="178" y="86"/>
                  <a:pt x="178" y="88"/>
                </a:cubicBezTo>
                <a:close/>
                <a:moveTo>
                  <a:pt x="49" y="85"/>
                </a:moveTo>
                <a:cubicBezTo>
                  <a:pt x="49" y="86"/>
                  <a:pt x="49" y="85"/>
                  <a:pt x="48" y="85"/>
                </a:cubicBezTo>
                <a:cubicBezTo>
                  <a:pt x="49" y="85"/>
                  <a:pt x="49" y="84"/>
                  <a:pt x="49" y="85"/>
                </a:cubicBezTo>
                <a:close/>
                <a:moveTo>
                  <a:pt x="78" y="87"/>
                </a:moveTo>
                <a:cubicBezTo>
                  <a:pt x="76" y="86"/>
                  <a:pt x="76" y="86"/>
                  <a:pt x="76" y="86"/>
                </a:cubicBezTo>
                <a:cubicBezTo>
                  <a:pt x="76" y="86"/>
                  <a:pt x="77" y="86"/>
                  <a:pt x="77" y="86"/>
                </a:cubicBezTo>
                <a:cubicBezTo>
                  <a:pt x="77" y="85"/>
                  <a:pt x="77" y="85"/>
                  <a:pt x="77" y="85"/>
                </a:cubicBezTo>
                <a:cubicBezTo>
                  <a:pt x="78" y="86"/>
                  <a:pt x="78" y="86"/>
                  <a:pt x="78" y="86"/>
                </a:cubicBezTo>
                <a:cubicBezTo>
                  <a:pt x="78" y="87"/>
                  <a:pt x="78" y="87"/>
                  <a:pt x="78" y="87"/>
                </a:cubicBezTo>
                <a:close/>
                <a:moveTo>
                  <a:pt x="45" y="86"/>
                </a:moveTo>
                <a:cubicBezTo>
                  <a:pt x="45" y="88"/>
                  <a:pt x="43" y="87"/>
                  <a:pt x="43" y="87"/>
                </a:cubicBezTo>
                <a:cubicBezTo>
                  <a:pt x="42" y="86"/>
                  <a:pt x="45" y="86"/>
                  <a:pt x="44" y="85"/>
                </a:cubicBezTo>
                <a:cubicBezTo>
                  <a:pt x="44" y="85"/>
                  <a:pt x="44" y="85"/>
                  <a:pt x="45" y="86"/>
                </a:cubicBezTo>
                <a:close/>
                <a:moveTo>
                  <a:pt x="63" y="86"/>
                </a:moveTo>
                <a:cubicBezTo>
                  <a:pt x="63" y="87"/>
                  <a:pt x="63" y="87"/>
                  <a:pt x="63" y="87"/>
                </a:cubicBezTo>
                <a:cubicBezTo>
                  <a:pt x="63" y="87"/>
                  <a:pt x="62" y="86"/>
                  <a:pt x="63" y="86"/>
                </a:cubicBezTo>
                <a:cubicBezTo>
                  <a:pt x="63" y="86"/>
                  <a:pt x="63" y="86"/>
                  <a:pt x="63" y="86"/>
                </a:cubicBezTo>
                <a:close/>
                <a:moveTo>
                  <a:pt x="45" y="88"/>
                </a:moveTo>
                <a:cubicBezTo>
                  <a:pt x="46" y="87"/>
                  <a:pt x="46" y="87"/>
                  <a:pt x="46" y="87"/>
                </a:cubicBezTo>
                <a:cubicBezTo>
                  <a:pt x="46" y="87"/>
                  <a:pt x="46" y="87"/>
                  <a:pt x="46" y="87"/>
                </a:cubicBezTo>
                <a:cubicBezTo>
                  <a:pt x="45" y="88"/>
                  <a:pt x="45" y="88"/>
                  <a:pt x="45" y="88"/>
                </a:cubicBezTo>
                <a:close/>
                <a:moveTo>
                  <a:pt x="57" y="87"/>
                </a:moveTo>
                <a:cubicBezTo>
                  <a:pt x="57" y="87"/>
                  <a:pt x="56" y="88"/>
                  <a:pt x="55" y="88"/>
                </a:cubicBezTo>
                <a:cubicBezTo>
                  <a:pt x="55" y="87"/>
                  <a:pt x="56" y="87"/>
                  <a:pt x="57" y="87"/>
                </a:cubicBezTo>
                <a:close/>
                <a:moveTo>
                  <a:pt x="247" y="89"/>
                </a:moveTo>
                <a:cubicBezTo>
                  <a:pt x="247" y="88"/>
                  <a:pt x="248" y="87"/>
                  <a:pt x="248" y="87"/>
                </a:cubicBezTo>
                <a:cubicBezTo>
                  <a:pt x="248" y="87"/>
                  <a:pt x="248" y="88"/>
                  <a:pt x="247" y="89"/>
                </a:cubicBezTo>
                <a:close/>
                <a:moveTo>
                  <a:pt x="22" y="87"/>
                </a:moveTo>
                <a:cubicBezTo>
                  <a:pt x="22" y="88"/>
                  <a:pt x="20" y="88"/>
                  <a:pt x="21" y="89"/>
                </a:cubicBezTo>
                <a:cubicBezTo>
                  <a:pt x="21" y="90"/>
                  <a:pt x="22" y="89"/>
                  <a:pt x="23" y="89"/>
                </a:cubicBezTo>
                <a:cubicBezTo>
                  <a:pt x="23" y="91"/>
                  <a:pt x="22" y="92"/>
                  <a:pt x="22" y="93"/>
                </a:cubicBezTo>
                <a:cubicBezTo>
                  <a:pt x="25" y="92"/>
                  <a:pt x="23" y="96"/>
                  <a:pt x="26" y="96"/>
                </a:cubicBezTo>
                <a:cubicBezTo>
                  <a:pt x="26" y="97"/>
                  <a:pt x="26" y="98"/>
                  <a:pt x="27" y="99"/>
                </a:cubicBezTo>
                <a:cubicBezTo>
                  <a:pt x="27" y="99"/>
                  <a:pt x="26" y="99"/>
                  <a:pt x="26" y="99"/>
                </a:cubicBezTo>
                <a:cubicBezTo>
                  <a:pt x="27" y="100"/>
                  <a:pt x="28" y="99"/>
                  <a:pt x="29" y="100"/>
                </a:cubicBezTo>
                <a:cubicBezTo>
                  <a:pt x="29" y="101"/>
                  <a:pt x="26" y="102"/>
                  <a:pt x="28" y="103"/>
                </a:cubicBezTo>
                <a:cubicBezTo>
                  <a:pt x="28" y="104"/>
                  <a:pt x="26" y="103"/>
                  <a:pt x="25" y="104"/>
                </a:cubicBezTo>
                <a:cubicBezTo>
                  <a:pt x="24" y="104"/>
                  <a:pt x="23" y="104"/>
                  <a:pt x="22" y="104"/>
                </a:cubicBezTo>
                <a:cubicBezTo>
                  <a:pt x="22" y="105"/>
                  <a:pt x="21" y="105"/>
                  <a:pt x="21" y="105"/>
                </a:cubicBezTo>
                <a:cubicBezTo>
                  <a:pt x="20" y="105"/>
                  <a:pt x="19" y="105"/>
                  <a:pt x="19" y="106"/>
                </a:cubicBezTo>
                <a:cubicBezTo>
                  <a:pt x="20" y="105"/>
                  <a:pt x="20" y="102"/>
                  <a:pt x="22" y="103"/>
                </a:cubicBezTo>
                <a:cubicBezTo>
                  <a:pt x="22" y="103"/>
                  <a:pt x="23" y="103"/>
                  <a:pt x="23" y="103"/>
                </a:cubicBezTo>
                <a:cubicBezTo>
                  <a:pt x="22" y="103"/>
                  <a:pt x="21" y="103"/>
                  <a:pt x="20" y="102"/>
                </a:cubicBezTo>
                <a:cubicBezTo>
                  <a:pt x="20" y="102"/>
                  <a:pt x="20" y="102"/>
                  <a:pt x="19" y="102"/>
                </a:cubicBezTo>
                <a:cubicBezTo>
                  <a:pt x="20" y="101"/>
                  <a:pt x="22" y="101"/>
                  <a:pt x="21" y="99"/>
                </a:cubicBezTo>
                <a:cubicBezTo>
                  <a:pt x="20" y="99"/>
                  <a:pt x="20" y="99"/>
                  <a:pt x="20" y="99"/>
                </a:cubicBezTo>
                <a:cubicBezTo>
                  <a:pt x="20" y="99"/>
                  <a:pt x="21" y="99"/>
                  <a:pt x="21" y="99"/>
                </a:cubicBezTo>
                <a:cubicBezTo>
                  <a:pt x="20" y="99"/>
                  <a:pt x="20" y="99"/>
                  <a:pt x="20" y="99"/>
                </a:cubicBezTo>
                <a:cubicBezTo>
                  <a:pt x="21" y="99"/>
                  <a:pt x="21" y="99"/>
                  <a:pt x="22" y="99"/>
                </a:cubicBezTo>
                <a:cubicBezTo>
                  <a:pt x="22" y="98"/>
                  <a:pt x="22" y="98"/>
                  <a:pt x="22" y="98"/>
                </a:cubicBezTo>
                <a:cubicBezTo>
                  <a:pt x="22" y="98"/>
                  <a:pt x="22" y="98"/>
                  <a:pt x="22" y="98"/>
                </a:cubicBezTo>
                <a:cubicBezTo>
                  <a:pt x="23" y="98"/>
                  <a:pt x="22" y="97"/>
                  <a:pt x="22" y="97"/>
                </a:cubicBezTo>
                <a:cubicBezTo>
                  <a:pt x="21" y="97"/>
                  <a:pt x="23" y="94"/>
                  <a:pt x="21" y="95"/>
                </a:cubicBezTo>
                <a:cubicBezTo>
                  <a:pt x="21" y="95"/>
                  <a:pt x="21" y="95"/>
                  <a:pt x="21" y="95"/>
                </a:cubicBezTo>
                <a:cubicBezTo>
                  <a:pt x="20" y="95"/>
                  <a:pt x="20" y="95"/>
                  <a:pt x="20" y="95"/>
                </a:cubicBezTo>
                <a:cubicBezTo>
                  <a:pt x="20" y="94"/>
                  <a:pt x="20" y="93"/>
                  <a:pt x="19" y="93"/>
                </a:cubicBezTo>
                <a:cubicBezTo>
                  <a:pt x="19" y="93"/>
                  <a:pt x="19" y="93"/>
                  <a:pt x="19" y="94"/>
                </a:cubicBezTo>
                <a:cubicBezTo>
                  <a:pt x="19" y="94"/>
                  <a:pt x="19" y="94"/>
                  <a:pt x="19" y="94"/>
                </a:cubicBezTo>
                <a:cubicBezTo>
                  <a:pt x="18" y="93"/>
                  <a:pt x="20" y="91"/>
                  <a:pt x="18" y="92"/>
                </a:cubicBezTo>
                <a:cubicBezTo>
                  <a:pt x="20" y="91"/>
                  <a:pt x="18" y="87"/>
                  <a:pt x="22" y="87"/>
                </a:cubicBezTo>
                <a:close/>
                <a:moveTo>
                  <a:pt x="84" y="88"/>
                </a:moveTo>
                <a:cubicBezTo>
                  <a:pt x="83" y="89"/>
                  <a:pt x="82" y="88"/>
                  <a:pt x="82" y="88"/>
                </a:cubicBezTo>
                <a:cubicBezTo>
                  <a:pt x="82" y="89"/>
                  <a:pt x="83" y="88"/>
                  <a:pt x="84" y="88"/>
                </a:cubicBezTo>
                <a:close/>
                <a:moveTo>
                  <a:pt x="51" y="89"/>
                </a:moveTo>
                <a:cubicBezTo>
                  <a:pt x="51" y="89"/>
                  <a:pt x="51" y="90"/>
                  <a:pt x="51" y="90"/>
                </a:cubicBezTo>
                <a:cubicBezTo>
                  <a:pt x="51" y="90"/>
                  <a:pt x="51" y="90"/>
                  <a:pt x="51" y="90"/>
                </a:cubicBezTo>
                <a:cubicBezTo>
                  <a:pt x="51" y="90"/>
                  <a:pt x="50" y="89"/>
                  <a:pt x="51" y="89"/>
                </a:cubicBezTo>
                <a:close/>
                <a:moveTo>
                  <a:pt x="18" y="90"/>
                </a:moveTo>
                <a:cubicBezTo>
                  <a:pt x="18" y="90"/>
                  <a:pt x="18" y="90"/>
                  <a:pt x="18" y="89"/>
                </a:cubicBezTo>
                <a:cubicBezTo>
                  <a:pt x="18" y="90"/>
                  <a:pt x="18" y="90"/>
                  <a:pt x="18" y="90"/>
                </a:cubicBezTo>
                <a:close/>
                <a:moveTo>
                  <a:pt x="134" y="91"/>
                </a:moveTo>
                <a:cubicBezTo>
                  <a:pt x="133" y="91"/>
                  <a:pt x="133" y="91"/>
                  <a:pt x="133" y="91"/>
                </a:cubicBezTo>
                <a:cubicBezTo>
                  <a:pt x="133" y="91"/>
                  <a:pt x="134" y="90"/>
                  <a:pt x="134" y="91"/>
                </a:cubicBezTo>
                <a:close/>
                <a:moveTo>
                  <a:pt x="89" y="91"/>
                </a:moveTo>
                <a:cubicBezTo>
                  <a:pt x="92" y="91"/>
                  <a:pt x="92" y="91"/>
                  <a:pt x="92" y="91"/>
                </a:cubicBezTo>
                <a:cubicBezTo>
                  <a:pt x="89" y="91"/>
                  <a:pt x="89" y="91"/>
                  <a:pt x="89" y="91"/>
                </a:cubicBezTo>
                <a:close/>
                <a:moveTo>
                  <a:pt x="43" y="93"/>
                </a:moveTo>
                <a:cubicBezTo>
                  <a:pt x="42" y="95"/>
                  <a:pt x="42" y="95"/>
                  <a:pt x="42" y="95"/>
                </a:cubicBezTo>
                <a:cubicBezTo>
                  <a:pt x="41" y="94"/>
                  <a:pt x="41" y="94"/>
                  <a:pt x="41" y="94"/>
                </a:cubicBezTo>
                <a:cubicBezTo>
                  <a:pt x="41" y="94"/>
                  <a:pt x="41" y="93"/>
                  <a:pt x="42" y="94"/>
                </a:cubicBezTo>
                <a:cubicBezTo>
                  <a:pt x="42" y="94"/>
                  <a:pt x="42" y="94"/>
                  <a:pt x="42" y="94"/>
                </a:cubicBezTo>
                <a:cubicBezTo>
                  <a:pt x="42" y="94"/>
                  <a:pt x="42" y="92"/>
                  <a:pt x="43" y="93"/>
                </a:cubicBezTo>
                <a:close/>
                <a:moveTo>
                  <a:pt x="17" y="95"/>
                </a:moveTo>
                <a:cubicBezTo>
                  <a:pt x="17" y="95"/>
                  <a:pt x="18" y="95"/>
                  <a:pt x="18" y="95"/>
                </a:cubicBezTo>
                <a:cubicBezTo>
                  <a:pt x="18" y="95"/>
                  <a:pt x="19" y="96"/>
                  <a:pt x="19" y="96"/>
                </a:cubicBezTo>
                <a:cubicBezTo>
                  <a:pt x="18" y="97"/>
                  <a:pt x="18" y="97"/>
                  <a:pt x="18" y="97"/>
                </a:cubicBezTo>
                <a:cubicBezTo>
                  <a:pt x="18" y="98"/>
                  <a:pt x="18" y="100"/>
                  <a:pt x="17" y="100"/>
                </a:cubicBezTo>
                <a:cubicBezTo>
                  <a:pt x="16" y="101"/>
                  <a:pt x="14" y="103"/>
                  <a:pt x="12" y="102"/>
                </a:cubicBezTo>
                <a:cubicBezTo>
                  <a:pt x="12" y="100"/>
                  <a:pt x="15" y="99"/>
                  <a:pt x="13" y="98"/>
                </a:cubicBezTo>
                <a:cubicBezTo>
                  <a:pt x="14" y="97"/>
                  <a:pt x="12" y="97"/>
                  <a:pt x="13" y="96"/>
                </a:cubicBezTo>
                <a:cubicBezTo>
                  <a:pt x="14" y="97"/>
                  <a:pt x="15" y="97"/>
                  <a:pt x="15" y="96"/>
                </a:cubicBezTo>
                <a:cubicBezTo>
                  <a:pt x="15" y="96"/>
                  <a:pt x="15" y="96"/>
                  <a:pt x="15" y="96"/>
                </a:cubicBezTo>
                <a:cubicBezTo>
                  <a:pt x="15" y="95"/>
                  <a:pt x="15" y="95"/>
                  <a:pt x="15" y="95"/>
                </a:cubicBezTo>
                <a:cubicBezTo>
                  <a:pt x="16" y="95"/>
                  <a:pt x="17" y="94"/>
                  <a:pt x="17" y="95"/>
                </a:cubicBezTo>
                <a:close/>
                <a:moveTo>
                  <a:pt x="94" y="95"/>
                </a:moveTo>
                <a:cubicBezTo>
                  <a:pt x="94" y="96"/>
                  <a:pt x="94" y="96"/>
                  <a:pt x="94" y="96"/>
                </a:cubicBezTo>
                <a:cubicBezTo>
                  <a:pt x="93" y="95"/>
                  <a:pt x="93" y="95"/>
                  <a:pt x="93" y="95"/>
                </a:cubicBezTo>
                <a:cubicBezTo>
                  <a:pt x="93" y="95"/>
                  <a:pt x="94" y="95"/>
                  <a:pt x="94" y="95"/>
                </a:cubicBezTo>
                <a:close/>
                <a:moveTo>
                  <a:pt x="42" y="96"/>
                </a:moveTo>
                <a:cubicBezTo>
                  <a:pt x="41" y="95"/>
                  <a:pt x="41" y="95"/>
                  <a:pt x="41" y="95"/>
                </a:cubicBezTo>
                <a:cubicBezTo>
                  <a:pt x="42" y="95"/>
                  <a:pt x="42" y="95"/>
                  <a:pt x="42" y="95"/>
                </a:cubicBezTo>
                <a:cubicBezTo>
                  <a:pt x="42" y="96"/>
                  <a:pt x="42" y="96"/>
                  <a:pt x="42" y="96"/>
                </a:cubicBezTo>
                <a:close/>
                <a:moveTo>
                  <a:pt x="168" y="98"/>
                </a:moveTo>
                <a:cubicBezTo>
                  <a:pt x="168" y="96"/>
                  <a:pt x="168" y="96"/>
                  <a:pt x="168" y="96"/>
                </a:cubicBezTo>
                <a:cubicBezTo>
                  <a:pt x="169" y="96"/>
                  <a:pt x="168" y="97"/>
                  <a:pt x="168" y="98"/>
                </a:cubicBezTo>
                <a:close/>
                <a:moveTo>
                  <a:pt x="94" y="97"/>
                </a:moveTo>
                <a:cubicBezTo>
                  <a:pt x="93" y="99"/>
                  <a:pt x="93" y="99"/>
                  <a:pt x="93" y="99"/>
                </a:cubicBezTo>
                <a:cubicBezTo>
                  <a:pt x="94" y="97"/>
                  <a:pt x="94" y="97"/>
                  <a:pt x="94" y="97"/>
                </a:cubicBezTo>
                <a:close/>
                <a:moveTo>
                  <a:pt x="194" y="98"/>
                </a:moveTo>
                <a:cubicBezTo>
                  <a:pt x="194" y="98"/>
                  <a:pt x="194" y="99"/>
                  <a:pt x="194" y="99"/>
                </a:cubicBezTo>
                <a:cubicBezTo>
                  <a:pt x="194" y="99"/>
                  <a:pt x="194" y="98"/>
                  <a:pt x="194" y="98"/>
                </a:cubicBezTo>
                <a:close/>
                <a:moveTo>
                  <a:pt x="158" y="99"/>
                </a:moveTo>
                <a:cubicBezTo>
                  <a:pt x="158" y="99"/>
                  <a:pt x="158" y="100"/>
                  <a:pt x="158" y="100"/>
                </a:cubicBezTo>
                <a:cubicBezTo>
                  <a:pt x="157" y="100"/>
                  <a:pt x="157" y="99"/>
                  <a:pt x="157" y="99"/>
                </a:cubicBezTo>
                <a:cubicBezTo>
                  <a:pt x="157" y="98"/>
                  <a:pt x="158" y="99"/>
                  <a:pt x="158" y="99"/>
                </a:cubicBezTo>
                <a:close/>
                <a:moveTo>
                  <a:pt x="243" y="101"/>
                </a:moveTo>
                <a:cubicBezTo>
                  <a:pt x="244" y="100"/>
                  <a:pt x="244" y="100"/>
                  <a:pt x="244" y="100"/>
                </a:cubicBezTo>
                <a:cubicBezTo>
                  <a:pt x="244" y="100"/>
                  <a:pt x="244" y="100"/>
                  <a:pt x="244" y="100"/>
                </a:cubicBezTo>
                <a:cubicBezTo>
                  <a:pt x="243" y="101"/>
                  <a:pt x="243" y="101"/>
                  <a:pt x="243" y="101"/>
                </a:cubicBezTo>
                <a:close/>
                <a:moveTo>
                  <a:pt x="91" y="101"/>
                </a:moveTo>
                <a:cubicBezTo>
                  <a:pt x="91" y="100"/>
                  <a:pt x="91" y="100"/>
                  <a:pt x="91" y="100"/>
                </a:cubicBezTo>
                <a:cubicBezTo>
                  <a:pt x="92" y="100"/>
                  <a:pt x="92" y="100"/>
                  <a:pt x="92" y="100"/>
                </a:cubicBezTo>
                <a:cubicBezTo>
                  <a:pt x="91" y="101"/>
                  <a:pt x="91" y="101"/>
                  <a:pt x="91" y="101"/>
                </a:cubicBezTo>
                <a:close/>
                <a:moveTo>
                  <a:pt x="145" y="103"/>
                </a:moveTo>
                <a:cubicBezTo>
                  <a:pt x="146" y="105"/>
                  <a:pt x="147" y="105"/>
                  <a:pt x="148" y="106"/>
                </a:cubicBezTo>
                <a:cubicBezTo>
                  <a:pt x="147" y="107"/>
                  <a:pt x="146" y="105"/>
                  <a:pt x="145" y="105"/>
                </a:cubicBezTo>
                <a:cubicBezTo>
                  <a:pt x="146" y="104"/>
                  <a:pt x="145" y="104"/>
                  <a:pt x="146" y="103"/>
                </a:cubicBezTo>
                <a:cubicBezTo>
                  <a:pt x="145" y="102"/>
                  <a:pt x="145" y="102"/>
                  <a:pt x="145" y="102"/>
                </a:cubicBezTo>
                <a:cubicBezTo>
                  <a:pt x="145" y="102"/>
                  <a:pt x="147" y="103"/>
                  <a:pt x="145" y="103"/>
                </a:cubicBezTo>
                <a:close/>
                <a:moveTo>
                  <a:pt x="240" y="104"/>
                </a:moveTo>
                <a:cubicBezTo>
                  <a:pt x="240" y="104"/>
                  <a:pt x="241" y="103"/>
                  <a:pt x="242" y="102"/>
                </a:cubicBezTo>
                <a:cubicBezTo>
                  <a:pt x="241" y="102"/>
                  <a:pt x="241" y="103"/>
                  <a:pt x="240" y="104"/>
                </a:cubicBezTo>
                <a:close/>
                <a:moveTo>
                  <a:pt x="69" y="102"/>
                </a:moveTo>
                <a:cubicBezTo>
                  <a:pt x="69" y="102"/>
                  <a:pt x="69" y="102"/>
                  <a:pt x="69" y="102"/>
                </a:cubicBezTo>
                <a:cubicBezTo>
                  <a:pt x="69" y="103"/>
                  <a:pt x="69" y="103"/>
                  <a:pt x="69" y="103"/>
                </a:cubicBezTo>
                <a:cubicBezTo>
                  <a:pt x="69" y="103"/>
                  <a:pt x="69" y="103"/>
                  <a:pt x="69" y="103"/>
                </a:cubicBezTo>
                <a:cubicBezTo>
                  <a:pt x="69" y="102"/>
                  <a:pt x="69" y="102"/>
                  <a:pt x="69" y="102"/>
                </a:cubicBezTo>
                <a:close/>
                <a:moveTo>
                  <a:pt x="238" y="106"/>
                </a:moveTo>
                <a:cubicBezTo>
                  <a:pt x="237" y="107"/>
                  <a:pt x="239" y="107"/>
                  <a:pt x="239" y="108"/>
                </a:cubicBezTo>
                <a:cubicBezTo>
                  <a:pt x="238" y="109"/>
                  <a:pt x="235" y="109"/>
                  <a:pt x="237" y="111"/>
                </a:cubicBezTo>
                <a:cubicBezTo>
                  <a:pt x="235" y="110"/>
                  <a:pt x="233" y="109"/>
                  <a:pt x="232" y="110"/>
                </a:cubicBezTo>
                <a:cubicBezTo>
                  <a:pt x="232" y="112"/>
                  <a:pt x="233" y="111"/>
                  <a:pt x="234" y="112"/>
                </a:cubicBezTo>
                <a:cubicBezTo>
                  <a:pt x="233" y="113"/>
                  <a:pt x="233" y="113"/>
                  <a:pt x="233" y="113"/>
                </a:cubicBezTo>
                <a:cubicBezTo>
                  <a:pt x="233" y="112"/>
                  <a:pt x="230" y="110"/>
                  <a:pt x="232" y="109"/>
                </a:cubicBezTo>
                <a:cubicBezTo>
                  <a:pt x="232" y="109"/>
                  <a:pt x="232" y="109"/>
                  <a:pt x="232" y="109"/>
                </a:cubicBezTo>
                <a:cubicBezTo>
                  <a:pt x="232" y="109"/>
                  <a:pt x="232" y="109"/>
                  <a:pt x="233" y="109"/>
                </a:cubicBezTo>
                <a:cubicBezTo>
                  <a:pt x="234" y="108"/>
                  <a:pt x="232" y="107"/>
                  <a:pt x="233" y="106"/>
                </a:cubicBezTo>
                <a:cubicBezTo>
                  <a:pt x="233" y="105"/>
                  <a:pt x="232" y="105"/>
                  <a:pt x="232" y="103"/>
                </a:cubicBezTo>
                <a:cubicBezTo>
                  <a:pt x="234" y="104"/>
                  <a:pt x="236" y="108"/>
                  <a:pt x="238" y="106"/>
                </a:cubicBezTo>
                <a:close/>
                <a:moveTo>
                  <a:pt x="158" y="105"/>
                </a:moveTo>
                <a:cubicBezTo>
                  <a:pt x="158" y="105"/>
                  <a:pt x="158" y="104"/>
                  <a:pt x="158" y="104"/>
                </a:cubicBezTo>
                <a:cubicBezTo>
                  <a:pt x="159" y="104"/>
                  <a:pt x="159" y="104"/>
                  <a:pt x="159" y="104"/>
                </a:cubicBezTo>
                <a:cubicBezTo>
                  <a:pt x="158" y="105"/>
                  <a:pt x="158" y="105"/>
                  <a:pt x="158" y="105"/>
                </a:cubicBezTo>
                <a:close/>
                <a:moveTo>
                  <a:pt x="219" y="106"/>
                </a:moveTo>
                <a:cubicBezTo>
                  <a:pt x="219" y="106"/>
                  <a:pt x="220" y="107"/>
                  <a:pt x="219" y="107"/>
                </a:cubicBezTo>
                <a:cubicBezTo>
                  <a:pt x="219" y="106"/>
                  <a:pt x="219" y="106"/>
                  <a:pt x="219" y="106"/>
                </a:cubicBezTo>
                <a:cubicBezTo>
                  <a:pt x="219" y="106"/>
                  <a:pt x="219" y="106"/>
                  <a:pt x="219" y="106"/>
                </a:cubicBezTo>
                <a:cubicBezTo>
                  <a:pt x="218" y="106"/>
                  <a:pt x="218" y="105"/>
                  <a:pt x="219" y="105"/>
                </a:cubicBezTo>
                <a:cubicBezTo>
                  <a:pt x="219" y="105"/>
                  <a:pt x="219" y="105"/>
                  <a:pt x="219" y="106"/>
                </a:cubicBezTo>
                <a:close/>
                <a:moveTo>
                  <a:pt x="239" y="106"/>
                </a:moveTo>
                <a:cubicBezTo>
                  <a:pt x="239" y="105"/>
                  <a:pt x="239" y="105"/>
                  <a:pt x="239" y="105"/>
                </a:cubicBezTo>
                <a:cubicBezTo>
                  <a:pt x="239" y="105"/>
                  <a:pt x="239" y="105"/>
                  <a:pt x="239" y="105"/>
                </a:cubicBezTo>
                <a:cubicBezTo>
                  <a:pt x="239" y="106"/>
                  <a:pt x="239" y="106"/>
                  <a:pt x="239" y="106"/>
                </a:cubicBezTo>
                <a:close/>
                <a:moveTo>
                  <a:pt x="73" y="106"/>
                </a:moveTo>
                <a:cubicBezTo>
                  <a:pt x="73" y="107"/>
                  <a:pt x="73" y="107"/>
                  <a:pt x="73" y="107"/>
                </a:cubicBezTo>
                <a:cubicBezTo>
                  <a:pt x="71" y="106"/>
                  <a:pt x="71" y="106"/>
                  <a:pt x="71" y="106"/>
                </a:cubicBezTo>
                <a:cubicBezTo>
                  <a:pt x="72" y="106"/>
                  <a:pt x="72" y="106"/>
                  <a:pt x="73" y="106"/>
                </a:cubicBezTo>
                <a:close/>
                <a:moveTo>
                  <a:pt x="86" y="109"/>
                </a:moveTo>
                <a:cubicBezTo>
                  <a:pt x="88" y="109"/>
                  <a:pt x="87" y="107"/>
                  <a:pt x="88" y="106"/>
                </a:cubicBezTo>
                <a:cubicBezTo>
                  <a:pt x="87" y="107"/>
                  <a:pt x="88" y="109"/>
                  <a:pt x="86" y="109"/>
                </a:cubicBezTo>
                <a:close/>
                <a:moveTo>
                  <a:pt x="135" y="109"/>
                </a:moveTo>
                <a:cubicBezTo>
                  <a:pt x="134" y="109"/>
                  <a:pt x="134" y="109"/>
                  <a:pt x="134" y="110"/>
                </a:cubicBezTo>
                <a:cubicBezTo>
                  <a:pt x="133" y="110"/>
                  <a:pt x="133" y="110"/>
                  <a:pt x="133" y="110"/>
                </a:cubicBezTo>
                <a:cubicBezTo>
                  <a:pt x="133" y="111"/>
                  <a:pt x="133" y="111"/>
                  <a:pt x="133" y="111"/>
                </a:cubicBezTo>
                <a:cubicBezTo>
                  <a:pt x="133" y="111"/>
                  <a:pt x="133" y="111"/>
                  <a:pt x="133" y="111"/>
                </a:cubicBezTo>
                <a:cubicBezTo>
                  <a:pt x="133" y="111"/>
                  <a:pt x="132" y="111"/>
                  <a:pt x="132" y="111"/>
                </a:cubicBezTo>
                <a:cubicBezTo>
                  <a:pt x="133" y="110"/>
                  <a:pt x="133" y="110"/>
                  <a:pt x="133" y="110"/>
                </a:cubicBezTo>
                <a:cubicBezTo>
                  <a:pt x="132" y="110"/>
                  <a:pt x="132" y="110"/>
                  <a:pt x="132" y="110"/>
                </a:cubicBezTo>
                <a:cubicBezTo>
                  <a:pt x="133" y="110"/>
                  <a:pt x="134" y="108"/>
                  <a:pt x="135" y="109"/>
                </a:cubicBezTo>
                <a:close/>
                <a:moveTo>
                  <a:pt x="102" y="111"/>
                </a:moveTo>
                <a:cubicBezTo>
                  <a:pt x="102" y="111"/>
                  <a:pt x="102" y="112"/>
                  <a:pt x="102" y="112"/>
                </a:cubicBezTo>
                <a:cubicBezTo>
                  <a:pt x="102" y="113"/>
                  <a:pt x="102" y="113"/>
                  <a:pt x="102" y="113"/>
                </a:cubicBezTo>
                <a:cubicBezTo>
                  <a:pt x="102" y="113"/>
                  <a:pt x="101" y="113"/>
                  <a:pt x="100" y="113"/>
                </a:cubicBezTo>
                <a:cubicBezTo>
                  <a:pt x="99" y="113"/>
                  <a:pt x="100" y="114"/>
                  <a:pt x="100" y="115"/>
                </a:cubicBezTo>
                <a:cubicBezTo>
                  <a:pt x="99" y="115"/>
                  <a:pt x="99" y="114"/>
                  <a:pt x="99" y="115"/>
                </a:cubicBezTo>
                <a:cubicBezTo>
                  <a:pt x="100" y="116"/>
                  <a:pt x="100" y="118"/>
                  <a:pt x="103" y="118"/>
                </a:cubicBezTo>
                <a:cubicBezTo>
                  <a:pt x="101" y="120"/>
                  <a:pt x="104" y="121"/>
                  <a:pt x="103" y="123"/>
                </a:cubicBezTo>
                <a:cubicBezTo>
                  <a:pt x="104" y="123"/>
                  <a:pt x="103" y="124"/>
                  <a:pt x="104" y="124"/>
                </a:cubicBezTo>
                <a:cubicBezTo>
                  <a:pt x="104" y="124"/>
                  <a:pt x="104" y="124"/>
                  <a:pt x="105" y="124"/>
                </a:cubicBezTo>
                <a:cubicBezTo>
                  <a:pt x="105" y="124"/>
                  <a:pt x="105" y="124"/>
                  <a:pt x="105" y="124"/>
                </a:cubicBezTo>
                <a:cubicBezTo>
                  <a:pt x="105" y="124"/>
                  <a:pt x="105" y="124"/>
                  <a:pt x="104" y="125"/>
                </a:cubicBezTo>
                <a:cubicBezTo>
                  <a:pt x="107" y="125"/>
                  <a:pt x="105" y="128"/>
                  <a:pt x="106" y="129"/>
                </a:cubicBezTo>
                <a:cubicBezTo>
                  <a:pt x="104" y="130"/>
                  <a:pt x="102" y="130"/>
                  <a:pt x="100" y="128"/>
                </a:cubicBezTo>
                <a:cubicBezTo>
                  <a:pt x="98" y="129"/>
                  <a:pt x="99" y="127"/>
                  <a:pt x="98" y="127"/>
                </a:cubicBezTo>
                <a:cubicBezTo>
                  <a:pt x="98" y="125"/>
                  <a:pt x="98" y="125"/>
                  <a:pt x="98" y="125"/>
                </a:cubicBezTo>
                <a:cubicBezTo>
                  <a:pt x="99" y="125"/>
                  <a:pt x="98" y="123"/>
                  <a:pt x="100" y="123"/>
                </a:cubicBezTo>
                <a:cubicBezTo>
                  <a:pt x="100" y="122"/>
                  <a:pt x="99" y="123"/>
                  <a:pt x="99" y="122"/>
                </a:cubicBezTo>
                <a:cubicBezTo>
                  <a:pt x="98" y="120"/>
                  <a:pt x="95" y="119"/>
                  <a:pt x="95" y="116"/>
                </a:cubicBezTo>
                <a:cubicBezTo>
                  <a:pt x="93" y="116"/>
                  <a:pt x="93" y="114"/>
                  <a:pt x="94" y="113"/>
                </a:cubicBezTo>
                <a:cubicBezTo>
                  <a:pt x="97" y="112"/>
                  <a:pt x="98" y="109"/>
                  <a:pt x="101" y="110"/>
                </a:cubicBezTo>
                <a:cubicBezTo>
                  <a:pt x="101" y="110"/>
                  <a:pt x="102" y="110"/>
                  <a:pt x="102" y="111"/>
                </a:cubicBezTo>
                <a:close/>
                <a:moveTo>
                  <a:pt x="80" y="112"/>
                </a:moveTo>
                <a:cubicBezTo>
                  <a:pt x="80" y="112"/>
                  <a:pt x="80" y="112"/>
                  <a:pt x="81" y="112"/>
                </a:cubicBezTo>
                <a:cubicBezTo>
                  <a:pt x="81" y="113"/>
                  <a:pt x="79" y="113"/>
                  <a:pt x="80" y="114"/>
                </a:cubicBezTo>
                <a:cubicBezTo>
                  <a:pt x="80" y="114"/>
                  <a:pt x="79" y="113"/>
                  <a:pt x="79" y="114"/>
                </a:cubicBezTo>
                <a:cubicBezTo>
                  <a:pt x="81" y="116"/>
                  <a:pt x="83" y="116"/>
                  <a:pt x="85" y="118"/>
                </a:cubicBezTo>
                <a:cubicBezTo>
                  <a:pt x="86" y="118"/>
                  <a:pt x="86" y="119"/>
                  <a:pt x="86" y="120"/>
                </a:cubicBezTo>
                <a:cubicBezTo>
                  <a:pt x="87" y="121"/>
                  <a:pt x="86" y="122"/>
                  <a:pt x="85" y="122"/>
                </a:cubicBezTo>
                <a:cubicBezTo>
                  <a:pt x="83" y="122"/>
                  <a:pt x="81" y="122"/>
                  <a:pt x="79" y="121"/>
                </a:cubicBezTo>
                <a:cubicBezTo>
                  <a:pt x="79" y="121"/>
                  <a:pt x="79" y="121"/>
                  <a:pt x="78" y="121"/>
                </a:cubicBezTo>
                <a:cubicBezTo>
                  <a:pt x="78" y="121"/>
                  <a:pt x="77" y="120"/>
                  <a:pt x="77" y="120"/>
                </a:cubicBezTo>
                <a:cubicBezTo>
                  <a:pt x="74" y="120"/>
                  <a:pt x="73" y="120"/>
                  <a:pt x="71" y="122"/>
                </a:cubicBezTo>
                <a:cubicBezTo>
                  <a:pt x="71" y="122"/>
                  <a:pt x="69" y="122"/>
                  <a:pt x="68" y="122"/>
                </a:cubicBezTo>
                <a:cubicBezTo>
                  <a:pt x="69" y="123"/>
                  <a:pt x="68" y="123"/>
                  <a:pt x="68" y="124"/>
                </a:cubicBezTo>
                <a:cubicBezTo>
                  <a:pt x="67" y="123"/>
                  <a:pt x="67" y="124"/>
                  <a:pt x="66" y="124"/>
                </a:cubicBezTo>
                <a:cubicBezTo>
                  <a:pt x="66" y="123"/>
                  <a:pt x="66" y="123"/>
                  <a:pt x="66" y="123"/>
                </a:cubicBezTo>
                <a:cubicBezTo>
                  <a:pt x="67" y="123"/>
                  <a:pt x="67" y="123"/>
                  <a:pt x="67" y="122"/>
                </a:cubicBezTo>
                <a:cubicBezTo>
                  <a:pt x="68" y="123"/>
                  <a:pt x="68" y="123"/>
                  <a:pt x="68" y="123"/>
                </a:cubicBezTo>
                <a:cubicBezTo>
                  <a:pt x="68" y="122"/>
                  <a:pt x="68" y="122"/>
                  <a:pt x="68" y="122"/>
                </a:cubicBezTo>
                <a:cubicBezTo>
                  <a:pt x="67" y="122"/>
                  <a:pt x="67" y="120"/>
                  <a:pt x="66" y="119"/>
                </a:cubicBezTo>
                <a:cubicBezTo>
                  <a:pt x="66" y="119"/>
                  <a:pt x="67" y="119"/>
                  <a:pt x="67" y="118"/>
                </a:cubicBezTo>
                <a:cubicBezTo>
                  <a:pt x="68" y="118"/>
                  <a:pt x="67" y="117"/>
                  <a:pt x="68" y="116"/>
                </a:cubicBezTo>
                <a:cubicBezTo>
                  <a:pt x="67" y="116"/>
                  <a:pt x="67" y="116"/>
                  <a:pt x="67" y="116"/>
                </a:cubicBezTo>
                <a:cubicBezTo>
                  <a:pt x="68" y="116"/>
                  <a:pt x="68" y="115"/>
                  <a:pt x="68" y="115"/>
                </a:cubicBezTo>
                <a:cubicBezTo>
                  <a:pt x="68" y="115"/>
                  <a:pt x="68" y="115"/>
                  <a:pt x="68" y="115"/>
                </a:cubicBezTo>
                <a:cubicBezTo>
                  <a:pt x="68" y="113"/>
                  <a:pt x="70" y="113"/>
                  <a:pt x="71" y="111"/>
                </a:cubicBezTo>
                <a:cubicBezTo>
                  <a:pt x="71" y="112"/>
                  <a:pt x="71" y="112"/>
                  <a:pt x="71" y="112"/>
                </a:cubicBezTo>
                <a:cubicBezTo>
                  <a:pt x="71" y="112"/>
                  <a:pt x="71" y="111"/>
                  <a:pt x="72" y="111"/>
                </a:cubicBezTo>
                <a:cubicBezTo>
                  <a:pt x="71" y="112"/>
                  <a:pt x="72" y="112"/>
                  <a:pt x="72" y="113"/>
                </a:cubicBezTo>
                <a:cubicBezTo>
                  <a:pt x="74" y="113"/>
                  <a:pt x="74" y="113"/>
                  <a:pt x="74" y="113"/>
                </a:cubicBezTo>
                <a:cubicBezTo>
                  <a:pt x="73" y="114"/>
                  <a:pt x="73" y="114"/>
                  <a:pt x="73" y="114"/>
                </a:cubicBezTo>
                <a:cubicBezTo>
                  <a:pt x="75" y="114"/>
                  <a:pt x="73" y="116"/>
                  <a:pt x="75" y="116"/>
                </a:cubicBezTo>
                <a:cubicBezTo>
                  <a:pt x="76" y="115"/>
                  <a:pt x="77" y="114"/>
                  <a:pt x="79" y="114"/>
                </a:cubicBezTo>
                <a:cubicBezTo>
                  <a:pt x="79" y="114"/>
                  <a:pt x="78" y="114"/>
                  <a:pt x="78" y="113"/>
                </a:cubicBezTo>
                <a:cubicBezTo>
                  <a:pt x="78" y="114"/>
                  <a:pt x="77" y="114"/>
                  <a:pt x="76" y="114"/>
                </a:cubicBezTo>
                <a:cubicBezTo>
                  <a:pt x="75" y="113"/>
                  <a:pt x="75" y="113"/>
                  <a:pt x="75" y="113"/>
                </a:cubicBezTo>
                <a:cubicBezTo>
                  <a:pt x="76" y="111"/>
                  <a:pt x="78" y="112"/>
                  <a:pt x="79" y="110"/>
                </a:cubicBezTo>
                <a:cubicBezTo>
                  <a:pt x="80" y="110"/>
                  <a:pt x="81" y="111"/>
                  <a:pt x="82" y="110"/>
                </a:cubicBezTo>
                <a:cubicBezTo>
                  <a:pt x="80" y="112"/>
                  <a:pt x="80" y="112"/>
                  <a:pt x="80" y="112"/>
                </a:cubicBezTo>
                <a:close/>
                <a:moveTo>
                  <a:pt x="114" y="113"/>
                </a:moveTo>
                <a:cubicBezTo>
                  <a:pt x="114" y="114"/>
                  <a:pt x="114" y="114"/>
                  <a:pt x="113" y="115"/>
                </a:cubicBezTo>
                <a:cubicBezTo>
                  <a:pt x="112" y="115"/>
                  <a:pt x="112" y="114"/>
                  <a:pt x="111" y="114"/>
                </a:cubicBezTo>
                <a:cubicBezTo>
                  <a:pt x="111" y="112"/>
                  <a:pt x="111" y="112"/>
                  <a:pt x="111" y="112"/>
                </a:cubicBezTo>
                <a:cubicBezTo>
                  <a:pt x="111" y="112"/>
                  <a:pt x="111" y="112"/>
                  <a:pt x="111" y="112"/>
                </a:cubicBezTo>
                <a:cubicBezTo>
                  <a:pt x="112" y="111"/>
                  <a:pt x="112" y="111"/>
                  <a:pt x="112" y="111"/>
                </a:cubicBezTo>
                <a:cubicBezTo>
                  <a:pt x="112" y="112"/>
                  <a:pt x="113" y="112"/>
                  <a:pt x="113" y="112"/>
                </a:cubicBezTo>
                <a:cubicBezTo>
                  <a:pt x="114" y="111"/>
                  <a:pt x="114" y="111"/>
                  <a:pt x="113" y="110"/>
                </a:cubicBezTo>
                <a:cubicBezTo>
                  <a:pt x="114" y="111"/>
                  <a:pt x="114" y="112"/>
                  <a:pt x="114" y="113"/>
                </a:cubicBezTo>
                <a:close/>
                <a:moveTo>
                  <a:pt x="234" y="114"/>
                </a:moveTo>
                <a:cubicBezTo>
                  <a:pt x="234" y="114"/>
                  <a:pt x="234" y="114"/>
                  <a:pt x="234" y="114"/>
                </a:cubicBezTo>
                <a:cubicBezTo>
                  <a:pt x="236" y="115"/>
                  <a:pt x="237" y="117"/>
                  <a:pt x="237" y="119"/>
                </a:cubicBezTo>
                <a:cubicBezTo>
                  <a:pt x="236" y="119"/>
                  <a:pt x="236" y="120"/>
                  <a:pt x="235" y="120"/>
                </a:cubicBezTo>
                <a:cubicBezTo>
                  <a:pt x="237" y="122"/>
                  <a:pt x="235" y="124"/>
                  <a:pt x="237" y="126"/>
                </a:cubicBezTo>
                <a:cubicBezTo>
                  <a:pt x="236" y="126"/>
                  <a:pt x="237" y="127"/>
                  <a:pt x="236" y="127"/>
                </a:cubicBezTo>
                <a:cubicBezTo>
                  <a:pt x="235" y="127"/>
                  <a:pt x="236" y="126"/>
                  <a:pt x="235" y="126"/>
                </a:cubicBezTo>
                <a:cubicBezTo>
                  <a:pt x="235" y="127"/>
                  <a:pt x="234" y="127"/>
                  <a:pt x="234" y="128"/>
                </a:cubicBezTo>
                <a:cubicBezTo>
                  <a:pt x="234" y="127"/>
                  <a:pt x="234" y="127"/>
                  <a:pt x="234" y="127"/>
                </a:cubicBezTo>
                <a:cubicBezTo>
                  <a:pt x="234" y="129"/>
                  <a:pt x="231" y="127"/>
                  <a:pt x="231" y="128"/>
                </a:cubicBezTo>
                <a:cubicBezTo>
                  <a:pt x="231" y="129"/>
                  <a:pt x="231" y="129"/>
                  <a:pt x="231" y="129"/>
                </a:cubicBezTo>
                <a:cubicBezTo>
                  <a:pt x="230" y="129"/>
                  <a:pt x="230" y="132"/>
                  <a:pt x="229" y="130"/>
                </a:cubicBezTo>
                <a:cubicBezTo>
                  <a:pt x="229" y="130"/>
                  <a:pt x="229" y="129"/>
                  <a:pt x="229" y="129"/>
                </a:cubicBezTo>
                <a:cubicBezTo>
                  <a:pt x="228" y="129"/>
                  <a:pt x="228" y="129"/>
                  <a:pt x="228" y="129"/>
                </a:cubicBezTo>
                <a:cubicBezTo>
                  <a:pt x="228" y="129"/>
                  <a:pt x="228" y="129"/>
                  <a:pt x="228" y="129"/>
                </a:cubicBezTo>
                <a:cubicBezTo>
                  <a:pt x="229" y="129"/>
                  <a:pt x="229" y="129"/>
                  <a:pt x="229" y="129"/>
                </a:cubicBezTo>
                <a:cubicBezTo>
                  <a:pt x="229" y="129"/>
                  <a:pt x="229" y="129"/>
                  <a:pt x="229" y="129"/>
                </a:cubicBezTo>
                <a:cubicBezTo>
                  <a:pt x="229" y="128"/>
                  <a:pt x="228" y="128"/>
                  <a:pt x="228" y="128"/>
                </a:cubicBezTo>
                <a:cubicBezTo>
                  <a:pt x="227" y="129"/>
                  <a:pt x="226" y="129"/>
                  <a:pt x="225" y="129"/>
                </a:cubicBezTo>
                <a:cubicBezTo>
                  <a:pt x="225" y="129"/>
                  <a:pt x="225" y="129"/>
                  <a:pt x="225" y="129"/>
                </a:cubicBezTo>
                <a:cubicBezTo>
                  <a:pt x="225" y="129"/>
                  <a:pt x="224" y="130"/>
                  <a:pt x="224" y="130"/>
                </a:cubicBezTo>
                <a:cubicBezTo>
                  <a:pt x="224" y="130"/>
                  <a:pt x="223" y="130"/>
                  <a:pt x="223" y="131"/>
                </a:cubicBezTo>
                <a:cubicBezTo>
                  <a:pt x="223" y="131"/>
                  <a:pt x="224" y="131"/>
                  <a:pt x="224" y="131"/>
                </a:cubicBezTo>
                <a:cubicBezTo>
                  <a:pt x="224" y="131"/>
                  <a:pt x="224" y="131"/>
                  <a:pt x="224" y="132"/>
                </a:cubicBezTo>
                <a:cubicBezTo>
                  <a:pt x="226" y="132"/>
                  <a:pt x="223" y="134"/>
                  <a:pt x="224" y="135"/>
                </a:cubicBezTo>
                <a:cubicBezTo>
                  <a:pt x="224" y="135"/>
                  <a:pt x="224" y="136"/>
                  <a:pt x="224" y="136"/>
                </a:cubicBezTo>
                <a:cubicBezTo>
                  <a:pt x="224" y="136"/>
                  <a:pt x="224" y="135"/>
                  <a:pt x="223" y="135"/>
                </a:cubicBezTo>
                <a:cubicBezTo>
                  <a:pt x="223" y="135"/>
                  <a:pt x="223" y="136"/>
                  <a:pt x="223" y="136"/>
                </a:cubicBezTo>
                <a:cubicBezTo>
                  <a:pt x="223" y="135"/>
                  <a:pt x="222" y="134"/>
                  <a:pt x="223" y="133"/>
                </a:cubicBezTo>
                <a:cubicBezTo>
                  <a:pt x="223" y="133"/>
                  <a:pt x="223" y="132"/>
                  <a:pt x="222" y="132"/>
                </a:cubicBezTo>
                <a:cubicBezTo>
                  <a:pt x="222" y="132"/>
                  <a:pt x="222" y="132"/>
                  <a:pt x="222" y="132"/>
                </a:cubicBezTo>
                <a:cubicBezTo>
                  <a:pt x="222" y="132"/>
                  <a:pt x="222" y="132"/>
                  <a:pt x="222" y="132"/>
                </a:cubicBezTo>
                <a:cubicBezTo>
                  <a:pt x="222" y="133"/>
                  <a:pt x="222" y="133"/>
                  <a:pt x="222" y="133"/>
                </a:cubicBezTo>
                <a:cubicBezTo>
                  <a:pt x="222" y="133"/>
                  <a:pt x="222" y="133"/>
                  <a:pt x="222" y="133"/>
                </a:cubicBezTo>
                <a:cubicBezTo>
                  <a:pt x="221" y="131"/>
                  <a:pt x="224" y="131"/>
                  <a:pt x="223" y="129"/>
                </a:cubicBezTo>
                <a:cubicBezTo>
                  <a:pt x="224" y="129"/>
                  <a:pt x="224" y="128"/>
                  <a:pt x="225" y="127"/>
                </a:cubicBezTo>
                <a:cubicBezTo>
                  <a:pt x="226" y="127"/>
                  <a:pt x="228" y="126"/>
                  <a:pt x="229" y="127"/>
                </a:cubicBezTo>
                <a:cubicBezTo>
                  <a:pt x="229" y="126"/>
                  <a:pt x="230" y="126"/>
                  <a:pt x="230" y="126"/>
                </a:cubicBezTo>
                <a:cubicBezTo>
                  <a:pt x="229" y="125"/>
                  <a:pt x="230" y="123"/>
                  <a:pt x="230" y="122"/>
                </a:cubicBezTo>
                <a:cubicBezTo>
                  <a:pt x="230" y="123"/>
                  <a:pt x="230" y="123"/>
                  <a:pt x="230" y="123"/>
                </a:cubicBezTo>
                <a:cubicBezTo>
                  <a:pt x="230" y="124"/>
                  <a:pt x="231" y="123"/>
                  <a:pt x="232" y="123"/>
                </a:cubicBezTo>
                <a:cubicBezTo>
                  <a:pt x="233" y="122"/>
                  <a:pt x="233" y="120"/>
                  <a:pt x="234" y="118"/>
                </a:cubicBezTo>
                <a:cubicBezTo>
                  <a:pt x="234" y="117"/>
                  <a:pt x="233" y="117"/>
                  <a:pt x="233" y="116"/>
                </a:cubicBezTo>
                <a:cubicBezTo>
                  <a:pt x="233" y="116"/>
                  <a:pt x="233" y="116"/>
                  <a:pt x="233" y="116"/>
                </a:cubicBezTo>
                <a:cubicBezTo>
                  <a:pt x="233" y="115"/>
                  <a:pt x="233" y="115"/>
                  <a:pt x="233" y="114"/>
                </a:cubicBezTo>
                <a:cubicBezTo>
                  <a:pt x="233" y="114"/>
                  <a:pt x="233" y="114"/>
                  <a:pt x="234" y="114"/>
                </a:cubicBezTo>
                <a:close/>
                <a:moveTo>
                  <a:pt x="40" y="120"/>
                </a:moveTo>
                <a:cubicBezTo>
                  <a:pt x="39" y="122"/>
                  <a:pt x="39" y="122"/>
                  <a:pt x="39" y="122"/>
                </a:cubicBezTo>
                <a:cubicBezTo>
                  <a:pt x="39" y="121"/>
                  <a:pt x="38" y="120"/>
                  <a:pt x="39" y="119"/>
                </a:cubicBezTo>
                <a:cubicBezTo>
                  <a:pt x="40" y="119"/>
                  <a:pt x="40" y="120"/>
                  <a:pt x="40" y="120"/>
                </a:cubicBezTo>
                <a:close/>
                <a:moveTo>
                  <a:pt x="125" y="121"/>
                </a:moveTo>
                <a:cubicBezTo>
                  <a:pt x="125" y="121"/>
                  <a:pt x="125" y="121"/>
                  <a:pt x="125" y="121"/>
                </a:cubicBezTo>
                <a:cubicBezTo>
                  <a:pt x="124" y="121"/>
                  <a:pt x="124" y="121"/>
                  <a:pt x="124" y="121"/>
                </a:cubicBezTo>
                <a:cubicBezTo>
                  <a:pt x="124" y="121"/>
                  <a:pt x="125" y="121"/>
                  <a:pt x="125" y="121"/>
                </a:cubicBezTo>
                <a:close/>
                <a:moveTo>
                  <a:pt x="40" y="123"/>
                </a:moveTo>
                <a:cubicBezTo>
                  <a:pt x="40" y="124"/>
                  <a:pt x="40" y="125"/>
                  <a:pt x="40" y="126"/>
                </a:cubicBezTo>
                <a:cubicBezTo>
                  <a:pt x="39" y="126"/>
                  <a:pt x="39" y="126"/>
                  <a:pt x="39" y="126"/>
                </a:cubicBezTo>
                <a:cubicBezTo>
                  <a:pt x="39" y="125"/>
                  <a:pt x="37" y="123"/>
                  <a:pt x="39" y="122"/>
                </a:cubicBezTo>
                <a:cubicBezTo>
                  <a:pt x="40" y="122"/>
                  <a:pt x="40" y="123"/>
                  <a:pt x="40" y="123"/>
                </a:cubicBezTo>
                <a:close/>
                <a:moveTo>
                  <a:pt x="59" y="128"/>
                </a:moveTo>
                <a:cubicBezTo>
                  <a:pt x="60" y="128"/>
                  <a:pt x="60" y="128"/>
                  <a:pt x="60" y="128"/>
                </a:cubicBezTo>
                <a:cubicBezTo>
                  <a:pt x="59" y="128"/>
                  <a:pt x="59" y="128"/>
                  <a:pt x="59" y="128"/>
                </a:cubicBezTo>
                <a:close/>
                <a:moveTo>
                  <a:pt x="228" y="130"/>
                </a:moveTo>
                <a:cubicBezTo>
                  <a:pt x="228" y="131"/>
                  <a:pt x="228" y="131"/>
                  <a:pt x="228" y="131"/>
                </a:cubicBezTo>
                <a:cubicBezTo>
                  <a:pt x="228" y="131"/>
                  <a:pt x="227" y="131"/>
                  <a:pt x="227" y="131"/>
                </a:cubicBezTo>
                <a:cubicBezTo>
                  <a:pt x="227" y="131"/>
                  <a:pt x="226" y="131"/>
                  <a:pt x="226" y="132"/>
                </a:cubicBezTo>
                <a:cubicBezTo>
                  <a:pt x="226" y="132"/>
                  <a:pt x="226" y="132"/>
                  <a:pt x="226" y="132"/>
                </a:cubicBezTo>
                <a:cubicBezTo>
                  <a:pt x="225" y="132"/>
                  <a:pt x="226" y="131"/>
                  <a:pt x="225" y="131"/>
                </a:cubicBezTo>
                <a:cubicBezTo>
                  <a:pt x="225" y="129"/>
                  <a:pt x="227" y="131"/>
                  <a:pt x="227" y="129"/>
                </a:cubicBezTo>
                <a:cubicBezTo>
                  <a:pt x="228" y="130"/>
                  <a:pt x="228" y="130"/>
                  <a:pt x="228" y="130"/>
                </a:cubicBezTo>
                <a:close/>
                <a:moveTo>
                  <a:pt x="65" y="133"/>
                </a:moveTo>
                <a:cubicBezTo>
                  <a:pt x="64" y="134"/>
                  <a:pt x="63" y="133"/>
                  <a:pt x="61" y="133"/>
                </a:cubicBezTo>
                <a:cubicBezTo>
                  <a:pt x="62" y="133"/>
                  <a:pt x="62" y="133"/>
                  <a:pt x="62" y="133"/>
                </a:cubicBezTo>
                <a:cubicBezTo>
                  <a:pt x="63" y="133"/>
                  <a:pt x="64" y="133"/>
                  <a:pt x="65" y="133"/>
                </a:cubicBezTo>
                <a:close/>
                <a:moveTo>
                  <a:pt x="77" y="133"/>
                </a:moveTo>
                <a:cubicBezTo>
                  <a:pt x="77" y="134"/>
                  <a:pt x="76" y="134"/>
                  <a:pt x="75" y="134"/>
                </a:cubicBezTo>
                <a:cubicBezTo>
                  <a:pt x="75" y="134"/>
                  <a:pt x="75" y="134"/>
                  <a:pt x="74" y="134"/>
                </a:cubicBezTo>
                <a:cubicBezTo>
                  <a:pt x="75" y="133"/>
                  <a:pt x="76" y="133"/>
                  <a:pt x="77" y="133"/>
                </a:cubicBezTo>
                <a:close/>
                <a:moveTo>
                  <a:pt x="206" y="133"/>
                </a:moveTo>
                <a:cubicBezTo>
                  <a:pt x="205" y="133"/>
                  <a:pt x="205" y="133"/>
                  <a:pt x="205" y="133"/>
                </a:cubicBezTo>
                <a:cubicBezTo>
                  <a:pt x="206" y="133"/>
                  <a:pt x="206" y="133"/>
                  <a:pt x="205" y="133"/>
                </a:cubicBezTo>
                <a:cubicBezTo>
                  <a:pt x="206" y="133"/>
                  <a:pt x="206" y="133"/>
                  <a:pt x="206" y="133"/>
                </a:cubicBezTo>
                <a:cubicBezTo>
                  <a:pt x="206" y="133"/>
                  <a:pt x="206" y="133"/>
                  <a:pt x="206" y="133"/>
                </a:cubicBezTo>
                <a:close/>
                <a:moveTo>
                  <a:pt x="208" y="137"/>
                </a:moveTo>
                <a:cubicBezTo>
                  <a:pt x="208" y="137"/>
                  <a:pt x="208" y="137"/>
                  <a:pt x="208" y="137"/>
                </a:cubicBezTo>
                <a:cubicBezTo>
                  <a:pt x="208" y="137"/>
                  <a:pt x="207" y="137"/>
                  <a:pt x="208" y="136"/>
                </a:cubicBezTo>
                <a:cubicBezTo>
                  <a:pt x="208" y="136"/>
                  <a:pt x="208" y="137"/>
                  <a:pt x="208" y="137"/>
                </a:cubicBezTo>
                <a:close/>
                <a:moveTo>
                  <a:pt x="203" y="141"/>
                </a:moveTo>
                <a:cubicBezTo>
                  <a:pt x="203" y="141"/>
                  <a:pt x="203" y="142"/>
                  <a:pt x="203" y="142"/>
                </a:cubicBezTo>
                <a:cubicBezTo>
                  <a:pt x="202" y="140"/>
                  <a:pt x="202" y="140"/>
                  <a:pt x="202" y="140"/>
                </a:cubicBezTo>
                <a:cubicBezTo>
                  <a:pt x="202" y="141"/>
                  <a:pt x="203" y="141"/>
                  <a:pt x="203" y="141"/>
                </a:cubicBezTo>
                <a:close/>
                <a:moveTo>
                  <a:pt x="197" y="142"/>
                </a:moveTo>
                <a:cubicBezTo>
                  <a:pt x="197" y="142"/>
                  <a:pt x="196" y="142"/>
                  <a:pt x="196" y="141"/>
                </a:cubicBezTo>
                <a:cubicBezTo>
                  <a:pt x="196" y="141"/>
                  <a:pt x="196" y="141"/>
                  <a:pt x="196" y="141"/>
                </a:cubicBezTo>
                <a:cubicBezTo>
                  <a:pt x="196" y="141"/>
                  <a:pt x="196" y="142"/>
                  <a:pt x="197" y="141"/>
                </a:cubicBezTo>
                <a:cubicBezTo>
                  <a:pt x="197" y="141"/>
                  <a:pt x="197" y="141"/>
                  <a:pt x="197" y="141"/>
                </a:cubicBezTo>
                <a:cubicBezTo>
                  <a:pt x="197" y="142"/>
                  <a:pt x="197" y="142"/>
                  <a:pt x="197" y="142"/>
                </a:cubicBezTo>
                <a:close/>
                <a:moveTo>
                  <a:pt x="196" y="158"/>
                </a:moveTo>
                <a:cubicBezTo>
                  <a:pt x="196" y="159"/>
                  <a:pt x="196" y="160"/>
                  <a:pt x="195" y="160"/>
                </a:cubicBezTo>
                <a:cubicBezTo>
                  <a:pt x="194" y="160"/>
                  <a:pt x="193" y="160"/>
                  <a:pt x="193" y="159"/>
                </a:cubicBezTo>
                <a:cubicBezTo>
                  <a:pt x="193" y="158"/>
                  <a:pt x="195" y="157"/>
                  <a:pt x="196" y="158"/>
                </a:cubicBezTo>
                <a:close/>
                <a:moveTo>
                  <a:pt x="110" y="170"/>
                </a:moveTo>
                <a:cubicBezTo>
                  <a:pt x="110" y="170"/>
                  <a:pt x="110" y="170"/>
                  <a:pt x="110" y="170"/>
                </a:cubicBezTo>
                <a:cubicBezTo>
                  <a:pt x="110" y="170"/>
                  <a:pt x="110" y="171"/>
                  <a:pt x="109" y="171"/>
                </a:cubicBezTo>
                <a:cubicBezTo>
                  <a:pt x="109" y="170"/>
                  <a:pt x="109" y="170"/>
                  <a:pt x="109" y="170"/>
                </a:cubicBezTo>
                <a:cubicBezTo>
                  <a:pt x="109" y="170"/>
                  <a:pt x="109" y="170"/>
                  <a:pt x="110" y="170"/>
                </a:cubicBezTo>
                <a:close/>
                <a:moveTo>
                  <a:pt x="34" y="174"/>
                </a:moveTo>
                <a:cubicBezTo>
                  <a:pt x="34" y="175"/>
                  <a:pt x="34" y="175"/>
                  <a:pt x="34" y="175"/>
                </a:cubicBezTo>
                <a:cubicBezTo>
                  <a:pt x="33" y="175"/>
                  <a:pt x="33" y="175"/>
                  <a:pt x="33" y="175"/>
                </a:cubicBezTo>
                <a:cubicBezTo>
                  <a:pt x="33" y="174"/>
                  <a:pt x="33" y="174"/>
                  <a:pt x="33" y="174"/>
                </a:cubicBezTo>
                <a:cubicBezTo>
                  <a:pt x="34" y="174"/>
                  <a:pt x="34" y="174"/>
                  <a:pt x="34" y="174"/>
                </a:cubicBezTo>
                <a:cubicBezTo>
                  <a:pt x="34" y="174"/>
                  <a:pt x="34" y="174"/>
                  <a:pt x="34" y="174"/>
                </a:cubicBezTo>
                <a:close/>
                <a:moveTo>
                  <a:pt x="222" y="176"/>
                </a:moveTo>
                <a:cubicBezTo>
                  <a:pt x="221" y="177"/>
                  <a:pt x="223" y="178"/>
                  <a:pt x="222" y="179"/>
                </a:cubicBezTo>
                <a:cubicBezTo>
                  <a:pt x="222" y="179"/>
                  <a:pt x="221" y="179"/>
                  <a:pt x="221" y="178"/>
                </a:cubicBezTo>
                <a:cubicBezTo>
                  <a:pt x="220" y="179"/>
                  <a:pt x="220" y="179"/>
                  <a:pt x="221" y="180"/>
                </a:cubicBezTo>
                <a:cubicBezTo>
                  <a:pt x="221" y="180"/>
                  <a:pt x="221" y="181"/>
                  <a:pt x="220" y="181"/>
                </a:cubicBezTo>
                <a:cubicBezTo>
                  <a:pt x="220" y="181"/>
                  <a:pt x="220" y="181"/>
                  <a:pt x="220" y="181"/>
                </a:cubicBezTo>
                <a:cubicBezTo>
                  <a:pt x="220" y="181"/>
                  <a:pt x="219" y="181"/>
                  <a:pt x="219" y="180"/>
                </a:cubicBezTo>
                <a:cubicBezTo>
                  <a:pt x="217" y="180"/>
                  <a:pt x="220" y="178"/>
                  <a:pt x="218" y="178"/>
                </a:cubicBezTo>
                <a:cubicBezTo>
                  <a:pt x="217" y="178"/>
                  <a:pt x="216" y="179"/>
                  <a:pt x="216" y="178"/>
                </a:cubicBezTo>
                <a:cubicBezTo>
                  <a:pt x="216" y="178"/>
                  <a:pt x="215" y="178"/>
                  <a:pt x="215" y="179"/>
                </a:cubicBezTo>
                <a:cubicBezTo>
                  <a:pt x="215" y="179"/>
                  <a:pt x="215" y="179"/>
                  <a:pt x="215" y="179"/>
                </a:cubicBezTo>
                <a:cubicBezTo>
                  <a:pt x="215" y="177"/>
                  <a:pt x="217" y="178"/>
                  <a:pt x="217" y="176"/>
                </a:cubicBezTo>
                <a:cubicBezTo>
                  <a:pt x="217" y="178"/>
                  <a:pt x="219" y="177"/>
                  <a:pt x="219" y="176"/>
                </a:cubicBezTo>
                <a:cubicBezTo>
                  <a:pt x="219" y="176"/>
                  <a:pt x="219" y="176"/>
                  <a:pt x="219" y="176"/>
                </a:cubicBezTo>
                <a:cubicBezTo>
                  <a:pt x="220" y="176"/>
                  <a:pt x="220" y="175"/>
                  <a:pt x="220" y="175"/>
                </a:cubicBezTo>
                <a:cubicBezTo>
                  <a:pt x="221" y="175"/>
                  <a:pt x="221" y="175"/>
                  <a:pt x="222" y="176"/>
                </a:cubicBezTo>
                <a:close/>
                <a:moveTo>
                  <a:pt x="211" y="182"/>
                </a:moveTo>
                <a:cubicBezTo>
                  <a:pt x="210" y="182"/>
                  <a:pt x="209" y="182"/>
                  <a:pt x="209" y="183"/>
                </a:cubicBezTo>
                <a:cubicBezTo>
                  <a:pt x="209" y="183"/>
                  <a:pt x="209" y="183"/>
                  <a:pt x="209" y="183"/>
                </a:cubicBezTo>
                <a:cubicBezTo>
                  <a:pt x="209" y="184"/>
                  <a:pt x="209" y="184"/>
                  <a:pt x="209" y="184"/>
                </a:cubicBezTo>
                <a:cubicBezTo>
                  <a:pt x="208" y="183"/>
                  <a:pt x="208" y="183"/>
                  <a:pt x="208" y="183"/>
                </a:cubicBezTo>
                <a:cubicBezTo>
                  <a:pt x="208" y="184"/>
                  <a:pt x="208" y="184"/>
                  <a:pt x="208" y="185"/>
                </a:cubicBezTo>
                <a:cubicBezTo>
                  <a:pt x="208" y="186"/>
                  <a:pt x="209" y="187"/>
                  <a:pt x="208" y="187"/>
                </a:cubicBezTo>
                <a:cubicBezTo>
                  <a:pt x="210" y="189"/>
                  <a:pt x="210" y="189"/>
                  <a:pt x="210" y="189"/>
                </a:cubicBezTo>
                <a:cubicBezTo>
                  <a:pt x="207" y="188"/>
                  <a:pt x="208" y="192"/>
                  <a:pt x="206" y="193"/>
                </a:cubicBezTo>
                <a:cubicBezTo>
                  <a:pt x="207" y="195"/>
                  <a:pt x="205" y="195"/>
                  <a:pt x="206" y="196"/>
                </a:cubicBezTo>
                <a:cubicBezTo>
                  <a:pt x="206" y="196"/>
                  <a:pt x="206" y="196"/>
                  <a:pt x="206" y="196"/>
                </a:cubicBezTo>
                <a:cubicBezTo>
                  <a:pt x="203" y="199"/>
                  <a:pt x="202" y="193"/>
                  <a:pt x="200" y="196"/>
                </a:cubicBezTo>
                <a:cubicBezTo>
                  <a:pt x="199" y="196"/>
                  <a:pt x="200" y="195"/>
                  <a:pt x="199" y="195"/>
                </a:cubicBezTo>
                <a:cubicBezTo>
                  <a:pt x="199" y="195"/>
                  <a:pt x="198" y="195"/>
                  <a:pt x="197" y="195"/>
                </a:cubicBezTo>
                <a:cubicBezTo>
                  <a:pt x="198" y="194"/>
                  <a:pt x="196" y="193"/>
                  <a:pt x="197" y="193"/>
                </a:cubicBezTo>
                <a:cubicBezTo>
                  <a:pt x="197" y="192"/>
                  <a:pt x="197" y="192"/>
                  <a:pt x="197" y="192"/>
                </a:cubicBezTo>
                <a:cubicBezTo>
                  <a:pt x="196" y="192"/>
                  <a:pt x="196" y="192"/>
                  <a:pt x="196" y="192"/>
                </a:cubicBezTo>
                <a:cubicBezTo>
                  <a:pt x="196" y="191"/>
                  <a:pt x="195" y="189"/>
                  <a:pt x="196" y="188"/>
                </a:cubicBezTo>
                <a:cubicBezTo>
                  <a:pt x="197" y="188"/>
                  <a:pt x="199" y="189"/>
                  <a:pt x="199" y="186"/>
                </a:cubicBezTo>
                <a:cubicBezTo>
                  <a:pt x="202" y="186"/>
                  <a:pt x="202" y="182"/>
                  <a:pt x="205" y="182"/>
                </a:cubicBezTo>
                <a:cubicBezTo>
                  <a:pt x="205" y="182"/>
                  <a:pt x="205" y="182"/>
                  <a:pt x="205" y="182"/>
                </a:cubicBezTo>
                <a:cubicBezTo>
                  <a:pt x="207" y="182"/>
                  <a:pt x="206" y="178"/>
                  <a:pt x="208" y="180"/>
                </a:cubicBezTo>
                <a:cubicBezTo>
                  <a:pt x="208" y="182"/>
                  <a:pt x="210" y="181"/>
                  <a:pt x="211" y="182"/>
                </a:cubicBezTo>
                <a:close/>
                <a:moveTo>
                  <a:pt x="178" y="184"/>
                </a:moveTo>
                <a:cubicBezTo>
                  <a:pt x="180" y="184"/>
                  <a:pt x="181" y="186"/>
                  <a:pt x="183" y="187"/>
                </a:cubicBezTo>
                <a:cubicBezTo>
                  <a:pt x="183" y="188"/>
                  <a:pt x="183" y="188"/>
                  <a:pt x="183" y="188"/>
                </a:cubicBezTo>
                <a:cubicBezTo>
                  <a:pt x="184" y="187"/>
                  <a:pt x="184" y="187"/>
                  <a:pt x="184" y="187"/>
                </a:cubicBezTo>
                <a:cubicBezTo>
                  <a:pt x="184" y="188"/>
                  <a:pt x="184" y="188"/>
                  <a:pt x="184" y="188"/>
                </a:cubicBezTo>
                <a:cubicBezTo>
                  <a:pt x="185" y="188"/>
                  <a:pt x="185" y="188"/>
                  <a:pt x="185" y="188"/>
                </a:cubicBezTo>
                <a:cubicBezTo>
                  <a:pt x="185" y="188"/>
                  <a:pt x="186" y="189"/>
                  <a:pt x="186" y="189"/>
                </a:cubicBezTo>
                <a:cubicBezTo>
                  <a:pt x="186" y="189"/>
                  <a:pt x="186" y="190"/>
                  <a:pt x="186" y="190"/>
                </a:cubicBezTo>
                <a:cubicBezTo>
                  <a:pt x="187" y="190"/>
                  <a:pt x="187" y="190"/>
                  <a:pt x="187" y="190"/>
                </a:cubicBezTo>
                <a:cubicBezTo>
                  <a:pt x="187" y="191"/>
                  <a:pt x="187" y="191"/>
                  <a:pt x="187" y="191"/>
                </a:cubicBezTo>
                <a:cubicBezTo>
                  <a:pt x="187" y="190"/>
                  <a:pt x="187" y="191"/>
                  <a:pt x="186" y="191"/>
                </a:cubicBezTo>
                <a:cubicBezTo>
                  <a:pt x="187" y="191"/>
                  <a:pt x="187" y="191"/>
                  <a:pt x="187" y="191"/>
                </a:cubicBezTo>
                <a:cubicBezTo>
                  <a:pt x="186" y="192"/>
                  <a:pt x="186" y="192"/>
                  <a:pt x="186" y="192"/>
                </a:cubicBezTo>
                <a:cubicBezTo>
                  <a:pt x="188" y="192"/>
                  <a:pt x="188" y="194"/>
                  <a:pt x="190" y="194"/>
                </a:cubicBezTo>
                <a:cubicBezTo>
                  <a:pt x="191" y="196"/>
                  <a:pt x="190" y="197"/>
                  <a:pt x="190" y="199"/>
                </a:cubicBezTo>
                <a:cubicBezTo>
                  <a:pt x="190" y="199"/>
                  <a:pt x="190" y="199"/>
                  <a:pt x="189" y="199"/>
                </a:cubicBezTo>
                <a:cubicBezTo>
                  <a:pt x="189" y="199"/>
                  <a:pt x="189" y="199"/>
                  <a:pt x="189" y="199"/>
                </a:cubicBezTo>
                <a:cubicBezTo>
                  <a:pt x="189" y="199"/>
                  <a:pt x="188" y="199"/>
                  <a:pt x="188" y="199"/>
                </a:cubicBezTo>
                <a:cubicBezTo>
                  <a:pt x="186" y="197"/>
                  <a:pt x="182" y="195"/>
                  <a:pt x="182" y="192"/>
                </a:cubicBezTo>
                <a:cubicBezTo>
                  <a:pt x="181" y="190"/>
                  <a:pt x="179" y="190"/>
                  <a:pt x="180" y="188"/>
                </a:cubicBezTo>
                <a:cubicBezTo>
                  <a:pt x="178" y="186"/>
                  <a:pt x="176" y="184"/>
                  <a:pt x="174" y="182"/>
                </a:cubicBezTo>
                <a:cubicBezTo>
                  <a:pt x="174" y="182"/>
                  <a:pt x="174" y="182"/>
                  <a:pt x="174" y="182"/>
                </a:cubicBezTo>
                <a:cubicBezTo>
                  <a:pt x="175" y="181"/>
                  <a:pt x="176" y="182"/>
                  <a:pt x="177" y="182"/>
                </a:cubicBezTo>
                <a:cubicBezTo>
                  <a:pt x="178" y="184"/>
                  <a:pt x="178" y="184"/>
                  <a:pt x="178" y="184"/>
                </a:cubicBezTo>
                <a:close/>
                <a:moveTo>
                  <a:pt x="226" y="188"/>
                </a:moveTo>
                <a:cubicBezTo>
                  <a:pt x="226" y="189"/>
                  <a:pt x="225" y="189"/>
                  <a:pt x="225" y="189"/>
                </a:cubicBezTo>
                <a:cubicBezTo>
                  <a:pt x="225" y="190"/>
                  <a:pt x="225" y="190"/>
                  <a:pt x="225" y="190"/>
                </a:cubicBezTo>
                <a:cubicBezTo>
                  <a:pt x="225" y="190"/>
                  <a:pt x="224" y="189"/>
                  <a:pt x="224" y="190"/>
                </a:cubicBezTo>
                <a:cubicBezTo>
                  <a:pt x="224" y="191"/>
                  <a:pt x="224" y="191"/>
                  <a:pt x="224" y="191"/>
                </a:cubicBezTo>
                <a:cubicBezTo>
                  <a:pt x="224" y="191"/>
                  <a:pt x="224" y="191"/>
                  <a:pt x="224" y="191"/>
                </a:cubicBezTo>
                <a:cubicBezTo>
                  <a:pt x="224" y="190"/>
                  <a:pt x="223" y="188"/>
                  <a:pt x="224" y="187"/>
                </a:cubicBezTo>
                <a:cubicBezTo>
                  <a:pt x="225" y="188"/>
                  <a:pt x="225" y="188"/>
                  <a:pt x="225" y="188"/>
                </a:cubicBezTo>
                <a:cubicBezTo>
                  <a:pt x="226" y="188"/>
                  <a:pt x="226" y="188"/>
                  <a:pt x="226" y="188"/>
                </a:cubicBezTo>
                <a:close/>
                <a:moveTo>
                  <a:pt x="220" y="189"/>
                </a:moveTo>
                <a:cubicBezTo>
                  <a:pt x="218" y="191"/>
                  <a:pt x="217" y="189"/>
                  <a:pt x="215" y="190"/>
                </a:cubicBezTo>
                <a:cubicBezTo>
                  <a:pt x="214" y="189"/>
                  <a:pt x="213" y="190"/>
                  <a:pt x="213" y="189"/>
                </a:cubicBezTo>
                <a:cubicBezTo>
                  <a:pt x="212" y="190"/>
                  <a:pt x="212" y="191"/>
                  <a:pt x="212" y="191"/>
                </a:cubicBezTo>
                <a:cubicBezTo>
                  <a:pt x="213" y="192"/>
                  <a:pt x="212" y="193"/>
                  <a:pt x="214" y="193"/>
                </a:cubicBezTo>
                <a:cubicBezTo>
                  <a:pt x="214" y="191"/>
                  <a:pt x="216" y="192"/>
                  <a:pt x="218" y="192"/>
                </a:cubicBezTo>
                <a:cubicBezTo>
                  <a:pt x="217" y="192"/>
                  <a:pt x="217" y="192"/>
                  <a:pt x="217" y="192"/>
                </a:cubicBezTo>
                <a:cubicBezTo>
                  <a:pt x="217" y="192"/>
                  <a:pt x="217" y="192"/>
                  <a:pt x="217" y="192"/>
                </a:cubicBezTo>
                <a:cubicBezTo>
                  <a:pt x="216" y="192"/>
                  <a:pt x="215" y="193"/>
                  <a:pt x="214" y="193"/>
                </a:cubicBezTo>
                <a:cubicBezTo>
                  <a:pt x="216" y="194"/>
                  <a:pt x="215" y="197"/>
                  <a:pt x="217" y="197"/>
                </a:cubicBezTo>
                <a:cubicBezTo>
                  <a:pt x="216" y="197"/>
                  <a:pt x="215" y="197"/>
                  <a:pt x="215" y="198"/>
                </a:cubicBezTo>
                <a:cubicBezTo>
                  <a:pt x="215" y="197"/>
                  <a:pt x="213" y="196"/>
                  <a:pt x="214" y="195"/>
                </a:cubicBezTo>
                <a:cubicBezTo>
                  <a:pt x="213" y="195"/>
                  <a:pt x="213" y="194"/>
                  <a:pt x="213" y="195"/>
                </a:cubicBezTo>
                <a:cubicBezTo>
                  <a:pt x="213" y="195"/>
                  <a:pt x="212" y="195"/>
                  <a:pt x="212" y="196"/>
                </a:cubicBezTo>
                <a:cubicBezTo>
                  <a:pt x="212" y="196"/>
                  <a:pt x="212" y="198"/>
                  <a:pt x="212" y="199"/>
                </a:cubicBezTo>
                <a:cubicBezTo>
                  <a:pt x="212" y="199"/>
                  <a:pt x="211" y="199"/>
                  <a:pt x="211" y="199"/>
                </a:cubicBezTo>
                <a:cubicBezTo>
                  <a:pt x="211" y="198"/>
                  <a:pt x="212" y="196"/>
                  <a:pt x="210" y="196"/>
                </a:cubicBezTo>
                <a:cubicBezTo>
                  <a:pt x="210" y="194"/>
                  <a:pt x="211" y="193"/>
                  <a:pt x="211" y="192"/>
                </a:cubicBezTo>
                <a:cubicBezTo>
                  <a:pt x="212" y="192"/>
                  <a:pt x="211" y="190"/>
                  <a:pt x="212" y="190"/>
                </a:cubicBezTo>
                <a:cubicBezTo>
                  <a:pt x="213" y="190"/>
                  <a:pt x="214" y="187"/>
                  <a:pt x="215" y="189"/>
                </a:cubicBezTo>
                <a:cubicBezTo>
                  <a:pt x="216" y="189"/>
                  <a:pt x="216" y="190"/>
                  <a:pt x="217" y="189"/>
                </a:cubicBezTo>
                <a:cubicBezTo>
                  <a:pt x="217" y="189"/>
                  <a:pt x="218" y="189"/>
                  <a:pt x="219" y="189"/>
                </a:cubicBezTo>
                <a:cubicBezTo>
                  <a:pt x="220" y="188"/>
                  <a:pt x="220" y="188"/>
                  <a:pt x="220" y="188"/>
                </a:cubicBezTo>
                <a:cubicBezTo>
                  <a:pt x="220" y="188"/>
                  <a:pt x="220" y="189"/>
                  <a:pt x="220" y="189"/>
                </a:cubicBezTo>
                <a:close/>
                <a:moveTo>
                  <a:pt x="178" y="189"/>
                </a:moveTo>
                <a:cubicBezTo>
                  <a:pt x="177" y="188"/>
                  <a:pt x="177" y="188"/>
                  <a:pt x="177" y="188"/>
                </a:cubicBezTo>
                <a:cubicBezTo>
                  <a:pt x="177" y="188"/>
                  <a:pt x="177" y="188"/>
                  <a:pt x="177" y="188"/>
                </a:cubicBezTo>
                <a:cubicBezTo>
                  <a:pt x="178" y="188"/>
                  <a:pt x="178" y="189"/>
                  <a:pt x="178" y="189"/>
                </a:cubicBezTo>
                <a:close/>
                <a:moveTo>
                  <a:pt x="230" y="191"/>
                </a:moveTo>
                <a:cubicBezTo>
                  <a:pt x="228" y="191"/>
                  <a:pt x="228" y="191"/>
                  <a:pt x="228" y="191"/>
                </a:cubicBezTo>
                <a:cubicBezTo>
                  <a:pt x="229" y="190"/>
                  <a:pt x="229" y="191"/>
                  <a:pt x="230" y="191"/>
                </a:cubicBezTo>
                <a:cubicBezTo>
                  <a:pt x="230" y="191"/>
                  <a:pt x="230" y="191"/>
                  <a:pt x="230" y="191"/>
                </a:cubicBezTo>
                <a:close/>
                <a:moveTo>
                  <a:pt x="234" y="192"/>
                </a:moveTo>
                <a:cubicBezTo>
                  <a:pt x="234" y="193"/>
                  <a:pt x="233" y="195"/>
                  <a:pt x="235" y="195"/>
                </a:cubicBezTo>
                <a:cubicBezTo>
                  <a:pt x="236" y="196"/>
                  <a:pt x="236" y="196"/>
                  <a:pt x="236" y="196"/>
                </a:cubicBezTo>
                <a:cubicBezTo>
                  <a:pt x="236" y="194"/>
                  <a:pt x="239" y="195"/>
                  <a:pt x="239" y="193"/>
                </a:cubicBezTo>
                <a:cubicBezTo>
                  <a:pt x="244" y="194"/>
                  <a:pt x="248" y="195"/>
                  <a:pt x="252" y="198"/>
                </a:cubicBezTo>
                <a:cubicBezTo>
                  <a:pt x="251" y="200"/>
                  <a:pt x="253" y="199"/>
                  <a:pt x="254" y="200"/>
                </a:cubicBezTo>
                <a:cubicBezTo>
                  <a:pt x="254" y="200"/>
                  <a:pt x="255" y="200"/>
                  <a:pt x="255" y="200"/>
                </a:cubicBezTo>
                <a:cubicBezTo>
                  <a:pt x="255" y="201"/>
                  <a:pt x="254" y="201"/>
                  <a:pt x="254" y="201"/>
                </a:cubicBezTo>
                <a:cubicBezTo>
                  <a:pt x="254" y="203"/>
                  <a:pt x="256" y="203"/>
                  <a:pt x="256" y="205"/>
                </a:cubicBezTo>
                <a:cubicBezTo>
                  <a:pt x="257" y="205"/>
                  <a:pt x="257" y="205"/>
                  <a:pt x="257" y="205"/>
                </a:cubicBezTo>
                <a:cubicBezTo>
                  <a:pt x="257" y="205"/>
                  <a:pt x="257" y="205"/>
                  <a:pt x="257" y="205"/>
                </a:cubicBezTo>
                <a:cubicBezTo>
                  <a:pt x="258" y="206"/>
                  <a:pt x="258" y="207"/>
                  <a:pt x="259" y="207"/>
                </a:cubicBezTo>
                <a:cubicBezTo>
                  <a:pt x="257" y="206"/>
                  <a:pt x="254" y="207"/>
                  <a:pt x="253" y="204"/>
                </a:cubicBezTo>
                <a:cubicBezTo>
                  <a:pt x="252" y="203"/>
                  <a:pt x="251" y="203"/>
                  <a:pt x="250" y="202"/>
                </a:cubicBezTo>
                <a:cubicBezTo>
                  <a:pt x="249" y="203"/>
                  <a:pt x="246" y="203"/>
                  <a:pt x="248" y="205"/>
                </a:cubicBezTo>
                <a:cubicBezTo>
                  <a:pt x="247" y="206"/>
                  <a:pt x="245" y="204"/>
                  <a:pt x="244" y="205"/>
                </a:cubicBezTo>
                <a:cubicBezTo>
                  <a:pt x="243" y="203"/>
                  <a:pt x="241" y="203"/>
                  <a:pt x="239" y="203"/>
                </a:cubicBezTo>
                <a:cubicBezTo>
                  <a:pt x="240" y="203"/>
                  <a:pt x="240" y="202"/>
                  <a:pt x="241" y="202"/>
                </a:cubicBezTo>
                <a:cubicBezTo>
                  <a:pt x="241" y="202"/>
                  <a:pt x="241" y="202"/>
                  <a:pt x="241" y="202"/>
                </a:cubicBezTo>
                <a:cubicBezTo>
                  <a:pt x="241" y="201"/>
                  <a:pt x="240" y="199"/>
                  <a:pt x="239" y="198"/>
                </a:cubicBezTo>
                <a:cubicBezTo>
                  <a:pt x="237" y="197"/>
                  <a:pt x="235" y="197"/>
                  <a:pt x="233" y="196"/>
                </a:cubicBezTo>
                <a:cubicBezTo>
                  <a:pt x="233" y="196"/>
                  <a:pt x="233" y="196"/>
                  <a:pt x="233" y="197"/>
                </a:cubicBezTo>
                <a:cubicBezTo>
                  <a:pt x="232" y="197"/>
                  <a:pt x="232" y="197"/>
                  <a:pt x="232" y="197"/>
                </a:cubicBezTo>
                <a:cubicBezTo>
                  <a:pt x="232" y="196"/>
                  <a:pt x="231" y="195"/>
                  <a:pt x="231" y="195"/>
                </a:cubicBezTo>
                <a:cubicBezTo>
                  <a:pt x="232" y="195"/>
                  <a:pt x="233" y="194"/>
                  <a:pt x="234" y="194"/>
                </a:cubicBezTo>
                <a:cubicBezTo>
                  <a:pt x="233" y="193"/>
                  <a:pt x="232" y="194"/>
                  <a:pt x="231" y="194"/>
                </a:cubicBezTo>
                <a:cubicBezTo>
                  <a:pt x="231" y="193"/>
                  <a:pt x="230" y="192"/>
                  <a:pt x="229" y="192"/>
                </a:cubicBezTo>
                <a:cubicBezTo>
                  <a:pt x="229" y="192"/>
                  <a:pt x="229" y="192"/>
                  <a:pt x="229" y="192"/>
                </a:cubicBezTo>
                <a:cubicBezTo>
                  <a:pt x="229" y="192"/>
                  <a:pt x="229" y="192"/>
                  <a:pt x="229" y="192"/>
                </a:cubicBezTo>
                <a:cubicBezTo>
                  <a:pt x="230" y="191"/>
                  <a:pt x="231" y="191"/>
                  <a:pt x="232" y="191"/>
                </a:cubicBezTo>
                <a:cubicBezTo>
                  <a:pt x="233" y="192"/>
                  <a:pt x="233" y="192"/>
                  <a:pt x="234" y="192"/>
                </a:cubicBezTo>
                <a:close/>
                <a:moveTo>
                  <a:pt x="180" y="193"/>
                </a:moveTo>
                <a:cubicBezTo>
                  <a:pt x="180" y="193"/>
                  <a:pt x="180" y="193"/>
                  <a:pt x="180" y="193"/>
                </a:cubicBezTo>
                <a:cubicBezTo>
                  <a:pt x="179" y="192"/>
                  <a:pt x="179" y="192"/>
                  <a:pt x="179" y="192"/>
                </a:cubicBezTo>
                <a:cubicBezTo>
                  <a:pt x="180" y="192"/>
                  <a:pt x="180" y="193"/>
                  <a:pt x="180" y="193"/>
                </a:cubicBezTo>
                <a:close/>
                <a:moveTo>
                  <a:pt x="191" y="195"/>
                </a:moveTo>
                <a:cubicBezTo>
                  <a:pt x="190" y="195"/>
                  <a:pt x="191" y="193"/>
                  <a:pt x="190" y="193"/>
                </a:cubicBezTo>
                <a:cubicBezTo>
                  <a:pt x="191" y="192"/>
                  <a:pt x="191" y="195"/>
                  <a:pt x="191" y="195"/>
                </a:cubicBezTo>
                <a:close/>
                <a:moveTo>
                  <a:pt x="194" y="195"/>
                </a:moveTo>
                <a:cubicBezTo>
                  <a:pt x="194" y="195"/>
                  <a:pt x="193" y="195"/>
                  <a:pt x="193" y="195"/>
                </a:cubicBezTo>
                <a:cubicBezTo>
                  <a:pt x="193" y="195"/>
                  <a:pt x="193" y="195"/>
                  <a:pt x="193" y="195"/>
                </a:cubicBezTo>
                <a:cubicBezTo>
                  <a:pt x="193" y="195"/>
                  <a:pt x="194" y="195"/>
                  <a:pt x="194" y="195"/>
                </a:cubicBezTo>
                <a:close/>
                <a:moveTo>
                  <a:pt x="261" y="195"/>
                </a:moveTo>
                <a:cubicBezTo>
                  <a:pt x="260" y="195"/>
                  <a:pt x="260" y="195"/>
                  <a:pt x="260" y="195"/>
                </a:cubicBezTo>
                <a:cubicBezTo>
                  <a:pt x="261" y="195"/>
                  <a:pt x="261" y="195"/>
                  <a:pt x="261" y="195"/>
                </a:cubicBezTo>
                <a:cubicBezTo>
                  <a:pt x="261" y="195"/>
                  <a:pt x="261" y="195"/>
                  <a:pt x="261" y="195"/>
                </a:cubicBezTo>
                <a:close/>
                <a:moveTo>
                  <a:pt x="228" y="196"/>
                </a:moveTo>
                <a:cubicBezTo>
                  <a:pt x="228" y="196"/>
                  <a:pt x="228" y="196"/>
                  <a:pt x="228" y="196"/>
                </a:cubicBezTo>
                <a:cubicBezTo>
                  <a:pt x="228" y="196"/>
                  <a:pt x="227" y="196"/>
                  <a:pt x="226" y="195"/>
                </a:cubicBezTo>
                <a:cubicBezTo>
                  <a:pt x="226" y="196"/>
                  <a:pt x="225" y="196"/>
                  <a:pt x="225" y="196"/>
                </a:cubicBezTo>
                <a:cubicBezTo>
                  <a:pt x="225" y="195"/>
                  <a:pt x="225" y="195"/>
                  <a:pt x="225" y="195"/>
                </a:cubicBezTo>
                <a:cubicBezTo>
                  <a:pt x="224" y="196"/>
                  <a:pt x="224" y="196"/>
                  <a:pt x="224" y="196"/>
                </a:cubicBezTo>
                <a:cubicBezTo>
                  <a:pt x="225" y="195"/>
                  <a:pt x="227" y="195"/>
                  <a:pt x="228" y="195"/>
                </a:cubicBezTo>
                <a:cubicBezTo>
                  <a:pt x="228" y="195"/>
                  <a:pt x="228" y="196"/>
                  <a:pt x="228" y="196"/>
                </a:cubicBezTo>
                <a:close/>
                <a:moveTo>
                  <a:pt x="223" y="196"/>
                </a:moveTo>
                <a:cubicBezTo>
                  <a:pt x="223" y="196"/>
                  <a:pt x="222" y="196"/>
                  <a:pt x="222" y="196"/>
                </a:cubicBezTo>
                <a:cubicBezTo>
                  <a:pt x="221" y="196"/>
                  <a:pt x="221" y="196"/>
                  <a:pt x="221" y="196"/>
                </a:cubicBezTo>
                <a:cubicBezTo>
                  <a:pt x="222" y="196"/>
                  <a:pt x="223" y="195"/>
                  <a:pt x="223" y="196"/>
                </a:cubicBezTo>
                <a:close/>
                <a:moveTo>
                  <a:pt x="263" y="197"/>
                </a:moveTo>
                <a:cubicBezTo>
                  <a:pt x="263" y="196"/>
                  <a:pt x="263" y="196"/>
                  <a:pt x="263" y="196"/>
                </a:cubicBezTo>
                <a:cubicBezTo>
                  <a:pt x="263" y="197"/>
                  <a:pt x="263" y="197"/>
                  <a:pt x="263" y="197"/>
                </a:cubicBezTo>
                <a:cubicBezTo>
                  <a:pt x="263" y="197"/>
                  <a:pt x="263" y="197"/>
                  <a:pt x="263" y="197"/>
                </a:cubicBezTo>
                <a:close/>
                <a:moveTo>
                  <a:pt x="262" y="197"/>
                </a:moveTo>
                <a:cubicBezTo>
                  <a:pt x="262" y="197"/>
                  <a:pt x="262" y="197"/>
                  <a:pt x="262" y="197"/>
                </a:cubicBezTo>
                <a:cubicBezTo>
                  <a:pt x="262" y="198"/>
                  <a:pt x="261" y="198"/>
                  <a:pt x="261" y="199"/>
                </a:cubicBezTo>
                <a:cubicBezTo>
                  <a:pt x="262" y="199"/>
                  <a:pt x="262" y="199"/>
                  <a:pt x="262" y="199"/>
                </a:cubicBezTo>
                <a:cubicBezTo>
                  <a:pt x="261" y="199"/>
                  <a:pt x="260" y="200"/>
                  <a:pt x="260" y="200"/>
                </a:cubicBezTo>
                <a:cubicBezTo>
                  <a:pt x="258" y="200"/>
                  <a:pt x="257" y="200"/>
                  <a:pt x="256" y="199"/>
                </a:cubicBezTo>
                <a:cubicBezTo>
                  <a:pt x="258" y="198"/>
                  <a:pt x="261" y="200"/>
                  <a:pt x="261" y="197"/>
                </a:cubicBezTo>
                <a:cubicBezTo>
                  <a:pt x="261" y="197"/>
                  <a:pt x="261" y="197"/>
                  <a:pt x="261" y="197"/>
                </a:cubicBezTo>
                <a:cubicBezTo>
                  <a:pt x="262" y="197"/>
                  <a:pt x="262" y="197"/>
                  <a:pt x="262" y="197"/>
                </a:cubicBezTo>
                <a:close/>
                <a:moveTo>
                  <a:pt x="234" y="201"/>
                </a:moveTo>
                <a:cubicBezTo>
                  <a:pt x="234" y="200"/>
                  <a:pt x="234" y="200"/>
                  <a:pt x="234" y="200"/>
                </a:cubicBezTo>
                <a:cubicBezTo>
                  <a:pt x="234" y="199"/>
                  <a:pt x="234" y="199"/>
                  <a:pt x="234" y="199"/>
                </a:cubicBezTo>
                <a:cubicBezTo>
                  <a:pt x="234" y="199"/>
                  <a:pt x="234" y="199"/>
                  <a:pt x="234" y="199"/>
                </a:cubicBezTo>
                <a:cubicBezTo>
                  <a:pt x="234" y="201"/>
                  <a:pt x="234" y="201"/>
                  <a:pt x="234" y="201"/>
                </a:cubicBezTo>
                <a:cubicBezTo>
                  <a:pt x="234" y="201"/>
                  <a:pt x="234" y="201"/>
                  <a:pt x="234" y="201"/>
                </a:cubicBezTo>
                <a:close/>
                <a:moveTo>
                  <a:pt x="267" y="201"/>
                </a:moveTo>
                <a:cubicBezTo>
                  <a:pt x="267" y="201"/>
                  <a:pt x="266" y="200"/>
                  <a:pt x="266" y="199"/>
                </a:cubicBezTo>
                <a:cubicBezTo>
                  <a:pt x="266" y="200"/>
                  <a:pt x="268" y="200"/>
                  <a:pt x="267" y="201"/>
                </a:cubicBezTo>
                <a:close/>
                <a:moveTo>
                  <a:pt x="192" y="200"/>
                </a:moveTo>
                <a:cubicBezTo>
                  <a:pt x="192" y="199"/>
                  <a:pt x="193" y="200"/>
                  <a:pt x="194" y="200"/>
                </a:cubicBezTo>
                <a:cubicBezTo>
                  <a:pt x="194" y="202"/>
                  <a:pt x="196" y="201"/>
                  <a:pt x="197" y="202"/>
                </a:cubicBezTo>
                <a:cubicBezTo>
                  <a:pt x="197" y="201"/>
                  <a:pt x="198" y="201"/>
                  <a:pt x="198" y="201"/>
                </a:cubicBezTo>
                <a:cubicBezTo>
                  <a:pt x="199" y="201"/>
                  <a:pt x="200" y="202"/>
                  <a:pt x="201" y="203"/>
                </a:cubicBezTo>
                <a:cubicBezTo>
                  <a:pt x="202" y="203"/>
                  <a:pt x="202" y="203"/>
                  <a:pt x="202" y="203"/>
                </a:cubicBezTo>
                <a:cubicBezTo>
                  <a:pt x="203" y="203"/>
                  <a:pt x="204" y="203"/>
                  <a:pt x="205" y="203"/>
                </a:cubicBezTo>
                <a:cubicBezTo>
                  <a:pt x="205" y="204"/>
                  <a:pt x="205" y="204"/>
                  <a:pt x="205" y="204"/>
                </a:cubicBezTo>
                <a:cubicBezTo>
                  <a:pt x="204" y="204"/>
                  <a:pt x="203" y="203"/>
                  <a:pt x="203" y="204"/>
                </a:cubicBezTo>
                <a:cubicBezTo>
                  <a:pt x="203" y="204"/>
                  <a:pt x="203" y="204"/>
                  <a:pt x="203" y="204"/>
                </a:cubicBezTo>
                <a:cubicBezTo>
                  <a:pt x="202" y="204"/>
                  <a:pt x="201" y="203"/>
                  <a:pt x="200" y="204"/>
                </a:cubicBezTo>
                <a:cubicBezTo>
                  <a:pt x="198" y="204"/>
                  <a:pt x="196" y="203"/>
                  <a:pt x="194" y="202"/>
                </a:cubicBezTo>
                <a:cubicBezTo>
                  <a:pt x="193" y="203"/>
                  <a:pt x="193" y="201"/>
                  <a:pt x="191" y="202"/>
                </a:cubicBezTo>
                <a:cubicBezTo>
                  <a:pt x="191" y="202"/>
                  <a:pt x="191" y="201"/>
                  <a:pt x="190" y="201"/>
                </a:cubicBezTo>
                <a:cubicBezTo>
                  <a:pt x="190" y="201"/>
                  <a:pt x="190" y="201"/>
                  <a:pt x="190" y="201"/>
                </a:cubicBezTo>
                <a:cubicBezTo>
                  <a:pt x="191" y="201"/>
                  <a:pt x="190" y="199"/>
                  <a:pt x="192" y="200"/>
                </a:cubicBezTo>
                <a:close/>
                <a:moveTo>
                  <a:pt x="270" y="202"/>
                </a:moveTo>
                <a:cubicBezTo>
                  <a:pt x="269" y="201"/>
                  <a:pt x="269" y="201"/>
                  <a:pt x="269" y="201"/>
                </a:cubicBezTo>
                <a:cubicBezTo>
                  <a:pt x="269" y="201"/>
                  <a:pt x="269" y="201"/>
                  <a:pt x="269" y="201"/>
                </a:cubicBezTo>
                <a:cubicBezTo>
                  <a:pt x="270" y="202"/>
                  <a:pt x="270" y="202"/>
                  <a:pt x="270" y="202"/>
                </a:cubicBezTo>
                <a:close/>
                <a:moveTo>
                  <a:pt x="202" y="202"/>
                </a:moveTo>
                <a:cubicBezTo>
                  <a:pt x="202" y="202"/>
                  <a:pt x="201" y="202"/>
                  <a:pt x="201" y="202"/>
                </a:cubicBezTo>
                <a:cubicBezTo>
                  <a:pt x="202" y="202"/>
                  <a:pt x="202" y="202"/>
                  <a:pt x="202" y="202"/>
                </a:cubicBezTo>
                <a:close/>
                <a:moveTo>
                  <a:pt x="230" y="202"/>
                </a:moveTo>
                <a:cubicBezTo>
                  <a:pt x="230" y="202"/>
                  <a:pt x="230" y="203"/>
                  <a:pt x="229" y="203"/>
                </a:cubicBezTo>
                <a:cubicBezTo>
                  <a:pt x="229" y="202"/>
                  <a:pt x="229" y="202"/>
                  <a:pt x="230" y="202"/>
                </a:cubicBezTo>
                <a:close/>
                <a:moveTo>
                  <a:pt x="222" y="203"/>
                </a:moveTo>
                <a:cubicBezTo>
                  <a:pt x="222" y="203"/>
                  <a:pt x="221" y="203"/>
                  <a:pt x="221" y="203"/>
                </a:cubicBezTo>
                <a:cubicBezTo>
                  <a:pt x="222" y="203"/>
                  <a:pt x="222" y="203"/>
                  <a:pt x="222" y="203"/>
                </a:cubicBezTo>
                <a:close/>
                <a:moveTo>
                  <a:pt x="273" y="203"/>
                </a:moveTo>
                <a:cubicBezTo>
                  <a:pt x="272" y="203"/>
                  <a:pt x="272" y="203"/>
                  <a:pt x="272" y="203"/>
                </a:cubicBezTo>
                <a:cubicBezTo>
                  <a:pt x="272" y="203"/>
                  <a:pt x="273" y="203"/>
                  <a:pt x="273" y="203"/>
                </a:cubicBezTo>
                <a:close/>
                <a:moveTo>
                  <a:pt x="210" y="204"/>
                </a:moveTo>
                <a:cubicBezTo>
                  <a:pt x="210" y="204"/>
                  <a:pt x="210" y="204"/>
                  <a:pt x="210" y="204"/>
                </a:cubicBezTo>
                <a:cubicBezTo>
                  <a:pt x="209" y="204"/>
                  <a:pt x="208" y="204"/>
                  <a:pt x="207" y="205"/>
                </a:cubicBezTo>
                <a:cubicBezTo>
                  <a:pt x="207" y="204"/>
                  <a:pt x="207" y="204"/>
                  <a:pt x="207" y="204"/>
                </a:cubicBezTo>
                <a:cubicBezTo>
                  <a:pt x="208" y="204"/>
                  <a:pt x="208" y="205"/>
                  <a:pt x="209" y="204"/>
                </a:cubicBezTo>
                <a:cubicBezTo>
                  <a:pt x="208" y="203"/>
                  <a:pt x="208" y="203"/>
                  <a:pt x="208" y="203"/>
                </a:cubicBezTo>
                <a:cubicBezTo>
                  <a:pt x="209" y="204"/>
                  <a:pt x="210" y="203"/>
                  <a:pt x="210" y="204"/>
                </a:cubicBezTo>
                <a:close/>
                <a:moveTo>
                  <a:pt x="216" y="203"/>
                </a:moveTo>
                <a:cubicBezTo>
                  <a:pt x="216" y="205"/>
                  <a:pt x="213" y="204"/>
                  <a:pt x="212" y="204"/>
                </a:cubicBezTo>
                <a:cubicBezTo>
                  <a:pt x="212" y="204"/>
                  <a:pt x="212" y="204"/>
                  <a:pt x="211" y="204"/>
                </a:cubicBezTo>
                <a:cubicBezTo>
                  <a:pt x="213" y="203"/>
                  <a:pt x="215" y="205"/>
                  <a:pt x="216" y="203"/>
                </a:cubicBezTo>
                <a:close/>
                <a:moveTo>
                  <a:pt x="206" y="204"/>
                </a:moveTo>
                <a:cubicBezTo>
                  <a:pt x="206" y="204"/>
                  <a:pt x="206" y="204"/>
                  <a:pt x="206" y="204"/>
                </a:cubicBezTo>
                <a:cubicBezTo>
                  <a:pt x="205" y="204"/>
                  <a:pt x="205" y="204"/>
                  <a:pt x="205" y="204"/>
                </a:cubicBezTo>
                <a:cubicBezTo>
                  <a:pt x="206" y="204"/>
                  <a:pt x="206" y="204"/>
                  <a:pt x="206" y="204"/>
                </a:cubicBezTo>
                <a:cubicBezTo>
                  <a:pt x="206" y="204"/>
                  <a:pt x="206" y="204"/>
                  <a:pt x="206" y="204"/>
                </a:cubicBezTo>
                <a:close/>
                <a:moveTo>
                  <a:pt x="276" y="206"/>
                </a:moveTo>
                <a:cubicBezTo>
                  <a:pt x="276" y="205"/>
                  <a:pt x="275" y="205"/>
                  <a:pt x="275" y="204"/>
                </a:cubicBezTo>
                <a:cubicBezTo>
                  <a:pt x="275" y="205"/>
                  <a:pt x="276" y="205"/>
                  <a:pt x="276" y="206"/>
                </a:cubicBezTo>
                <a:close/>
                <a:moveTo>
                  <a:pt x="223" y="204"/>
                </a:moveTo>
                <a:cubicBezTo>
                  <a:pt x="221" y="205"/>
                  <a:pt x="219" y="206"/>
                  <a:pt x="217" y="207"/>
                </a:cubicBezTo>
                <a:cubicBezTo>
                  <a:pt x="218" y="204"/>
                  <a:pt x="220" y="204"/>
                  <a:pt x="223" y="204"/>
                </a:cubicBezTo>
                <a:close/>
                <a:moveTo>
                  <a:pt x="213" y="206"/>
                </a:moveTo>
                <a:cubicBezTo>
                  <a:pt x="212" y="207"/>
                  <a:pt x="212" y="207"/>
                  <a:pt x="212" y="207"/>
                </a:cubicBezTo>
                <a:cubicBezTo>
                  <a:pt x="211" y="206"/>
                  <a:pt x="211" y="206"/>
                  <a:pt x="210" y="206"/>
                </a:cubicBezTo>
                <a:cubicBezTo>
                  <a:pt x="211" y="205"/>
                  <a:pt x="212" y="205"/>
                  <a:pt x="213" y="206"/>
                </a:cubicBezTo>
                <a:close/>
                <a:moveTo>
                  <a:pt x="275" y="206"/>
                </a:moveTo>
                <a:cubicBezTo>
                  <a:pt x="275" y="206"/>
                  <a:pt x="275" y="206"/>
                  <a:pt x="275" y="206"/>
                </a:cubicBezTo>
                <a:cubicBezTo>
                  <a:pt x="274" y="206"/>
                  <a:pt x="273" y="206"/>
                  <a:pt x="273" y="205"/>
                </a:cubicBezTo>
                <a:cubicBezTo>
                  <a:pt x="274" y="205"/>
                  <a:pt x="274" y="206"/>
                  <a:pt x="275" y="206"/>
                </a:cubicBezTo>
                <a:close/>
                <a:moveTo>
                  <a:pt x="277" y="208"/>
                </a:moveTo>
                <a:cubicBezTo>
                  <a:pt x="276" y="207"/>
                  <a:pt x="276" y="207"/>
                  <a:pt x="276" y="207"/>
                </a:cubicBezTo>
                <a:cubicBezTo>
                  <a:pt x="277" y="207"/>
                  <a:pt x="277" y="207"/>
                  <a:pt x="277" y="207"/>
                </a:cubicBezTo>
                <a:cubicBezTo>
                  <a:pt x="277" y="208"/>
                  <a:pt x="277" y="208"/>
                  <a:pt x="277" y="208"/>
                </a:cubicBezTo>
                <a:close/>
                <a:moveTo>
                  <a:pt x="247" y="208"/>
                </a:moveTo>
                <a:cubicBezTo>
                  <a:pt x="247" y="210"/>
                  <a:pt x="247" y="212"/>
                  <a:pt x="248" y="214"/>
                </a:cubicBezTo>
                <a:cubicBezTo>
                  <a:pt x="248" y="214"/>
                  <a:pt x="249" y="213"/>
                  <a:pt x="249" y="214"/>
                </a:cubicBezTo>
                <a:cubicBezTo>
                  <a:pt x="251" y="215"/>
                  <a:pt x="249" y="217"/>
                  <a:pt x="251" y="219"/>
                </a:cubicBezTo>
                <a:cubicBezTo>
                  <a:pt x="251" y="220"/>
                  <a:pt x="251" y="221"/>
                  <a:pt x="251" y="221"/>
                </a:cubicBezTo>
                <a:cubicBezTo>
                  <a:pt x="251" y="222"/>
                  <a:pt x="252" y="223"/>
                  <a:pt x="253" y="223"/>
                </a:cubicBezTo>
                <a:cubicBezTo>
                  <a:pt x="252" y="224"/>
                  <a:pt x="255" y="224"/>
                  <a:pt x="254" y="225"/>
                </a:cubicBezTo>
                <a:cubicBezTo>
                  <a:pt x="256" y="226"/>
                  <a:pt x="254" y="227"/>
                  <a:pt x="256" y="228"/>
                </a:cubicBezTo>
                <a:cubicBezTo>
                  <a:pt x="256" y="228"/>
                  <a:pt x="256" y="228"/>
                  <a:pt x="256" y="228"/>
                </a:cubicBezTo>
                <a:cubicBezTo>
                  <a:pt x="256" y="228"/>
                  <a:pt x="256" y="228"/>
                  <a:pt x="256" y="228"/>
                </a:cubicBezTo>
                <a:cubicBezTo>
                  <a:pt x="257" y="228"/>
                  <a:pt x="257" y="228"/>
                  <a:pt x="257" y="228"/>
                </a:cubicBezTo>
                <a:cubicBezTo>
                  <a:pt x="256" y="231"/>
                  <a:pt x="259" y="231"/>
                  <a:pt x="260" y="234"/>
                </a:cubicBezTo>
                <a:cubicBezTo>
                  <a:pt x="260" y="233"/>
                  <a:pt x="260" y="233"/>
                  <a:pt x="260" y="233"/>
                </a:cubicBezTo>
                <a:cubicBezTo>
                  <a:pt x="259" y="235"/>
                  <a:pt x="260" y="237"/>
                  <a:pt x="259" y="238"/>
                </a:cubicBezTo>
                <a:cubicBezTo>
                  <a:pt x="260" y="238"/>
                  <a:pt x="260" y="240"/>
                  <a:pt x="259" y="241"/>
                </a:cubicBezTo>
                <a:cubicBezTo>
                  <a:pt x="258" y="243"/>
                  <a:pt x="258" y="246"/>
                  <a:pt x="256" y="247"/>
                </a:cubicBezTo>
                <a:cubicBezTo>
                  <a:pt x="257" y="248"/>
                  <a:pt x="256" y="248"/>
                  <a:pt x="256" y="248"/>
                </a:cubicBezTo>
                <a:cubicBezTo>
                  <a:pt x="254" y="251"/>
                  <a:pt x="251" y="254"/>
                  <a:pt x="250" y="257"/>
                </a:cubicBezTo>
                <a:cubicBezTo>
                  <a:pt x="249" y="258"/>
                  <a:pt x="250" y="260"/>
                  <a:pt x="249" y="260"/>
                </a:cubicBezTo>
                <a:cubicBezTo>
                  <a:pt x="248" y="259"/>
                  <a:pt x="247" y="260"/>
                  <a:pt x="246" y="260"/>
                </a:cubicBezTo>
                <a:cubicBezTo>
                  <a:pt x="245" y="261"/>
                  <a:pt x="244" y="261"/>
                  <a:pt x="243" y="262"/>
                </a:cubicBezTo>
                <a:cubicBezTo>
                  <a:pt x="243" y="262"/>
                  <a:pt x="243" y="262"/>
                  <a:pt x="243" y="261"/>
                </a:cubicBezTo>
                <a:cubicBezTo>
                  <a:pt x="243" y="261"/>
                  <a:pt x="243" y="261"/>
                  <a:pt x="243" y="261"/>
                </a:cubicBezTo>
                <a:cubicBezTo>
                  <a:pt x="243" y="260"/>
                  <a:pt x="242" y="261"/>
                  <a:pt x="242" y="261"/>
                </a:cubicBezTo>
                <a:cubicBezTo>
                  <a:pt x="242" y="260"/>
                  <a:pt x="243" y="260"/>
                  <a:pt x="242" y="260"/>
                </a:cubicBezTo>
                <a:cubicBezTo>
                  <a:pt x="242" y="260"/>
                  <a:pt x="242" y="259"/>
                  <a:pt x="242" y="259"/>
                </a:cubicBezTo>
                <a:cubicBezTo>
                  <a:pt x="241" y="261"/>
                  <a:pt x="240" y="261"/>
                  <a:pt x="239" y="262"/>
                </a:cubicBezTo>
                <a:cubicBezTo>
                  <a:pt x="238" y="259"/>
                  <a:pt x="234" y="260"/>
                  <a:pt x="235" y="257"/>
                </a:cubicBezTo>
                <a:cubicBezTo>
                  <a:pt x="235" y="256"/>
                  <a:pt x="235" y="255"/>
                  <a:pt x="235" y="255"/>
                </a:cubicBezTo>
                <a:cubicBezTo>
                  <a:pt x="235" y="254"/>
                  <a:pt x="235" y="254"/>
                  <a:pt x="235" y="254"/>
                </a:cubicBezTo>
                <a:cubicBezTo>
                  <a:pt x="235" y="254"/>
                  <a:pt x="235" y="254"/>
                  <a:pt x="235" y="254"/>
                </a:cubicBezTo>
                <a:cubicBezTo>
                  <a:pt x="234" y="253"/>
                  <a:pt x="234" y="254"/>
                  <a:pt x="233" y="254"/>
                </a:cubicBezTo>
                <a:cubicBezTo>
                  <a:pt x="234" y="253"/>
                  <a:pt x="234" y="252"/>
                  <a:pt x="234" y="251"/>
                </a:cubicBezTo>
                <a:cubicBezTo>
                  <a:pt x="233" y="251"/>
                  <a:pt x="233" y="253"/>
                  <a:pt x="231" y="253"/>
                </a:cubicBezTo>
                <a:cubicBezTo>
                  <a:pt x="233" y="252"/>
                  <a:pt x="233" y="250"/>
                  <a:pt x="234" y="248"/>
                </a:cubicBezTo>
                <a:cubicBezTo>
                  <a:pt x="234" y="248"/>
                  <a:pt x="234" y="248"/>
                  <a:pt x="233" y="248"/>
                </a:cubicBezTo>
                <a:cubicBezTo>
                  <a:pt x="232" y="250"/>
                  <a:pt x="231" y="250"/>
                  <a:pt x="230" y="252"/>
                </a:cubicBezTo>
                <a:cubicBezTo>
                  <a:pt x="229" y="251"/>
                  <a:pt x="230" y="250"/>
                  <a:pt x="229" y="249"/>
                </a:cubicBezTo>
                <a:cubicBezTo>
                  <a:pt x="229" y="248"/>
                  <a:pt x="229" y="248"/>
                  <a:pt x="228" y="248"/>
                </a:cubicBezTo>
                <a:cubicBezTo>
                  <a:pt x="229" y="247"/>
                  <a:pt x="228" y="247"/>
                  <a:pt x="228" y="247"/>
                </a:cubicBezTo>
                <a:cubicBezTo>
                  <a:pt x="228" y="246"/>
                  <a:pt x="227" y="246"/>
                  <a:pt x="226" y="245"/>
                </a:cubicBezTo>
                <a:cubicBezTo>
                  <a:pt x="226" y="246"/>
                  <a:pt x="226" y="246"/>
                  <a:pt x="226" y="246"/>
                </a:cubicBezTo>
                <a:cubicBezTo>
                  <a:pt x="224" y="244"/>
                  <a:pt x="224" y="244"/>
                  <a:pt x="224" y="244"/>
                </a:cubicBezTo>
                <a:cubicBezTo>
                  <a:pt x="223" y="245"/>
                  <a:pt x="223" y="244"/>
                  <a:pt x="222" y="244"/>
                </a:cubicBezTo>
                <a:cubicBezTo>
                  <a:pt x="220" y="244"/>
                  <a:pt x="218" y="247"/>
                  <a:pt x="216" y="245"/>
                </a:cubicBezTo>
                <a:cubicBezTo>
                  <a:pt x="214" y="247"/>
                  <a:pt x="212" y="246"/>
                  <a:pt x="211" y="249"/>
                </a:cubicBezTo>
                <a:cubicBezTo>
                  <a:pt x="209" y="248"/>
                  <a:pt x="206" y="248"/>
                  <a:pt x="205" y="250"/>
                </a:cubicBezTo>
                <a:cubicBezTo>
                  <a:pt x="204" y="249"/>
                  <a:pt x="203" y="250"/>
                  <a:pt x="202" y="251"/>
                </a:cubicBezTo>
                <a:cubicBezTo>
                  <a:pt x="200" y="251"/>
                  <a:pt x="200" y="250"/>
                  <a:pt x="199" y="249"/>
                </a:cubicBezTo>
                <a:cubicBezTo>
                  <a:pt x="199" y="248"/>
                  <a:pt x="200" y="247"/>
                  <a:pt x="200" y="246"/>
                </a:cubicBezTo>
                <a:cubicBezTo>
                  <a:pt x="200" y="243"/>
                  <a:pt x="201" y="240"/>
                  <a:pt x="200" y="238"/>
                </a:cubicBezTo>
                <a:cubicBezTo>
                  <a:pt x="200" y="236"/>
                  <a:pt x="199" y="235"/>
                  <a:pt x="198" y="234"/>
                </a:cubicBezTo>
                <a:cubicBezTo>
                  <a:pt x="199" y="234"/>
                  <a:pt x="199" y="235"/>
                  <a:pt x="199" y="235"/>
                </a:cubicBezTo>
                <a:cubicBezTo>
                  <a:pt x="200" y="234"/>
                  <a:pt x="199" y="234"/>
                  <a:pt x="199" y="233"/>
                </a:cubicBezTo>
                <a:cubicBezTo>
                  <a:pt x="200" y="234"/>
                  <a:pt x="200" y="234"/>
                  <a:pt x="200" y="234"/>
                </a:cubicBezTo>
                <a:cubicBezTo>
                  <a:pt x="200" y="233"/>
                  <a:pt x="199" y="232"/>
                  <a:pt x="199" y="230"/>
                </a:cubicBezTo>
                <a:cubicBezTo>
                  <a:pt x="200" y="229"/>
                  <a:pt x="200" y="227"/>
                  <a:pt x="201" y="226"/>
                </a:cubicBezTo>
                <a:cubicBezTo>
                  <a:pt x="201" y="226"/>
                  <a:pt x="201" y="227"/>
                  <a:pt x="201" y="227"/>
                </a:cubicBezTo>
                <a:cubicBezTo>
                  <a:pt x="202" y="227"/>
                  <a:pt x="201" y="226"/>
                  <a:pt x="202" y="226"/>
                </a:cubicBezTo>
                <a:cubicBezTo>
                  <a:pt x="203" y="226"/>
                  <a:pt x="204" y="225"/>
                  <a:pt x="205" y="224"/>
                </a:cubicBezTo>
                <a:cubicBezTo>
                  <a:pt x="206" y="224"/>
                  <a:pt x="208" y="224"/>
                  <a:pt x="209" y="223"/>
                </a:cubicBezTo>
                <a:cubicBezTo>
                  <a:pt x="209" y="223"/>
                  <a:pt x="211" y="223"/>
                  <a:pt x="212" y="223"/>
                </a:cubicBezTo>
                <a:cubicBezTo>
                  <a:pt x="213" y="221"/>
                  <a:pt x="215" y="220"/>
                  <a:pt x="214" y="218"/>
                </a:cubicBezTo>
                <a:cubicBezTo>
                  <a:pt x="215" y="217"/>
                  <a:pt x="215" y="217"/>
                  <a:pt x="215" y="217"/>
                </a:cubicBezTo>
                <a:cubicBezTo>
                  <a:pt x="216" y="219"/>
                  <a:pt x="216" y="219"/>
                  <a:pt x="216" y="219"/>
                </a:cubicBezTo>
                <a:cubicBezTo>
                  <a:pt x="216" y="218"/>
                  <a:pt x="217" y="218"/>
                  <a:pt x="216" y="217"/>
                </a:cubicBezTo>
                <a:cubicBezTo>
                  <a:pt x="217" y="217"/>
                  <a:pt x="218" y="218"/>
                  <a:pt x="218" y="217"/>
                </a:cubicBezTo>
                <a:cubicBezTo>
                  <a:pt x="218" y="216"/>
                  <a:pt x="218" y="216"/>
                  <a:pt x="218" y="216"/>
                </a:cubicBezTo>
                <a:cubicBezTo>
                  <a:pt x="219" y="215"/>
                  <a:pt x="219" y="215"/>
                  <a:pt x="219" y="215"/>
                </a:cubicBezTo>
                <a:cubicBezTo>
                  <a:pt x="219" y="215"/>
                  <a:pt x="219" y="215"/>
                  <a:pt x="219" y="215"/>
                </a:cubicBezTo>
                <a:cubicBezTo>
                  <a:pt x="219" y="215"/>
                  <a:pt x="219" y="215"/>
                  <a:pt x="219" y="215"/>
                </a:cubicBezTo>
                <a:cubicBezTo>
                  <a:pt x="219" y="214"/>
                  <a:pt x="219" y="214"/>
                  <a:pt x="219" y="214"/>
                </a:cubicBezTo>
                <a:cubicBezTo>
                  <a:pt x="219" y="214"/>
                  <a:pt x="219" y="214"/>
                  <a:pt x="220" y="214"/>
                </a:cubicBezTo>
                <a:cubicBezTo>
                  <a:pt x="220" y="214"/>
                  <a:pt x="220" y="214"/>
                  <a:pt x="220" y="214"/>
                </a:cubicBezTo>
                <a:cubicBezTo>
                  <a:pt x="221" y="213"/>
                  <a:pt x="221" y="213"/>
                  <a:pt x="221" y="213"/>
                </a:cubicBezTo>
                <a:cubicBezTo>
                  <a:pt x="221" y="214"/>
                  <a:pt x="222" y="213"/>
                  <a:pt x="222" y="213"/>
                </a:cubicBezTo>
                <a:cubicBezTo>
                  <a:pt x="223" y="214"/>
                  <a:pt x="223" y="214"/>
                  <a:pt x="223" y="214"/>
                </a:cubicBezTo>
                <a:cubicBezTo>
                  <a:pt x="223" y="215"/>
                  <a:pt x="223" y="215"/>
                  <a:pt x="223" y="215"/>
                </a:cubicBezTo>
                <a:cubicBezTo>
                  <a:pt x="223" y="215"/>
                  <a:pt x="223" y="215"/>
                  <a:pt x="223" y="215"/>
                </a:cubicBezTo>
                <a:cubicBezTo>
                  <a:pt x="224" y="215"/>
                  <a:pt x="224" y="215"/>
                  <a:pt x="224" y="214"/>
                </a:cubicBezTo>
                <a:cubicBezTo>
                  <a:pt x="225" y="215"/>
                  <a:pt x="226" y="215"/>
                  <a:pt x="226" y="215"/>
                </a:cubicBezTo>
                <a:cubicBezTo>
                  <a:pt x="226" y="214"/>
                  <a:pt x="226" y="213"/>
                  <a:pt x="226" y="212"/>
                </a:cubicBezTo>
                <a:cubicBezTo>
                  <a:pt x="227" y="212"/>
                  <a:pt x="227" y="210"/>
                  <a:pt x="229" y="210"/>
                </a:cubicBezTo>
                <a:cubicBezTo>
                  <a:pt x="230" y="210"/>
                  <a:pt x="231" y="211"/>
                  <a:pt x="231" y="210"/>
                </a:cubicBezTo>
                <a:cubicBezTo>
                  <a:pt x="231" y="209"/>
                  <a:pt x="231" y="209"/>
                  <a:pt x="230" y="208"/>
                </a:cubicBezTo>
                <a:cubicBezTo>
                  <a:pt x="230" y="208"/>
                  <a:pt x="231" y="209"/>
                  <a:pt x="232" y="209"/>
                </a:cubicBezTo>
                <a:cubicBezTo>
                  <a:pt x="232" y="210"/>
                  <a:pt x="233" y="209"/>
                  <a:pt x="234" y="210"/>
                </a:cubicBezTo>
                <a:cubicBezTo>
                  <a:pt x="234" y="209"/>
                  <a:pt x="235" y="211"/>
                  <a:pt x="235" y="210"/>
                </a:cubicBezTo>
                <a:cubicBezTo>
                  <a:pt x="236" y="212"/>
                  <a:pt x="236" y="209"/>
                  <a:pt x="238" y="210"/>
                </a:cubicBezTo>
                <a:cubicBezTo>
                  <a:pt x="237" y="212"/>
                  <a:pt x="235" y="211"/>
                  <a:pt x="236" y="213"/>
                </a:cubicBezTo>
                <a:cubicBezTo>
                  <a:pt x="235" y="214"/>
                  <a:pt x="235" y="215"/>
                  <a:pt x="236" y="216"/>
                </a:cubicBezTo>
                <a:cubicBezTo>
                  <a:pt x="238" y="217"/>
                  <a:pt x="239" y="218"/>
                  <a:pt x="241" y="219"/>
                </a:cubicBezTo>
                <a:cubicBezTo>
                  <a:pt x="241" y="220"/>
                  <a:pt x="242" y="220"/>
                  <a:pt x="243" y="219"/>
                </a:cubicBezTo>
                <a:cubicBezTo>
                  <a:pt x="244" y="218"/>
                  <a:pt x="244" y="216"/>
                  <a:pt x="245" y="214"/>
                </a:cubicBezTo>
                <a:cubicBezTo>
                  <a:pt x="245" y="214"/>
                  <a:pt x="245" y="214"/>
                  <a:pt x="245" y="214"/>
                </a:cubicBezTo>
                <a:cubicBezTo>
                  <a:pt x="245" y="214"/>
                  <a:pt x="245" y="213"/>
                  <a:pt x="245" y="213"/>
                </a:cubicBezTo>
                <a:cubicBezTo>
                  <a:pt x="245" y="211"/>
                  <a:pt x="245" y="210"/>
                  <a:pt x="246" y="208"/>
                </a:cubicBezTo>
                <a:cubicBezTo>
                  <a:pt x="247" y="208"/>
                  <a:pt x="247" y="208"/>
                  <a:pt x="247" y="208"/>
                </a:cubicBezTo>
                <a:close/>
                <a:moveTo>
                  <a:pt x="229" y="208"/>
                </a:moveTo>
                <a:cubicBezTo>
                  <a:pt x="229" y="209"/>
                  <a:pt x="229" y="209"/>
                  <a:pt x="228" y="209"/>
                </a:cubicBezTo>
                <a:cubicBezTo>
                  <a:pt x="228" y="209"/>
                  <a:pt x="228" y="209"/>
                  <a:pt x="227" y="209"/>
                </a:cubicBezTo>
                <a:cubicBezTo>
                  <a:pt x="228" y="208"/>
                  <a:pt x="228" y="208"/>
                  <a:pt x="228" y="208"/>
                </a:cubicBezTo>
                <a:cubicBezTo>
                  <a:pt x="228" y="209"/>
                  <a:pt x="229" y="209"/>
                  <a:pt x="229" y="208"/>
                </a:cubicBezTo>
                <a:close/>
                <a:moveTo>
                  <a:pt x="284" y="216"/>
                </a:moveTo>
                <a:cubicBezTo>
                  <a:pt x="283" y="216"/>
                  <a:pt x="283" y="216"/>
                  <a:pt x="283" y="216"/>
                </a:cubicBezTo>
                <a:cubicBezTo>
                  <a:pt x="283" y="215"/>
                  <a:pt x="283" y="215"/>
                  <a:pt x="283" y="215"/>
                </a:cubicBezTo>
                <a:cubicBezTo>
                  <a:pt x="283" y="215"/>
                  <a:pt x="284" y="215"/>
                  <a:pt x="284" y="216"/>
                </a:cubicBezTo>
                <a:close/>
                <a:moveTo>
                  <a:pt x="284" y="218"/>
                </a:moveTo>
                <a:cubicBezTo>
                  <a:pt x="284" y="217"/>
                  <a:pt x="284" y="217"/>
                  <a:pt x="284" y="217"/>
                </a:cubicBezTo>
                <a:cubicBezTo>
                  <a:pt x="284" y="218"/>
                  <a:pt x="284" y="218"/>
                  <a:pt x="284" y="218"/>
                </a:cubicBezTo>
                <a:cubicBezTo>
                  <a:pt x="284" y="218"/>
                  <a:pt x="284" y="218"/>
                  <a:pt x="284" y="218"/>
                </a:cubicBezTo>
                <a:close/>
                <a:moveTo>
                  <a:pt x="303" y="218"/>
                </a:moveTo>
                <a:cubicBezTo>
                  <a:pt x="303" y="218"/>
                  <a:pt x="303" y="218"/>
                  <a:pt x="303" y="218"/>
                </a:cubicBezTo>
                <a:cubicBezTo>
                  <a:pt x="302" y="219"/>
                  <a:pt x="302" y="218"/>
                  <a:pt x="301" y="219"/>
                </a:cubicBezTo>
                <a:cubicBezTo>
                  <a:pt x="301" y="218"/>
                  <a:pt x="303" y="218"/>
                  <a:pt x="303" y="218"/>
                </a:cubicBezTo>
                <a:cubicBezTo>
                  <a:pt x="303" y="218"/>
                  <a:pt x="303" y="218"/>
                  <a:pt x="303" y="218"/>
                </a:cubicBezTo>
                <a:close/>
                <a:moveTo>
                  <a:pt x="301" y="221"/>
                </a:moveTo>
                <a:cubicBezTo>
                  <a:pt x="300" y="220"/>
                  <a:pt x="300" y="222"/>
                  <a:pt x="299" y="221"/>
                </a:cubicBezTo>
                <a:cubicBezTo>
                  <a:pt x="299" y="220"/>
                  <a:pt x="299" y="220"/>
                  <a:pt x="300" y="219"/>
                </a:cubicBezTo>
                <a:cubicBezTo>
                  <a:pt x="301" y="220"/>
                  <a:pt x="301" y="220"/>
                  <a:pt x="301" y="221"/>
                </a:cubicBezTo>
                <a:close/>
                <a:moveTo>
                  <a:pt x="282" y="228"/>
                </a:moveTo>
                <a:cubicBezTo>
                  <a:pt x="280" y="228"/>
                  <a:pt x="279" y="226"/>
                  <a:pt x="278" y="225"/>
                </a:cubicBezTo>
                <a:cubicBezTo>
                  <a:pt x="282" y="228"/>
                  <a:pt x="282" y="228"/>
                  <a:pt x="282" y="228"/>
                </a:cubicBezTo>
                <a:close/>
                <a:moveTo>
                  <a:pt x="232" y="254"/>
                </a:moveTo>
                <a:cubicBezTo>
                  <a:pt x="232" y="255"/>
                  <a:pt x="231" y="254"/>
                  <a:pt x="231" y="254"/>
                </a:cubicBezTo>
                <a:cubicBezTo>
                  <a:pt x="231" y="254"/>
                  <a:pt x="231" y="254"/>
                  <a:pt x="231" y="254"/>
                </a:cubicBezTo>
                <a:cubicBezTo>
                  <a:pt x="231" y="254"/>
                  <a:pt x="232" y="254"/>
                  <a:pt x="232" y="254"/>
                </a:cubicBezTo>
                <a:close/>
                <a:moveTo>
                  <a:pt x="288" y="258"/>
                </a:moveTo>
                <a:cubicBezTo>
                  <a:pt x="288" y="259"/>
                  <a:pt x="286" y="261"/>
                  <a:pt x="289" y="262"/>
                </a:cubicBezTo>
                <a:cubicBezTo>
                  <a:pt x="289" y="262"/>
                  <a:pt x="289" y="262"/>
                  <a:pt x="289" y="262"/>
                </a:cubicBezTo>
                <a:cubicBezTo>
                  <a:pt x="289" y="262"/>
                  <a:pt x="289" y="262"/>
                  <a:pt x="289" y="262"/>
                </a:cubicBezTo>
                <a:cubicBezTo>
                  <a:pt x="289" y="261"/>
                  <a:pt x="289" y="261"/>
                  <a:pt x="289" y="261"/>
                </a:cubicBezTo>
                <a:cubicBezTo>
                  <a:pt x="289" y="262"/>
                  <a:pt x="289" y="264"/>
                  <a:pt x="290" y="264"/>
                </a:cubicBezTo>
                <a:cubicBezTo>
                  <a:pt x="291" y="264"/>
                  <a:pt x="292" y="264"/>
                  <a:pt x="292" y="263"/>
                </a:cubicBezTo>
                <a:cubicBezTo>
                  <a:pt x="293" y="264"/>
                  <a:pt x="292" y="265"/>
                  <a:pt x="292" y="266"/>
                </a:cubicBezTo>
                <a:cubicBezTo>
                  <a:pt x="291" y="266"/>
                  <a:pt x="291" y="266"/>
                  <a:pt x="291" y="266"/>
                </a:cubicBezTo>
                <a:cubicBezTo>
                  <a:pt x="291" y="267"/>
                  <a:pt x="291" y="267"/>
                  <a:pt x="291" y="267"/>
                </a:cubicBezTo>
                <a:cubicBezTo>
                  <a:pt x="290" y="267"/>
                  <a:pt x="290" y="267"/>
                  <a:pt x="290" y="267"/>
                </a:cubicBezTo>
                <a:cubicBezTo>
                  <a:pt x="288" y="267"/>
                  <a:pt x="289" y="269"/>
                  <a:pt x="289" y="269"/>
                </a:cubicBezTo>
                <a:cubicBezTo>
                  <a:pt x="287" y="270"/>
                  <a:pt x="286" y="274"/>
                  <a:pt x="284" y="272"/>
                </a:cubicBezTo>
                <a:cubicBezTo>
                  <a:pt x="285" y="271"/>
                  <a:pt x="286" y="270"/>
                  <a:pt x="286" y="269"/>
                </a:cubicBezTo>
                <a:cubicBezTo>
                  <a:pt x="285" y="268"/>
                  <a:pt x="284" y="268"/>
                  <a:pt x="284" y="267"/>
                </a:cubicBezTo>
                <a:cubicBezTo>
                  <a:pt x="285" y="266"/>
                  <a:pt x="285" y="266"/>
                  <a:pt x="286" y="266"/>
                </a:cubicBezTo>
                <a:cubicBezTo>
                  <a:pt x="286" y="265"/>
                  <a:pt x="288" y="263"/>
                  <a:pt x="287" y="261"/>
                </a:cubicBezTo>
                <a:cubicBezTo>
                  <a:pt x="288" y="260"/>
                  <a:pt x="286" y="258"/>
                  <a:pt x="286" y="256"/>
                </a:cubicBezTo>
                <a:cubicBezTo>
                  <a:pt x="287" y="256"/>
                  <a:pt x="286" y="256"/>
                  <a:pt x="286" y="255"/>
                </a:cubicBezTo>
                <a:cubicBezTo>
                  <a:pt x="286" y="255"/>
                  <a:pt x="286" y="255"/>
                  <a:pt x="286" y="255"/>
                </a:cubicBezTo>
                <a:cubicBezTo>
                  <a:pt x="286" y="256"/>
                  <a:pt x="287" y="257"/>
                  <a:pt x="288" y="258"/>
                </a:cubicBezTo>
                <a:close/>
                <a:moveTo>
                  <a:pt x="239" y="264"/>
                </a:moveTo>
                <a:cubicBezTo>
                  <a:pt x="239" y="263"/>
                  <a:pt x="239" y="263"/>
                  <a:pt x="239" y="263"/>
                </a:cubicBezTo>
                <a:cubicBezTo>
                  <a:pt x="239" y="264"/>
                  <a:pt x="239" y="264"/>
                  <a:pt x="239" y="264"/>
                </a:cubicBezTo>
                <a:cubicBezTo>
                  <a:pt x="239" y="264"/>
                  <a:pt x="239" y="264"/>
                  <a:pt x="239" y="264"/>
                </a:cubicBezTo>
                <a:close/>
                <a:moveTo>
                  <a:pt x="242" y="268"/>
                </a:moveTo>
                <a:cubicBezTo>
                  <a:pt x="243" y="267"/>
                  <a:pt x="244" y="267"/>
                  <a:pt x="245" y="267"/>
                </a:cubicBezTo>
                <a:cubicBezTo>
                  <a:pt x="245" y="268"/>
                  <a:pt x="244" y="269"/>
                  <a:pt x="244" y="270"/>
                </a:cubicBezTo>
                <a:cubicBezTo>
                  <a:pt x="243" y="270"/>
                  <a:pt x="244" y="271"/>
                  <a:pt x="243" y="272"/>
                </a:cubicBezTo>
                <a:cubicBezTo>
                  <a:pt x="243" y="272"/>
                  <a:pt x="243" y="272"/>
                  <a:pt x="243" y="272"/>
                </a:cubicBezTo>
                <a:cubicBezTo>
                  <a:pt x="243" y="272"/>
                  <a:pt x="243" y="272"/>
                  <a:pt x="243" y="272"/>
                </a:cubicBezTo>
                <a:cubicBezTo>
                  <a:pt x="243" y="272"/>
                  <a:pt x="242" y="272"/>
                  <a:pt x="242" y="272"/>
                </a:cubicBezTo>
                <a:cubicBezTo>
                  <a:pt x="241" y="273"/>
                  <a:pt x="241" y="274"/>
                  <a:pt x="240" y="273"/>
                </a:cubicBezTo>
                <a:cubicBezTo>
                  <a:pt x="239" y="271"/>
                  <a:pt x="240" y="269"/>
                  <a:pt x="240" y="266"/>
                </a:cubicBezTo>
                <a:cubicBezTo>
                  <a:pt x="241" y="266"/>
                  <a:pt x="241" y="267"/>
                  <a:pt x="242" y="268"/>
                </a:cubicBezTo>
                <a:close/>
                <a:moveTo>
                  <a:pt x="283" y="271"/>
                </a:moveTo>
                <a:cubicBezTo>
                  <a:pt x="284" y="272"/>
                  <a:pt x="282" y="273"/>
                  <a:pt x="283" y="273"/>
                </a:cubicBezTo>
                <a:cubicBezTo>
                  <a:pt x="282" y="275"/>
                  <a:pt x="280" y="276"/>
                  <a:pt x="279" y="278"/>
                </a:cubicBezTo>
                <a:cubicBezTo>
                  <a:pt x="280" y="278"/>
                  <a:pt x="280" y="278"/>
                  <a:pt x="280" y="278"/>
                </a:cubicBezTo>
                <a:cubicBezTo>
                  <a:pt x="279" y="278"/>
                  <a:pt x="279" y="278"/>
                  <a:pt x="279" y="278"/>
                </a:cubicBezTo>
                <a:cubicBezTo>
                  <a:pt x="278" y="277"/>
                  <a:pt x="278" y="279"/>
                  <a:pt x="277" y="279"/>
                </a:cubicBezTo>
                <a:cubicBezTo>
                  <a:pt x="276" y="280"/>
                  <a:pt x="275" y="282"/>
                  <a:pt x="274" y="284"/>
                </a:cubicBezTo>
                <a:cubicBezTo>
                  <a:pt x="273" y="284"/>
                  <a:pt x="272" y="285"/>
                  <a:pt x="271" y="285"/>
                </a:cubicBezTo>
                <a:cubicBezTo>
                  <a:pt x="270" y="285"/>
                  <a:pt x="270" y="283"/>
                  <a:pt x="269" y="284"/>
                </a:cubicBezTo>
                <a:cubicBezTo>
                  <a:pt x="268" y="283"/>
                  <a:pt x="268" y="283"/>
                  <a:pt x="268" y="283"/>
                </a:cubicBezTo>
                <a:cubicBezTo>
                  <a:pt x="269" y="281"/>
                  <a:pt x="271" y="278"/>
                  <a:pt x="274" y="278"/>
                </a:cubicBezTo>
                <a:cubicBezTo>
                  <a:pt x="275" y="276"/>
                  <a:pt x="278" y="276"/>
                  <a:pt x="279" y="273"/>
                </a:cubicBezTo>
                <a:cubicBezTo>
                  <a:pt x="280" y="273"/>
                  <a:pt x="280" y="271"/>
                  <a:pt x="281" y="270"/>
                </a:cubicBezTo>
                <a:cubicBezTo>
                  <a:pt x="282" y="271"/>
                  <a:pt x="282" y="273"/>
                  <a:pt x="283" y="271"/>
                </a:cubicBezTo>
                <a:close/>
                <a:moveTo>
                  <a:pt x="269" y="285"/>
                </a:moveTo>
                <a:cubicBezTo>
                  <a:pt x="269" y="286"/>
                  <a:pt x="269" y="286"/>
                  <a:pt x="269" y="286"/>
                </a:cubicBezTo>
                <a:cubicBezTo>
                  <a:pt x="268" y="286"/>
                  <a:pt x="268" y="286"/>
                  <a:pt x="268" y="286"/>
                </a:cubicBezTo>
                <a:cubicBezTo>
                  <a:pt x="269" y="286"/>
                  <a:pt x="269" y="285"/>
                  <a:pt x="269" y="285"/>
                </a:cubicBezTo>
                <a:close/>
                <a:moveTo>
                  <a:pt x="212" y="151"/>
                </a:moveTo>
                <a:cubicBezTo>
                  <a:pt x="212" y="152"/>
                  <a:pt x="210" y="153"/>
                  <a:pt x="211" y="154"/>
                </a:cubicBezTo>
                <a:cubicBezTo>
                  <a:pt x="210" y="153"/>
                  <a:pt x="209" y="151"/>
                  <a:pt x="210" y="150"/>
                </a:cubicBezTo>
                <a:cubicBezTo>
                  <a:pt x="211" y="148"/>
                  <a:pt x="211" y="148"/>
                  <a:pt x="211" y="148"/>
                </a:cubicBezTo>
                <a:cubicBezTo>
                  <a:pt x="213" y="148"/>
                  <a:pt x="212" y="150"/>
                  <a:pt x="212" y="151"/>
                </a:cubicBezTo>
                <a:close/>
                <a:moveTo>
                  <a:pt x="214" y="160"/>
                </a:moveTo>
                <a:cubicBezTo>
                  <a:pt x="213" y="161"/>
                  <a:pt x="216" y="162"/>
                  <a:pt x="214" y="164"/>
                </a:cubicBezTo>
                <a:cubicBezTo>
                  <a:pt x="213" y="164"/>
                  <a:pt x="213" y="166"/>
                  <a:pt x="213" y="167"/>
                </a:cubicBezTo>
                <a:cubicBezTo>
                  <a:pt x="214" y="167"/>
                  <a:pt x="214" y="167"/>
                  <a:pt x="215" y="167"/>
                </a:cubicBezTo>
                <a:cubicBezTo>
                  <a:pt x="216" y="167"/>
                  <a:pt x="216" y="168"/>
                  <a:pt x="217" y="168"/>
                </a:cubicBezTo>
                <a:cubicBezTo>
                  <a:pt x="217" y="168"/>
                  <a:pt x="217" y="168"/>
                  <a:pt x="217" y="168"/>
                </a:cubicBezTo>
                <a:cubicBezTo>
                  <a:pt x="218" y="170"/>
                  <a:pt x="218" y="170"/>
                  <a:pt x="218" y="170"/>
                </a:cubicBezTo>
                <a:cubicBezTo>
                  <a:pt x="217" y="169"/>
                  <a:pt x="217" y="168"/>
                  <a:pt x="215" y="167"/>
                </a:cubicBezTo>
                <a:cubicBezTo>
                  <a:pt x="215" y="168"/>
                  <a:pt x="215" y="168"/>
                  <a:pt x="215" y="168"/>
                </a:cubicBezTo>
                <a:cubicBezTo>
                  <a:pt x="215" y="168"/>
                  <a:pt x="215" y="168"/>
                  <a:pt x="215" y="168"/>
                </a:cubicBezTo>
                <a:cubicBezTo>
                  <a:pt x="215" y="168"/>
                  <a:pt x="215" y="168"/>
                  <a:pt x="214" y="167"/>
                </a:cubicBezTo>
                <a:cubicBezTo>
                  <a:pt x="214" y="168"/>
                  <a:pt x="213" y="168"/>
                  <a:pt x="212" y="167"/>
                </a:cubicBezTo>
                <a:cubicBezTo>
                  <a:pt x="212" y="167"/>
                  <a:pt x="212" y="167"/>
                  <a:pt x="213" y="166"/>
                </a:cubicBezTo>
                <a:cubicBezTo>
                  <a:pt x="212" y="166"/>
                  <a:pt x="212" y="166"/>
                  <a:pt x="212" y="166"/>
                </a:cubicBezTo>
                <a:cubicBezTo>
                  <a:pt x="211" y="166"/>
                  <a:pt x="211" y="165"/>
                  <a:pt x="211" y="164"/>
                </a:cubicBezTo>
                <a:cubicBezTo>
                  <a:pt x="211" y="164"/>
                  <a:pt x="211" y="164"/>
                  <a:pt x="211" y="163"/>
                </a:cubicBezTo>
                <a:cubicBezTo>
                  <a:pt x="211" y="163"/>
                  <a:pt x="211" y="161"/>
                  <a:pt x="212" y="161"/>
                </a:cubicBezTo>
                <a:cubicBezTo>
                  <a:pt x="212" y="159"/>
                  <a:pt x="213" y="161"/>
                  <a:pt x="214" y="160"/>
                </a:cubicBezTo>
                <a:close/>
                <a:moveTo>
                  <a:pt x="213" y="169"/>
                </a:moveTo>
                <a:cubicBezTo>
                  <a:pt x="213" y="170"/>
                  <a:pt x="213" y="170"/>
                  <a:pt x="213" y="170"/>
                </a:cubicBezTo>
                <a:cubicBezTo>
                  <a:pt x="212" y="170"/>
                  <a:pt x="213" y="169"/>
                  <a:pt x="212" y="168"/>
                </a:cubicBezTo>
                <a:cubicBezTo>
                  <a:pt x="213" y="168"/>
                  <a:pt x="213" y="169"/>
                  <a:pt x="213" y="169"/>
                </a:cubicBezTo>
                <a:close/>
                <a:moveTo>
                  <a:pt x="220" y="170"/>
                </a:moveTo>
                <a:cubicBezTo>
                  <a:pt x="220" y="172"/>
                  <a:pt x="220" y="172"/>
                  <a:pt x="220" y="172"/>
                </a:cubicBezTo>
                <a:cubicBezTo>
                  <a:pt x="220" y="172"/>
                  <a:pt x="219" y="171"/>
                  <a:pt x="219" y="172"/>
                </a:cubicBezTo>
                <a:cubicBezTo>
                  <a:pt x="220" y="174"/>
                  <a:pt x="220" y="174"/>
                  <a:pt x="220" y="174"/>
                </a:cubicBezTo>
                <a:cubicBezTo>
                  <a:pt x="219" y="174"/>
                  <a:pt x="219" y="172"/>
                  <a:pt x="219" y="172"/>
                </a:cubicBezTo>
                <a:cubicBezTo>
                  <a:pt x="219" y="172"/>
                  <a:pt x="219" y="172"/>
                  <a:pt x="219" y="172"/>
                </a:cubicBezTo>
                <a:cubicBezTo>
                  <a:pt x="220" y="171"/>
                  <a:pt x="219" y="171"/>
                  <a:pt x="218" y="170"/>
                </a:cubicBezTo>
                <a:cubicBezTo>
                  <a:pt x="219" y="170"/>
                  <a:pt x="220" y="170"/>
                  <a:pt x="220" y="170"/>
                </a:cubicBezTo>
                <a:close/>
                <a:moveTo>
                  <a:pt x="218" y="171"/>
                </a:moveTo>
                <a:cubicBezTo>
                  <a:pt x="217" y="170"/>
                  <a:pt x="217" y="170"/>
                  <a:pt x="217" y="170"/>
                </a:cubicBezTo>
                <a:cubicBezTo>
                  <a:pt x="218" y="170"/>
                  <a:pt x="218" y="170"/>
                  <a:pt x="218" y="170"/>
                </a:cubicBezTo>
                <a:cubicBezTo>
                  <a:pt x="218" y="171"/>
                  <a:pt x="218" y="171"/>
                  <a:pt x="218" y="171"/>
                </a:cubicBezTo>
                <a:close/>
                <a:moveTo>
                  <a:pt x="216" y="172"/>
                </a:moveTo>
                <a:cubicBezTo>
                  <a:pt x="216" y="172"/>
                  <a:pt x="215" y="172"/>
                  <a:pt x="216" y="173"/>
                </a:cubicBezTo>
                <a:cubicBezTo>
                  <a:pt x="215" y="173"/>
                  <a:pt x="215" y="173"/>
                  <a:pt x="215" y="173"/>
                </a:cubicBezTo>
                <a:cubicBezTo>
                  <a:pt x="215" y="171"/>
                  <a:pt x="215" y="171"/>
                  <a:pt x="215" y="171"/>
                </a:cubicBezTo>
                <a:cubicBezTo>
                  <a:pt x="215" y="171"/>
                  <a:pt x="216" y="171"/>
                  <a:pt x="216" y="172"/>
                </a:cubicBezTo>
                <a:close/>
                <a:moveTo>
                  <a:pt x="211" y="173"/>
                </a:moveTo>
                <a:cubicBezTo>
                  <a:pt x="210" y="174"/>
                  <a:pt x="210" y="176"/>
                  <a:pt x="208" y="176"/>
                </a:cubicBezTo>
                <a:cubicBezTo>
                  <a:pt x="209" y="175"/>
                  <a:pt x="210" y="174"/>
                  <a:pt x="211" y="173"/>
                </a:cubicBezTo>
                <a:cubicBezTo>
                  <a:pt x="211" y="173"/>
                  <a:pt x="211" y="173"/>
                  <a:pt x="211" y="173"/>
                </a:cubicBezTo>
                <a:close/>
                <a:moveTo>
                  <a:pt x="217" y="175"/>
                </a:moveTo>
                <a:cubicBezTo>
                  <a:pt x="216" y="175"/>
                  <a:pt x="215" y="175"/>
                  <a:pt x="216" y="174"/>
                </a:cubicBezTo>
                <a:cubicBezTo>
                  <a:pt x="216" y="174"/>
                  <a:pt x="216" y="173"/>
                  <a:pt x="217" y="173"/>
                </a:cubicBezTo>
                <a:cubicBezTo>
                  <a:pt x="217" y="173"/>
                  <a:pt x="216" y="174"/>
                  <a:pt x="217" y="175"/>
                </a:cubicBezTo>
                <a:close/>
                <a:moveTo>
                  <a:pt x="218" y="173"/>
                </a:moveTo>
                <a:cubicBezTo>
                  <a:pt x="218" y="174"/>
                  <a:pt x="218" y="174"/>
                  <a:pt x="218" y="174"/>
                </a:cubicBezTo>
                <a:cubicBezTo>
                  <a:pt x="218" y="173"/>
                  <a:pt x="218" y="173"/>
                  <a:pt x="218" y="173"/>
                </a:cubicBezTo>
                <a:close/>
                <a:moveTo>
                  <a:pt x="125" y="276"/>
                </a:moveTo>
                <a:cubicBezTo>
                  <a:pt x="125" y="276"/>
                  <a:pt x="125" y="276"/>
                  <a:pt x="125" y="277"/>
                </a:cubicBezTo>
                <a:cubicBezTo>
                  <a:pt x="124" y="276"/>
                  <a:pt x="124" y="276"/>
                  <a:pt x="123" y="276"/>
                </a:cubicBezTo>
                <a:cubicBezTo>
                  <a:pt x="123" y="275"/>
                  <a:pt x="123" y="275"/>
                  <a:pt x="123" y="275"/>
                </a:cubicBezTo>
                <a:cubicBezTo>
                  <a:pt x="124" y="276"/>
                  <a:pt x="125" y="276"/>
                  <a:pt x="125" y="276"/>
                </a:cubicBezTo>
                <a:close/>
                <a:moveTo>
                  <a:pt x="153" y="179"/>
                </a:moveTo>
                <a:cubicBezTo>
                  <a:pt x="153" y="180"/>
                  <a:pt x="152" y="180"/>
                  <a:pt x="152" y="181"/>
                </a:cubicBezTo>
                <a:cubicBezTo>
                  <a:pt x="150" y="181"/>
                  <a:pt x="150" y="180"/>
                  <a:pt x="150" y="179"/>
                </a:cubicBezTo>
                <a:cubicBezTo>
                  <a:pt x="150" y="177"/>
                  <a:pt x="150" y="176"/>
                  <a:pt x="150" y="175"/>
                </a:cubicBezTo>
                <a:cubicBezTo>
                  <a:pt x="152" y="176"/>
                  <a:pt x="153" y="178"/>
                  <a:pt x="153" y="179"/>
                </a:cubicBezTo>
                <a:close/>
                <a:moveTo>
                  <a:pt x="27" y="179"/>
                </a:moveTo>
                <a:cubicBezTo>
                  <a:pt x="27" y="178"/>
                  <a:pt x="27" y="178"/>
                  <a:pt x="27" y="178"/>
                </a:cubicBezTo>
                <a:cubicBezTo>
                  <a:pt x="27" y="178"/>
                  <a:pt x="27" y="178"/>
                  <a:pt x="27" y="178"/>
                </a:cubicBezTo>
                <a:cubicBezTo>
                  <a:pt x="25" y="176"/>
                  <a:pt x="25" y="176"/>
                  <a:pt x="25" y="176"/>
                </a:cubicBezTo>
                <a:cubicBezTo>
                  <a:pt x="26" y="176"/>
                  <a:pt x="26" y="176"/>
                  <a:pt x="26" y="176"/>
                </a:cubicBezTo>
                <a:cubicBezTo>
                  <a:pt x="26" y="177"/>
                  <a:pt x="28" y="177"/>
                  <a:pt x="27" y="179"/>
                </a:cubicBezTo>
                <a:close/>
                <a:moveTo>
                  <a:pt x="74" y="188"/>
                </a:moveTo>
                <a:cubicBezTo>
                  <a:pt x="74" y="188"/>
                  <a:pt x="74" y="188"/>
                  <a:pt x="74" y="188"/>
                </a:cubicBezTo>
                <a:cubicBezTo>
                  <a:pt x="75" y="187"/>
                  <a:pt x="75" y="187"/>
                  <a:pt x="75" y="187"/>
                </a:cubicBezTo>
                <a:cubicBezTo>
                  <a:pt x="75" y="187"/>
                  <a:pt x="74" y="188"/>
                  <a:pt x="74" y="188"/>
                </a:cubicBezTo>
                <a:close/>
                <a:moveTo>
                  <a:pt x="78" y="188"/>
                </a:moveTo>
                <a:cubicBezTo>
                  <a:pt x="78" y="188"/>
                  <a:pt x="78" y="188"/>
                  <a:pt x="78" y="188"/>
                </a:cubicBezTo>
                <a:cubicBezTo>
                  <a:pt x="78" y="188"/>
                  <a:pt x="77" y="188"/>
                  <a:pt x="77" y="188"/>
                </a:cubicBezTo>
                <a:cubicBezTo>
                  <a:pt x="77" y="187"/>
                  <a:pt x="78" y="187"/>
                  <a:pt x="78" y="188"/>
                </a:cubicBezTo>
                <a:close/>
                <a:moveTo>
                  <a:pt x="80" y="191"/>
                </a:moveTo>
                <a:cubicBezTo>
                  <a:pt x="79" y="191"/>
                  <a:pt x="79" y="192"/>
                  <a:pt x="78" y="193"/>
                </a:cubicBezTo>
                <a:cubicBezTo>
                  <a:pt x="78" y="193"/>
                  <a:pt x="78" y="194"/>
                  <a:pt x="78" y="193"/>
                </a:cubicBezTo>
                <a:cubicBezTo>
                  <a:pt x="76" y="194"/>
                  <a:pt x="76" y="194"/>
                  <a:pt x="76" y="194"/>
                </a:cubicBezTo>
                <a:cubicBezTo>
                  <a:pt x="75" y="193"/>
                  <a:pt x="76" y="192"/>
                  <a:pt x="76" y="191"/>
                </a:cubicBezTo>
                <a:cubicBezTo>
                  <a:pt x="76" y="191"/>
                  <a:pt x="76" y="190"/>
                  <a:pt x="76" y="190"/>
                </a:cubicBezTo>
                <a:cubicBezTo>
                  <a:pt x="77" y="191"/>
                  <a:pt x="79" y="189"/>
                  <a:pt x="79" y="191"/>
                </a:cubicBezTo>
                <a:cubicBezTo>
                  <a:pt x="80" y="191"/>
                  <a:pt x="80" y="191"/>
                  <a:pt x="80" y="191"/>
                </a:cubicBezTo>
                <a:close/>
                <a:moveTo>
                  <a:pt x="72" y="199"/>
                </a:moveTo>
                <a:cubicBezTo>
                  <a:pt x="72" y="200"/>
                  <a:pt x="74" y="200"/>
                  <a:pt x="74" y="201"/>
                </a:cubicBezTo>
                <a:cubicBezTo>
                  <a:pt x="73" y="202"/>
                  <a:pt x="74" y="202"/>
                  <a:pt x="74" y="203"/>
                </a:cubicBezTo>
                <a:cubicBezTo>
                  <a:pt x="73" y="204"/>
                  <a:pt x="74" y="202"/>
                  <a:pt x="73" y="202"/>
                </a:cubicBezTo>
                <a:cubicBezTo>
                  <a:pt x="73" y="201"/>
                  <a:pt x="72" y="200"/>
                  <a:pt x="72" y="199"/>
                </a:cubicBezTo>
                <a:cubicBezTo>
                  <a:pt x="72" y="198"/>
                  <a:pt x="71" y="197"/>
                  <a:pt x="71" y="195"/>
                </a:cubicBezTo>
                <a:cubicBezTo>
                  <a:pt x="72" y="196"/>
                  <a:pt x="72" y="198"/>
                  <a:pt x="72" y="199"/>
                </a:cubicBezTo>
                <a:close/>
                <a:moveTo>
                  <a:pt x="71" y="204"/>
                </a:moveTo>
                <a:cubicBezTo>
                  <a:pt x="71" y="204"/>
                  <a:pt x="71" y="205"/>
                  <a:pt x="70" y="204"/>
                </a:cubicBezTo>
                <a:cubicBezTo>
                  <a:pt x="70" y="204"/>
                  <a:pt x="71" y="204"/>
                  <a:pt x="71" y="204"/>
                </a:cubicBezTo>
                <a:close/>
                <a:moveTo>
                  <a:pt x="80" y="208"/>
                </a:moveTo>
                <a:cubicBezTo>
                  <a:pt x="80" y="209"/>
                  <a:pt x="79" y="211"/>
                  <a:pt x="80" y="212"/>
                </a:cubicBezTo>
                <a:cubicBezTo>
                  <a:pt x="79" y="212"/>
                  <a:pt x="79" y="211"/>
                  <a:pt x="79" y="210"/>
                </a:cubicBezTo>
                <a:cubicBezTo>
                  <a:pt x="79" y="208"/>
                  <a:pt x="80" y="206"/>
                  <a:pt x="79" y="205"/>
                </a:cubicBezTo>
                <a:cubicBezTo>
                  <a:pt x="79" y="205"/>
                  <a:pt x="79" y="205"/>
                  <a:pt x="79" y="205"/>
                </a:cubicBezTo>
                <a:cubicBezTo>
                  <a:pt x="80" y="206"/>
                  <a:pt x="79" y="207"/>
                  <a:pt x="80" y="208"/>
                </a:cubicBezTo>
                <a:close/>
                <a:moveTo>
                  <a:pt x="103" y="215"/>
                </a:moveTo>
                <a:cubicBezTo>
                  <a:pt x="103" y="214"/>
                  <a:pt x="103" y="214"/>
                  <a:pt x="103" y="214"/>
                </a:cubicBezTo>
                <a:cubicBezTo>
                  <a:pt x="102" y="220"/>
                  <a:pt x="99" y="224"/>
                  <a:pt x="98" y="229"/>
                </a:cubicBezTo>
                <a:cubicBezTo>
                  <a:pt x="97" y="230"/>
                  <a:pt x="96" y="229"/>
                  <a:pt x="95" y="230"/>
                </a:cubicBezTo>
                <a:cubicBezTo>
                  <a:pt x="94" y="230"/>
                  <a:pt x="93" y="230"/>
                  <a:pt x="92" y="228"/>
                </a:cubicBezTo>
                <a:cubicBezTo>
                  <a:pt x="93" y="227"/>
                  <a:pt x="91" y="225"/>
                  <a:pt x="92" y="224"/>
                </a:cubicBezTo>
                <a:cubicBezTo>
                  <a:pt x="94" y="221"/>
                  <a:pt x="94" y="221"/>
                  <a:pt x="94" y="221"/>
                </a:cubicBezTo>
                <a:cubicBezTo>
                  <a:pt x="94" y="219"/>
                  <a:pt x="93" y="217"/>
                  <a:pt x="94" y="216"/>
                </a:cubicBezTo>
                <a:cubicBezTo>
                  <a:pt x="95" y="215"/>
                  <a:pt x="96" y="215"/>
                  <a:pt x="97" y="215"/>
                </a:cubicBezTo>
                <a:cubicBezTo>
                  <a:pt x="97" y="215"/>
                  <a:pt x="97" y="215"/>
                  <a:pt x="97" y="215"/>
                </a:cubicBezTo>
                <a:cubicBezTo>
                  <a:pt x="98" y="216"/>
                  <a:pt x="98" y="213"/>
                  <a:pt x="99" y="214"/>
                </a:cubicBezTo>
                <a:cubicBezTo>
                  <a:pt x="99" y="213"/>
                  <a:pt x="99" y="213"/>
                  <a:pt x="100" y="213"/>
                </a:cubicBezTo>
                <a:cubicBezTo>
                  <a:pt x="100" y="212"/>
                  <a:pt x="100" y="212"/>
                  <a:pt x="100" y="212"/>
                </a:cubicBezTo>
                <a:cubicBezTo>
                  <a:pt x="100" y="212"/>
                  <a:pt x="100" y="212"/>
                  <a:pt x="100" y="211"/>
                </a:cubicBezTo>
                <a:cubicBezTo>
                  <a:pt x="100" y="212"/>
                  <a:pt x="100" y="212"/>
                  <a:pt x="100" y="212"/>
                </a:cubicBezTo>
                <a:cubicBezTo>
                  <a:pt x="101" y="211"/>
                  <a:pt x="102" y="211"/>
                  <a:pt x="102" y="210"/>
                </a:cubicBezTo>
                <a:cubicBezTo>
                  <a:pt x="101" y="210"/>
                  <a:pt x="101" y="210"/>
                  <a:pt x="101" y="210"/>
                </a:cubicBezTo>
                <a:cubicBezTo>
                  <a:pt x="102" y="209"/>
                  <a:pt x="102" y="209"/>
                  <a:pt x="102" y="209"/>
                </a:cubicBezTo>
                <a:cubicBezTo>
                  <a:pt x="103" y="211"/>
                  <a:pt x="103" y="213"/>
                  <a:pt x="103" y="215"/>
                </a:cubicBezTo>
                <a:close/>
                <a:moveTo>
                  <a:pt x="74" y="214"/>
                </a:moveTo>
                <a:cubicBezTo>
                  <a:pt x="75" y="214"/>
                  <a:pt x="75" y="214"/>
                  <a:pt x="75" y="214"/>
                </a:cubicBezTo>
                <a:cubicBezTo>
                  <a:pt x="74" y="214"/>
                  <a:pt x="74" y="214"/>
                  <a:pt x="74" y="214"/>
                </a:cubicBezTo>
                <a:close/>
                <a:moveTo>
                  <a:pt x="68" y="217"/>
                </a:moveTo>
                <a:cubicBezTo>
                  <a:pt x="70" y="216"/>
                  <a:pt x="70" y="216"/>
                  <a:pt x="70" y="216"/>
                </a:cubicBezTo>
                <a:cubicBezTo>
                  <a:pt x="70" y="216"/>
                  <a:pt x="70" y="216"/>
                  <a:pt x="70" y="216"/>
                </a:cubicBezTo>
                <a:cubicBezTo>
                  <a:pt x="68" y="217"/>
                  <a:pt x="68" y="217"/>
                  <a:pt x="68" y="217"/>
                </a:cubicBezTo>
                <a:close/>
                <a:moveTo>
                  <a:pt x="66" y="238"/>
                </a:moveTo>
                <a:cubicBezTo>
                  <a:pt x="65" y="239"/>
                  <a:pt x="65" y="239"/>
                  <a:pt x="64" y="239"/>
                </a:cubicBezTo>
                <a:cubicBezTo>
                  <a:pt x="65" y="239"/>
                  <a:pt x="65" y="238"/>
                  <a:pt x="66" y="238"/>
                </a:cubicBezTo>
                <a:close/>
              </a:path>
            </a:pathLst>
          </a:custGeom>
          <a:solidFill>
            <a:schemeClr val="accent3"/>
          </a:solidFill>
          <a:ln>
            <a:noFill/>
          </a:ln>
          <a:extLst/>
        </p:spPr>
        <p:txBody>
          <a:bodyPr anchor="t" anchorCtr="0" bIns="34290" compatLnSpc="1" lIns="68580" numCol="1" rIns="68580" tIns="34290" vert="horz" wrap="square">
            <a:prstTxWarp prst="textNoShape">
              <a:avLst/>
            </a:prstTxWarp>
          </a:bodyPr>
          <a:lstStyle/>
          <a:p>
            <a:endParaRPr altLang="en-US" lang="zh-CN"/>
          </a:p>
        </p:txBody>
      </p:sp>
      <p:sp>
        <p:nvSpPr>
          <p:cNvPr id="36" name="Freeform 14"/>
          <p:cNvSpPr>
            <a:spLocks noEditPoints="1"/>
          </p:cNvSpPr>
          <p:nvPr/>
        </p:nvSpPr>
        <p:spPr bwMode="auto">
          <a:xfrm>
            <a:off x="1279431" y="1776012"/>
            <a:ext cx="902921" cy="1185133"/>
          </a:xfrm>
          <a:custGeom>
            <a:gdLst>
              <a:gd fmla="*/ 144 w 226" name="T0"/>
              <a:gd fmla="*/ 180 h 297" name="T1"/>
              <a:gd fmla="*/ 170 w 226" name="T2"/>
              <a:gd fmla="*/ 229 h 297" name="T3"/>
              <a:gd fmla="*/ 147 w 226" name="T4"/>
              <a:gd fmla="*/ 295 h 297" name="T5"/>
              <a:gd fmla="*/ 188 w 226" name="T6"/>
              <a:gd fmla="*/ 291 h 297" name="T7"/>
              <a:gd fmla="*/ 85 w 226" name="T8"/>
              <a:gd fmla="*/ 44 h 297" name="T9"/>
              <a:gd fmla="*/ 123 w 226" name="T10"/>
              <a:gd fmla="*/ 54 h 297" name="T11"/>
              <a:gd fmla="*/ 131 w 226" name="T12"/>
              <a:gd fmla="*/ 65 h 297" name="T13"/>
              <a:gd fmla="*/ 133 w 226" name="T14"/>
              <a:gd fmla="*/ 86 h 297" name="T15"/>
              <a:gd fmla="*/ 158 w 226" name="T16"/>
              <a:gd fmla="*/ 99 h 297" name="T17"/>
              <a:gd fmla="*/ 127 w 226" name="T18"/>
              <a:gd fmla="*/ 130 h 297" name="T19"/>
              <a:gd fmla="*/ 92 w 226" name="T20"/>
              <a:gd fmla="*/ 166 h 297" name="T21"/>
              <a:gd fmla="*/ 138 w 226" name="T22"/>
              <a:gd fmla="*/ 180 h 297" name="T23"/>
              <a:gd fmla="*/ 160 w 226" name="T24"/>
              <a:gd fmla="*/ 247 h 297" name="T25"/>
              <a:gd fmla="*/ 137 w 226" name="T26"/>
              <a:gd fmla="*/ 288 h 297" name="T27"/>
              <a:gd fmla="*/ 130 w 226" name="T28"/>
              <a:gd fmla="*/ 258 h 297" name="T29"/>
              <a:gd fmla="*/ 77 w 226" name="T30"/>
              <a:gd fmla="*/ 159 h 297" name="T31"/>
              <a:gd fmla="*/ 59 w 226" name="T32"/>
              <a:gd fmla="*/ 98 h 297" name="T33"/>
              <a:gd fmla="*/ 51 w 226" name="T34"/>
              <a:gd fmla="*/ 72 h 297" name="T35"/>
              <a:gd fmla="*/ 20 w 226" name="T36"/>
              <a:gd fmla="*/ 76 h 297" name="T37"/>
              <a:gd fmla="*/ 24 w 226" name="T38"/>
              <a:gd fmla="*/ 53 h 297" name="T39"/>
              <a:gd fmla="*/ 208 w 226" name="T40"/>
              <a:gd fmla="*/ 8 h 297" name="T41"/>
              <a:gd fmla="*/ 218 w 226" name="T42"/>
              <a:gd fmla="*/ 24 h 297" name="T43"/>
              <a:gd fmla="*/ 210 w 226" name="T44"/>
              <a:gd fmla="*/ 52 h 297" name="T45"/>
              <a:gd fmla="*/ 189 w 226" name="T46"/>
              <a:gd fmla="*/ 74 h 297" name="T47"/>
              <a:gd fmla="*/ 172 w 226" name="T48"/>
              <a:gd fmla="*/ 76 h 297" name="T49"/>
              <a:gd fmla="*/ 173 w 226" name="T50"/>
              <a:gd fmla="*/ 55 h 297" name="T51"/>
              <a:gd fmla="*/ 165 w 226" name="T52"/>
              <a:gd fmla="*/ 27 h 297" name="T53"/>
              <a:gd fmla="*/ 194 w 226" name="T54"/>
              <a:gd fmla="*/ 13 h 297" name="T55"/>
              <a:gd fmla="*/ 182 w 226" name="T56"/>
              <a:gd fmla="*/ 5 h 297" name="T57"/>
              <a:gd fmla="*/ 156 w 226" name="T58"/>
              <a:gd fmla="*/ 26 h 297" name="T59"/>
              <a:gd fmla="*/ 149 w 226" name="T60"/>
              <a:gd fmla="*/ 24 h 297" name="T61"/>
              <a:gd fmla="*/ 154 w 226" name="T62"/>
              <a:gd fmla="*/ 7 h 297" name="T63"/>
              <a:gd fmla="*/ 151 w 226" name="T64"/>
              <a:gd fmla="*/ 19 h 297" name="T65"/>
              <a:gd fmla="*/ 150 w 226" name="T66"/>
              <a:gd fmla="*/ 7 h 297" name="T67"/>
              <a:gd fmla="*/ 120 w 226" name="T68"/>
              <a:gd fmla="*/ 14 h 297" name="T69"/>
              <a:gd fmla="*/ 132 w 226" name="T70"/>
              <a:gd fmla="*/ 19 h 297" name="T71"/>
              <a:gd fmla="*/ 110 w 226" name="T72"/>
              <a:gd fmla="*/ 23 h 297" name="T73"/>
              <a:gd fmla="*/ 127 w 226" name="T74"/>
              <a:gd fmla="*/ 28 h 297" name="T75"/>
              <a:gd fmla="*/ 136 w 226" name="T76"/>
              <a:gd fmla="*/ 35 h 297" name="T77"/>
              <a:gd fmla="*/ 123 w 226" name="T78"/>
              <a:gd fmla="*/ 29 h 297" name="T79"/>
              <a:gd fmla="*/ 103 w 226" name="T80"/>
              <a:gd fmla="*/ 52 h 297" name="T81"/>
              <a:gd fmla="*/ 119 w 226" name="T82"/>
              <a:gd fmla="*/ 41 h 297" name="T83"/>
              <a:gd fmla="*/ 147 w 226" name="T84"/>
              <a:gd fmla="*/ 48 h 297" name="T85"/>
              <a:gd fmla="*/ 158 w 226" name="T86"/>
              <a:gd fmla="*/ 66 h 297" name="T87"/>
              <a:gd fmla="*/ 139 w 226" name="T88"/>
              <a:gd fmla="*/ 69 h 297" name="T89"/>
              <a:gd fmla="*/ 141 w 226" name="T90"/>
              <a:gd fmla="*/ 40 h 297" name="T91"/>
              <a:gd fmla="*/ 88 w 226" name="T92"/>
              <a:gd fmla="*/ 59 h 297" name="T93"/>
              <a:gd fmla="*/ 93 w 226" name="T94"/>
              <a:gd fmla="*/ 62 h 297" name="T95"/>
              <a:gd fmla="*/ 174 w 226" name="T96"/>
              <a:gd fmla="*/ 67 h 297" name="T97"/>
              <a:gd fmla="*/ 86 w 226" name="T98"/>
              <a:gd fmla="*/ 68 h 297" name="T99"/>
              <a:gd fmla="*/ 114 w 226" name="T100"/>
              <a:gd fmla="*/ 75 h 297" name="T101"/>
              <a:gd fmla="*/ 92 w 226" name="T102"/>
              <a:gd fmla="*/ 80 h 297" name="T103"/>
              <a:gd fmla="*/ 97 w 226" name="T104"/>
              <a:gd fmla="*/ 90 h 297" name="T105"/>
              <a:gd fmla="*/ 130 w 226" name="T106"/>
              <a:gd fmla="*/ 93 h 297" name="T107"/>
              <a:gd fmla="*/ 139 w 226" name="T108"/>
              <a:gd fmla="*/ 97 h 297" name="T109"/>
              <a:gd fmla="*/ 125 w 226" name="T110"/>
              <a:gd fmla="*/ 101 h 297" name="T111"/>
              <a:gd fmla="*/ 113 w 226" name="T112"/>
              <a:gd fmla="*/ 106 h 297" name="T113"/>
              <a:gd fmla="*/ 116 w 226" name="T114"/>
              <a:gd fmla="*/ 116 h 297" name="T115"/>
              <a:gd fmla="*/ 148 w 226" name="T116"/>
              <a:gd fmla="*/ 117 h 297" name="T117"/>
              <a:gd fmla="*/ 31 w 226" name="T118"/>
              <a:gd fmla="*/ 72 h 297" name="T119"/>
              <a:gd fmla="*/ 200 w 226" name="T120"/>
              <a:gd fmla="*/ 9 h 297" name="T121"/>
              <a:gd fmla="*/ 213 w 226" name="T122"/>
              <a:gd fmla="*/ 81 h 297"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297" w="226">
                <a:moveTo>
                  <a:pt x="125" y="164"/>
                </a:moveTo>
                <a:cubicBezTo>
                  <a:pt x="125" y="164"/>
                  <a:pt x="125" y="164"/>
                  <a:pt x="125" y="164"/>
                </a:cubicBezTo>
                <a:cubicBezTo>
                  <a:pt x="124" y="164"/>
                  <a:pt x="123" y="165"/>
                  <a:pt x="122" y="164"/>
                </a:cubicBezTo>
                <a:cubicBezTo>
                  <a:pt x="122" y="165"/>
                  <a:pt x="121" y="164"/>
                  <a:pt x="121" y="164"/>
                </a:cubicBezTo>
                <a:cubicBezTo>
                  <a:pt x="121" y="163"/>
                  <a:pt x="121" y="163"/>
                  <a:pt x="121" y="163"/>
                </a:cubicBezTo>
                <a:cubicBezTo>
                  <a:pt x="121" y="162"/>
                  <a:pt x="119" y="163"/>
                  <a:pt x="119" y="162"/>
                </a:cubicBezTo>
                <a:cubicBezTo>
                  <a:pt x="118" y="161"/>
                  <a:pt x="117" y="161"/>
                  <a:pt x="116" y="161"/>
                </a:cubicBezTo>
                <a:cubicBezTo>
                  <a:pt x="115" y="161"/>
                  <a:pt x="115" y="160"/>
                  <a:pt x="114" y="160"/>
                </a:cubicBezTo>
                <a:cubicBezTo>
                  <a:pt x="114" y="160"/>
                  <a:pt x="114" y="160"/>
                  <a:pt x="114" y="160"/>
                </a:cubicBezTo>
                <a:cubicBezTo>
                  <a:pt x="114" y="159"/>
                  <a:pt x="113" y="160"/>
                  <a:pt x="113" y="160"/>
                </a:cubicBezTo>
                <a:cubicBezTo>
                  <a:pt x="112" y="161"/>
                  <a:pt x="110" y="160"/>
                  <a:pt x="110" y="161"/>
                </a:cubicBezTo>
                <a:cubicBezTo>
                  <a:pt x="110" y="159"/>
                  <a:pt x="112" y="159"/>
                  <a:pt x="113" y="159"/>
                </a:cubicBezTo>
                <a:cubicBezTo>
                  <a:pt x="117" y="160"/>
                  <a:pt x="122" y="162"/>
                  <a:pt x="125" y="164"/>
                </a:cubicBezTo>
                <a:close/>
                <a:moveTo>
                  <a:pt x="127" y="165"/>
                </a:moveTo>
                <a:cubicBezTo>
                  <a:pt x="128" y="164"/>
                  <a:pt x="129" y="166"/>
                  <a:pt x="130" y="164"/>
                </a:cubicBezTo>
                <a:cubicBezTo>
                  <a:pt x="132" y="164"/>
                  <a:pt x="132" y="166"/>
                  <a:pt x="134" y="167"/>
                </a:cubicBezTo>
                <a:cubicBezTo>
                  <a:pt x="133" y="167"/>
                  <a:pt x="132" y="166"/>
                  <a:pt x="131" y="167"/>
                </a:cubicBezTo>
                <a:cubicBezTo>
                  <a:pt x="131" y="167"/>
                  <a:pt x="131" y="167"/>
                  <a:pt x="130" y="167"/>
                </a:cubicBezTo>
                <a:cubicBezTo>
                  <a:pt x="130" y="167"/>
                  <a:pt x="129" y="167"/>
                  <a:pt x="129" y="168"/>
                </a:cubicBezTo>
                <a:cubicBezTo>
                  <a:pt x="129" y="167"/>
                  <a:pt x="127" y="167"/>
                  <a:pt x="126" y="167"/>
                </a:cubicBezTo>
                <a:cubicBezTo>
                  <a:pt x="126" y="167"/>
                  <a:pt x="126" y="167"/>
                  <a:pt x="125" y="167"/>
                </a:cubicBezTo>
                <a:cubicBezTo>
                  <a:pt x="125" y="167"/>
                  <a:pt x="125" y="167"/>
                  <a:pt x="125" y="167"/>
                </a:cubicBezTo>
                <a:cubicBezTo>
                  <a:pt x="126" y="167"/>
                  <a:pt x="127" y="167"/>
                  <a:pt x="128" y="167"/>
                </a:cubicBezTo>
                <a:cubicBezTo>
                  <a:pt x="128" y="166"/>
                  <a:pt x="128" y="165"/>
                  <a:pt x="127" y="164"/>
                </a:cubicBezTo>
                <a:cubicBezTo>
                  <a:pt x="127" y="165"/>
                  <a:pt x="127" y="165"/>
                  <a:pt x="127" y="165"/>
                </a:cubicBezTo>
                <a:close/>
                <a:moveTo>
                  <a:pt x="122" y="167"/>
                </a:moveTo>
                <a:cubicBezTo>
                  <a:pt x="121" y="167"/>
                  <a:pt x="120" y="168"/>
                  <a:pt x="120" y="168"/>
                </a:cubicBezTo>
                <a:cubicBezTo>
                  <a:pt x="119" y="167"/>
                  <a:pt x="119" y="167"/>
                  <a:pt x="119" y="167"/>
                </a:cubicBezTo>
                <a:cubicBezTo>
                  <a:pt x="120" y="167"/>
                  <a:pt x="121" y="166"/>
                  <a:pt x="122" y="167"/>
                </a:cubicBezTo>
                <a:close/>
                <a:moveTo>
                  <a:pt x="138" y="167"/>
                </a:moveTo>
                <a:cubicBezTo>
                  <a:pt x="138" y="168"/>
                  <a:pt x="137" y="167"/>
                  <a:pt x="136" y="168"/>
                </a:cubicBezTo>
                <a:cubicBezTo>
                  <a:pt x="136" y="166"/>
                  <a:pt x="138" y="167"/>
                  <a:pt x="138" y="167"/>
                </a:cubicBezTo>
                <a:close/>
                <a:moveTo>
                  <a:pt x="109" y="178"/>
                </a:moveTo>
                <a:cubicBezTo>
                  <a:pt x="108" y="179"/>
                  <a:pt x="108" y="179"/>
                  <a:pt x="108" y="179"/>
                </a:cubicBezTo>
                <a:cubicBezTo>
                  <a:pt x="107" y="177"/>
                  <a:pt x="107" y="177"/>
                  <a:pt x="107" y="177"/>
                </a:cubicBezTo>
                <a:cubicBezTo>
                  <a:pt x="108" y="177"/>
                  <a:pt x="108" y="178"/>
                  <a:pt x="109" y="178"/>
                </a:cubicBezTo>
                <a:close/>
                <a:moveTo>
                  <a:pt x="145" y="179"/>
                </a:moveTo>
                <a:cubicBezTo>
                  <a:pt x="145" y="180"/>
                  <a:pt x="145" y="180"/>
                  <a:pt x="144" y="180"/>
                </a:cubicBezTo>
                <a:cubicBezTo>
                  <a:pt x="144" y="180"/>
                  <a:pt x="144" y="180"/>
                  <a:pt x="144" y="180"/>
                </a:cubicBezTo>
                <a:cubicBezTo>
                  <a:pt x="144" y="180"/>
                  <a:pt x="144" y="180"/>
                  <a:pt x="144" y="179"/>
                </a:cubicBezTo>
                <a:cubicBezTo>
                  <a:pt x="145" y="179"/>
                  <a:pt x="145" y="179"/>
                  <a:pt x="145" y="179"/>
                </a:cubicBezTo>
                <a:close/>
                <a:moveTo>
                  <a:pt x="129" y="182"/>
                </a:moveTo>
                <a:cubicBezTo>
                  <a:pt x="128" y="182"/>
                  <a:pt x="128" y="181"/>
                  <a:pt x="128" y="181"/>
                </a:cubicBezTo>
                <a:cubicBezTo>
                  <a:pt x="129" y="180"/>
                  <a:pt x="129" y="180"/>
                  <a:pt x="129" y="180"/>
                </a:cubicBezTo>
                <a:cubicBezTo>
                  <a:pt x="129" y="180"/>
                  <a:pt x="130" y="181"/>
                  <a:pt x="129" y="182"/>
                </a:cubicBezTo>
                <a:close/>
                <a:moveTo>
                  <a:pt x="154" y="188"/>
                </a:moveTo>
                <a:cubicBezTo>
                  <a:pt x="153" y="188"/>
                  <a:pt x="153" y="188"/>
                  <a:pt x="153" y="188"/>
                </a:cubicBezTo>
                <a:cubicBezTo>
                  <a:pt x="153" y="188"/>
                  <a:pt x="153" y="188"/>
                  <a:pt x="154" y="188"/>
                </a:cubicBezTo>
                <a:cubicBezTo>
                  <a:pt x="154" y="188"/>
                  <a:pt x="154" y="188"/>
                  <a:pt x="154" y="188"/>
                </a:cubicBezTo>
                <a:close/>
                <a:moveTo>
                  <a:pt x="99" y="198"/>
                </a:moveTo>
                <a:cubicBezTo>
                  <a:pt x="98" y="198"/>
                  <a:pt x="98" y="198"/>
                  <a:pt x="98" y="198"/>
                </a:cubicBezTo>
                <a:cubicBezTo>
                  <a:pt x="99" y="197"/>
                  <a:pt x="98" y="197"/>
                  <a:pt x="98" y="197"/>
                </a:cubicBezTo>
                <a:cubicBezTo>
                  <a:pt x="98" y="197"/>
                  <a:pt x="99" y="197"/>
                  <a:pt x="99" y="198"/>
                </a:cubicBezTo>
                <a:close/>
                <a:moveTo>
                  <a:pt x="163" y="199"/>
                </a:moveTo>
                <a:cubicBezTo>
                  <a:pt x="163" y="200"/>
                  <a:pt x="163" y="199"/>
                  <a:pt x="162" y="199"/>
                </a:cubicBezTo>
                <a:cubicBezTo>
                  <a:pt x="162" y="199"/>
                  <a:pt x="162" y="199"/>
                  <a:pt x="162" y="199"/>
                </a:cubicBezTo>
                <a:cubicBezTo>
                  <a:pt x="162" y="199"/>
                  <a:pt x="163" y="198"/>
                  <a:pt x="163" y="199"/>
                </a:cubicBezTo>
                <a:cubicBezTo>
                  <a:pt x="163" y="199"/>
                  <a:pt x="163" y="199"/>
                  <a:pt x="163" y="199"/>
                </a:cubicBezTo>
                <a:close/>
                <a:moveTo>
                  <a:pt x="163" y="204"/>
                </a:moveTo>
                <a:cubicBezTo>
                  <a:pt x="163" y="203"/>
                  <a:pt x="162" y="203"/>
                  <a:pt x="163" y="202"/>
                </a:cubicBezTo>
                <a:cubicBezTo>
                  <a:pt x="163" y="203"/>
                  <a:pt x="163" y="203"/>
                  <a:pt x="163" y="204"/>
                </a:cubicBezTo>
                <a:close/>
                <a:moveTo>
                  <a:pt x="133" y="222"/>
                </a:moveTo>
                <a:cubicBezTo>
                  <a:pt x="132" y="221"/>
                  <a:pt x="132" y="221"/>
                  <a:pt x="132" y="221"/>
                </a:cubicBezTo>
                <a:cubicBezTo>
                  <a:pt x="132" y="220"/>
                  <a:pt x="132" y="220"/>
                  <a:pt x="132" y="220"/>
                </a:cubicBezTo>
                <a:cubicBezTo>
                  <a:pt x="134" y="222"/>
                  <a:pt x="134" y="222"/>
                  <a:pt x="134" y="222"/>
                </a:cubicBezTo>
                <a:cubicBezTo>
                  <a:pt x="133" y="222"/>
                  <a:pt x="133" y="222"/>
                  <a:pt x="133" y="222"/>
                </a:cubicBezTo>
                <a:close/>
                <a:moveTo>
                  <a:pt x="165" y="225"/>
                </a:moveTo>
                <a:cubicBezTo>
                  <a:pt x="163" y="225"/>
                  <a:pt x="163" y="225"/>
                  <a:pt x="163" y="225"/>
                </a:cubicBezTo>
                <a:cubicBezTo>
                  <a:pt x="164" y="225"/>
                  <a:pt x="164" y="224"/>
                  <a:pt x="165" y="225"/>
                </a:cubicBezTo>
                <a:close/>
                <a:moveTo>
                  <a:pt x="161" y="228"/>
                </a:moveTo>
                <a:cubicBezTo>
                  <a:pt x="160" y="229"/>
                  <a:pt x="160" y="229"/>
                  <a:pt x="160" y="229"/>
                </a:cubicBezTo>
                <a:cubicBezTo>
                  <a:pt x="161" y="228"/>
                  <a:pt x="161" y="228"/>
                  <a:pt x="161" y="228"/>
                </a:cubicBezTo>
                <a:close/>
                <a:moveTo>
                  <a:pt x="170" y="229"/>
                </a:moveTo>
                <a:cubicBezTo>
                  <a:pt x="170" y="229"/>
                  <a:pt x="170" y="229"/>
                  <a:pt x="170" y="229"/>
                </a:cubicBezTo>
                <a:cubicBezTo>
                  <a:pt x="169" y="228"/>
                  <a:pt x="169" y="228"/>
                  <a:pt x="169" y="228"/>
                </a:cubicBezTo>
                <a:cubicBezTo>
                  <a:pt x="169" y="229"/>
                  <a:pt x="169" y="229"/>
                  <a:pt x="169" y="229"/>
                </a:cubicBezTo>
                <a:cubicBezTo>
                  <a:pt x="169" y="228"/>
                  <a:pt x="169" y="228"/>
                  <a:pt x="169" y="228"/>
                </a:cubicBezTo>
                <a:cubicBezTo>
                  <a:pt x="169" y="229"/>
                  <a:pt x="169" y="228"/>
                  <a:pt x="170" y="229"/>
                </a:cubicBezTo>
                <a:close/>
                <a:moveTo>
                  <a:pt x="160" y="229"/>
                </a:moveTo>
                <a:cubicBezTo>
                  <a:pt x="160" y="230"/>
                  <a:pt x="159" y="231"/>
                  <a:pt x="159" y="231"/>
                </a:cubicBezTo>
                <a:cubicBezTo>
                  <a:pt x="159" y="231"/>
                  <a:pt x="160" y="230"/>
                  <a:pt x="159" y="229"/>
                </a:cubicBezTo>
                <a:cubicBezTo>
                  <a:pt x="160" y="229"/>
                  <a:pt x="160" y="229"/>
                  <a:pt x="160" y="229"/>
                </a:cubicBezTo>
                <a:close/>
                <a:moveTo>
                  <a:pt x="162" y="232"/>
                </a:moveTo>
                <a:cubicBezTo>
                  <a:pt x="160" y="232"/>
                  <a:pt x="160" y="232"/>
                  <a:pt x="160" y="232"/>
                </a:cubicBezTo>
                <a:cubicBezTo>
                  <a:pt x="162" y="232"/>
                  <a:pt x="162" y="232"/>
                  <a:pt x="162" y="232"/>
                </a:cubicBezTo>
                <a:cubicBezTo>
                  <a:pt x="162" y="232"/>
                  <a:pt x="162" y="232"/>
                  <a:pt x="162" y="232"/>
                </a:cubicBezTo>
                <a:close/>
                <a:moveTo>
                  <a:pt x="157" y="234"/>
                </a:moveTo>
                <a:cubicBezTo>
                  <a:pt x="158" y="232"/>
                  <a:pt x="158" y="232"/>
                  <a:pt x="158" y="232"/>
                </a:cubicBezTo>
                <a:cubicBezTo>
                  <a:pt x="158" y="233"/>
                  <a:pt x="158" y="233"/>
                  <a:pt x="158" y="233"/>
                </a:cubicBezTo>
                <a:cubicBezTo>
                  <a:pt x="157" y="234"/>
                  <a:pt x="157" y="234"/>
                  <a:pt x="157" y="234"/>
                </a:cubicBezTo>
                <a:close/>
                <a:moveTo>
                  <a:pt x="145" y="246"/>
                </a:moveTo>
                <a:cubicBezTo>
                  <a:pt x="145" y="246"/>
                  <a:pt x="145" y="246"/>
                  <a:pt x="144" y="246"/>
                </a:cubicBezTo>
                <a:cubicBezTo>
                  <a:pt x="145" y="245"/>
                  <a:pt x="145" y="245"/>
                  <a:pt x="145" y="246"/>
                </a:cubicBezTo>
                <a:close/>
                <a:moveTo>
                  <a:pt x="136" y="282"/>
                </a:moveTo>
                <a:cubicBezTo>
                  <a:pt x="135" y="281"/>
                  <a:pt x="135" y="281"/>
                  <a:pt x="135" y="281"/>
                </a:cubicBezTo>
                <a:cubicBezTo>
                  <a:pt x="136" y="282"/>
                  <a:pt x="136" y="282"/>
                  <a:pt x="136" y="282"/>
                </a:cubicBezTo>
                <a:cubicBezTo>
                  <a:pt x="136" y="282"/>
                  <a:pt x="136" y="282"/>
                  <a:pt x="136" y="282"/>
                </a:cubicBezTo>
                <a:close/>
                <a:moveTo>
                  <a:pt x="137" y="284"/>
                </a:moveTo>
                <a:cubicBezTo>
                  <a:pt x="137" y="285"/>
                  <a:pt x="136" y="285"/>
                  <a:pt x="136" y="285"/>
                </a:cubicBezTo>
                <a:cubicBezTo>
                  <a:pt x="136" y="285"/>
                  <a:pt x="136" y="284"/>
                  <a:pt x="137" y="284"/>
                </a:cubicBezTo>
                <a:close/>
                <a:moveTo>
                  <a:pt x="134" y="286"/>
                </a:moveTo>
                <a:cubicBezTo>
                  <a:pt x="133" y="287"/>
                  <a:pt x="133" y="287"/>
                  <a:pt x="133" y="287"/>
                </a:cubicBezTo>
                <a:cubicBezTo>
                  <a:pt x="134" y="287"/>
                  <a:pt x="134" y="287"/>
                  <a:pt x="134" y="287"/>
                </a:cubicBezTo>
                <a:cubicBezTo>
                  <a:pt x="133" y="287"/>
                  <a:pt x="133" y="287"/>
                  <a:pt x="133" y="287"/>
                </a:cubicBezTo>
                <a:cubicBezTo>
                  <a:pt x="134" y="287"/>
                  <a:pt x="133" y="286"/>
                  <a:pt x="133" y="286"/>
                </a:cubicBezTo>
                <a:cubicBezTo>
                  <a:pt x="133" y="286"/>
                  <a:pt x="133" y="286"/>
                  <a:pt x="134" y="286"/>
                </a:cubicBezTo>
                <a:close/>
                <a:moveTo>
                  <a:pt x="157" y="286"/>
                </a:moveTo>
                <a:cubicBezTo>
                  <a:pt x="155" y="287"/>
                  <a:pt x="155" y="287"/>
                  <a:pt x="155" y="287"/>
                </a:cubicBezTo>
                <a:cubicBezTo>
                  <a:pt x="155" y="287"/>
                  <a:pt x="157" y="286"/>
                  <a:pt x="156" y="286"/>
                </a:cubicBezTo>
                <a:cubicBezTo>
                  <a:pt x="157" y="286"/>
                  <a:pt x="157" y="286"/>
                  <a:pt x="157" y="286"/>
                </a:cubicBezTo>
                <a:close/>
                <a:moveTo>
                  <a:pt x="155" y="286"/>
                </a:moveTo>
                <a:cubicBezTo>
                  <a:pt x="155" y="287"/>
                  <a:pt x="154" y="287"/>
                  <a:pt x="154" y="287"/>
                </a:cubicBezTo>
                <a:cubicBezTo>
                  <a:pt x="154" y="286"/>
                  <a:pt x="154" y="286"/>
                  <a:pt x="155" y="286"/>
                </a:cubicBezTo>
                <a:close/>
                <a:moveTo>
                  <a:pt x="143" y="290"/>
                </a:moveTo>
                <a:cubicBezTo>
                  <a:pt x="143" y="291"/>
                  <a:pt x="145" y="292"/>
                  <a:pt x="145" y="293"/>
                </a:cubicBezTo>
                <a:cubicBezTo>
                  <a:pt x="146" y="293"/>
                  <a:pt x="147" y="294"/>
                  <a:pt x="148" y="294"/>
                </a:cubicBezTo>
                <a:cubicBezTo>
                  <a:pt x="148" y="294"/>
                  <a:pt x="148" y="294"/>
                  <a:pt x="147" y="295"/>
                </a:cubicBezTo>
                <a:cubicBezTo>
                  <a:pt x="147" y="294"/>
                  <a:pt x="146" y="294"/>
                  <a:pt x="146" y="294"/>
                </a:cubicBezTo>
                <a:cubicBezTo>
                  <a:pt x="146" y="295"/>
                  <a:pt x="146" y="295"/>
                  <a:pt x="146" y="295"/>
                </a:cubicBezTo>
                <a:cubicBezTo>
                  <a:pt x="146" y="295"/>
                  <a:pt x="146" y="295"/>
                  <a:pt x="146" y="295"/>
                </a:cubicBezTo>
                <a:cubicBezTo>
                  <a:pt x="145" y="296"/>
                  <a:pt x="145" y="294"/>
                  <a:pt x="144" y="295"/>
                </a:cubicBezTo>
                <a:cubicBezTo>
                  <a:pt x="145" y="296"/>
                  <a:pt x="145" y="296"/>
                  <a:pt x="145" y="296"/>
                </a:cubicBezTo>
                <a:cubicBezTo>
                  <a:pt x="144" y="295"/>
                  <a:pt x="143" y="297"/>
                  <a:pt x="143" y="296"/>
                </a:cubicBezTo>
                <a:cubicBezTo>
                  <a:pt x="142" y="295"/>
                  <a:pt x="144" y="295"/>
                  <a:pt x="143" y="294"/>
                </a:cubicBezTo>
                <a:cubicBezTo>
                  <a:pt x="142" y="294"/>
                  <a:pt x="142" y="294"/>
                  <a:pt x="141" y="295"/>
                </a:cubicBezTo>
                <a:cubicBezTo>
                  <a:pt x="141" y="295"/>
                  <a:pt x="141" y="295"/>
                  <a:pt x="141" y="295"/>
                </a:cubicBezTo>
                <a:cubicBezTo>
                  <a:pt x="141" y="295"/>
                  <a:pt x="141" y="295"/>
                  <a:pt x="141" y="295"/>
                </a:cubicBezTo>
                <a:cubicBezTo>
                  <a:pt x="141" y="295"/>
                  <a:pt x="141" y="294"/>
                  <a:pt x="140" y="294"/>
                </a:cubicBezTo>
                <a:cubicBezTo>
                  <a:pt x="140" y="294"/>
                  <a:pt x="140" y="294"/>
                  <a:pt x="140" y="294"/>
                </a:cubicBezTo>
                <a:cubicBezTo>
                  <a:pt x="141" y="294"/>
                  <a:pt x="142" y="294"/>
                  <a:pt x="143" y="293"/>
                </a:cubicBezTo>
                <a:cubicBezTo>
                  <a:pt x="141" y="292"/>
                  <a:pt x="141" y="292"/>
                  <a:pt x="141" y="292"/>
                </a:cubicBezTo>
                <a:cubicBezTo>
                  <a:pt x="143" y="291"/>
                  <a:pt x="143" y="291"/>
                  <a:pt x="143" y="291"/>
                </a:cubicBezTo>
                <a:cubicBezTo>
                  <a:pt x="142" y="291"/>
                  <a:pt x="142" y="292"/>
                  <a:pt x="141" y="291"/>
                </a:cubicBezTo>
                <a:cubicBezTo>
                  <a:pt x="141" y="290"/>
                  <a:pt x="141" y="290"/>
                  <a:pt x="142" y="289"/>
                </a:cubicBezTo>
                <a:cubicBezTo>
                  <a:pt x="142" y="289"/>
                  <a:pt x="143" y="289"/>
                  <a:pt x="143" y="290"/>
                </a:cubicBezTo>
                <a:close/>
                <a:moveTo>
                  <a:pt x="138" y="290"/>
                </a:moveTo>
                <a:cubicBezTo>
                  <a:pt x="138" y="290"/>
                  <a:pt x="138" y="290"/>
                  <a:pt x="138" y="290"/>
                </a:cubicBezTo>
                <a:cubicBezTo>
                  <a:pt x="138" y="290"/>
                  <a:pt x="138" y="290"/>
                  <a:pt x="138" y="290"/>
                </a:cubicBezTo>
                <a:cubicBezTo>
                  <a:pt x="139" y="290"/>
                  <a:pt x="138" y="290"/>
                  <a:pt x="137" y="290"/>
                </a:cubicBezTo>
                <a:cubicBezTo>
                  <a:pt x="137" y="290"/>
                  <a:pt x="137" y="290"/>
                  <a:pt x="137" y="290"/>
                </a:cubicBezTo>
                <a:cubicBezTo>
                  <a:pt x="137" y="290"/>
                  <a:pt x="137" y="290"/>
                  <a:pt x="137" y="290"/>
                </a:cubicBezTo>
                <a:cubicBezTo>
                  <a:pt x="137" y="290"/>
                  <a:pt x="138" y="290"/>
                  <a:pt x="138" y="290"/>
                </a:cubicBezTo>
                <a:close/>
                <a:moveTo>
                  <a:pt x="139" y="290"/>
                </a:moveTo>
                <a:cubicBezTo>
                  <a:pt x="139" y="291"/>
                  <a:pt x="139" y="291"/>
                  <a:pt x="139" y="291"/>
                </a:cubicBezTo>
                <a:cubicBezTo>
                  <a:pt x="139" y="291"/>
                  <a:pt x="139" y="291"/>
                  <a:pt x="139" y="291"/>
                </a:cubicBezTo>
                <a:cubicBezTo>
                  <a:pt x="138" y="291"/>
                  <a:pt x="138" y="291"/>
                  <a:pt x="138" y="291"/>
                </a:cubicBezTo>
                <a:cubicBezTo>
                  <a:pt x="138" y="291"/>
                  <a:pt x="139" y="291"/>
                  <a:pt x="139" y="290"/>
                </a:cubicBezTo>
                <a:close/>
                <a:moveTo>
                  <a:pt x="138" y="292"/>
                </a:moveTo>
                <a:cubicBezTo>
                  <a:pt x="138" y="293"/>
                  <a:pt x="138" y="293"/>
                  <a:pt x="138" y="293"/>
                </a:cubicBezTo>
                <a:cubicBezTo>
                  <a:pt x="136" y="293"/>
                  <a:pt x="137" y="291"/>
                  <a:pt x="135" y="291"/>
                </a:cubicBezTo>
                <a:cubicBezTo>
                  <a:pt x="135" y="291"/>
                  <a:pt x="135" y="291"/>
                  <a:pt x="135" y="291"/>
                </a:cubicBezTo>
                <a:cubicBezTo>
                  <a:pt x="136" y="291"/>
                  <a:pt x="137" y="292"/>
                  <a:pt x="138" y="292"/>
                </a:cubicBezTo>
                <a:close/>
                <a:moveTo>
                  <a:pt x="188" y="291"/>
                </a:moveTo>
                <a:cubicBezTo>
                  <a:pt x="187" y="291"/>
                  <a:pt x="187" y="291"/>
                  <a:pt x="187" y="291"/>
                </a:cubicBezTo>
                <a:cubicBezTo>
                  <a:pt x="187" y="291"/>
                  <a:pt x="187" y="291"/>
                  <a:pt x="187" y="291"/>
                </a:cubicBezTo>
                <a:cubicBezTo>
                  <a:pt x="188" y="291"/>
                  <a:pt x="188" y="291"/>
                  <a:pt x="188" y="291"/>
                </a:cubicBezTo>
                <a:close/>
                <a:moveTo>
                  <a:pt x="140" y="293"/>
                </a:moveTo>
                <a:cubicBezTo>
                  <a:pt x="139" y="293"/>
                  <a:pt x="139" y="293"/>
                  <a:pt x="139" y="293"/>
                </a:cubicBezTo>
                <a:cubicBezTo>
                  <a:pt x="140" y="293"/>
                  <a:pt x="140" y="293"/>
                  <a:pt x="140" y="293"/>
                </a:cubicBezTo>
                <a:cubicBezTo>
                  <a:pt x="140" y="293"/>
                  <a:pt x="140" y="293"/>
                  <a:pt x="140" y="293"/>
                </a:cubicBezTo>
                <a:close/>
                <a:moveTo>
                  <a:pt x="54" y="26"/>
                </a:moveTo>
                <a:cubicBezTo>
                  <a:pt x="53" y="27"/>
                  <a:pt x="52" y="26"/>
                  <a:pt x="52" y="27"/>
                </a:cubicBezTo>
                <a:cubicBezTo>
                  <a:pt x="52" y="27"/>
                  <a:pt x="53" y="28"/>
                  <a:pt x="53" y="28"/>
                </a:cubicBezTo>
                <a:cubicBezTo>
                  <a:pt x="54" y="27"/>
                  <a:pt x="54" y="27"/>
                  <a:pt x="54" y="27"/>
                </a:cubicBezTo>
                <a:cubicBezTo>
                  <a:pt x="54" y="27"/>
                  <a:pt x="54" y="27"/>
                  <a:pt x="54" y="28"/>
                </a:cubicBezTo>
                <a:cubicBezTo>
                  <a:pt x="54" y="28"/>
                  <a:pt x="56" y="28"/>
                  <a:pt x="56" y="28"/>
                </a:cubicBezTo>
                <a:cubicBezTo>
                  <a:pt x="55" y="29"/>
                  <a:pt x="56" y="30"/>
                  <a:pt x="57" y="31"/>
                </a:cubicBezTo>
                <a:cubicBezTo>
                  <a:pt x="57" y="31"/>
                  <a:pt x="56" y="32"/>
                  <a:pt x="57" y="32"/>
                </a:cubicBezTo>
                <a:cubicBezTo>
                  <a:pt x="57" y="31"/>
                  <a:pt x="58" y="31"/>
                  <a:pt x="59" y="31"/>
                </a:cubicBezTo>
                <a:cubicBezTo>
                  <a:pt x="59" y="31"/>
                  <a:pt x="59" y="31"/>
                  <a:pt x="59" y="31"/>
                </a:cubicBezTo>
                <a:cubicBezTo>
                  <a:pt x="59" y="32"/>
                  <a:pt x="59" y="32"/>
                  <a:pt x="59" y="32"/>
                </a:cubicBezTo>
                <a:cubicBezTo>
                  <a:pt x="60" y="34"/>
                  <a:pt x="62" y="33"/>
                  <a:pt x="64" y="35"/>
                </a:cubicBezTo>
                <a:cubicBezTo>
                  <a:pt x="64" y="35"/>
                  <a:pt x="65" y="35"/>
                  <a:pt x="65" y="35"/>
                </a:cubicBezTo>
                <a:cubicBezTo>
                  <a:pt x="66" y="38"/>
                  <a:pt x="70" y="38"/>
                  <a:pt x="70" y="42"/>
                </a:cubicBezTo>
                <a:cubicBezTo>
                  <a:pt x="71" y="42"/>
                  <a:pt x="71" y="43"/>
                  <a:pt x="72" y="43"/>
                </a:cubicBezTo>
                <a:cubicBezTo>
                  <a:pt x="72" y="43"/>
                  <a:pt x="73" y="42"/>
                  <a:pt x="72" y="42"/>
                </a:cubicBezTo>
                <a:cubicBezTo>
                  <a:pt x="72" y="42"/>
                  <a:pt x="72" y="42"/>
                  <a:pt x="72" y="42"/>
                </a:cubicBezTo>
                <a:cubicBezTo>
                  <a:pt x="73" y="41"/>
                  <a:pt x="73" y="41"/>
                  <a:pt x="73" y="41"/>
                </a:cubicBezTo>
                <a:cubicBezTo>
                  <a:pt x="73" y="41"/>
                  <a:pt x="73" y="41"/>
                  <a:pt x="73" y="41"/>
                </a:cubicBezTo>
                <a:cubicBezTo>
                  <a:pt x="74" y="41"/>
                  <a:pt x="74" y="41"/>
                  <a:pt x="74" y="41"/>
                </a:cubicBezTo>
                <a:cubicBezTo>
                  <a:pt x="74" y="41"/>
                  <a:pt x="75" y="41"/>
                  <a:pt x="75" y="40"/>
                </a:cubicBezTo>
                <a:cubicBezTo>
                  <a:pt x="75" y="41"/>
                  <a:pt x="75" y="41"/>
                  <a:pt x="75" y="41"/>
                </a:cubicBezTo>
                <a:cubicBezTo>
                  <a:pt x="75" y="41"/>
                  <a:pt x="74" y="41"/>
                  <a:pt x="74" y="42"/>
                </a:cubicBezTo>
                <a:cubicBezTo>
                  <a:pt x="75" y="42"/>
                  <a:pt x="76" y="41"/>
                  <a:pt x="76" y="42"/>
                </a:cubicBezTo>
                <a:cubicBezTo>
                  <a:pt x="77" y="40"/>
                  <a:pt x="79" y="41"/>
                  <a:pt x="80" y="40"/>
                </a:cubicBezTo>
                <a:cubicBezTo>
                  <a:pt x="81" y="40"/>
                  <a:pt x="81" y="41"/>
                  <a:pt x="82" y="40"/>
                </a:cubicBezTo>
                <a:cubicBezTo>
                  <a:pt x="82" y="41"/>
                  <a:pt x="81" y="41"/>
                  <a:pt x="81" y="41"/>
                </a:cubicBezTo>
                <a:cubicBezTo>
                  <a:pt x="81" y="41"/>
                  <a:pt x="80" y="41"/>
                  <a:pt x="80" y="41"/>
                </a:cubicBezTo>
                <a:cubicBezTo>
                  <a:pt x="81" y="42"/>
                  <a:pt x="81" y="41"/>
                  <a:pt x="82" y="41"/>
                </a:cubicBezTo>
                <a:cubicBezTo>
                  <a:pt x="82" y="42"/>
                  <a:pt x="82" y="42"/>
                  <a:pt x="82" y="42"/>
                </a:cubicBezTo>
                <a:cubicBezTo>
                  <a:pt x="83" y="42"/>
                  <a:pt x="83" y="41"/>
                  <a:pt x="84" y="41"/>
                </a:cubicBezTo>
                <a:cubicBezTo>
                  <a:pt x="85" y="39"/>
                  <a:pt x="85" y="39"/>
                  <a:pt x="85" y="39"/>
                </a:cubicBezTo>
                <a:cubicBezTo>
                  <a:pt x="85" y="41"/>
                  <a:pt x="83" y="43"/>
                  <a:pt x="85" y="45"/>
                </a:cubicBezTo>
                <a:cubicBezTo>
                  <a:pt x="86" y="45"/>
                  <a:pt x="86" y="45"/>
                  <a:pt x="86" y="44"/>
                </a:cubicBezTo>
                <a:cubicBezTo>
                  <a:pt x="85" y="44"/>
                  <a:pt x="85" y="44"/>
                  <a:pt x="85" y="44"/>
                </a:cubicBezTo>
                <a:cubicBezTo>
                  <a:pt x="86" y="43"/>
                  <a:pt x="87" y="43"/>
                  <a:pt x="88" y="42"/>
                </a:cubicBezTo>
                <a:cubicBezTo>
                  <a:pt x="88" y="43"/>
                  <a:pt x="87" y="43"/>
                  <a:pt x="87" y="44"/>
                </a:cubicBezTo>
                <a:cubicBezTo>
                  <a:pt x="87" y="45"/>
                  <a:pt x="87" y="45"/>
                  <a:pt x="87" y="45"/>
                </a:cubicBezTo>
                <a:cubicBezTo>
                  <a:pt x="87" y="45"/>
                  <a:pt x="88" y="45"/>
                  <a:pt x="88" y="45"/>
                </a:cubicBezTo>
                <a:cubicBezTo>
                  <a:pt x="89" y="44"/>
                  <a:pt x="90" y="44"/>
                  <a:pt x="91" y="45"/>
                </a:cubicBezTo>
                <a:cubicBezTo>
                  <a:pt x="91" y="47"/>
                  <a:pt x="93" y="48"/>
                  <a:pt x="95" y="49"/>
                </a:cubicBezTo>
                <a:cubicBezTo>
                  <a:pt x="96" y="48"/>
                  <a:pt x="97" y="50"/>
                  <a:pt x="97" y="50"/>
                </a:cubicBezTo>
                <a:cubicBezTo>
                  <a:pt x="97" y="52"/>
                  <a:pt x="97" y="52"/>
                  <a:pt x="97" y="52"/>
                </a:cubicBezTo>
                <a:cubicBezTo>
                  <a:pt x="97" y="51"/>
                  <a:pt x="96" y="51"/>
                  <a:pt x="95" y="52"/>
                </a:cubicBezTo>
                <a:cubicBezTo>
                  <a:pt x="95" y="52"/>
                  <a:pt x="95" y="52"/>
                  <a:pt x="94" y="53"/>
                </a:cubicBezTo>
                <a:cubicBezTo>
                  <a:pt x="96" y="54"/>
                  <a:pt x="98" y="55"/>
                  <a:pt x="101" y="54"/>
                </a:cubicBezTo>
                <a:cubicBezTo>
                  <a:pt x="101" y="54"/>
                  <a:pt x="101" y="54"/>
                  <a:pt x="101" y="54"/>
                </a:cubicBezTo>
                <a:cubicBezTo>
                  <a:pt x="101" y="55"/>
                  <a:pt x="102" y="55"/>
                  <a:pt x="102" y="56"/>
                </a:cubicBezTo>
                <a:cubicBezTo>
                  <a:pt x="102" y="59"/>
                  <a:pt x="102" y="59"/>
                  <a:pt x="102" y="59"/>
                </a:cubicBezTo>
                <a:cubicBezTo>
                  <a:pt x="103" y="59"/>
                  <a:pt x="103" y="58"/>
                  <a:pt x="103" y="59"/>
                </a:cubicBezTo>
                <a:cubicBezTo>
                  <a:pt x="104" y="57"/>
                  <a:pt x="103" y="55"/>
                  <a:pt x="105" y="54"/>
                </a:cubicBezTo>
                <a:cubicBezTo>
                  <a:pt x="106" y="55"/>
                  <a:pt x="107" y="53"/>
                  <a:pt x="108" y="53"/>
                </a:cubicBezTo>
                <a:cubicBezTo>
                  <a:pt x="108" y="51"/>
                  <a:pt x="106" y="54"/>
                  <a:pt x="105" y="53"/>
                </a:cubicBezTo>
                <a:cubicBezTo>
                  <a:pt x="105" y="54"/>
                  <a:pt x="105" y="54"/>
                  <a:pt x="105" y="54"/>
                </a:cubicBezTo>
                <a:cubicBezTo>
                  <a:pt x="105" y="54"/>
                  <a:pt x="104" y="53"/>
                  <a:pt x="104" y="53"/>
                </a:cubicBezTo>
                <a:cubicBezTo>
                  <a:pt x="106" y="53"/>
                  <a:pt x="108" y="51"/>
                  <a:pt x="108" y="53"/>
                </a:cubicBezTo>
                <a:cubicBezTo>
                  <a:pt x="108" y="53"/>
                  <a:pt x="108" y="54"/>
                  <a:pt x="108" y="54"/>
                </a:cubicBezTo>
                <a:cubicBezTo>
                  <a:pt x="109" y="55"/>
                  <a:pt x="109" y="55"/>
                  <a:pt x="109" y="55"/>
                </a:cubicBezTo>
                <a:cubicBezTo>
                  <a:pt x="108" y="55"/>
                  <a:pt x="108" y="55"/>
                  <a:pt x="108" y="55"/>
                </a:cubicBezTo>
                <a:cubicBezTo>
                  <a:pt x="110" y="55"/>
                  <a:pt x="111" y="59"/>
                  <a:pt x="113" y="57"/>
                </a:cubicBezTo>
                <a:cubicBezTo>
                  <a:pt x="114" y="57"/>
                  <a:pt x="115" y="59"/>
                  <a:pt x="116" y="58"/>
                </a:cubicBezTo>
                <a:cubicBezTo>
                  <a:pt x="116" y="57"/>
                  <a:pt x="116" y="57"/>
                  <a:pt x="116" y="57"/>
                </a:cubicBezTo>
                <a:cubicBezTo>
                  <a:pt x="116" y="57"/>
                  <a:pt x="117" y="56"/>
                  <a:pt x="117" y="56"/>
                </a:cubicBezTo>
                <a:cubicBezTo>
                  <a:pt x="117" y="56"/>
                  <a:pt x="117" y="56"/>
                  <a:pt x="117" y="56"/>
                </a:cubicBezTo>
                <a:cubicBezTo>
                  <a:pt x="118" y="56"/>
                  <a:pt x="118" y="56"/>
                  <a:pt x="118" y="56"/>
                </a:cubicBezTo>
                <a:cubicBezTo>
                  <a:pt x="118" y="56"/>
                  <a:pt x="118" y="58"/>
                  <a:pt x="119" y="57"/>
                </a:cubicBezTo>
                <a:cubicBezTo>
                  <a:pt x="119" y="58"/>
                  <a:pt x="118" y="58"/>
                  <a:pt x="118" y="59"/>
                </a:cubicBezTo>
                <a:cubicBezTo>
                  <a:pt x="118" y="60"/>
                  <a:pt x="119" y="60"/>
                  <a:pt x="118" y="61"/>
                </a:cubicBezTo>
                <a:cubicBezTo>
                  <a:pt x="118" y="61"/>
                  <a:pt x="118" y="61"/>
                  <a:pt x="119" y="61"/>
                </a:cubicBezTo>
                <a:cubicBezTo>
                  <a:pt x="120" y="60"/>
                  <a:pt x="119" y="57"/>
                  <a:pt x="121" y="58"/>
                </a:cubicBezTo>
                <a:cubicBezTo>
                  <a:pt x="122" y="57"/>
                  <a:pt x="124" y="57"/>
                  <a:pt x="123" y="55"/>
                </a:cubicBezTo>
                <a:cubicBezTo>
                  <a:pt x="122" y="55"/>
                  <a:pt x="122" y="55"/>
                  <a:pt x="122" y="55"/>
                </a:cubicBezTo>
                <a:cubicBezTo>
                  <a:pt x="122" y="55"/>
                  <a:pt x="122" y="55"/>
                  <a:pt x="122" y="55"/>
                </a:cubicBezTo>
                <a:cubicBezTo>
                  <a:pt x="123" y="54"/>
                  <a:pt x="123" y="54"/>
                  <a:pt x="123" y="54"/>
                </a:cubicBezTo>
                <a:cubicBezTo>
                  <a:pt x="124" y="54"/>
                  <a:pt x="124" y="54"/>
                  <a:pt x="124" y="54"/>
                </a:cubicBezTo>
                <a:cubicBezTo>
                  <a:pt x="124" y="54"/>
                  <a:pt x="124" y="54"/>
                  <a:pt x="124" y="53"/>
                </a:cubicBezTo>
                <a:cubicBezTo>
                  <a:pt x="123" y="53"/>
                  <a:pt x="123" y="52"/>
                  <a:pt x="122" y="52"/>
                </a:cubicBezTo>
                <a:cubicBezTo>
                  <a:pt x="120" y="49"/>
                  <a:pt x="124" y="50"/>
                  <a:pt x="122" y="48"/>
                </a:cubicBezTo>
                <a:cubicBezTo>
                  <a:pt x="123" y="47"/>
                  <a:pt x="123" y="47"/>
                  <a:pt x="124" y="46"/>
                </a:cubicBezTo>
                <a:cubicBezTo>
                  <a:pt x="125" y="47"/>
                  <a:pt x="125" y="47"/>
                  <a:pt x="125" y="47"/>
                </a:cubicBezTo>
                <a:cubicBezTo>
                  <a:pt x="125" y="46"/>
                  <a:pt x="125" y="46"/>
                  <a:pt x="125" y="45"/>
                </a:cubicBezTo>
                <a:cubicBezTo>
                  <a:pt x="126" y="45"/>
                  <a:pt x="126" y="44"/>
                  <a:pt x="127" y="45"/>
                </a:cubicBezTo>
                <a:cubicBezTo>
                  <a:pt x="128" y="47"/>
                  <a:pt x="126" y="48"/>
                  <a:pt x="127" y="50"/>
                </a:cubicBezTo>
                <a:cubicBezTo>
                  <a:pt x="127" y="50"/>
                  <a:pt x="127" y="50"/>
                  <a:pt x="127" y="51"/>
                </a:cubicBezTo>
                <a:cubicBezTo>
                  <a:pt x="128" y="51"/>
                  <a:pt x="128" y="51"/>
                  <a:pt x="128" y="51"/>
                </a:cubicBezTo>
                <a:cubicBezTo>
                  <a:pt x="127" y="52"/>
                  <a:pt x="125" y="51"/>
                  <a:pt x="126" y="52"/>
                </a:cubicBezTo>
                <a:cubicBezTo>
                  <a:pt x="126" y="52"/>
                  <a:pt x="126" y="53"/>
                  <a:pt x="125" y="53"/>
                </a:cubicBezTo>
                <a:cubicBezTo>
                  <a:pt x="125" y="53"/>
                  <a:pt x="126" y="54"/>
                  <a:pt x="126" y="54"/>
                </a:cubicBezTo>
                <a:cubicBezTo>
                  <a:pt x="126" y="54"/>
                  <a:pt x="127" y="54"/>
                  <a:pt x="127" y="54"/>
                </a:cubicBezTo>
                <a:cubicBezTo>
                  <a:pt x="127" y="54"/>
                  <a:pt x="127" y="54"/>
                  <a:pt x="127" y="54"/>
                </a:cubicBezTo>
                <a:cubicBezTo>
                  <a:pt x="127" y="54"/>
                  <a:pt x="127" y="55"/>
                  <a:pt x="126" y="55"/>
                </a:cubicBezTo>
                <a:cubicBezTo>
                  <a:pt x="127" y="56"/>
                  <a:pt x="127" y="57"/>
                  <a:pt x="126" y="58"/>
                </a:cubicBezTo>
                <a:cubicBezTo>
                  <a:pt x="126" y="58"/>
                  <a:pt x="127" y="58"/>
                  <a:pt x="127" y="57"/>
                </a:cubicBezTo>
                <a:cubicBezTo>
                  <a:pt x="128" y="57"/>
                  <a:pt x="128" y="56"/>
                  <a:pt x="129" y="55"/>
                </a:cubicBezTo>
                <a:cubicBezTo>
                  <a:pt x="129" y="56"/>
                  <a:pt x="130" y="57"/>
                  <a:pt x="129" y="58"/>
                </a:cubicBezTo>
                <a:cubicBezTo>
                  <a:pt x="129" y="58"/>
                  <a:pt x="129" y="59"/>
                  <a:pt x="128" y="59"/>
                </a:cubicBezTo>
                <a:cubicBezTo>
                  <a:pt x="128" y="60"/>
                  <a:pt x="129" y="61"/>
                  <a:pt x="129" y="62"/>
                </a:cubicBezTo>
                <a:cubicBezTo>
                  <a:pt x="130" y="61"/>
                  <a:pt x="132" y="59"/>
                  <a:pt x="133" y="58"/>
                </a:cubicBezTo>
                <a:cubicBezTo>
                  <a:pt x="133" y="58"/>
                  <a:pt x="133" y="58"/>
                  <a:pt x="133" y="58"/>
                </a:cubicBezTo>
                <a:cubicBezTo>
                  <a:pt x="134" y="57"/>
                  <a:pt x="134" y="57"/>
                  <a:pt x="134" y="57"/>
                </a:cubicBezTo>
                <a:cubicBezTo>
                  <a:pt x="134" y="56"/>
                  <a:pt x="134" y="55"/>
                  <a:pt x="135" y="54"/>
                </a:cubicBezTo>
                <a:cubicBezTo>
                  <a:pt x="135" y="54"/>
                  <a:pt x="135" y="54"/>
                  <a:pt x="136" y="55"/>
                </a:cubicBezTo>
                <a:cubicBezTo>
                  <a:pt x="136" y="55"/>
                  <a:pt x="137" y="55"/>
                  <a:pt x="137" y="55"/>
                </a:cubicBezTo>
                <a:cubicBezTo>
                  <a:pt x="137" y="56"/>
                  <a:pt x="138" y="57"/>
                  <a:pt x="139" y="57"/>
                </a:cubicBezTo>
                <a:cubicBezTo>
                  <a:pt x="139" y="58"/>
                  <a:pt x="137" y="58"/>
                  <a:pt x="138" y="59"/>
                </a:cubicBezTo>
                <a:cubicBezTo>
                  <a:pt x="138" y="59"/>
                  <a:pt x="137" y="59"/>
                  <a:pt x="136" y="59"/>
                </a:cubicBezTo>
                <a:cubicBezTo>
                  <a:pt x="136" y="60"/>
                  <a:pt x="137" y="62"/>
                  <a:pt x="136" y="63"/>
                </a:cubicBezTo>
                <a:cubicBezTo>
                  <a:pt x="135" y="63"/>
                  <a:pt x="134" y="65"/>
                  <a:pt x="133" y="65"/>
                </a:cubicBezTo>
                <a:cubicBezTo>
                  <a:pt x="132" y="65"/>
                  <a:pt x="133" y="63"/>
                  <a:pt x="132" y="63"/>
                </a:cubicBezTo>
                <a:cubicBezTo>
                  <a:pt x="131" y="63"/>
                  <a:pt x="131" y="63"/>
                  <a:pt x="131" y="63"/>
                </a:cubicBezTo>
                <a:cubicBezTo>
                  <a:pt x="132" y="64"/>
                  <a:pt x="132" y="65"/>
                  <a:pt x="132" y="65"/>
                </a:cubicBezTo>
                <a:cubicBezTo>
                  <a:pt x="132" y="65"/>
                  <a:pt x="132" y="65"/>
                  <a:pt x="131" y="65"/>
                </a:cubicBezTo>
                <a:cubicBezTo>
                  <a:pt x="131" y="65"/>
                  <a:pt x="131" y="65"/>
                  <a:pt x="131" y="65"/>
                </a:cubicBezTo>
                <a:cubicBezTo>
                  <a:pt x="131" y="64"/>
                  <a:pt x="130" y="64"/>
                  <a:pt x="129" y="64"/>
                </a:cubicBezTo>
                <a:cubicBezTo>
                  <a:pt x="129" y="64"/>
                  <a:pt x="129" y="65"/>
                  <a:pt x="129" y="65"/>
                </a:cubicBezTo>
                <a:cubicBezTo>
                  <a:pt x="129" y="65"/>
                  <a:pt x="129" y="65"/>
                  <a:pt x="129" y="65"/>
                </a:cubicBezTo>
                <a:cubicBezTo>
                  <a:pt x="129" y="66"/>
                  <a:pt x="128" y="67"/>
                  <a:pt x="127" y="68"/>
                </a:cubicBezTo>
                <a:cubicBezTo>
                  <a:pt x="125" y="68"/>
                  <a:pt x="125" y="65"/>
                  <a:pt x="124" y="66"/>
                </a:cubicBezTo>
                <a:cubicBezTo>
                  <a:pt x="124" y="67"/>
                  <a:pt x="124" y="67"/>
                  <a:pt x="125" y="68"/>
                </a:cubicBezTo>
                <a:cubicBezTo>
                  <a:pt x="126" y="68"/>
                  <a:pt x="126" y="68"/>
                  <a:pt x="127" y="68"/>
                </a:cubicBezTo>
                <a:cubicBezTo>
                  <a:pt x="125" y="69"/>
                  <a:pt x="124" y="73"/>
                  <a:pt x="122" y="71"/>
                </a:cubicBezTo>
                <a:cubicBezTo>
                  <a:pt x="121" y="71"/>
                  <a:pt x="121" y="72"/>
                  <a:pt x="120" y="72"/>
                </a:cubicBezTo>
                <a:cubicBezTo>
                  <a:pt x="120" y="71"/>
                  <a:pt x="119" y="71"/>
                  <a:pt x="119" y="71"/>
                </a:cubicBezTo>
                <a:cubicBezTo>
                  <a:pt x="119" y="71"/>
                  <a:pt x="118" y="71"/>
                  <a:pt x="118" y="72"/>
                </a:cubicBezTo>
                <a:cubicBezTo>
                  <a:pt x="119" y="72"/>
                  <a:pt x="119" y="72"/>
                  <a:pt x="120" y="73"/>
                </a:cubicBezTo>
                <a:cubicBezTo>
                  <a:pt x="120" y="74"/>
                  <a:pt x="119" y="74"/>
                  <a:pt x="119" y="74"/>
                </a:cubicBezTo>
                <a:cubicBezTo>
                  <a:pt x="118" y="74"/>
                  <a:pt x="118" y="73"/>
                  <a:pt x="117" y="73"/>
                </a:cubicBezTo>
                <a:cubicBezTo>
                  <a:pt x="117" y="74"/>
                  <a:pt x="118" y="75"/>
                  <a:pt x="117" y="75"/>
                </a:cubicBezTo>
                <a:cubicBezTo>
                  <a:pt x="114" y="76"/>
                  <a:pt x="114" y="79"/>
                  <a:pt x="112" y="80"/>
                </a:cubicBezTo>
                <a:cubicBezTo>
                  <a:pt x="111" y="82"/>
                  <a:pt x="110" y="84"/>
                  <a:pt x="111" y="86"/>
                </a:cubicBezTo>
                <a:cubicBezTo>
                  <a:pt x="111" y="85"/>
                  <a:pt x="111" y="85"/>
                  <a:pt x="111" y="85"/>
                </a:cubicBezTo>
                <a:cubicBezTo>
                  <a:pt x="112" y="85"/>
                  <a:pt x="112" y="85"/>
                  <a:pt x="112" y="85"/>
                </a:cubicBezTo>
                <a:cubicBezTo>
                  <a:pt x="112" y="85"/>
                  <a:pt x="112" y="86"/>
                  <a:pt x="112" y="86"/>
                </a:cubicBezTo>
                <a:cubicBezTo>
                  <a:pt x="113" y="86"/>
                  <a:pt x="112" y="87"/>
                  <a:pt x="112" y="87"/>
                </a:cubicBezTo>
                <a:cubicBezTo>
                  <a:pt x="112" y="87"/>
                  <a:pt x="112" y="87"/>
                  <a:pt x="112" y="87"/>
                </a:cubicBezTo>
                <a:cubicBezTo>
                  <a:pt x="113" y="88"/>
                  <a:pt x="112" y="88"/>
                  <a:pt x="112" y="89"/>
                </a:cubicBezTo>
                <a:cubicBezTo>
                  <a:pt x="111" y="90"/>
                  <a:pt x="111" y="90"/>
                  <a:pt x="111" y="90"/>
                </a:cubicBezTo>
                <a:cubicBezTo>
                  <a:pt x="112" y="90"/>
                  <a:pt x="113" y="89"/>
                  <a:pt x="114" y="89"/>
                </a:cubicBezTo>
                <a:cubicBezTo>
                  <a:pt x="117" y="89"/>
                  <a:pt x="117" y="93"/>
                  <a:pt x="120" y="94"/>
                </a:cubicBezTo>
                <a:cubicBezTo>
                  <a:pt x="121" y="96"/>
                  <a:pt x="123" y="95"/>
                  <a:pt x="125" y="95"/>
                </a:cubicBezTo>
                <a:cubicBezTo>
                  <a:pt x="125" y="97"/>
                  <a:pt x="123" y="97"/>
                  <a:pt x="124" y="99"/>
                </a:cubicBezTo>
                <a:cubicBezTo>
                  <a:pt x="123" y="100"/>
                  <a:pt x="123" y="101"/>
                  <a:pt x="124" y="103"/>
                </a:cubicBezTo>
                <a:cubicBezTo>
                  <a:pt x="126" y="103"/>
                  <a:pt x="124" y="105"/>
                  <a:pt x="126" y="105"/>
                </a:cubicBezTo>
                <a:cubicBezTo>
                  <a:pt x="126" y="105"/>
                  <a:pt x="127" y="104"/>
                  <a:pt x="127" y="105"/>
                </a:cubicBezTo>
                <a:cubicBezTo>
                  <a:pt x="127" y="104"/>
                  <a:pt x="129" y="103"/>
                  <a:pt x="128" y="102"/>
                </a:cubicBezTo>
                <a:cubicBezTo>
                  <a:pt x="128" y="102"/>
                  <a:pt x="128" y="101"/>
                  <a:pt x="128" y="101"/>
                </a:cubicBezTo>
                <a:cubicBezTo>
                  <a:pt x="128" y="100"/>
                  <a:pt x="129" y="98"/>
                  <a:pt x="128" y="97"/>
                </a:cubicBezTo>
                <a:cubicBezTo>
                  <a:pt x="130" y="96"/>
                  <a:pt x="132" y="96"/>
                  <a:pt x="133" y="94"/>
                </a:cubicBezTo>
                <a:cubicBezTo>
                  <a:pt x="133" y="94"/>
                  <a:pt x="133" y="94"/>
                  <a:pt x="133" y="94"/>
                </a:cubicBezTo>
                <a:cubicBezTo>
                  <a:pt x="134" y="94"/>
                  <a:pt x="134" y="94"/>
                  <a:pt x="134" y="94"/>
                </a:cubicBezTo>
                <a:cubicBezTo>
                  <a:pt x="133" y="93"/>
                  <a:pt x="134" y="92"/>
                  <a:pt x="134" y="91"/>
                </a:cubicBezTo>
                <a:cubicBezTo>
                  <a:pt x="135" y="89"/>
                  <a:pt x="131" y="88"/>
                  <a:pt x="133" y="86"/>
                </a:cubicBezTo>
                <a:cubicBezTo>
                  <a:pt x="133" y="86"/>
                  <a:pt x="134" y="86"/>
                  <a:pt x="134" y="85"/>
                </a:cubicBezTo>
                <a:cubicBezTo>
                  <a:pt x="135" y="85"/>
                  <a:pt x="135" y="84"/>
                  <a:pt x="135" y="84"/>
                </a:cubicBezTo>
                <a:cubicBezTo>
                  <a:pt x="135" y="83"/>
                  <a:pt x="136" y="82"/>
                  <a:pt x="135" y="82"/>
                </a:cubicBezTo>
                <a:cubicBezTo>
                  <a:pt x="137" y="81"/>
                  <a:pt x="134" y="78"/>
                  <a:pt x="137" y="77"/>
                </a:cubicBezTo>
                <a:cubicBezTo>
                  <a:pt x="138" y="77"/>
                  <a:pt x="139" y="79"/>
                  <a:pt x="140" y="78"/>
                </a:cubicBezTo>
                <a:cubicBezTo>
                  <a:pt x="141" y="79"/>
                  <a:pt x="142" y="77"/>
                  <a:pt x="143" y="79"/>
                </a:cubicBezTo>
                <a:cubicBezTo>
                  <a:pt x="142" y="80"/>
                  <a:pt x="143" y="80"/>
                  <a:pt x="143" y="81"/>
                </a:cubicBezTo>
                <a:cubicBezTo>
                  <a:pt x="143" y="81"/>
                  <a:pt x="143" y="81"/>
                  <a:pt x="143" y="81"/>
                </a:cubicBezTo>
                <a:cubicBezTo>
                  <a:pt x="143" y="82"/>
                  <a:pt x="145" y="81"/>
                  <a:pt x="145" y="83"/>
                </a:cubicBezTo>
                <a:cubicBezTo>
                  <a:pt x="146" y="83"/>
                  <a:pt x="146" y="83"/>
                  <a:pt x="146" y="83"/>
                </a:cubicBezTo>
                <a:cubicBezTo>
                  <a:pt x="145" y="83"/>
                  <a:pt x="146" y="84"/>
                  <a:pt x="145" y="85"/>
                </a:cubicBezTo>
                <a:cubicBezTo>
                  <a:pt x="145" y="85"/>
                  <a:pt x="145" y="86"/>
                  <a:pt x="145" y="87"/>
                </a:cubicBezTo>
                <a:cubicBezTo>
                  <a:pt x="145" y="87"/>
                  <a:pt x="145" y="88"/>
                  <a:pt x="145" y="88"/>
                </a:cubicBezTo>
                <a:cubicBezTo>
                  <a:pt x="146" y="88"/>
                  <a:pt x="146" y="88"/>
                  <a:pt x="146" y="88"/>
                </a:cubicBezTo>
                <a:cubicBezTo>
                  <a:pt x="145" y="89"/>
                  <a:pt x="147" y="89"/>
                  <a:pt x="147" y="90"/>
                </a:cubicBezTo>
                <a:cubicBezTo>
                  <a:pt x="147" y="89"/>
                  <a:pt x="149" y="90"/>
                  <a:pt x="149" y="89"/>
                </a:cubicBezTo>
                <a:cubicBezTo>
                  <a:pt x="149" y="89"/>
                  <a:pt x="149" y="89"/>
                  <a:pt x="149" y="89"/>
                </a:cubicBezTo>
                <a:cubicBezTo>
                  <a:pt x="150" y="88"/>
                  <a:pt x="151" y="86"/>
                  <a:pt x="152" y="85"/>
                </a:cubicBezTo>
                <a:cubicBezTo>
                  <a:pt x="152" y="85"/>
                  <a:pt x="152" y="87"/>
                  <a:pt x="152" y="87"/>
                </a:cubicBezTo>
                <a:cubicBezTo>
                  <a:pt x="153" y="88"/>
                  <a:pt x="153" y="88"/>
                  <a:pt x="153" y="89"/>
                </a:cubicBezTo>
                <a:cubicBezTo>
                  <a:pt x="153" y="89"/>
                  <a:pt x="153" y="89"/>
                  <a:pt x="153" y="89"/>
                </a:cubicBezTo>
                <a:cubicBezTo>
                  <a:pt x="153" y="89"/>
                  <a:pt x="152" y="89"/>
                  <a:pt x="152" y="90"/>
                </a:cubicBezTo>
                <a:cubicBezTo>
                  <a:pt x="152" y="90"/>
                  <a:pt x="152" y="90"/>
                  <a:pt x="152" y="90"/>
                </a:cubicBezTo>
                <a:cubicBezTo>
                  <a:pt x="153" y="90"/>
                  <a:pt x="153" y="90"/>
                  <a:pt x="153" y="90"/>
                </a:cubicBezTo>
                <a:cubicBezTo>
                  <a:pt x="153" y="90"/>
                  <a:pt x="153" y="90"/>
                  <a:pt x="153" y="90"/>
                </a:cubicBezTo>
                <a:cubicBezTo>
                  <a:pt x="153" y="90"/>
                  <a:pt x="153" y="90"/>
                  <a:pt x="153" y="90"/>
                </a:cubicBezTo>
                <a:cubicBezTo>
                  <a:pt x="153" y="91"/>
                  <a:pt x="153" y="91"/>
                  <a:pt x="153" y="91"/>
                </a:cubicBezTo>
                <a:cubicBezTo>
                  <a:pt x="153" y="91"/>
                  <a:pt x="153" y="91"/>
                  <a:pt x="153" y="91"/>
                </a:cubicBezTo>
                <a:cubicBezTo>
                  <a:pt x="153" y="91"/>
                  <a:pt x="153" y="91"/>
                  <a:pt x="154" y="91"/>
                </a:cubicBezTo>
                <a:cubicBezTo>
                  <a:pt x="154" y="91"/>
                  <a:pt x="154" y="91"/>
                  <a:pt x="154" y="91"/>
                </a:cubicBezTo>
                <a:cubicBezTo>
                  <a:pt x="154" y="92"/>
                  <a:pt x="154" y="92"/>
                  <a:pt x="154" y="92"/>
                </a:cubicBezTo>
                <a:cubicBezTo>
                  <a:pt x="154" y="92"/>
                  <a:pt x="153" y="92"/>
                  <a:pt x="153" y="92"/>
                </a:cubicBezTo>
                <a:cubicBezTo>
                  <a:pt x="154" y="92"/>
                  <a:pt x="154" y="93"/>
                  <a:pt x="154" y="94"/>
                </a:cubicBezTo>
                <a:cubicBezTo>
                  <a:pt x="154" y="94"/>
                  <a:pt x="152" y="94"/>
                  <a:pt x="153" y="95"/>
                </a:cubicBezTo>
                <a:cubicBezTo>
                  <a:pt x="155" y="97"/>
                  <a:pt x="155" y="97"/>
                  <a:pt x="155" y="97"/>
                </a:cubicBezTo>
                <a:cubicBezTo>
                  <a:pt x="155" y="97"/>
                  <a:pt x="155" y="97"/>
                  <a:pt x="155" y="98"/>
                </a:cubicBezTo>
                <a:cubicBezTo>
                  <a:pt x="155" y="98"/>
                  <a:pt x="156" y="98"/>
                  <a:pt x="157" y="98"/>
                </a:cubicBezTo>
                <a:cubicBezTo>
                  <a:pt x="157" y="98"/>
                  <a:pt x="157" y="99"/>
                  <a:pt x="157" y="99"/>
                </a:cubicBezTo>
                <a:cubicBezTo>
                  <a:pt x="157" y="99"/>
                  <a:pt x="158" y="99"/>
                  <a:pt x="158" y="99"/>
                </a:cubicBezTo>
                <a:cubicBezTo>
                  <a:pt x="158" y="99"/>
                  <a:pt x="158" y="99"/>
                  <a:pt x="159" y="100"/>
                </a:cubicBezTo>
                <a:cubicBezTo>
                  <a:pt x="157" y="100"/>
                  <a:pt x="154" y="100"/>
                  <a:pt x="154" y="102"/>
                </a:cubicBezTo>
                <a:cubicBezTo>
                  <a:pt x="156" y="102"/>
                  <a:pt x="157" y="100"/>
                  <a:pt x="159" y="101"/>
                </a:cubicBezTo>
                <a:cubicBezTo>
                  <a:pt x="159" y="101"/>
                  <a:pt x="158" y="101"/>
                  <a:pt x="158" y="102"/>
                </a:cubicBezTo>
                <a:cubicBezTo>
                  <a:pt x="159" y="102"/>
                  <a:pt x="159" y="102"/>
                  <a:pt x="159" y="102"/>
                </a:cubicBezTo>
                <a:cubicBezTo>
                  <a:pt x="159" y="101"/>
                  <a:pt x="159" y="101"/>
                  <a:pt x="159" y="101"/>
                </a:cubicBezTo>
                <a:cubicBezTo>
                  <a:pt x="161" y="102"/>
                  <a:pt x="159" y="104"/>
                  <a:pt x="160" y="105"/>
                </a:cubicBezTo>
                <a:cubicBezTo>
                  <a:pt x="159" y="107"/>
                  <a:pt x="155" y="105"/>
                  <a:pt x="154" y="108"/>
                </a:cubicBezTo>
                <a:cubicBezTo>
                  <a:pt x="151" y="108"/>
                  <a:pt x="148" y="108"/>
                  <a:pt x="145" y="108"/>
                </a:cubicBezTo>
                <a:cubicBezTo>
                  <a:pt x="144" y="108"/>
                  <a:pt x="143" y="110"/>
                  <a:pt x="142" y="110"/>
                </a:cubicBezTo>
                <a:cubicBezTo>
                  <a:pt x="140" y="111"/>
                  <a:pt x="138" y="113"/>
                  <a:pt x="137" y="115"/>
                </a:cubicBezTo>
                <a:cubicBezTo>
                  <a:pt x="137" y="115"/>
                  <a:pt x="137" y="115"/>
                  <a:pt x="137" y="115"/>
                </a:cubicBezTo>
                <a:cubicBezTo>
                  <a:pt x="139" y="112"/>
                  <a:pt x="142" y="111"/>
                  <a:pt x="146" y="111"/>
                </a:cubicBezTo>
                <a:cubicBezTo>
                  <a:pt x="146" y="111"/>
                  <a:pt x="147" y="112"/>
                  <a:pt x="146" y="112"/>
                </a:cubicBezTo>
                <a:cubicBezTo>
                  <a:pt x="145" y="113"/>
                  <a:pt x="145" y="112"/>
                  <a:pt x="144" y="113"/>
                </a:cubicBezTo>
                <a:cubicBezTo>
                  <a:pt x="144" y="113"/>
                  <a:pt x="145" y="114"/>
                  <a:pt x="145" y="113"/>
                </a:cubicBezTo>
                <a:cubicBezTo>
                  <a:pt x="145" y="114"/>
                  <a:pt x="145" y="115"/>
                  <a:pt x="145" y="116"/>
                </a:cubicBezTo>
                <a:cubicBezTo>
                  <a:pt x="146" y="117"/>
                  <a:pt x="147" y="118"/>
                  <a:pt x="149" y="118"/>
                </a:cubicBezTo>
                <a:cubicBezTo>
                  <a:pt x="149" y="117"/>
                  <a:pt x="149" y="118"/>
                  <a:pt x="150" y="118"/>
                </a:cubicBezTo>
                <a:cubicBezTo>
                  <a:pt x="149" y="119"/>
                  <a:pt x="147" y="119"/>
                  <a:pt x="146" y="120"/>
                </a:cubicBezTo>
                <a:cubicBezTo>
                  <a:pt x="146" y="120"/>
                  <a:pt x="146" y="120"/>
                  <a:pt x="146" y="120"/>
                </a:cubicBezTo>
                <a:cubicBezTo>
                  <a:pt x="145" y="120"/>
                  <a:pt x="145" y="121"/>
                  <a:pt x="143" y="122"/>
                </a:cubicBezTo>
                <a:cubicBezTo>
                  <a:pt x="143" y="122"/>
                  <a:pt x="142" y="121"/>
                  <a:pt x="143" y="120"/>
                </a:cubicBezTo>
                <a:cubicBezTo>
                  <a:pt x="143" y="119"/>
                  <a:pt x="145" y="119"/>
                  <a:pt x="145" y="118"/>
                </a:cubicBezTo>
                <a:cubicBezTo>
                  <a:pt x="144" y="118"/>
                  <a:pt x="142" y="118"/>
                  <a:pt x="141" y="119"/>
                </a:cubicBezTo>
                <a:cubicBezTo>
                  <a:pt x="142" y="119"/>
                  <a:pt x="142" y="119"/>
                  <a:pt x="142" y="119"/>
                </a:cubicBezTo>
                <a:cubicBezTo>
                  <a:pt x="139" y="120"/>
                  <a:pt x="139" y="120"/>
                  <a:pt x="136" y="121"/>
                </a:cubicBezTo>
                <a:cubicBezTo>
                  <a:pt x="135" y="124"/>
                  <a:pt x="135" y="124"/>
                  <a:pt x="135" y="124"/>
                </a:cubicBezTo>
                <a:cubicBezTo>
                  <a:pt x="135" y="124"/>
                  <a:pt x="135" y="125"/>
                  <a:pt x="136" y="125"/>
                </a:cubicBezTo>
                <a:cubicBezTo>
                  <a:pt x="136" y="125"/>
                  <a:pt x="136" y="125"/>
                  <a:pt x="136" y="125"/>
                </a:cubicBezTo>
                <a:cubicBezTo>
                  <a:pt x="136" y="125"/>
                  <a:pt x="136" y="125"/>
                  <a:pt x="136" y="125"/>
                </a:cubicBezTo>
                <a:cubicBezTo>
                  <a:pt x="135" y="125"/>
                  <a:pt x="135" y="126"/>
                  <a:pt x="134" y="125"/>
                </a:cubicBezTo>
                <a:cubicBezTo>
                  <a:pt x="134" y="126"/>
                  <a:pt x="134" y="126"/>
                  <a:pt x="133" y="126"/>
                </a:cubicBezTo>
                <a:cubicBezTo>
                  <a:pt x="132" y="125"/>
                  <a:pt x="132" y="126"/>
                  <a:pt x="131" y="126"/>
                </a:cubicBezTo>
                <a:cubicBezTo>
                  <a:pt x="130" y="127"/>
                  <a:pt x="130" y="127"/>
                  <a:pt x="130" y="127"/>
                </a:cubicBezTo>
                <a:cubicBezTo>
                  <a:pt x="131" y="127"/>
                  <a:pt x="132" y="127"/>
                  <a:pt x="132" y="127"/>
                </a:cubicBezTo>
                <a:cubicBezTo>
                  <a:pt x="132" y="127"/>
                  <a:pt x="130" y="127"/>
                  <a:pt x="129" y="127"/>
                </a:cubicBezTo>
                <a:cubicBezTo>
                  <a:pt x="130" y="128"/>
                  <a:pt x="129" y="129"/>
                  <a:pt x="129" y="129"/>
                </a:cubicBezTo>
                <a:cubicBezTo>
                  <a:pt x="129" y="130"/>
                  <a:pt x="128" y="130"/>
                  <a:pt x="127" y="130"/>
                </a:cubicBezTo>
                <a:cubicBezTo>
                  <a:pt x="128" y="131"/>
                  <a:pt x="127" y="132"/>
                  <a:pt x="126" y="133"/>
                </a:cubicBezTo>
                <a:cubicBezTo>
                  <a:pt x="127" y="132"/>
                  <a:pt x="125" y="132"/>
                  <a:pt x="126" y="131"/>
                </a:cubicBezTo>
                <a:cubicBezTo>
                  <a:pt x="126" y="131"/>
                  <a:pt x="126" y="130"/>
                  <a:pt x="126" y="130"/>
                </a:cubicBezTo>
                <a:cubicBezTo>
                  <a:pt x="125" y="132"/>
                  <a:pt x="126" y="133"/>
                  <a:pt x="125" y="135"/>
                </a:cubicBezTo>
                <a:cubicBezTo>
                  <a:pt x="126" y="135"/>
                  <a:pt x="126" y="135"/>
                  <a:pt x="126" y="135"/>
                </a:cubicBezTo>
                <a:cubicBezTo>
                  <a:pt x="126" y="135"/>
                  <a:pt x="126" y="136"/>
                  <a:pt x="125" y="136"/>
                </a:cubicBezTo>
                <a:cubicBezTo>
                  <a:pt x="125" y="136"/>
                  <a:pt x="124" y="136"/>
                  <a:pt x="124" y="136"/>
                </a:cubicBezTo>
                <a:cubicBezTo>
                  <a:pt x="125" y="137"/>
                  <a:pt x="125" y="136"/>
                  <a:pt x="126" y="137"/>
                </a:cubicBezTo>
                <a:cubicBezTo>
                  <a:pt x="126" y="138"/>
                  <a:pt x="123" y="137"/>
                  <a:pt x="125" y="138"/>
                </a:cubicBezTo>
                <a:cubicBezTo>
                  <a:pt x="123" y="139"/>
                  <a:pt x="121" y="140"/>
                  <a:pt x="120" y="142"/>
                </a:cubicBezTo>
                <a:cubicBezTo>
                  <a:pt x="118" y="142"/>
                  <a:pt x="117" y="143"/>
                  <a:pt x="116" y="145"/>
                </a:cubicBezTo>
                <a:cubicBezTo>
                  <a:pt x="115" y="147"/>
                  <a:pt x="117" y="149"/>
                  <a:pt x="117" y="152"/>
                </a:cubicBezTo>
                <a:cubicBezTo>
                  <a:pt x="118" y="152"/>
                  <a:pt x="117" y="153"/>
                  <a:pt x="117" y="154"/>
                </a:cubicBezTo>
                <a:cubicBezTo>
                  <a:pt x="116" y="155"/>
                  <a:pt x="116" y="155"/>
                  <a:pt x="116" y="155"/>
                </a:cubicBezTo>
                <a:cubicBezTo>
                  <a:pt x="115" y="155"/>
                  <a:pt x="115" y="154"/>
                  <a:pt x="114" y="153"/>
                </a:cubicBezTo>
                <a:cubicBezTo>
                  <a:pt x="115" y="153"/>
                  <a:pt x="115" y="153"/>
                  <a:pt x="115" y="153"/>
                </a:cubicBezTo>
                <a:cubicBezTo>
                  <a:pt x="113" y="153"/>
                  <a:pt x="114" y="151"/>
                  <a:pt x="114" y="150"/>
                </a:cubicBezTo>
                <a:cubicBezTo>
                  <a:pt x="114" y="151"/>
                  <a:pt x="114" y="151"/>
                  <a:pt x="113" y="151"/>
                </a:cubicBezTo>
                <a:cubicBezTo>
                  <a:pt x="115" y="149"/>
                  <a:pt x="113" y="148"/>
                  <a:pt x="112" y="147"/>
                </a:cubicBezTo>
                <a:cubicBezTo>
                  <a:pt x="111" y="146"/>
                  <a:pt x="111" y="148"/>
                  <a:pt x="110" y="147"/>
                </a:cubicBezTo>
                <a:cubicBezTo>
                  <a:pt x="110" y="146"/>
                  <a:pt x="109" y="146"/>
                  <a:pt x="108" y="146"/>
                </a:cubicBezTo>
                <a:cubicBezTo>
                  <a:pt x="108" y="146"/>
                  <a:pt x="107" y="146"/>
                  <a:pt x="106" y="146"/>
                </a:cubicBezTo>
                <a:cubicBezTo>
                  <a:pt x="106" y="145"/>
                  <a:pt x="104" y="146"/>
                  <a:pt x="103" y="146"/>
                </a:cubicBezTo>
                <a:cubicBezTo>
                  <a:pt x="103" y="147"/>
                  <a:pt x="103" y="147"/>
                  <a:pt x="103" y="147"/>
                </a:cubicBezTo>
                <a:cubicBezTo>
                  <a:pt x="103" y="147"/>
                  <a:pt x="103" y="147"/>
                  <a:pt x="103" y="147"/>
                </a:cubicBezTo>
                <a:cubicBezTo>
                  <a:pt x="103" y="147"/>
                  <a:pt x="103" y="148"/>
                  <a:pt x="103" y="148"/>
                </a:cubicBezTo>
                <a:cubicBezTo>
                  <a:pt x="104" y="148"/>
                  <a:pt x="104" y="148"/>
                  <a:pt x="104" y="148"/>
                </a:cubicBezTo>
                <a:cubicBezTo>
                  <a:pt x="103" y="148"/>
                  <a:pt x="103" y="147"/>
                  <a:pt x="103" y="148"/>
                </a:cubicBezTo>
                <a:cubicBezTo>
                  <a:pt x="103" y="148"/>
                  <a:pt x="103" y="148"/>
                  <a:pt x="103" y="148"/>
                </a:cubicBezTo>
                <a:cubicBezTo>
                  <a:pt x="102" y="148"/>
                  <a:pt x="102" y="148"/>
                  <a:pt x="102" y="148"/>
                </a:cubicBezTo>
                <a:cubicBezTo>
                  <a:pt x="101" y="149"/>
                  <a:pt x="101" y="147"/>
                  <a:pt x="100" y="147"/>
                </a:cubicBezTo>
                <a:cubicBezTo>
                  <a:pt x="99" y="148"/>
                  <a:pt x="97" y="147"/>
                  <a:pt x="96" y="147"/>
                </a:cubicBezTo>
                <a:cubicBezTo>
                  <a:pt x="96" y="147"/>
                  <a:pt x="96" y="147"/>
                  <a:pt x="96" y="147"/>
                </a:cubicBezTo>
                <a:cubicBezTo>
                  <a:pt x="95" y="148"/>
                  <a:pt x="95" y="149"/>
                  <a:pt x="94" y="149"/>
                </a:cubicBezTo>
                <a:cubicBezTo>
                  <a:pt x="93" y="148"/>
                  <a:pt x="93" y="150"/>
                  <a:pt x="92" y="150"/>
                </a:cubicBezTo>
                <a:cubicBezTo>
                  <a:pt x="92" y="150"/>
                  <a:pt x="92" y="150"/>
                  <a:pt x="91" y="151"/>
                </a:cubicBezTo>
                <a:cubicBezTo>
                  <a:pt x="91" y="152"/>
                  <a:pt x="91" y="153"/>
                  <a:pt x="91" y="155"/>
                </a:cubicBezTo>
                <a:cubicBezTo>
                  <a:pt x="90" y="155"/>
                  <a:pt x="90" y="157"/>
                  <a:pt x="90" y="158"/>
                </a:cubicBezTo>
                <a:cubicBezTo>
                  <a:pt x="90" y="160"/>
                  <a:pt x="90" y="164"/>
                  <a:pt x="92" y="166"/>
                </a:cubicBezTo>
                <a:cubicBezTo>
                  <a:pt x="94" y="168"/>
                  <a:pt x="96" y="167"/>
                  <a:pt x="98" y="167"/>
                </a:cubicBezTo>
                <a:cubicBezTo>
                  <a:pt x="98" y="167"/>
                  <a:pt x="98" y="167"/>
                  <a:pt x="98" y="167"/>
                </a:cubicBezTo>
                <a:cubicBezTo>
                  <a:pt x="100" y="167"/>
                  <a:pt x="100" y="165"/>
                  <a:pt x="101" y="164"/>
                </a:cubicBezTo>
                <a:cubicBezTo>
                  <a:pt x="101" y="163"/>
                  <a:pt x="101" y="163"/>
                  <a:pt x="101" y="162"/>
                </a:cubicBezTo>
                <a:cubicBezTo>
                  <a:pt x="103" y="162"/>
                  <a:pt x="105" y="161"/>
                  <a:pt x="106" y="162"/>
                </a:cubicBezTo>
                <a:cubicBezTo>
                  <a:pt x="106" y="163"/>
                  <a:pt x="104" y="164"/>
                  <a:pt x="105" y="166"/>
                </a:cubicBezTo>
                <a:cubicBezTo>
                  <a:pt x="105" y="166"/>
                  <a:pt x="105" y="166"/>
                  <a:pt x="105" y="167"/>
                </a:cubicBezTo>
                <a:cubicBezTo>
                  <a:pt x="104" y="167"/>
                  <a:pt x="104" y="167"/>
                  <a:pt x="104" y="167"/>
                </a:cubicBezTo>
                <a:cubicBezTo>
                  <a:pt x="104" y="167"/>
                  <a:pt x="104" y="166"/>
                  <a:pt x="104" y="166"/>
                </a:cubicBezTo>
                <a:cubicBezTo>
                  <a:pt x="103" y="167"/>
                  <a:pt x="103" y="167"/>
                  <a:pt x="103" y="167"/>
                </a:cubicBezTo>
                <a:cubicBezTo>
                  <a:pt x="104" y="168"/>
                  <a:pt x="104" y="169"/>
                  <a:pt x="103" y="170"/>
                </a:cubicBezTo>
                <a:cubicBezTo>
                  <a:pt x="103" y="170"/>
                  <a:pt x="103" y="170"/>
                  <a:pt x="103" y="171"/>
                </a:cubicBezTo>
                <a:cubicBezTo>
                  <a:pt x="104" y="172"/>
                  <a:pt x="107" y="170"/>
                  <a:pt x="109" y="171"/>
                </a:cubicBezTo>
                <a:cubicBezTo>
                  <a:pt x="109" y="171"/>
                  <a:pt x="109" y="171"/>
                  <a:pt x="110" y="171"/>
                </a:cubicBezTo>
                <a:cubicBezTo>
                  <a:pt x="110" y="171"/>
                  <a:pt x="110" y="171"/>
                  <a:pt x="110" y="171"/>
                </a:cubicBezTo>
                <a:cubicBezTo>
                  <a:pt x="110" y="172"/>
                  <a:pt x="110" y="172"/>
                  <a:pt x="110" y="172"/>
                </a:cubicBezTo>
                <a:cubicBezTo>
                  <a:pt x="110" y="173"/>
                  <a:pt x="112" y="171"/>
                  <a:pt x="111" y="173"/>
                </a:cubicBezTo>
                <a:cubicBezTo>
                  <a:pt x="111" y="174"/>
                  <a:pt x="111" y="174"/>
                  <a:pt x="111" y="175"/>
                </a:cubicBezTo>
                <a:cubicBezTo>
                  <a:pt x="110" y="175"/>
                  <a:pt x="110" y="175"/>
                  <a:pt x="110" y="175"/>
                </a:cubicBezTo>
                <a:cubicBezTo>
                  <a:pt x="111" y="176"/>
                  <a:pt x="110" y="176"/>
                  <a:pt x="110" y="177"/>
                </a:cubicBezTo>
                <a:cubicBezTo>
                  <a:pt x="110" y="177"/>
                  <a:pt x="110" y="177"/>
                  <a:pt x="110" y="177"/>
                </a:cubicBezTo>
                <a:cubicBezTo>
                  <a:pt x="110" y="178"/>
                  <a:pt x="110" y="178"/>
                  <a:pt x="110" y="178"/>
                </a:cubicBezTo>
                <a:cubicBezTo>
                  <a:pt x="110" y="179"/>
                  <a:pt x="111" y="181"/>
                  <a:pt x="113" y="182"/>
                </a:cubicBezTo>
                <a:cubicBezTo>
                  <a:pt x="115" y="183"/>
                  <a:pt x="116" y="180"/>
                  <a:pt x="118" y="181"/>
                </a:cubicBezTo>
                <a:cubicBezTo>
                  <a:pt x="119" y="181"/>
                  <a:pt x="120" y="183"/>
                  <a:pt x="121" y="184"/>
                </a:cubicBezTo>
                <a:cubicBezTo>
                  <a:pt x="121" y="183"/>
                  <a:pt x="121" y="183"/>
                  <a:pt x="121" y="183"/>
                </a:cubicBezTo>
                <a:cubicBezTo>
                  <a:pt x="121" y="183"/>
                  <a:pt x="121" y="183"/>
                  <a:pt x="121" y="182"/>
                </a:cubicBezTo>
                <a:cubicBezTo>
                  <a:pt x="121" y="181"/>
                  <a:pt x="123" y="181"/>
                  <a:pt x="122" y="180"/>
                </a:cubicBezTo>
                <a:cubicBezTo>
                  <a:pt x="123" y="180"/>
                  <a:pt x="123" y="179"/>
                  <a:pt x="124" y="179"/>
                </a:cubicBezTo>
                <a:cubicBezTo>
                  <a:pt x="125" y="179"/>
                  <a:pt x="125" y="179"/>
                  <a:pt x="125" y="179"/>
                </a:cubicBezTo>
                <a:cubicBezTo>
                  <a:pt x="125" y="179"/>
                  <a:pt x="125" y="179"/>
                  <a:pt x="125" y="178"/>
                </a:cubicBezTo>
                <a:cubicBezTo>
                  <a:pt x="127" y="179"/>
                  <a:pt x="128" y="176"/>
                  <a:pt x="129" y="177"/>
                </a:cubicBezTo>
                <a:cubicBezTo>
                  <a:pt x="130" y="178"/>
                  <a:pt x="127" y="178"/>
                  <a:pt x="129" y="179"/>
                </a:cubicBezTo>
                <a:cubicBezTo>
                  <a:pt x="129" y="179"/>
                  <a:pt x="131" y="178"/>
                  <a:pt x="132" y="178"/>
                </a:cubicBezTo>
                <a:cubicBezTo>
                  <a:pt x="132" y="178"/>
                  <a:pt x="131" y="177"/>
                  <a:pt x="131" y="177"/>
                </a:cubicBezTo>
                <a:cubicBezTo>
                  <a:pt x="131" y="177"/>
                  <a:pt x="131" y="177"/>
                  <a:pt x="131" y="177"/>
                </a:cubicBezTo>
                <a:cubicBezTo>
                  <a:pt x="131" y="178"/>
                  <a:pt x="132" y="178"/>
                  <a:pt x="133" y="178"/>
                </a:cubicBezTo>
                <a:cubicBezTo>
                  <a:pt x="134" y="178"/>
                  <a:pt x="134" y="179"/>
                  <a:pt x="134" y="180"/>
                </a:cubicBezTo>
                <a:cubicBezTo>
                  <a:pt x="136" y="180"/>
                  <a:pt x="137" y="178"/>
                  <a:pt x="138" y="180"/>
                </a:cubicBezTo>
                <a:cubicBezTo>
                  <a:pt x="140" y="180"/>
                  <a:pt x="141" y="179"/>
                  <a:pt x="143" y="179"/>
                </a:cubicBezTo>
                <a:cubicBezTo>
                  <a:pt x="142" y="180"/>
                  <a:pt x="142" y="180"/>
                  <a:pt x="142" y="180"/>
                </a:cubicBezTo>
                <a:cubicBezTo>
                  <a:pt x="142" y="181"/>
                  <a:pt x="146" y="180"/>
                  <a:pt x="144" y="182"/>
                </a:cubicBezTo>
                <a:cubicBezTo>
                  <a:pt x="146" y="182"/>
                  <a:pt x="147" y="183"/>
                  <a:pt x="149" y="184"/>
                </a:cubicBezTo>
                <a:cubicBezTo>
                  <a:pt x="149" y="185"/>
                  <a:pt x="148" y="185"/>
                  <a:pt x="149" y="186"/>
                </a:cubicBezTo>
                <a:cubicBezTo>
                  <a:pt x="149" y="186"/>
                  <a:pt x="149" y="185"/>
                  <a:pt x="150" y="185"/>
                </a:cubicBezTo>
                <a:cubicBezTo>
                  <a:pt x="151" y="187"/>
                  <a:pt x="151" y="187"/>
                  <a:pt x="151" y="187"/>
                </a:cubicBezTo>
                <a:cubicBezTo>
                  <a:pt x="154" y="186"/>
                  <a:pt x="156" y="187"/>
                  <a:pt x="158" y="188"/>
                </a:cubicBezTo>
                <a:cubicBezTo>
                  <a:pt x="160" y="189"/>
                  <a:pt x="160" y="191"/>
                  <a:pt x="161" y="193"/>
                </a:cubicBezTo>
                <a:cubicBezTo>
                  <a:pt x="161" y="193"/>
                  <a:pt x="161" y="193"/>
                  <a:pt x="161" y="193"/>
                </a:cubicBezTo>
                <a:cubicBezTo>
                  <a:pt x="161" y="193"/>
                  <a:pt x="162" y="193"/>
                  <a:pt x="162" y="193"/>
                </a:cubicBezTo>
                <a:cubicBezTo>
                  <a:pt x="162" y="196"/>
                  <a:pt x="158" y="196"/>
                  <a:pt x="160" y="198"/>
                </a:cubicBezTo>
                <a:cubicBezTo>
                  <a:pt x="161" y="198"/>
                  <a:pt x="161" y="196"/>
                  <a:pt x="163" y="197"/>
                </a:cubicBezTo>
                <a:cubicBezTo>
                  <a:pt x="163" y="196"/>
                  <a:pt x="164" y="197"/>
                  <a:pt x="164" y="197"/>
                </a:cubicBezTo>
                <a:cubicBezTo>
                  <a:pt x="164" y="197"/>
                  <a:pt x="164" y="197"/>
                  <a:pt x="164" y="198"/>
                </a:cubicBezTo>
                <a:cubicBezTo>
                  <a:pt x="163" y="198"/>
                  <a:pt x="163" y="198"/>
                  <a:pt x="163" y="198"/>
                </a:cubicBezTo>
                <a:cubicBezTo>
                  <a:pt x="163" y="199"/>
                  <a:pt x="164" y="198"/>
                  <a:pt x="164" y="198"/>
                </a:cubicBezTo>
                <a:cubicBezTo>
                  <a:pt x="164" y="197"/>
                  <a:pt x="166" y="197"/>
                  <a:pt x="167" y="198"/>
                </a:cubicBezTo>
                <a:cubicBezTo>
                  <a:pt x="168" y="199"/>
                  <a:pt x="171" y="198"/>
                  <a:pt x="170" y="201"/>
                </a:cubicBezTo>
                <a:cubicBezTo>
                  <a:pt x="171" y="200"/>
                  <a:pt x="172" y="200"/>
                  <a:pt x="173" y="200"/>
                </a:cubicBezTo>
                <a:cubicBezTo>
                  <a:pt x="175" y="200"/>
                  <a:pt x="176" y="201"/>
                  <a:pt x="178" y="201"/>
                </a:cubicBezTo>
                <a:cubicBezTo>
                  <a:pt x="180" y="202"/>
                  <a:pt x="181" y="205"/>
                  <a:pt x="184" y="204"/>
                </a:cubicBezTo>
                <a:cubicBezTo>
                  <a:pt x="184" y="206"/>
                  <a:pt x="186" y="207"/>
                  <a:pt x="185" y="208"/>
                </a:cubicBezTo>
                <a:cubicBezTo>
                  <a:pt x="185" y="209"/>
                  <a:pt x="185" y="210"/>
                  <a:pt x="184" y="211"/>
                </a:cubicBezTo>
                <a:cubicBezTo>
                  <a:pt x="183" y="212"/>
                  <a:pt x="181" y="214"/>
                  <a:pt x="180" y="216"/>
                </a:cubicBezTo>
                <a:cubicBezTo>
                  <a:pt x="180" y="216"/>
                  <a:pt x="180" y="215"/>
                  <a:pt x="179" y="216"/>
                </a:cubicBezTo>
                <a:cubicBezTo>
                  <a:pt x="179" y="216"/>
                  <a:pt x="179" y="216"/>
                  <a:pt x="179" y="216"/>
                </a:cubicBezTo>
                <a:cubicBezTo>
                  <a:pt x="179" y="216"/>
                  <a:pt x="179" y="217"/>
                  <a:pt x="179" y="217"/>
                </a:cubicBezTo>
                <a:cubicBezTo>
                  <a:pt x="179" y="220"/>
                  <a:pt x="179" y="223"/>
                  <a:pt x="178" y="225"/>
                </a:cubicBezTo>
                <a:cubicBezTo>
                  <a:pt x="179" y="227"/>
                  <a:pt x="177" y="228"/>
                  <a:pt x="176" y="230"/>
                </a:cubicBezTo>
                <a:cubicBezTo>
                  <a:pt x="177" y="230"/>
                  <a:pt x="177" y="230"/>
                  <a:pt x="177" y="231"/>
                </a:cubicBezTo>
                <a:cubicBezTo>
                  <a:pt x="175" y="231"/>
                  <a:pt x="174" y="233"/>
                  <a:pt x="173" y="232"/>
                </a:cubicBezTo>
                <a:cubicBezTo>
                  <a:pt x="173" y="232"/>
                  <a:pt x="171" y="231"/>
                  <a:pt x="171" y="233"/>
                </a:cubicBezTo>
                <a:cubicBezTo>
                  <a:pt x="169" y="234"/>
                  <a:pt x="167" y="235"/>
                  <a:pt x="165" y="237"/>
                </a:cubicBezTo>
                <a:cubicBezTo>
                  <a:pt x="165" y="238"/>
                  <a:pt x="165" y="239"/>
                  <a:pt x="166" y="240"/>
                </a:cubicBezTo>
                <a:cubicBezTo>
                  <a:pt x="164" y="243"/>
                  <a:pt x="164" y="246"/>
                  <a:pt x="161" y="248"/>
                </a:cubicBezTo>
                <a:cubicBezTo>
                  <a:pt x="162" y="247"/>
                  <a:pt x="163" y="246"/>
                  <a:pt x="163" y="245"/>
                </a:cubicBezTo>
                <a:cubicBezTo>
                  <a:pt x="162" y="244"/>
                  <a:pt x="162" y="244"/>
                  <a:pt x="162" y="244"/>
                </a:cubicBezTo>
                <a:cubicBezTo>
                  <a:pt x="162" y="246"/>
                  <a:pt x="161" y="246"/>
                  <a:pt x="160" y="247"/>
                </a:cubicBezTo>
                <a:cubicBezTo>
                  <a:pt x="161" y="248"/>
                  <a:pt x="160" y="248"/>
                  <a:pt x="160" y="249"/>
                </a:cubicBezTo>
                <a:cubicBezTo>
                  <a:pt x="160" y="249"/>
                  <a:pt x="159" y="249"/>
                  <a:pt x="159" y="250"/>
                </a:cubicBezTo>
                <a:cubicBezTo>
                  <a:pt x="159" y="250"/>
                  <a:pt x="159" y="250"/>
                  <a:pt x="160" y="250"/>
                </a:cubicBezTo>
                <a:cubicBezTo>
                  <a:pt x="160" y="250"/>
                  <a:pt x="160" y="250"/>
                  <a:pt x="160" y="250"/>
                </a:cubicBezTo>
                <a:cubicBezTo>
                  <a:pt x="160" y="251"/>
                  <a:pt x="159" y="252"/>
                  <a:pt x="158" y="253"/>
                </a:cubicBezTo>
                <a:cubicBezTo>
                  <a:pt x="156" y="254"/>
                  <a:pt x="155" y="253"/>
                  <a:pt x="153" y="253"/>
                </a:cubicBezTo>
                <a:cubicBezTo>
                  <a:pt x="152" y="252"/>
                  <a:pt x="152" y="252"/>
                  <a:pt x="152" y="252"/>
                </a:cubicBezTo>
                <a:cubicBezTo>
                  <a:pt x="152" y="252"/>
                  <a:pt x="152" y="252"/>
                  <a:pt x="152" y="253"/>
                </a:cubicBezTo>
                <a:cubicBezTo>
                  <a:pt x="152" y="253"/>
                  <a:pt x="153" y="253"/>
                  <a:pt x="154" y="254"/>
                </a:cubicBezTo>
                <a:cubicBezTo>
                  <a:pt x="154" y="255"/>
                  <a:pt x="153" y="256"/>
                  <a:pt x="154" y="256"/>
                </a:cubicBezTo>
                <a:cubicBezTo>
                  <a:pt x="155" y="256"/>
                  <a:pt x="155" y="256"/>
                  <a:pt x="155" y="256"/>
                </a:cubicBezTo>
                <a:cubicBezTo>
                  <a:pt x="154" y="258"/>
                  <a:pt x="155" y="260"/>
                  <a:pt x="152" y="260"/>
                </a:cubicBezTo>
                <a:cubicBezTo>
                  <a:pt x="151" y="262"/>
                  <a:pt x="146" y="258"/>
                  <a:pt x="147" y="262"/>
                </a:cubicBezTo>
                <a:cubicBezTo>
                  <a:pt x="147" y="263"/>
                  <a:pt x="148" y="264"/>
                  <a:pt x="147" y="265"/>
                </a:cubicBezTo>
                <a:cubicBezTo>
                  <a:pt x="145" y="266"/>
                  <a:pt x="144" y="263"/>
                  <a:pt x="143" y="265"/>
                </a:cubicBezTo>
                <a:cubicBezTo>
                  <a:pt x="144" y="266"/>
                  <a:pt x="143" y="267"/>
                  <a:pt x="145" y="268"/>
                </a:cubicBezTo>
                <a:cubicBezTo>
                  <a:pt x="145" y="268"/>
                  <a:pt x="145" y="267"/>
                  <a:pt x="146" y="267"/>
                </a:cubicBezTo>
                <a:cubicBezTo>
                  <a:pt x="146" y="267"/>
                  <a:pt x="146" y="267"/>
                  <a:pt x="146" y="267"/>
                </a:cubicBezTo>
                <a:cubicBezTo>
                  <a:pt x="146" y="268"/>
                  <a:pt x="146" y="268"/>
                  <a:pt x="146" y="268"/>
                </a:cubicBezTo>
                <a:cubicBezTo>
                  <a:pt x="146" y="268"/>
                  <a:pt x="146" y="268"/>
                  <a:pt x="146" y="268"/>
                </a:cubicBezTo>
                <a:cubicBezTo>
                  <a:pt x="146" y="269"/>
                  <a:pt x="146" y="269"/>
                  <a:pt x="146" y="269"/>
                </a:cubicBezTo>
                <a:cubicBezTo>
                  <a:pt x="145" y="268"/>
                  <a:pt x="145" y="268"/>
                  <a:pt x="145" y="268"/>
                </a:cubicBezTo>
                <a:cubicBezTo>
                  <a:pt x="144" y="268"/>
                  <a:pt x="144" y="269"/>
                  <a:pt x="145" y="269"/>
                </a:cubicBezTo>
                <a:cubicBezTo>
                  <a:pt x="144" y="269"/>
                  <a:pt x="144" y="270"/>
                  <a:pt x="144" y="270"/>
                </a:cubicBezTo>
                <a:cubicBezTo>
                  <a:pt x="144" y="271"/>
                  <a:pt x="145" y="272"/>
                  <a:pt x="144" y="273"/>
                </a:cubicBezTo>
                <a:cubicBezTo>
                  <a:pt x="144" y="273"/>
                  <a:pt x="144" y="273"/>
                  <a:pt x="144" y="273"/>
                </a:cubicBezTo>
                <a:cubicBezTo>
                  <a:pt x="143" y="273"/>
                  <a:pt x="141" y="274"/>
                  <a:pt x="141" y="275"/>
                </a:cubicBezTo>
                <a:cubicBezTo>
                  <a:pt x="141" y="276"/>
                  <a:pt x="143" y="277"/>
                  <a:pt x="143" y="277"/>
                </a:cubicBezTo>
                <a:cubicBezTo>
                  <a:pt x="144" y="277"/>
                  <a:pt x="144" y="277"/>
                  <a:pt x="144" y="277"/>
                </a:cubicBezTo>
                <a:cubicBezTo>
                  <a:pt x="145" y="278"/>
                  <a:pt x="144" y="279"/>
                  <a:pt x="145" y="279"/>
                </a:cubicBezTo>
                <a:cubicBezTo>
                  <a:pt x="144" y="280"/>
                  <a:pt x="142" y="281"/>
                  <a:pt x="143" y="283"/>
                </a:cubicBezTo>
                <a:cubicBezTo>
                  <a:pt x="142" y="283"/>
                  <a:pt x="141" y="284"/>
                  <a:pt x="141" y="285"/>
                </a:cubicBezTo>
                <a:cubicBezTo>
                  <a:pt x="142" y="286"/>
                  <a:pt x="141" y="288"/>
                  <a:pt x="143" y="288"/>
                </a:cubicBezTo>
                <a:cubicBezTo>
                  <a:pt x="141" y="288"/>
                  <a:pt x="141" y="289"/>
                  <a:pt x="140" y="290"/>
                </a:cubicBezTo>
                <a:cubicBezTo>
                  <a:pt x="140" y="292"/>
                  <a:pt x="140" y="292"/>
                  <a:pt x="140" y="292"/>
                </a:cubicBezTo>
                <a:cubicBezTo>
                  <a:pt x="138" y="292"/>
                  <a:pt x="137" y="291"/>
                  <a:pt x="136" y="290"/>
                </a:cubicBezTo>
                <a:cubicBezTo>
                  <a:pt x="136" y="290"/>
                  <a:pt x="136" y="290"/>
                  <a:pt x="136" y="290"/>
                </a:cubicBezTo>
                <a:cubicBezTo>
                  <a:pt x="135" y="290"/>
                  <a:pt x="136" y="289"/>
                  <a:pt x="136" y="289"/>
                </a:cubicBezTo>
                <a:cubicBezTo>
                  <a:pt x="136" y="289"/>
                  <a:pt x="137" y="288"/>
                  <a:pt x="137" y="288"/>
                </a:cubicBezTo>
                <a:cubicBezTo>
                  <a:pt x="137" y="286"/>
                  <a:pt x="136" y="289"/>
                  <a:pt x="135" y="288"/>
                </a:cubicBezTo>
                <a:cubicBezTo>
                  <a:pt x="136" y="287"/>
                  <a:pt x="134" y="287"/>
                  <a:pt x="135" y="286"/>
                </a:cubicBezTo>
                <a:cubicBezTo>
                  <a:pt x="133" y="285"/>
                  <a:pt x="133" y="284"/>
                  <a:pt x="132" y="283"/>
                </a:cubicBezTo>
                <a:cubicBezTo>
                  <a:pt x="132" y="283"/>
                  <a:pt x="132" y="282"/>
                  <a:pt x="132" y="282"/>
                </a:cubicBezTo>
                <a:cubicBezTo>
                  <a:pt x="132" y="282"/>
                  <a:pt x="132" y="282"/>
                  <a:pt x="132" y="282"/>
                </a:cubicBezTo>
                <a:cubicBezTo>
                  <a:pt x="132" y="281"/>
                  <a:pt x="132" y="281"/>
                  <a:pt x="132" y="281"/>
                </a:cubicBezTo>
                <a:cubicBezTo>
                  <a:pt x="132" y="281"/>
                  <a:pt x="131" y="281"/>
                  <a:pt x="131" y="281"/>
                </a:cubicBezTo>
                <a:cubicBezTo>
                  <a:pt x="131" y="281"/>
                  <a:pt x="131" y="281"/>
                  <a:pt x="131" y="281"/>
                </a:cubicBezTo>
                <a:cubicBezTo>
                  <a:pt x="130" y="280"/>
                  <a:pt x="132" y="280"/>
                  <a:pt x="132" y="280"/>
                </a:cubicBezTo>
                <a:cubicBezTo>
                  <a:pt x="132" y="280"/>
                  <a:pt x="132" y="280"/>
                  <a:pt x="132" y="281"/>
                </a:cubicBezTo>
                <a:cubicBezTo>
                  <a:pt x="132" y="281"/>
                  <a:pt x="132" y="281"/>
                  <a:pt x="132" y="281"/>
                </a:cubicBezTo>
                <a:cubicBezTo>
                  <a:pt x="132" y="281"/>
                  <a:pt x="132" y="281"/>
                  <a:pt x="132" y="281"/>
                </a:cubicBezTo>
                <a:cubicBezTo>
                  <a:pt x="132" y="282"/>
                  <a:pt x="133" y="281"/>
                  <a:pt x="133" y="281"/>
                </a:cubicBezTo>
                <a:cubicBezTo>
                  <a:pt x="134" y="281"/>
                  <a:pt x="132" y="280"/>
                  <a:pt x="133" y="280"/>
                </a:cubicBezTo>
                <a:cubicBezTo>
                  <a:pt x="132" y="279"/>
                  <a:pt x="132" y="279"/>
                  <a:pt x="133" y="278"/>
                </a:cubicBezTo>
                <a:cubicBezTo>
                  <a:pt x="133" y="278"/>
                  <a:pt x="132" y="277"/>
                  <a:pt x="132" y="277"/>
                </a:cubicBezTo>
                <a:cubicBezTo>
                  <a:pt x="132" y="277"/>
                  <a:pt x="131" y="277"/>
                  <a:pt x="131" y="277"/>
                </a:cubicBezTo>
                <a:cubicBezTo>
                  <a:pt x="130" y="277"/>
                  <a:pt x="130" y="277"/>
                  <a:pt x="130" y="277"/>
                </a:cubicBezTo>
                <a:cubicBezTo>
                  <a:pt x="130" y="277"/>
                  <a:pt x="130" y="277"/>
                  <a:pt x="130" y="277"/>
                </a:cubicBezTo>
                <a:cubicBezTo>
                  <a:pt x="130" y="278"/>
                  <a:pt x="130" y="277"/>
                  <a:pt x="130" y="277"/>
                </a:cubicBezTo>
                <a:cubicBezTo>
                  <a:pt x="131" y="277"/>
                  <a:pt x="131" y="276"/>
                  <a:pt x="131" y="275"/>
                </a:cubicBezTo>
                <a:cubicBezTo>
                  <a:pt x="131" y="275"/>
                  <a:pt x="131" y="275"/>
                  <a:pt x="132" y="275"/>
                </a:cubicBezTo>
                <a:cubicBezTo>
                  <a:pt x="132" y="276"/>
                  <a:pt x="132" y="276"/>
                  <a:pt x="132" y="276"/>
                </a:cubicBezTo>
                <a:cubicBezTo>
                  <a:pt x="133" y="275"/>
                  <a:pt x="132" y="274"/>
                  <a:pt x="134" y="273"/>
                </a:cubicBezTo>
                <a:cubicBezTo>
                  <a:pt x="134" y="273"/>
                  <a:pt x="134" y="273"/>
                  <a:pt x="133" y="272"/>
                </a:cubicBezTo>
                <a:cubicBezTo>
                  <a:pt x="133" y="273"/>
                  <a:pt x="133" y="273"/>
                  <a:pt x="133" y="273"/>
                </a:cubicBezTo>
                <a:cubicBezTo>
                  <a:pt x="133" y="272"/>
                  <a:pt x="133" y="272"/>
                  <a:pt x="133" y="272"/>
                </a:cubicBezTo>
                <a:cubicBezTo>
                  <a:pt x="133" y="272"/>
                  <a:pt x="133" y="272"/>
                  <a:pt x="133" y="272"/>
                </a:cubicBezTo>
                <a:cubicBezTo>
                  <a:pt x="133" y="272"/>
                  <a:pt x="133" y="272"/>
                  <a:pt x="133" y="272"/>
                </a:cubicBezTo>
                <a:cubicBezTo>
                  <a:pt x="133" y="270"/>
                  <a:pt x="134" y="268"/>
                  <a:pt x="133" y="266"/>
                </a:cubicBezTo>
                <a:cubicBezTo>
                  <a:pt x="132" y="267"/>
                  <a:pt x="132" y="267"/>
                  <a:pt x="131" y="267"/>
                </a:cubicBezTo>
                <a:cubicBezTo>
                  <a:pt x="132" y="268"/>
                  <a:pt x="132" y="269"/>
                  <a:pt x="131" y="270"/>
                </a:cubicBezTo>
                <a:cubicBezTo>
                  <a:pt x="131" y="269"/>
                  <a:pt x="130" y="268"/>
                  <a:pt x="131" y="268"/>
                </a:cubicBezTo>
                <a:cubicBezTo>
                  <a:pt x="132" y="267"/>
                  <a:pt x="132" y="267"/>
                  <a:pt x="132" y="267"/>
                </a:cubicBezTo>
                <a:cubicBezTo>
                  <a:pt x="130" y="266"/>
                  <a:pt x="131" y="265"/>
                  <a:pt x="130" y="264"/>
                </a:cubicBezTo>
                <a:cubicBezTo>
                  <a:pt x="132" y="263"/>
                  <a:pt x="131" y="262"/>
                  <a:pt x="131" y="262"/>
                </a:cubicBezTo>
                <a:cubicBezTo>
                  <a:pt x="130" y="261"/>
                  <a:pt x="130" y="260"/>
                  <a:pt x="130" y="258"/>
                </a:cubicBezTo>
                <a:cubicBezTo>
                  <a:pt x="130" y="259"/>
                  <a:pt x="130" y="258"/>
                  <a:pt x="131" y="258"/>
                </a:cubicBezTo>
                <a:cubicBezTo>
                  <a:pt x="130" y="258"/>
                  <a:pt x="130" y="258"/>
                  <a:pt x="130" y="258"/>
                </a:cubicBezTo>
                <a:cubicBezTo>
                  <a:pt x="131" y="256"/>
                  <a:pt x="131" y="254"/>
                  <a:pt x="132" y="252"/>
                </a:cubicBezTo>
                <a:cubicBezTo>
                  <a:pt x="132" y="250"/>
                  <a:pt x="131" y="247"/>
                  <a:pt x="132" y="245"/>
                </a:cubicBezTo>
                <a:cubicBezTo>
                  <a:pt x="131" y="242"/>
                  <a:pt x="132" y="239"/>
                  <a:pt x="132" y="237"/>
                </a:cubicBezTo>
                <a:cubicBezTo>
                  <a:pt x="132" y="233"/>
                  <a:pt x="132" y="233"/>
                  <a:pt x="132" y="233"/>
                </a:cubicBezTo>
                <a:cubicBezTo>
                  <a:pt x="133" y="233"/>
                  <a:pt x="131" y="232"/>
                  <a:pt x="132" y="231"/>
                </a:cubicBezTo>
                <a:cubicBezTo>
                  <a:pt x="132" y="229"/>
                  <a:pt x="132" y="228"/>
                  <a:pt x="132" y="226"/>
                </a:cubicBezTo>
                <a:cubicBezTo>
                  <a:pt x="129" y="222"/>
                  <a:pt x="124" y="222"/>
                  <a:pt x="122" y="218"/>
                </a:cubicBezTo>
                <a:cubicBezTo>
                  <a:pt x="122" y="217"/>
                  <a:pt x="121" y="216"/>
                  <a:pt x="120" y="215"/>
                </a:cubicBezTo>
                <a:cubicBezTo>
                  <a:pt x="119" y="213"/>
                  <a:pt x="118" y="210"/>
                  <a:pt x="117" y="208"/>
                </a:cubicBezTo>
                <a:cubicBezTo>
                  <a:pt x="116" y="207"/>
                  <a:pt x="115" y="206"/>
                  <a:pt x="114" y="206"/>
                </a:cubicBezTo>
                <a:cubicBezTo>
                  <a:pt x="115" y="205"/>
                  <a:pt x="114" y="204"/>
                  <a:pt x="114" y="203"/>
                </a:cubicBezTo>
                <a:cubicBezTo>
                  <a:pt x="114" y="202"/>
                  <a:pt x="117" y="202"/>
                  <a:pt x="115" y="200"/>
                </a:cubicBezTo>
                <a:cubicBezTo>
                  <a:pt x="115" y="200"/>
                  <a:pt x="115" y="200"/>
                  <a:pt x="115" y="200"/>
                </a:cubicBezTo>
                <a:cubicBezTo>
                  <a:pt x="115" y="200"/>
                  <a:pt x="114" y="200"/>
                  <a:pt x="114" y="200"/>
                </a:cubicBezTo>
                <a:cubicBezTo>
                  <a:pt x="115" y="199"/>
                  <a:pt x="114" y="199"/>
                  <a:pt x="114" y="198"/>
                </a:cubicBezTo>
                <a:cubicBezTo>
                  <a:pt x="114" y="198"/>
                  <a:pt x="114" y="198"/>
                  <a:pt x="114" y="198"/>
                </a:cubicBezTo>
                <a:cubicBezTo>
                  <a:pt x="116" y="197"/>
                  <a:pt x="115" y="194"/>
                  <a:pt x="117" y="194"/>
                </a:cubicBezTo>
                <a:cubicBezTo>
                  <a:pt x="117" y="192"/>
                  <a:pt x="120" y="192"/>
                  <a:pt x="120" y="190"/>
                </a:cubicBezTo>
                <a:cubicBezTo>
                  <a:pt x="119" y="189"/>
                  <a:pt x="120" y="188"/>
                  <a:pt x="120" y="187"/>
                </a:cubicBezTo>
                <a:cubicBezTo>
                  <a:pt x="120" y="185"/>
                  <a:pt x="118" y="184"/>
                  <a:pt x="119" y="183"/>
                </a:cubicBezTo>
                <a:cubicBezTo>
                  <a:pt x="118" y="182"/>
                  <a:pt x="117" y="182"/>
                  <a:pt x="117" y="182"/>
                </a:cubicBezTo>
                <a:cubicBezTo>
                  <a:pt x="116" y="182"/>
                  <a:pt x="116" y="182"/>
                  <a:pt x="115" y="183"/>
                </a:cubicBezTo>
                <a:cubicBezTo>
                  <a:pt x="115" y="184"/>
                  <a:pt x="116" y="184"/>
                  <a:pt x="115" y="184"/>
                </a:cubicBezTo>
                <a:cubicBezTo>
                  <a:pt x="115" y="184"/>
                  <a:pt x="115" y="184"/>
                  <a:pt x="115" y="184"/>
                </a:cubicBezTo>
                <a:cubicBezTo>
                  <a:pt x="114" y="184"/>
                  <a:pt x="114" y="184"/>
                  <a:pt x="114" y="184"/>
                </a:cubicBezTo>
                <a:cubicBezTo>
                  <a:pt x="114" y="184"/>
                  <a:pt x="114" y="184"/>
                  <a:pt x="114" y="184"/>
                </a:cubicBezTo>
                <a:cubicBezTo>
                  <a:pt x="114" y="184"/>
                  <a:pt x="113" y="183"/>
                  <a:pt x="112" y="183"/>
                </a:cubicBezTo>
                <a:cubicBezTo>
                  <a:pt x="112" y="183"/>
                  <a:pt x="111" y="183"/>
                  <a:pt x="110" y="183"/>
                </a:cubicBezTo>
                <a:cubicBezTo>
                  <a:pt x="111" y="182"/>
                  <a:pt x="109" y="181"/>
                  <a:pt x="109" y="180"/>
                </a:cubicBezTo>
                <a:cubicBezTo>
                  <a:pt x="108" y="180"/>
                  <a:pt x="108" y="180"/>
                  <a:pt x="108" y="181"/>
                </a:cubicBezTo>
                <a:cubicBezTo>
                  <a:pt x="108" y="180"/>
                  <a:pt x="107" y="181"/>
                  <a:pt x="107" y="180"/>
                </a:cubicBezTo>
                <a:cubicBezTo>
                  <a:pt x="108" y="178"/>
                  <a:pt x="105" y="177"/>
                  <a:pt x="104" y="175"/>
                </a:cubicBezTo>
                <a:cubicBezTo>
                  <a:pt x="103" y="176"/>
                  <a:pt x="101" y="174"/>
                  <a:pt x="100" y="174"/>
                </a:cubicBezTo>
                <a:cubicBezTo>
                  <a:pt x="99" y="175"/>
                  <a:pt x="99" y="174"/>
                  <a:pt x="99" y="174"/>
                </a:cubicBezTo>
                <a:cubicBezTo>
                  <a:pt x="97" y="173"/>
                  <a:pt x="95" y="171"/>
                  <a:pt x="93" y="170"/>
                </a:cubicBezTo>
                <a:cubicBezTo>
                  <a:pt x="92" y="172"/>
                  <a:pt x="89" y="171"/>
                  <a:pt x="88" y="170"/>
                </a:cubicBezTo>
                <a:cubicBezTo>
                  <a:pt x="86" y="169"/>
                  <a:pt x="84" y="169"/>
                  <a:pt x="83" y="167"/>
                </a:cubicBezTo>
                <a:cubicBezTo>
                  <a:pt x="80" y="168"/>
                  <a:pt x="80" y="165"/>
                  <a:pt x="78" y="165"/>
                </a:cubicBezTo>
                <a:cubicBezTo>
                  <a:pt x="76" y="163"/>
                  <a:pt x="80" y="161"/>
                  <a:pt x="77" y="159"/>
                </a:cubicBezTo>
                <a:cubicBezTo>
                  <a:pt x="76" y="157"/>
                  <a:pt x="75" y="155"/>
                  <a:pt x="73" y="154"/>
                </a:cubicBezTo>
                <a:cubicBezTo>
                  <a:pt x="75" y="152"/>
                  <a:pt x="71" y="152"/>
                  <a:pt x="71" y="150"/>
                </a:cubicBezTo>
                <a:cubicBezTo>
                  <a:pt x="69" y="148"/>
                  <a:pt x="68" y="146"/>
                  <a:pt x="68" y="143"/>
                </a:cubicBezTo>
                <a:cubicBezTo>
                  <a:pt x="66" y="142"/>
                  <a:pt x="66" y="142"/>
                  <a:pt x="66" y="142"/>
                </a:cubicBezTo>
                <a:cubicBezTo>
                  <a:pt x="65" y="143"/>
                  <a:pt x="66" y="145"/>
                  <a:pt x="66" y="146"/>
                </a:cubicBezTo>
                <a:cubicBezTo>
                  <a:pt x="67" y="148"/>
                  <a:pt x="68" y="150"/>
                  <a:pt x="69" y="152"/>
                </a:cubicBezTo>
                <a:cubicBezTo>
                  <a:pt x="70" y="153"/>
                  <a:pt x="70" y="155"/>
                  <a:pt x="70" y="156"/>
                </a:cubicBezTo>
                <a:cubicBezTo>
                  <a:pt x="71" y="157"/>
                  <a:pt x="72" y="158"/>
                  <a:pt x="72" y="158"/>
                </a:cubicBezTo>
                <a:cubicBezTo>
                  <a:pt x="71" y="158"/>
                  <a:pt x="69" y="156"/>
                  <a:pt x="68" y="155"/>
                </a:cubicBezTo>
                <a:cubicBezTo>
                  <a:pt x="69" y="153"/>
                  <a:pt x="68" y="153"/>
                  <a:pt x="67" y="152"/>
                </a:cubicBezTo>
                <a:cubicBezTo>
                  <a:pt x="66" y="152"/>
                  <a:pt x="65" y="151"/>
                  <a:pt x="65" y="150"/>
                </a:cubicBezTo>
                <a:cubicBezTo>
                  <a:pt x="65" y="150"/>
                  <a:pt x="65" y="150"/>
                  <a:pt x="66" y="150"/>
                </a:cubicBezTo>
                <a:cubicBezTo>
                  <a:pt x="66" y="150"/>
                  <a:pt x="66" y="149"/>
                  <a:pt x="66" y="148"/>
                </a:cubicBezTo>
                <a:cubicBezTo>
                  <a:pt x="66" y="147"/>
                  <a:pt x="64" y="146"/>
                  <a:pt x="64" y="145"/>
                </a:cubicBezTo>
                <a:cubicBezTo>
                  <a:pt x="64" y="145"/>
                  <a:pt x="64" y="145"/>
                  <a:pt x="64" y="145"/>
                </a:cubicBezTo>
                <a:cubicBezTo>
                  <a:pt x="63" y="143"/>
                  <a:pt x="63" y="141"/>
                  <a:pt x="62" y="139"/>
                </a:cubicBezTo>
                <a:cubicBezTo>
                  <a:pt x="62" y="138"/>
                  <a:pt x="61" y="138"/>
                  <a:pt x="60" y="138"/>
                </a:cubicBezTo>
                <a:cubicBezTo>
                  <a:pt x="60" y="137"/>
                  <a:pt x="59" y="137"/>
                  <a:pt x="58" y="137"/>
                </a:cubicBezTo>
                <a:cubicBezTo>
                  <a:pt x="58" y="135"/>
                  <a:pt x="57" y="133"/>
                  <a:pt x="57" y="132"/>
                </a:cubicBezTo>
                <a:cubicBezTo>
                  <a:pt x="55" y="131"/>
                  <a:pt x="59" y="129"/>
                  <a:pt x="57" y="129"/>
                </a:cubicBezTo>
                <a:cubicBezTo>
                  <a:pt x="56" y="128"/>
                  <a:pt x="55" y="127"/>
                  <a:pt x="56" y="126"/>
                </a:cubicBezTo>
                <a:cubicBezTo>
                  <a:pt x="55" y="126"/>
                  <a:pt x="55" y="126"/>
                  <a:pt x="55" y="126"/>
                </a:cubicBezTo>
                <a:cubicBezTo>
                  <a:pt x="56" y="126"/>
                  <a:pt x="56" y="125"/>
                  <a:pt x="55" y="124"/>
                </a:cubicBezTo>
                <a:cubicBezTo>
                  <a:pt x="55" y="124"/>
                  <a:pt x="55" y="124"/>
                  <a:pt x="55" y="123"/>
                </a:cubicBezTo>
                <a:cubicBezTo>
                  <a:pt x="56" y="123"/>
                  <a:pt x="56" y="122"/>
                  <a:pt x="56" y="121"/>
                </a:cubicBezTo>
                <a:cubicBezTo>
                  <a:pt x="55" y="118"/>
                  <a:pt x="58" y="116"/>
                  <a:pt x="59" y="112"/>
                </a:cubicBezTo>
                <a:cubicBezTo>
                  <a:pt x="60" y="110"/>
                  <a:pt x="59" y="108"/>
                  <a:pt x="60" y="105"/>
                </a:cubicBezTo>
                <a:cubicBezTo>
                  <a:pt x="60" y="106"/>
                  <a:pt x="62" y="106"/>
                  <a:pt x="62" y="107"/>
                </a:cubicBezTo>
                <a:cubicBezTo>
                  <a:pt x="63" y="106"/>
                  <a:pt x="63" y="106"/>
                  <a:pt x="63" y="106"/>
                </a:cubicBezTo>
                <a:cubicBezTo>
                  <a:pt x="62" y="105"/>
                  <a:pt x="64" y="105"/>
                  <a:pt x="62" y="104"/>
                </a:cubicBezTo>
                <a:cubicBezTo>
                  <a:pt x="62" y="103"/>
                  <a:pt x="63" y="103"/>
                  <a:pt x="62" y="103"/>
                </a:cubicBezTo>
                <a:cubicBezTo>
                  <a:pt x="62" y="103"/>
                  <a:pt x="62" y="103"/>
                  <a:pt x="62" y="103"/>
                </a:cubicBezTo>
                <a:cubicBezTo>
                  <a:pt x="62" y="102"/>
                  <a:pt x="62" y="102"/>
                  <a:pt x="62" y="102"/>
                </a:cubicBezTo>
                <a:cubicBezTo>
                  <a:pt x="61" y="101"/>
                  <a:pt x="61" y="101"/>
                  <a:pt x="61" y="101"/>
                </a:cubicBezTo>
                <a:cubicBezTo>
                  <a:pt x="61" y="101"/>
                  <a:pt x="61" y="101"/>
                  <a:pt x="61" y="101"/>
                </a:cubicBezTo>
                <a:cubicBezTo>
                  <a:pt x="61" y="100"/>
                  <a:pt x="60" y="100"/>
                  <a:pt x="59" y="100"/>
                </a:cubicBezTo>
                <a:cubicBezTo>
                  <a:pt x="60" y="100"/>
                  <a:pt x="60" y="100"/>
                  <a:pt x="60" y="100"/>
                </a:cubicBezTo>
                <a:cubicBezTo>
                  <a:pt x="59" y="99"/>
                  <a:pt x="59" y="98"/>
                  <a:pt x="58" y="99"/>
                </a:cubicBezTo>
                <a:cubicBezTo>
                  <a:pt x="58" y="99"/>
                  <a:pt x="58" y="99"/>
                  <a:pt x="59" y="98"/>
                </a:cubicBezTo>
                <a:cubicBezTo>
                  <a:pt x="59" y="98"/>
                  <a:pt x="59" y="98"/>
                  <a:pt x="58" y="98"/>
                </a:cubicBezTo>
                <a:cubicBezTo>
                  <a:pt x="58" y="98"/>
                  <a:pt x="58" y="98"/>
                  <a:pt x="58" y="98"/>
                </a:cubicBezTo>
                <a:cubicBezTo>
                  <a:pt x="59" y="97"/>
                  <a:pt x="59" y="97"/>
                  <a:pt x="59" y="97"/>
                </a:cubicBezTo>
                <a:cubicBezTo>
                  <a:pt x="58" y="97"/>
                  <a:pt x="58" y="97"/>
                  <a:pt x="58" y="97"/>
                </a:cubicBezTo>
                <a:cubicBezTo>
                  <a:pt x="58" y="97"/>
                  <a:pt x="58" y="97"/>
                  <a:pt x="58" y="97"/>
                </a:cubicBezTo>
                <a:cubicBezTo>
                  <a:pt x="58" y="97"/>
                  <a:pt x="58" y="97"/>
                  <a:pt x="58" y="97"/>
                </a:cubicBezTo>
                <a:cubicBezTo>
                  <a:pt x="58" y="96"/>
                  <a:pt x="59" y="96"/>
                  <a:pt x="59" y="95"/>
                </a:cubicBezTo>
                <a:cubicBezTo>
                  <a:pt x="58" y="94"/>
                  <a:pt x="58" y="94"/>
                  <a:pt x="58" y="94"/>
                </a:cubicBezTo>
                <a:cubicBezTo>
                  <a:pt x="58" y="94"/>
                  <a:pt x="59" y="94"/>
                  <a:pt x="59" y="94"/>
                </a:cubicBezTo>
                <a:cubicBezTo>
                  <a:pt x="58" y="93"/>
                  <a:pt x="58" y="93"/>
                  <a:pt x="57" y="93"/>
                </a:cubicBezTo>
                <a:cubicBezTo>
                  <a:pt x="57" y="93"/>
                  <a:pt x="57" y="93"/>
                  <a:pt x="57" y="93"/>
                </a:cubicBezTo>
                <a:cubicBezTo>
                  <a:pt x="58" y="93"/>
                  <a:pt x="58" y="93"/>
                  <a:pt x="58" y="93"/>
                </a:cubicBezTo>
                <a:cubicBezTo>
                  <a:pt x="58" y="92"/>
                  <a:pt x="58" y="92"/>
                  <a:pt x="58" y="92"/>
                </a:cubicBezTo>
                <a:cubicBezTo>
                  <a:pt x="58" y="92"/>
                  <a:pt x="58" y="92"/>
                  <a:pt x="59" y="92"/>
                </a:cubicBezTo>
                <a:cubicBezTo>
                  <a:pt x="58" y="91"/>
                  <a:pt x="58" y="91"/>
                  <a:pt x="58" y="91"/>
                </a:cubicBezTo>
                <a:cubicBezTo>
                  <a:pt x="59" y="91"/>
                  <a:pt x="59" y="91"/>
                  <a:pt x="59" y="91"/>
                </a:cubicBezTo>
                <a:cubicBezTo>
                  <a:pt x="58" y="91"/>
                  <a:pt x="57" y="92"/>
                  <a:pt x="56" y="92"/>
                </a:cubicBezTo>
                <a:cubicBezTo>
                  <a:pt x="56" y="92"/>
                  <a:pt x="56" y="91"/>
                  <a:pt x="56" y="91"/>
                </a:cubicBezTo>
                <a:cubicBezTo>
                  <a:pt x="56" y="92"/>
                  <a:pt x="56" y="92"/>
                  <a:pt x="56" y="92"/>
                </a:cubicBezTo>
                <a:cubicBezTo>
                  <a:pt x="58" y="91"/>
                  <a:pt x="56" y="88"/>
                  <a:pt x="58" y="88"/>
                </a:cubicBezTo>
                <a:cubicBezTo>
                  <a:pt x="58" y="88"/>
                  <a:pt x="58" y="88"/>
                  <a:pt x="58" y="87"/>
                </a:cubicBezTo>
                <a:cubicBezTo>
                  <a:pt x="58" y="86"/>
                  <a:pt x="57" y="88"/>
                  <a:pt x="57" y="88"/>
                </a:cubicBezTo>
                <a:cubicBezTo>
                  <a:pt x="57" y="87"/>
                  <a:pt x="58" y="86"/>
                  <a:pt x="57" y="86"/>
                </a:cubicBezTo>
                <a:cubicBezTo>
                  <a:pt x="57" y="86"/>
                  <a:pt x="57" y="86"/>
                  <a:pt x="57" y="86"/>
                </a:cubicBezTo>
                <a:cubicBezTo>
                  <a:pt x="57" y="86"/>
                  <a:pt x="56" y="85"/>
                  <a:pt x="57" y="85"/>
                </a:cubicBezTo>
                <a:cubicBezTo>
                  <a:pt x="57" y="85"/>
                  <a:pt x="57" y="85"/>
                  <a:pt x="57" y="85"/>
                </a:cubicBezTo>
                <a:cubicBezTo>
                  <a:pt x="57" y="85"/>
                  <a:pt x="58" y="85"/>
                  <a:pt x="58" y="85"/>
                </a:cubicBezTo>
                <a:cubicBezTo>
                  <a:pt x="57" y="84"/>
                  <a:pt x="57" y="85"/>
                  <a:pt x="56" y="85"/>
                </a:cubicBezTo>
                <a:cubicBezTo>
                  <a:pt x="56" y="85"/>
                  <a:pt x="56" y="85"/>
                  <a:pt x="56" y="85"/>
                </a:cubicBezTo>
                <a:cubicBezTo>
                  <a:pt x="57" y="85"/>
                  <a:pt x="57" y="82"/>
                  <a:pt x="56" y="81"/>
                </a:cubicBezTo>
                <a:cubicBezTo>
                  <a:pt x="56" y="80"/>
                  <a:pt x="58" y="78"/>
                  <a:pt x="55" y="77"/>
                </a:cubicBezTo>
                <a:cubicBezTo>
                  <a:pt x="55" y="76"/>
                  <a:pt x="56" y="75"/>
                  <a:pt x="55" y="74"/>
                </a:cubicBezTo>
                <a:cubicBezTo>
                  <a:pt x="55" y="75"/>
                  <a:pt x="55" y="76"/>
                  <a:pt x="55" y="77"/>
                </a:cubicBezTo>
                <a:cubicBezTo>
                  <a:pt x="53" y="77"/>
                  <a:pt x="54" y="74"/>
                  <a:pt x="53" y="75"/>
                </a:cubicBezTo>
                <a:cubicBezTo>
                  <a:pt x="53" y="75"/>
                  <a:pt x="53" y="76"/>
                  <a:pt x="53" y="76"/>
                </a:cubicBezTo>
                <a:cubicBezTo>
                  <a:pt x="52" y="77"/>
                  <a:pt x="52" y="75"/>
                  <a:pt x="51" y="75"/>
                </a:cubicBezTo>
                <a:cubicBezTo>
                  <a:pt x="52" y="74"/>
                  <a:pt x="51" y="74"/>
                  <a:pt x="52" y="74"/>
                </a:cubicBezTo>
                <a:cubicBezTo>
                  <a:pt x="51" y="73"/>
                  <a:pt x="50" y="73"/>
                  <a:pt x="50" y="72"/>
                </a:cubicBezTo>
                <a:cubicBezTo>
                  <a:pt x="50" y="72"/>
                  <a:pt x="50" y="72"/>
                  <a:pt x="51" y="72"/>
                </a:cubicBezTo>
                <a:cubicBezTo>
                  <a:pt x="51" y="70"/>
                  <a:pt x="49" y="72"/>
                  <a:pt x="49" y="71"/>
                </a:cubicBezTo>
                <a:cubicBezTo>
                  <a:pt x="49" y="70"/>
                  <a:pt x="49" y="70"/>
                  <a:pt x="49" y="70"/>
                </a:cubicBezTo>
                <a:cubicBezTo>
                  <a:pt x="47" y="70"/>
                  <a:pt x="47" y="69"/>
                  <a:pt x="45" y="69"/>
                </a:cubicBezTo>
                <a:cubicBezTo>
                  <a:pt x="45" y="69"/>
                  <a:pt x="45" y="69"/>
                  <a:pt x="45" y="68"/>
                </a:cubicBezTo>
                <a:cubicBezTo>
                  <a:pt x="45" y="68"/>
                  <a:pt x="45" y="68"/>
                  <a:pt x="44" y="68"/>
                </a:cubicBezTo>
                <a:cubicBezTo>
                  <a:pt x="44" y="68"/>
                  <a:pt x="45" y="68"/>
                  <a:pt x="44" y="67"/>
                </a:cubicBezTo>
                <a:cubicBezTo>
                  <a:pt x="44" y="68"/>
                  <a:pt x="44" y="68"/>
                  <a:pt x="44" y="68"/>
                </a:cubicBezTo>
                <a:cubicBezTo>
                  <a:pt x="43" y="67"/>
                  <a:pt x="42" y="66"/>
                  <a:pt x="43" y="65"/>
                </a:cubicBezTo>
                <a:cubicBezTo>
                  <a:pt x="43" y="65"/>
                  <a:pt x="43" y="65"/>
                  <a:pt x="43" y="65"/>
                </a:cubicBezTo>
                <a:cubicBezTo>
                  <a:pt x="43" y="65"/>
                  <a:pt x="42" y="65"/>
                  <a:pt x="42" y="65"/>
                </a:cubicBezTo>
                <a:cubicBezTo>
                  <a:pt x="42" y="65"/>
                  <a:pt x="42" y="65"/>
                  <a:pt x="42" y="65"/>
                </a:cubicBezTo>
                <a:cubicBezTo>
                  <a:pt x="41" y="65"/>
                  <a:pt x="41" y="65"/>
                  <a:pt x="41" y="65"/>
                </a:cubicBezTo>
                <a:cubicBezTo>
                  <a:pt x="41" y="65"/>
                  <a:pt x="41" y="65"/>
                  <a:pt x="41" y="64"/>
                </a:cubicBezTo>
                <a:cubicBezTo>
                  <a:pt x="40" y="65"/>
                  <a:pt x="40" y="65"/>
                  <a:pt x="40" y="66"/>
                </a:cubicBezTo>
                <a:cubicBezTo>
                  <a:pt x="40" y="66"/>
                  <a:pt x="40" y="66"/>
                  <a:pt x="40" y="66"/>
                </a:cubicBezTo>
                <a:cubicBezTo>
                  <a:pt x="40" y="66"/>
                  <a:pt x="40" y="66"/>
                  <a:pt x="40" y="66"/>
                </a:cubicBezTo>
                <a:cubicBezTo>
                  <a:pt x="41" y="67"/>
                  <a:pt x="39" y="67"/>
                  <a:pt x="39" y="68"/>
                </a:cubicBezTo>
                <a:cubicBezTo>
                  <a:pt x="39" y="69"/>
                  <a:pt x="38" y="68"/>
                  <a:pt x="38" y="68"/>
                </a:cubicBezTo>
                <a:cubicBezTo>
                  <a:pt x="37" y="68"/>
                  <a:pt x="36" y="69"/>
                  <a:pt x="35" y="69"/>
                </a:cubicBezTo>
                <a:cubicBezTo>
                  <a:pt x="35" y="69"/>
                  <a:pt x="34" y="69"/>
                  <a:pt x="33" y="70"/>
                </a:cubicBezTo>
                <a:cubicBezTo>
                  <a:pt x="33" y="70"/>
                  <a:pt x="33" y="69"/>
                  <a:pt x="33" y="69"/>
                </a:cubicBezTo>
                <a:cubicBezTo>
                  <a:pt x="34" y="69"/>
                  <a:pt x="35" y="69"/>
                  <a:pt x="35" y="68"/>
                </a:cubicBezTo>
                <a:cubicBezTo>
                  <a:pt x="35" y="68"/>
                  <a:pt x="35" y="68"/>
                  <a:pt x="35" y="68"/>
                </a:cubicBezTo>
                <a:cubicBezTo>
                  <a:pt x="34" y="68"/>
                  <a:pt x="34" y="68"/>
                  <a:pt x="34" y="68"/>
                </a:cubicBezTo>
                <a:cubicBezTo>
                  <a:pt x="34" y="68"/>
                  <a:pt x="34" y="68"/>
                  <a:pt x="34" y="68"/>
                </a:cubicBezTo>
                <a:cubicBezTo>
                  <a:pt x="35" y="67"/>
                  <a:pt x="35" y="64"/>
                  <a:pt x="37" y="64"/>
                </a:cubicBezTo>
                <a:cubicBezTo>
                  <a:pt x="38" y="65"/>
                  <a:pt x="38" y="65"/>
                  <a:pt x="39" y="65"/>
                </a:cubicBezTo>
                <a:cubicBezTo>
                  <a:pt x="39" y="64"/>
                  <a:pt x="40" y="63"/>
                  <a:pt x="38" y="63"/>
                </a:cubicBezTo>
                <a:cubicBezTo>
                  <a:pt x="36" y="63"/>
                  <a:pt x="35" y="65"/>
                  <a:pt x="33" y="66"/>
                </a:cubicBezTo>
                <a:cubicBezTo>
                  <a:pt x="33" y="67"/>
                  <a:pt x="33" y="67"/>
                  <a:pt x="33" y="67"/>
                </a:cubicBezTo>
                <a:cubicBezTo>
                  <a:pt x="33" y="67"/>
                  <a:pt x="33" y="67"/>
                  <a:pt x="32" y="67"/>
                </a:cubicBezTo>
                <a:cubicBezTo>
                  <a:pt x="32" y="68"/>
                  <a:pt x="30" y="67"/>
                  <a:pt x="30" y="68"/>
                </a:cubicBezTo>
                <a:cubicBezTo>
                  <a:pt x="30" y="69"/>
                  <a:pt x="31" y="69"/>
                  <a:pt x="31" y="70"/>
                </a:cubicBezTo>
                <a:cubicBezTo>
                  <a:pt x="30" y="71"/>
                  <a:pt x="28" y="70"/>
                  <a:pt x="28" y="72"/>
                </a:cubicBezTo>
                <a:cubicBezTo>
                  <a:pt x="27" y="72"/>
                  <a:pt x="25" y="73"/>
                  <a:pt x="24" y="74"/>
                </a:cubicBezTo>
                <a:cubicBezTo>
                  <a:pt x="24" y="74"/>
                  <a:pt x="24" y="74"/>
                  <a:pt x="24" y="74"/>
                </a:cubicBezTo>
                <a:cubicBezTo>
                  <a:pt x="23" y="74"/>
                  <a:pt x="22" y="75"/>
                  <a:pt x="22" y="75"/>
                </a:cubicBezTo>
                <a:cubicBezTo>
                  <a:pt x="21" y="75"/>
                  <a:pt x="21" y="75"/>
                  <a:pt x="21" y="75"/>
                </a:cubicBezTo>
                <a:cubicBezTo>
                  <a:pt x="20" y="76"/>
                  <a:pt x="20" y="76"/>
                  <a:pt x="20" y="76"/>
                </a:cubicBezTo>
                <a:cubicBezTo>
                  <a:pt x="20" y="77"/>
                  <a:pt x="20" y="77"/>
                  <a:pt x="20" y="77"/>
                </a:cubicBezTo>
                <a:cubicBezTo>
                  <a:pt x="19" y="77"/>
                  <a:pt x="18" y="77"/>
                  <a:pt x="17" y="78"/>
                </a:cubicBezTo>
                <a:cubicBezTo>
                  <a:pt x="18" y="78"/>
                  <a:pt x="18" y="78"/>
                  <a:pt x="18" y="78"/>
                </a:cubicBezTo>
                <a:cubicBezTo>
                  <a:pt x="17" y="77"/>
                  <a:pt x="16" y="78"/>
                  <a:pt x="15" y="78"/>
                </a:cubicBezTo>
                <a:cubicBezTo>
                  <a:pt x="15" y="78"/>
                  <a:pt x="15" y="77"/>
                  <a:pt x="15" y="77"/>
                </a:cubicBezTo>
                <a:cubicBezTo>
                  <a:pt x="14" y="78"/>
                  <a:pt x="14" y="79"/>
                  <a:pt x="13" y="79"/>
                </a:cubicBezTo>
                <a:cubicBezTo>
                  <a:pt x="13" y="79"/>
                  <a:pt x="13" y="79"/>
                  <a:pt x="13" y="79"/>
                </a:cubicBezTo>
                <a:cubicBezTo>
                  <a:pt x="12" y="79"/>
                  <a:pt x="12" y="79"/>
                  <a:pt x="12" y="79"/>
                </a:cubicBezTo>
                <a:cubicBezTo>
                  <a:pt x="13" y="78"/>
                  <a:pt x="14" y="76"/>
                  <a:pt x="16" y="77"/>
                </a:cubicBezTo>
                <a:cubicBezTo>
                  <a:pt x="16" y="77"/>
                  <a:pt x="16" y="77"/>
                  <a:pt x="16" y="77"/>
                </a:cubicBezTo>
                <a:cubicBezTo>
                  <a:pt x="17" y="77"/>
                  <a:pt x="16" y="76"/>
                  <a:pt x="17" y="76"/>
                </a:cubicBezTo>
                <a:cubicBezTo>
                  <a:pt x="18" y="75"/>
                  <a:pt x="19" y="75"/>
                  <a:pt x="20" y="74"/>
                </a:cubicBezTo>
                <a:cubicBezTo>
                  <a:pt x="20" y="75"/>
                  <a:pt x="20" y="75"/>
                  <a:pt x="20" y="75"/>
                </a:cubicBezTo>
                <a:cubicBezTo>
                  <a:pt x="22" y="73"/>
                  <a:pt x="23" y="72"/>
                  <a:pt x="24" y="70"/>
                </a:cubicBezTo>
                <a:cubicBezTo>
                  <a:pt x="25" y="69"/>
                  <a:pt x="26" y="69"/>
                  <a:pt x="26" y="68"/>
                </a:cubicBezTo>
                <a:cubicBezTo>
                  <a:pt x="25" y="68"/>
                  <a:pt x="24" y="70"/>
                  <a:pt x="23" y="68"/>
                </a:cubicBezTo>
                <a:cubicBezTo>
                  <a:pt x="22" y="69"/>
                  <a:pt x="22" y="69"/>
                  <a:pt x="22" y="69"/>
                </a:cubicBezTo>
                <a:cubicBezTo>
                  <a:pt x="22" y="69"/>
                  <a:pt x="23" y="68"/>
                  <a:pt x="22" y="68"/>
                </a:cubicBezTo>
                <a:cubicBezTo>
                  <a:pt x="22" y="68"/>
                  <a:pt x="22" y="68"/>
                  <a:pt x="22" y="68"/>
                </a:cubicBezTo>
                <a:cubicBezTo>
                  <a:pt x="22" y="68"/>
                  <a:pt x="22" y="67"/>
                  <a:pt x="21" y="67"/>
                </a:cubicBezTo>
                <a:cubicBezTo>
                  <a:pt x="20" y="68"/>
                  <a:pt x="20" y="68"/>
                  <a:pt x="20" y="68"/>
                </a:cubicBezTo>
                <a:cubicBezTo>
                  <a:pt x="20" y="67"/>
                  <a:pt x="20" y="67"/>
                  <a:pt x="20" y="67"/>
                </a:cubicBezTo>
                <a:cubicBezTo>
                  <a:pt x="19" y="66"/>
                  <a:pt x="21" y="64"/>
                  <a:pt x="21" y="63"/>
                </a:cubicBezTo>
                <a:cubicBezTo>
                  <a:pt x="21" y="63"/>
                  <a:pt x="21" y="62"/>
                  <a:pt x="21" y="62"/>
                </a:cubicBezTo>
                <a:cubicBezTo>
                  <a:pt x="21" y="62"/>
                  <a:pt x="21" y="62"/>
                  <a:pt x="21" y="62"/>
                </a:cubicBezTo>
                <a:cubicBezTo>
                  <a:pt x="20" y="62"/>
                  <a:pt x="20" y="63"/>
                  <a:pt x="19" y="63"/>
                </a:cubicBezTo>
                <a:cubicBezTo>
                  <a:pt x="19" y="63"/>
                  <a:pt x="18" y="64"/>
                  <a:pt x="18" y="63"/>
                </a:cubicBezTo>
                <a:cubicBezTo>
                  <a:pt x="19" y="62"/>
                  <a:pt x="17" y="60"/>
                  <a:pt x="18" y="60"/>
                </a:cubicBezTo>
                <a:cubicBezTo>
                  <a:pt x="19" y="60"/>
                  <a:pt x="20" y="62"/>
                  <a:pt x="20" y="60"/>
                </a:cubicBezTo>
                <a:cubicBezTo>
                  <a:pt x="20" y="59"/>
                  <a:pt x="19" y="60"/>
                  <a:pt x="18" y="59"/>
                </a:cubicBezTo>
                <a:cubicBezTo>
                  <a:pt x="16" y="57"/>
                  <a:pt x="20" y="56"/>
                  <a:pt x="21" y="54"/>
                </a:cubicBezTo>
                <a:cubicBezTo>
                  <a:pt x="21" y="54"/>
                  <a:pt x="22" y="54"/>
                  <a:pt x="22" y="54"/>
                </a:cubicBezTo>
                <a:cubicBezTo>
                  <a:pt x="22" y="54"/>
                  <a:pt x="22" y="54"/>
                  <a:pt x="22" y="54"/>
                </a:cubicBezTo>
                <a:cubicBezTo>
                  <a:pt x="22" y="54"/>
                  <a:pt x="23" y="54"/>
                  <a:pt x="23" y="54"/>
                </a:cubicBezTo>
                <a:cubicBezTo>
                  <a:pt x="24" y="54"/>
                  <a:pt x="23" y="53"/>
                  <a:pt x="24" y="52"/>
                </a:cubicBezTo>
                <a:cubicBezTo>
                  <a:pt x="23" y="52"/>
                  <a:pt x="23" y="52"/>
                  <a:pt x="23" y="52"/>
                </a:cubicBezTo>
                <a:cubicBezTo>
                  <a:pt x="23" y="52"/>
                  <a:pt x="24" y="52"/>
                  <a:pt x="24" y="52"/>
                </a:cubicBezTo>
                <a:cubicBezTo>
                  <a:pt x="24" y="52"/>
                  <a:pt x="24" y="52"/>
                  <a:pt x="24" y="52"/>
                </a:cubicBezTo>
                <a:cubicBezTo>
                  <a:pt x="24" y="53"/>
                  <a:pt x="24" y="53"/>
                  <a:pt x="24" y="53"/>
                </a:cubicBezTo>
                <a:cubicBezTo>
                  <a:pt x="24" y="53"/>
                  <a:pt x="25" y="53"/>
                  <a:pt x="26" y="53"/>
                </a:cubicBezTo>
                <a:cubicBezTo>
                  <a:pt x="27" y="51"/>
                  <a:pt x="29" y="53"/>
                  <a:pt x="30" y="51"/>
                </a:cubicBezTo>
                <a:cubicBezTo>
                  <a:pt x="29" y="50"/>
                  <a:pt x="31" y="49"/>
                  <a:pt x="30" y="48"/>
                </a:cubicBezTo>
                <a:cubicBezTo>
                  <a:pt x="31" y="48"/>
                  <a:pt x="31" y="48"/>
                  <a:pt x="32" y="48"/>
                </a:cubicBezTo>
                <a:cubicBezTo>
                  <a:pt x="32" y="48"/>
                  <a:pt x="32" y="47"/>
                  <a:pt x="31" y="47"/>
                </a:cubicBezTo>
                <a:cubicBezTo>
                  <a:pt x="29" y="47"/>
                  <a:pt x="28" y="49"/>
                  <a:pt x="26" y="47"/>
                </a:cubicBezTo>
                <a:cubicBezTo>
                  <a:pt x="26" y="48"/>
                  <a:pt x="25" y="47"/>
                  <a:pt x="24" y="47"/>
                </a:cubicBezTo>
                <a:cubicBezTo>
                  <a:pt x="23" y="46"/>
                  <a:pt x="25" y="45"/>
                  <a:pt x="24" y="44"/>
                </a:cubicBezTo>
                <a:cubicBezTo>
                  <a:pt x="25" y="45"/>
                  <a:pt x="25" y="44"/>
                  <a:pt x="26" y="44"/>
                </a:cubicBezTo>
                <a:cubicBezTo>
                  <a:pt x="25" y="43"/>
                  <a:pt x="24" y="43"/>
                  <a:pt x="24" y="42"/>
                </a:cubicBezTo>
                <a:cubicBezTo>
                  <a:pt x="25" y="42"/>
                  <a:pt x="27" y="40"/>
                  <a:pt x="28" y="41"/>
                </a:cubicBezTo>
                <a:cubicBezTo>
                  <a:pt x="29" y="40"/>
                  <a:pt x="29" y="40"/>
                  <a:pt x="29" y="40"/>
                </a:cubicBezTo>
                <a:cubicBezTo>
                  <a:pt x="30" y="41"/>
                  <a:pt x="31" y="39"/>
                  <a:pt x="31" y="40"/>
                </a:cubicBezTo>
                <a:cubicBezTo>
                  <a:pt x="31" y="41"/>
                  <a:pt x="30" y="41"/>
                  <a:pt x="31" y="42"/>
                </a:cubicBezTo>
                <a:cubicBezTo>
                  <a:pt x="32" y="42"/>
                  <a:pt x="33" y="44"/>
                  <a:pt x="34" y="42"/>
                </a:cubicBezTo>
                <a:cubicBezTo>
                  <a:pt x="34" y="43"/>
                  <a:pt x="34" y="43"/>
                  <a:pt x="34" y="43"/>
                </a:cubicBezTo>
                <a:cubicBezTo>
                  <a:pt x="35" y="43"/>
                  <a:pt x="35" y="42"/>
                  <a:pt x="35" y="42"/>
                </a:cubicBezTo>
                <a:cubicBezTo>
                  <a:pt x="35" y="42"/>
                  <a:pt x="34" y="41"/>
                  <a:pt x="34" y="41"/>
                </a:cubicBezTo>
                <a:cubicBezTo>
                  <a:pt x="34" y="41"/>
                  <a:pt x="34" y="41"/>
                  <a:pt x="34" y="41"/>
                </a:cubicBezTo>
                <a:cubicBezTo>
                  <a:pt x="35" y="42"/>
                  <a:pt x="35" y="42"/>
                  <a:pt x="36" y="42"/>
                </a:cubicBezTo>
                <a:cubicBezTo>
                  <a:pt x="37" y="42"/>
                  <a:pt x="37" y="42"/>
                  <a:pt x="37" y="42"/>
                </a:cubicBezTo>
                <a:cubicBezTo>
                  <a:pt x="37" y="41"/>
                  <a:pt x="36" y="41"/>
                  <a:pt x="35" y="41"/>
                </a:cubicBezTo>
                <a:cubicBezTo>
                  <a:pt x="35" y="41"/>
                  <a:pt x="35" y="41"/>
                  <a:pt x="35" y="41"/>
                </a:cubicBezTo>
                <a:cubicBezTo>
                  <a:pt x="35" y="41"/>
                  <a:pt x="35" y="40"/>
                  <a:pt x="35" y="40"/>
                </a:cubicBezTo>
                <a:cubicBezTo>
                  <a:pt x="34" y="40"/>
                  <a:pt x="34" y="40"/>
                  <a:pt x="34" y="40"/>
                </a:cubicBezTo>
                <a:cubicBezTo>
                  <a:pt x="34" y="40"/>
                  <a:pt x="34" y="40"/>
                  <a:pt x="34" y="40"/>
                </a:cubicBezTo>
                <a:cubicBezTo>
                  <a:pt x="34" y="40"/>
                  <a:pt x="35" y="40"/>
                  <a:pt x="35" y="40"/>
                </a:cubicBezTo>
                <a:cubicBezTo>
                  <a:pt x="35" y="40"/>
                  <a:pt x="35" y="40"/>
                  <a:pt x="35" y="39"/>
                </a:cubicBezTo>
                <a:cubicBezTo>
                  <a:pt x="35" y="38"/>
                  <a:pt x="33" y="39"/>
                  <a:pt x="33" y="38"/>
                </a:cubicBezTo>
                <a:cubicBezTo>
                  <a:pt x="36" y="35"/>
                  <a:pt x="30" y="32"/>
                  <a:pt x="35" y="30"/>
                </a:cubicBezTo>
                <a:cubicBezTo>
                  <a:pt x="36" y="31"/>
                  <a:pt x="38" y="31"/>
                  <a:pt x="39" y="31"/>
                </a:cubicBezTo>
                <a:cubicBezTo>
                  <a:pt x="41" y="29"/>
                  <a:pt x="43" y="27"/>
                  <a:pt x="45" y="27"/>
                </a:cubicBezTo>
                <a:cubicBezTo>
                  <a:pt x="47" y="28"/>
                  <a:pt x="47" y="26"/>
                  <a:pt x="48" y="26"/>
                </a:cubicBezTo>
                <a:cubicBezTo>
                  <a:pt x="50" y="26"/>
                  <a:pt x="52" y="26"/>
                  <a:pt x="53" y="25"/>
                </a:cubicBezTo>
                <a:cubicBezTo>
                  <a:pt x="53" y="25"/>
                  <a:pt x="54" y="26"/>
                  <a:pt x="54" y="26"/>
                </a:cubicBezTo>
                <a:close/>
                <a:moveTo>
                  <a:pt x="207" y="5"/>
                </a:moveTo>
                <a:cubicBezTo>
                  <a:pt x="209" y="5"/>
                  <a:pt x="210" y="6"/>
                  <a:pt x="211" y="6"/>
                </a:cubicBezTo>
                <a:cubicBezTo>
                  <a:pt x="212" y="7"/>
                  <a:pt x="214" y="6"/>
                  <a:pt x="214" y="8"/>
                </a:cubicBezTo>
                <a:cubicBezTo>
                  <a:pt x="213" y="9"/>
                  <a:pt x="210" y="6"/>
                  <a:pt x="208" y="8"/>
                </a:cubicBezTo>
                <a:cubicBezTo>
                  <a:pt x="208" y="8"/>
                  <a:pt x="208" y="8"/>
                  <a:pt x="208" y="8"/>
                </a:cubicBezTo>
                <a:cubicBezTo>
                  <a:pt x="208" y="8"/>
                  <a:pt x="209" y="8"/>
                  <a:pt x="208" y="7"/>
                </a:cubicBezTo>
                <a:cubicBezTo>
                  <a:pt x="208" y="7"/>
                  <a:pt x="208" y="7"/>
                  <a:pt x="208" y="7"/>
                </a:cubicBezTo>
                <a:cubicBezTo>
                  <a:pt x="208" y="8"/>
                  <a:pt x="207" y="8"/>
                  <a:pt x="206" y="8"/>
                </a:cubicBezTo>
                <a:cubicBezTo>
                  <a:pt x="206" y="8"/>
                  <a:pt x="205" y="9"/>
                  <a:pt x="205" y="9"/>
                </a:cubicBezTo>
                <a:cubicBezTo>
                  <a:pt x="205" y="10"/>
                  <a:pt x="205" y="10"/>
                  <a:pt x="205" y="10"/>
                </a:cubicBezTo>
                <a:cubicBezTo>
                  <a:pt x="206" y="10"/>
                  <a:pt x="207" y="8"/>
                  <a:pt x="208" y="9"/>
                </a:cubicBezTo>
                <a:cubicBezTo>
                  <a:pt x="210" y="9"/>
                  <a:pt x="211" y="8"/>
                  <a:pt x="213" y="9"/>
                </a:cubicBezTo>
                <a:cubicBezTo>
                  <a:pt x="214" y="10"/>
                  <a:pt x="216" y="7"/>
                  <a:pt x="215" y="10"/>
                </a:cubicBezTo>
                <a:cubicBezTo>
                  <a:pt x="215" y="10"/>
                  <a:pt x="214" y="10"/>
                  <a:pt x="214" y="11"/>
                </a:cubicBezTo>
                <a:cubicBezTo>
                  <a:pt x="215" y="12"/>
                  <a:pt x="216" y="11"/>
                  <a:pt x="217" y="11"/>
                </a:cubicBezTo>
                <a:cubicBezTo>
                  <a:pt x="218" y="11"/>
                  <a:pt x="218" y="12"/>
                  <a:pt x="219" y="12"/>
                </a:cubicBezTo>
                <a:cubicBezTo>
                  <a:pt x="217" y="15"/>
                  <a:pt x="213" y="15"/>
                  <a:pt x="210" y="14"/>
                </a:cubicBezTo>
                <a:cubicBezTo>
                  <a:pt x="209" y="14"/>
                  <a:pt x="207" y="15"/>
                  <a:pt x="206" y="16"/>
                </a:cubicBezTo>
                <a:cubicBezTo>
                  <a:pt x="206" y="16"/>
                  <a:pt x="206" y="17"/>
                  <a:pt x="206" y="17"/>
                </a:cubicBezTo>
                <a:cubicBezTo>
                  <a:pt x="208" y="15"/>
                  <a:pt x="211" y="15"/>
                  <a:pt x="214" y="15"/>
                </a:cubicBezTo>
                <a:cubicBezTo>
                  <a:pt x="214" y="16"/>
                  <a:pt x="214" y="16"/>
                  <a:pt x="213" y="16"/>
                </a:cubicBezTo>
                <a:cubicBezTo>
                  <a:pt x="213" y="16"/>
                  <a:pt x="212" y="17"/>
                  <a:pt x="212" y="17"/>
                </a:cubicBezTo>
                <a:cubicBezTo>
                  <a:pt x="212" y="17"/>
                  <a:pt x="212" y="17"/>
                  <a:pt x="212" y="18"/>
                </a:cubicBezTo>
                <a:cubicBezTo>
                  <a:pt x="214" y="17"/>
                  <a:pt x="216" y="19"/>
                  <a:pt x="216" y="16"/>
                </a:cubicBezTo>
                <a:cubicBezTo>
                  <a:pt x="216" y="16"/>
                  <a:pt x="217" y="16"/>
                  <a:pt x="217" y="16"/>
                </a:cubicBezTo>
                <a:cubicBezTo>
                  <a:pt x="217" y="16"/>
                  <a:pt x="217" y="16"/>
                  <a:pt x="217" y="16"/>
                </a:cubicBezTo>
                <a:cubicBezTo>
                  <a:pt x="218" y="17"/>
                  <a:pt x="217" y="18"/>
                  <a:pt x="217" y="19"/>
                </a:cubicBezTo>
                <a:cubicBezTo>
                  <a:pt x="214" y="19"/>
                  <a:pt x="213" y="22"/>
                  <a:pt x="212" y="23"/>
                </a:cubicBezTo>
                <a:cubicBezTo>
                  <a:pt x="212" y="23"/>
                  <a:pt x="212" y="23"/>
                  <a:pt x="212" y="23"/>
                </a:cubicBezTo>
                <a:cubicBezTo>
                  <a:pt x="214" y="20"/>
                  <a:pt x="217" y="21"/>
                  <a:pt x="219" y="18"/>
                </a:cubicBezTo>
                <a:cubicBezTo>
                  <a:pt x="219" y="18"/>
                  <a:pt x="219" y="19"/>
                  <a:pt x="219" y="19"/>
                </a:cubicBezTo>
                <a:cubicBezTo>
                  <a:pt x="219" y="19"/>
                  <a:pt x="220" y="19"/>
                  <a:pt x="220" y="19"/>
                </a:cubicBezTo>
                <a:cubicBezTo>
                  <a:pt x="220" y="19"/>
                  <a:pt x="220" y="19"/>
                  <a:pt x="220" y="19"/>
                </a:cubicBezTo>
                <a:cubicBezTo>
                  <a:pt x="221" y="18"/>
                  <a:pt x="221" y="17"/>
                  <a:pt x="223" y="17"/>
                </a:cubicBezTo>
                <a:cubicBezTo>
                  <a:pt x="224" y="17"/>
                  <a:pt x="226" y="18"/>
                  <a:pt x="226" y="20"/>
                </a:cubicBezTo>
                <a:cubicBezTo>
                  <a:pt x="225" y="20"/>
                  <a:pt x="225" y="21"/>
                  <a:pt x="224" y="21"/>
                </a:cubicBezTo>
                <a:cubicBezTo>
                  <a:pt x="224" y="21"/>
                  <a:pt x="224" y="21"/>
                  <a:pt x="223" y="21"/>
                </a:cubicBezTo>
                <a:cubicBezTo>
                  <a:pt x="223" y="22"/>
                  <a:pt x="223" y="22"/>
                  <a:pt x="223" y="22"/>
                </a:cubicBezTo>
                <a:cubicBezTo>
                  <a:pt x="223" y="22"/>
                  <a:pt x="223" y="22"/>
                  <a:pt x="223" y="22"/>
                </a:cubicBezTo>
                <a:cubicBezTo>
                  <a:pt x="222" y="24"/>
                  <a:pt x="221" y="22"/>
                  <a:pt x="219" y="23"/>
                </a:cubicBezTo>
                <a:cubicBezTo>
                  <a:pt x="220" y="24"/>
                  <a:pt x="222" y="23"/>
                  <a:pt x="222" y="24"/>
                </a:cubicBezTo>
                <a:cubicBezTo>
                  <a:pt x="221" y="25"/>
                  <a:pt x="220" y="25"/>
                  <a:pt x="219" y="24"/>
                </a:cubicBezTo>
                <a:cubicBezTo>
                  <a:pt x="219" y="24"/>
                  <a:pt x="218" y="24"/>
                  <a:pt x="218" y="24"/>
                </a:cubicBezTo>
                <a:cubicBezTo>
                  <a:pt x="218" y="24"/>
                  <a:pt x="218" y="24"/>
                  <a:pt x="218" y="24"/>
                </a:cubicBezTo>
                <a:cubicBezTo>
                  <a:pt x="218" y="25"/>
                  <a:pt x="218" y="25"/>
                  <a:pt x="218" y="25"/>
                </a:cubicBezTo>
                <a:cubicBezTo>
                  <a:pt x="218" y="25"/>
                  <a:pt x="218" y="25"/>
                  <a:pt x="218" y="25"/>
                </a:cubicBezTo>
                <a:cubicBezTo>
                  <a:pt x="218" y="24"/>
                  <a:pt x="218" y="24"/>
                  <a:pt x="218" y="24"/>
                </a:cubicBezTo>
                <a:cubicBezTo>
                  <a:pt x="217" y="25"/>
                  <a:pt x="217" y="25"/>
                  <a:pt x="217" y="25"/>
                </a:cubicBezTo>
                <a:cubicBezTo>
                  <a:pt x="217" y="26"/>
                  <a:pt x="217" y="26"/>
                  <a:pt x="217" y="26"/>
                </a:cubicBezTo>
                <a:cubicBezTo>
                  <a:pt x="217" y="26"/>
                  <a:pt x="217" y="26"/>
                  <a:pt x="217" y="26"/>
                </a:cubicBezTo>
                <a:cubicBezTo>
                  <a:pt x="218" y="26"/>
                  <a:pt x="219" y="25"/>
                  <a:pt x="220" y="26"/>
                </a:cubicBezTo>
                <a:cubicBezTo>
                  <a:pt x="218" y="28"/>
                  <a:pt x="217" y="31"/>
                  <a:pt x="217" y="34"/>
                </a:cubicBezTo>
                <a:cubicBezTo>
                  <a:pt x="216" y="33"/>
                  <a:pt x="216" y="33"/>
                  <a:pt x="216" y="33"/>
                </a:cubicBezTo>
                <a:cubicBezTo>
                  <a:pt x="215" y="34"/>
                  <a:pt x="216" y="34"/>
                  <a:pt x="215" y="34"/>
                </a:cubicBezTo>
                <a:cubicBezTo>
                  <a:pt x="217" y="36"/>
                  <a:pt x="217" y="36"/>
                  <a:pt x="217" y="36"/>
                </a:cubicBezTo>
                <a:cubicBezTo>
                  <a:pt x="217" y="36"/>
                  <a:pt x="217" y="36"/>
                  <a:pt x="217" y="36"/>
                </a:cubicBezTo>
                <a:cubicBezTo>
                  <a:pt x="217" y="36"/>
                  <a:pt x="216" y="36"/>
                  <a:pt x="216" y="36"/>
                </a:cubicBezTo>
                <a:cubicBezTo>
                  <a:pt x="216" y="36"/>
                  <a:pt x="216" y="36"/>
                  <a:pt x="216" y="37"/>
                </a:cubicBezTo>
                <a:cubicBezTo>
                  <a:pt x="217" y="38"/>
                  <a:pt x="217" y="38"/>
                  <a:pt x="217" y="38"/>
                </a:cubicBezTo>
                <a:cubicBezTo>
                  <a:pt x="217" y="37"/>
                  <a:pt x="217" y="37"/>
                  <a:pt x="218" y="37"/>
                </a:cubicBezTo>
                <a:cubicBezTo>
                  <a:pt x="218" y="38"/>
                  <a:pt x="217" y="39"/>
                  <a:pt x="217" y="39"/>
                </a:cubicBezTo>
                <a:cubicBezTo>
                  <a:pt x="216" y="38"/>
                  <a:pt x="215" y="39"/>
                  <a:pt x="214" y="40"/>
                </a:cubicBezTo>
                <a:cubicBezTo>
                  <a:pt x="214" y="40"/>
                  <a:pt x="214" y="40"/>
                  <a:pt x="213" y="41"/>
                </a:cubicBezTo>
                <a:cubicBezTo>
                  <a:pt x="214" y="42"/>
                  <a:pt x="215" y="41"/>
                  <a:pt x="216" y="42"/>
                </a:cubicBezTo>
                <a:cubicBezTo>
                  <a:pt x="215" y="42"/>
                  <a:pt x="215" y="42"/>
                  <a:pt x="215" y="42"/>
                </a:cubicBezTo>
                <a:cubicBezTo>
                  <a:pt x="216" y="42"/>
                  <a:pt x="216" y="44"/>
                  <a:pt x="216" y="45"/>
                </a:cubicBezTo>
                <a:cubicBezTo>
                  <a:pt x="215" y="45"/>
                  <a:pt x="215" y="45"/>
                  <a:pt x="215" y="45"/>
                </a:cubicBezTo>
                <a:cubicBezTo>
                  <a:pt x="215" y="45"/>
                  <a:pt x="215" y="45"/>
                  <a:pt x="215" y="45"/>
                </a:cubicBezTo>
                <a:cubicBezTo>
                  <a:pt x="213" y="45"/>
                  <a:pt x="214" y="46"/>
                  <a:pt x="214" y="47"/>
                </a:cubicBezTo>
                <a:cubicBezTo>
                  <a:pt x="215" y="47"/>
                  <a:pt x="215" y="47"/>
                  <a:pt x="216" y="48"/>
                </a:cubicBezTo>
                <a:cubicBezTo>
                  <a:pt x="215" y="48"/>
                  <a:pt x="216" y="49"/>
                  <a:pt x="215" y="48"/>
                </a:cubicBezTo>
                <a:cubicBezTo>
                  <a:pt x="215" y="48"/>
                  <a:pt x="215" y="48"/>
                  <a:pt x="215" y="48"/>
                </a:cubicBezTo>
                <a:cubicBezTo>
                  <a:pt x="214" y="49"/>
                  <a:pt x="214" y="49"/>
                  <a:pt x="213" y="48"/>
                </a:cubicBezTo>
                <a:cubicBezTo>
                  <a:pt x="213" y="48"/>
                  <a:pt x="213" y="48"/>
                  <a:pt x="213" y="48"/>
                </a:cubicBezTo>
                <a:cubicBezTo>
                  <a:pt x="212" y="49"/>
                  <a:pt x="212" y="49"/>
                  <a:pt x="212" y="49"/>
                </a:cubicBezTo>
                <a:cubicBezTo>
                  <a:pt x="212" y="50"/>
                  <a:pt x="213" y="50"/>
                  <a:pt x="214" y="50"/>
                </a:cubicBezTo>
                <a:cubicBezTo>
                  <a:pt x="215" y="52"/>
                  <a:pt x="212" y="50"/>
                  <a:pt x="212" y="52"/>
                </a:cubicBezTo>
                <a:cubicBezTo>
                  <a:pt x="211" y="52"/>
                  <a:pt x="211" y="51"/>
                  <a:pt x="210" y="50"/>
                </a:cubicBezTo>
                <a:cubicBezTo>
                  <a:pt x="210" y="50"/>
                  <a:pt x="210" y="50"/>
                  <a:pt x="210" y="50"/>
                </a:cubicBezTo>
                <a:cubicBezTo>
                  <a:pt x="210" y="49"/>
                  <a:pt x="210" y="49"/>
                  <a:pt x="210" y="49"/>
                </a:cubicBezTo>
                <a:cubicBezTo>
                  <a:pt x="210" y="50"/>
                  <a:pt x="209" y="50"/>
                  <a:pt x="208" y="51"/>
                </a:cubicBezTo>
                <a:cubicBezTo>
                  <a:pt x="209" y="52"/>
                  <a:pt x="210" y="51"/>
                  <a:pt x="210" y="52"/>
                </a:cubicBezTo>
                <a:cubicBezTo>
                  <a:pt x="210" y="52"/>
                  <a:pt x="210" y="52"/>
                  <a:pt x="210" y="52"/>
                </a:cubicBezTo>
                <a:cubicBezTo>
                  <a:pt x="211" y="53"/>
                  <a:pt x="212" y="52"/>
                  <a:pt x="212" y="53"/>
                </a:cubicBezTo>
                <a:cubicBezTo>
                  <a:pt x="212" y="53"/>
                  <a:pt x="211" y="53"/>
                  <a:pt x="211" y="53"/>
                </a:cubicBezTo>
                <a:cubicBezTo>
                  <a:pt x="212" y="54"/>
                  <a:pt x="212" y="54"/>
                  <a:pt x="212" y="54"/>
                </a:cubicBezTo>
                <a:cubicBezTo>
                  <a:pt x="211" y="54"/>
                  <a:pt x="211" y="54"/>
                  <a:pt x="211" y="54"/>
                </a:cubicBezTo>
                <a:cubicBezTo>
                  <a:pt x="210" y="54"/>
                  <a:pt x="211" y="55"/>
                  <a:pt x="211" y="55"/>
                </a:cubicBezTo>
                <a:cubicBezTo>
                  <a:pt x="211" y="55"/>
                  <a:pt x="210" y="54"/>
                  <a:pt x="210" y="54"/>
                </a:cubicBezTo>
                <a:cubicBezTo>
                  <a:pt x="209" y="53"/>
                  <a:pt x="210" y="52"/>
                  <a:pt x="209" y="52"/>
                </a:cubicBezTo>
                <a:cubicBezTo>
                  <a:pt x="209" y="53"/>
                  <a:pt x="208" y="53"/>
                  <a:pt x="207" y="53"/>
                </a:cubicBezTo>
                <a:cubicBezTo>
                  <a:pt x="208" y="53"/>
                  <a:pt x="209" y="53"/>
                  <a:pt x="208" y="54"/>
                </a:cubicBezTo>
                <a:cubicBezTo>
                  <a:pt x="208" y="54"/>
                  <a:pt x="208" y="54"/>
                  <a:pt x="208" y="54"/>
                </a:cubicBezTo>
                <a:cubicBezTo>
                  <a:pt x="210" y="55"/>
                  <a:pt x="211" y="56"/>
                  <a:pt x="211" y="57"/>
                </a:cubicBezTo>
                <a:cubicBezTo>
                  <a:pt x="211" y="57"/>
                  <a:pt x="211" y="58"/>
                  <a:pt x="211" y="58"/>
                </a:cubicBezTo>
                <a:cubicBezTo>
                  <a:pt x="211" y="58"/>
                  <a:pt x="211" y="58"/>
                  <a:pt x="211" y="58"/>
                </a:cubicBezTo>
                <a:cubicBezTo>
                  <a:pt x="211" y="58"/>
                  <a:pt x="211" y="58"/>
                  <a:pt x="211" y="58"/>
                </a:cubicBezTo>
                <a:cubicBezTo>
                  <a:pt x="212" y="59"/>
                  <a:pt x="212" y="60"/>
                  <a:pt x="211" y="61"/>
                </a:cubicBezTo>
                <a:cubicBezTo>
                  <a:pt x="212" y="61"/>
                  <a:pt x="212" y="61"/>
                  <a:pt x="212" y="61"/>
                </a:cubicBezTo>
                <a:cubicBezTo>
                  <a:pt x="211" y="61"/>
                  <a:pt x="211" y="60"/>
                  <a:pt x="211" y="60"/>
                </a:cubicBezTo>
                <a:cubicBezTo>
                  <a:pt x="210" y="60"/>
                  <a:pt x="210" y="61"/>
                  <a:pt x="210" y="61"/>
                </a:cubicBezTo>
                <a:cubicBezTo>
                  <a:pt x="209" y="61"/>
                  <a:pt x="209" y="60"/>
                  <a:pt x="208" y="59"/>
                </a:cubicBezTo>
                <a:cubicBezTo>
                  <a:pt x="209" y="58"/>
                  <a:pt x="208" y="58"/>
                  <a:pt x="207" y="58"/>
                </a:cubicBezTo>
                <a:cubicBezTo>
                  <a:pt x="206" y="59"/>
                  <a:pt x="209" y="61"/>
                  <a:pt x="206" y="61"/>
                </a:cubicBezTo>
                <a:cubicBezTo>
                  <a:pt x="205" y="61"/>
                  <a:pt x="205" y="60"/>
                  <a:pt x="205" y="61"/>
                </a:cubicBezTo>
                <a:cubicBezTo>
                  <a:pt x="206" y="63"/>
                  <a:pt x="208" y="61"/>
                  <a:pt x="210" y="62"/>
                </a:cubicBezTo>
                <a:cubicBezTo>
                  <a:pt x="211" y="62"/>
                  <a:pt x="211" y="62"/>
                  <a:pt x="211" y="62"/>
                </a:cubicBezTo>
                <a:cubicBezTo>
                  <a:pt x="209" y="63"/>
                  <a:pt x="207" y="65"/>
                  <a:pt x="206" y="65"/>
                </a:cubicBezTo>
                <a:cubicBezTo>
                  <a:pt x="204" y="66"/>
                  <a:pt x="202" y="66"/>
                  <a:pt x="201" y="67"/>
                </a:cubicBezTo>
                <a:cubicBezTo>
                  <a:pt x="201" y="67"/>
                  <a:pt x="201" y="67"/>
                  <a:pt x="201" y="67"/>
                </a:cubicBezTo>
                <a:cubicBezTo>
                  <a:pt x="200" y="68"/>
                  <a:pt x="199" y="67"/>
                  <a:pt x="199" y="67"/>
                </a:cubicBezTo>
                <a:cubicBezTo>
                  <a:pt x="199" y="67"/>
                  <a:pt x="198" y="67"/>
                  <a:pt x="198" y="66"/>
                </a:cubicBezTo>
                <a:cubicBezTo>
                  <a:pt x="198" y="67"/>
                  <a:pt x="198" y="68"/>
                  <a:pt x="197" y="68"/>
                </a:cubicBezTo>
                <a:cubicBezTo>
                  <a:pt x="196" y="70"/>
                  <a:pt x="195" y="71"/>
                  <a:pt x="194" y="72"/>
                </a:cubicBezTo>
                <a:cubicBezTo>
                  <a:pt x="193" y="72"/>
                  <a:pt x="193" y="72"/>
                  <a:pt x="193" y="72"/>
                </a:cubicBezTo>
                <a:cubicBezTo>
                  <a:pt x="193" y="72"/>
                  <a:pt x="192" y="73"/>
                  <a:pt x="191" y="73"/>
                </a:cubicBezTo>
                <a:cubicBezTo>
                  <a:pt x="191" y="73"/>
                  <a:pt x="191" y="73"/>
                  <a:pt x="191" y="73"/>
                </a:cubicBezTo>
                <a:cubicBezTo>
                  <a:pt x="190" y="73"/>
                  <a:pt x="190" y="73"/>
                  <a:pt x="190" y="74"/>
                </a:cubicBezTo>
                <a:cubicBezTo>
                  <a:pt x="190" y="74"/>
                  <a:pt x="190" y="74"/>
                  <a:pt x="190" y="74"/>
                </a:cubicBezTo>
                <a:cubicBezTo>
                  <a:pt x="190" y="73"/>
                  <a:pt x="191" y="72"/>
                  <a:pt x="190" y="71"/>
                </a:cubicBezTo>
                <a:cubicBezTo>
                  <a:pt x="190" y="72"/>
                  <a:pt x="189" y="73"/>
                  <a:pt x="189" y="74"/>
                </a:cubicBezTo>
                <a:cubicBezTo>
                  <a:pt x="189" y="73"/>
                  <a:pt x="188" y="74"/>
                  <a:pt x="187" y="73"/>
                </a:cubicBezTo>
                <a:cubicBezTo>
                  <a:pt x="186" y="74"/>
                  <a:pt x="187" y="74"/>
                  <a:pt x="187" y="75"/>
                </a:cubicBezTo>
                <a:cubicBezTo>
                  <a:pt x="186" y="75"/>
                  <a:pt x="186" y="75"/>
                  <a:pt x="186" y="75"/>
                </a:cubicBezTo>
                <a:cubicBezTo>
                  <a:pt x="185" y="75"/>
                  <a:pt x="185" y="75"/>
                  <a:pt x="185" y="75"/>
                </a:cubicBezTo>
                <a:cubicBezTo>
                  <a:pt x="185" y="75"/>
                  <a:pt x="186" y="76"/>
                  <a:pt x="186" y="76"/>
                </a:cubicBezTo>
                <a:cubicBezTo>
                  <a:pt x="185" y="76"/>
                  <a:pt x="185" y="76"/>
                  <a:pt x="184" y="77"/>
                </a:cubicBezTo>
                <a:cubicBezTo>
                  <a:pt x="185" y="77"/>
                  <a:pt x="185" y="77"/>
                  <a:pt x="185" y="77"/>
                </a:cubicBezTo>
                <a:cubicBezTo>
                  <a:pt x="185" y="79"/>
                  <a:pt x="184" y="79"/>
                  <a:pt x="183" y="80"/>
                </a:cubicBezTo>
                <a:cubicBezTo>
                  <a:pt x="184" y="80"/>
                  <a:pt x="184" y="80"/>
                  <a:pt x="184" y="80"/>
                </a:cubicBezTo>
                <a:cubicBezTo>
                  <a:pt x="183" y="81"/>
                  <a:pt x="182" y="80"/>
                  <a:pt x="182" y="81"/>
                </a:cubicBezTo>
                <a:cubicBezTo>
                  <a:pt x="182" y="81"/>
                  <a:pt x="182" y="81"/>
                  <a:pt x="182" y="81"/>
                </a:cubicBezTo>
                <a:cubicBezTo>
                  <a:pt x="182" y="82"/>
                  <a:pt x="183" y="82"/>
                  <a:pt x="182" y="82"/>
                </a:cubicBezTo>
                <a:cubicBezTo>
                  <a:pt x="183" y="83"/>
                  <a:pt x="180" y="84"/>
                  <a:pt x="181" y="85"/>
                </a:cubicBezTo>
                <a:cubicBezTo>
                  <a:pt x="181" y="86"/>
                  <a:pt x="181" y="86"/>
                  <a:pt x="181" y="86"/>
                </a:cubicBezTo>
                <a:cubicBezTo>
                  <a:pt x="181" y="86"/>
                  <a:pt x="181" y="86"/>
                  <a:pt x="181" y="86"/>
                </a:cubicBezTo>
                <a:cubicBezTo>
                  <a:pt x="181" y="86"/>
                  <a:pt x="180" y="86"/>
                  <a:pt x="180" y="87"/>
                </a:cubicBezTo>
                <a:cubicBezTo>
                  <a:pt x="180" y="87"/>
                  <a:pt x="180" y="87"/>
                  <a:pt x="180" y="87"/>
                </a:cubicBezTo>
                <a:cubicBezTo>
                  <a:pt x="180" y="87"/>
                  <a:pt x="180" y="87"/>
                  <a:pt x="180" y="87"/>
                </a:cubicBezTo>
                <a:cubicBezTo>
                  <a:pt x="180" y="87"/>
                  <a:pt x="179" y="87"/>
                  <a:pt x="179" y="87"/>
                </a:cubicBezTo>
                <a:cubicBezTo>
                  <a:pt x="178" y="87"/>
                  <a:pt x="178" y="87"/>
                  <a:pt x="178" y="87"/>
                </a:cubicBezTo>
                <a:cubicBezTo>
                  <a:pt x="179" y="86"/>
                  <a:pt x="178" y="86"/>
                  <a:pt x="177" y="86"/>
                </a:cubicBezTo>
                <a:cubicBezTo>
                  <a:pt x="178" y="85"/>
                  <a:pt x="178" y="85"/>
                  <a:pt x="178" y="85"/>
                </a:cubicBezTo>
                <a:cubicBezTo>
                  <a:pt x="178" y="84"/>
                  <a:pt x="178" y="84"/>
                  <a:pt x="178" y="84"/>
                </a:cubicBezTo>
                <a:cubicBezTo>
                  <a:pt x="178" y="85"/>
                  <a:pt x="178" y="85"/>
                  <a:pt x="178" y="85"/>
                </a:cubicBezTo>
                <a:cubicBezTo>
                  <a:pt x="178" y="84"/>
                  <a:pt x="178" y="84"/>
                  <a:pt x="177" y="84"/>
                </a:cubicBezTo>
                <a:cubicBezTo>
                  <a:pt x="177" y="85"/>
                  <a:pt x="176" y="85"/>
                  <a:pt x="175" y="85"/>
                </a:cubicBezTo>
                <a:cubicBezTo>
                  <a:pt x="175" y="85"/>
                  <a:pt x="175" y="85"/>
                  <a:pt x="175" y="85"/>
                </a:cubicBezTo>
                <a:cubicBezTo>
                  <a:pt x="174" y="84"/>
                  <a:pt x="174" y="84"/>
                  <a:pt x="174" y="84"/>
                </a:cubicBezTo>
                <a:cubicBezTo>
                  <a:pt x="174" y="83"/>
                  <a:pt x="174" y="83"/>
                  <a:pt x="174" y="83"/>
                </a:cubicBezTo>
                <a:cubicBezTo>
                  <a:pt x="174" y="83"/>
                  <a:pt x="174" y="83"/>
                  <a:pt x="173" y="83"/>
                </a:cubicBezTo>
                <a:cubicBezTo>
                  <a:pt x="174" y="83"/>
                  <a:pt x="173" y="82"/>
                  <a:pt x="174" y="82"/>
                </a:cubicBezTo>
                <a:cubicBezTo>
                  <a:pt x="172" y="81"/>
                  <a:pt x="174" y="80"/>
                  <a:pt x="172" y="79"/>
                </a:cubicBezTo>
                <a:cubicBezTo>
                  <a:pt x="172" y="79"/>
                  <a:pt x="173" y="79"/>
                  <a:pt x="173" y="79"/>
                </a:cubicBezTo>
                <a:cubicBezTo>
                  <a:pt x="172" y="78"/>
                  <a:pt x="172" y="78"/>
                  <a:pt x="172" y="78"/>
                </a:cubicBezTo>
                <a:cubicBezTo>
                  <a:pt x="172" y="79"/>
                  <a:pt x="172" y="79"/>
                  <a:pt x="172" y="79"/>
                </a:cubicBezTo>
                <a:cubicBezTo>
                  <a:pt x="172" y="78"/>
                  <a:pt x="172" y="78"/>
                  <a:pt x="173" y="78"/>
                </a:cubicBezTo>
                <a:cubicBezTo>
                  <a:pt x="172" y="77"/>
                  <a:pt x="172" y="77"/>
                  <a:pt x="172" y="77"/>
                </a:cubicBezTo>
                <a:cubicBezTo>
                  <a:pt x="172" y="78"/>
                  <a:pt x="172" y="78"/>
                  <a:pt x="172" y="78"/>
                </a:cubicBezTo>
                <a:cubicBezTo>
                  <a:pt x="172" y="76"/>
                  <a:pt x="172" y="76"/>
                  <a:pt x="172" y="76"/>
                </a:cubicBezTo>
                <a:cubicBezTo>
                  <a:pt x="173" y="76"/>
                  <a:pt x="173" y="75"/>
                  <a:pt x="174" y="75"/>
                </a:cubicBezTo>
                <a:cubicBezTo>
                  <a:pt x="173" y="74"/>
                  <a:pt x="173" y="75"/>
                  <a:pt x="172" y="75"/>
                </a:cubicBezTo>
                <a:cubicBezTo>
                  <a:pt x="172" y="76"/>
                  <a:pt x="172" y="76"/>
                  <a:pt x="172" y="76"/>
                </a:cubicBezTo>
                <a:cubicBezTo>
                  <a:pt x="171" y="75"/>
                  <a:pt x="172" y="74"/>
                  <a:pt x="171" y="73"/>
                </a:cubicBezTo>
                <a:cubicBezTo>
                  <a:pt x="172" y="73"/>
                  <a:pt x="170" y="72"/>
                  <a:pt x="171" y="71"/>
                </a:cubicBezTo>
                <a:cubicBezTo>
                  <a:pt x="171" y="71"/>
                  <a:pt x="171" y="71"/>
                  <a:pt x="171" y="71"/>
                </a:cubicBezTo>
                <a:cubicBezTo>
                  <a:pt x="171" y="71"/>
                  <a:pt x="171" y="71"/>
                  <a:pt x="171" y="71"/>
                </a:cubicBezTo>
                <a:cubicBezTo>
                  <a:pt x="171" y="71"/>
                  <a:pt x="171" y="71"/>
                  <a:pt x="170" y="71"/>
                </a:cubicBezTo>
                <a:cubicBezTo>
                  <a:pt x="170" y="70"/>
                  <a:pt x="170" y="70"/>
                  <a:pt x="170" y="70"/>
                </a:cubicBezTo>
                <a:cubicBezTo>
                  <a:pt x="171" y="70"/>
                  <a:pt x="171" y="70"/>
                  <a:pt x="171" y="70"/>
                </a:cubicBezTo>
                <a:cubicBezTo>
                  <a:pt x="171" y="70"/>
                  <a:pt x="171" y="70"/>
                  <a:pt x="171" y="70"/>
                </a:cubicBezTo>
                <a:cubicBezTo>
                  <a:pt x="171" y="69"/>
                  <a:pt x="171" y="69"/>
                  <a:pt x="171" y="69"/>
                </a:cubicBezTo>
                <a:cubicBezTo>
                  <a:pt x="171" y="69"/>
                  <a:pt x="171" y="69"/>
                  <a:pt x="171" y="69"/>
                </a:cubicBezTo>
                <a:cubicBezTo>
                  <a:pt x="171" y="70"/>
                  <a:pt x="171" y="70"/>
                  <a:pt x="171" y="70"/>
                </a:cubicBezTo>
                <a:cubicBezTo>
                  <a:pt x="172" y="69"/>
                  <a:pt x="172" y="69"/>
                  <a:pt x="172" y="69"/>
                </a:cubicBezTo>
                <a:cubicBezTo>
                  <a:pt x="171" y="68"/>
                  <a:pt x="171" y="68"/>
                  <a:pt x="171" y="68"/>
                </a:cubicBezTo>
                <a:cubicBezTo>
                  <a:pt x="172" y="68"/>
                  <a:pt x="172" y="68"/>
                  <a:pt x="172" y="68"/>
                </a:cubicBezTo>
                <a:cubicBezTo>
                  <a:pt x="171" y="67"/>
                  <a:pt x="171" y="67"/>
                  <a:pt x="171" y="67"/>
                </a:cubicBezTo>
                <a:cubicBezTo>
                  <a:pt x="172" y="67"/>
                  <a:pt x="172" y="66"/>
                  <a:pt x="173" y="65"/>
                </a:cubicBezTo>
                <a:cubicBezTo>
                  <a:pt x="172" y="65"/>
                  <a:pt x="172" y="65"/>
                  <a:pt x="172" y="65"/>
                </a:cubicBezTo>
                <a:cubicBezTo>
                  <a:pt x="173" y="65"/>
                  <a:pt x="174" y="66"/>
                  <a:pt x="175" y="65"/>
                </a:cubicBezTo>
                <a:cubicBezTo>
                  <a:pt x="175" y="65"/>
                  <a:pt x="175" y="65"/>
                  <a:pt x="175" y="65"/>
                </a:cubicBezTo>
                <a:cubicBezTo>
                  <a:pt x="175" y="64"/>
                  <a:pt x="175" y="64"/>
                  <a:pt x="175" y="64"/>
                </a:cubicBezTo>
                <a:cubicBezTo>
                  <a:pt x="174" y="63"/>
                  <a:pt x="174" y="65"/>
                  <a:pt x="173" y="64"/>
                </a:cubicBezTo>
                <a:cubicBezTo>
                  <a:pt x="173" y="63"/>
                  <a:pt x="176" y="65"/>
                  <a:pt x="175" y="63"/>
                </a:cubicBezTo>
                <a:cubicBezTo>
                  <a:pt x="176" y="63"/>
                  <a:pt x="176" y="63"/>
                  <a:pt x="176" y="63"/>
                </a:cubicBezTo>
                <a:cubicBezTo>
                  <a:pt x="176" y="63"/>
                  <a:pt x="177" y="63"/>
                  <a:pt x="177" y="62"/>
                </a:cubicBezTo>
                <a:cubicBezTo>
                  <a:pt x="176" y="62"/>
                  <a:pt x="176" y="62"/>
                  <a:pt x="176" y="62"/>
                </a:cubicBezTo>
                <a:cubicBezTo>
                  <a:pt x="177" y="61"/>
                  <a:pt x="177" y="60"/>
                  <a:pt x="177" y="60"/>
                </a:cubicBezTo>
                <a:cubicBezTo>
                  <a:pt x="177" y="59"/>
                  <a:pt x="177" y="59"/>
                  <a:pt x="177" y="59"/>
                </a:cubicBezTo>
                <a:cubicBezTo>
                  <a:pt x="175" y="60"/>
                  <a:pt x="174" y="58"/>
                  <a:pt x="173" y="58"/>
                </a:cubicBezTo>
                <a:cubicBezTo>
                  <a:pt x="173" y="57"/>
                  <a:pt x="172" y="57"/>
                  <a:pt x="173" y="57"/>
                </a:cubicBezTo>
                <a:cubicBezTo>
                  <a:pt x="175" y="56"/>
                  <a:pt x="175" y="59"/>
                  <a:pt x="177" y="58"/>
                </a:cubicBezTo>
                <a:cubicBezTo>
                  <a:pt x="176" y="57"/>
                  <a:pt x="176" y="56"/>
                  <a:pt x="176" y="56"/>
                </a:cubicBezTo>
                <a:cubicBezTo>
                  <a:pt x="176" y="55"/>
                  <a:pt x="176" y="55"/>
                  <a:pt x="176" y="55"/>
                </a:cubicBezTo>
                <a:cubicBezTo>
                  <a:pt x="176" y="55"/>
                  <a:pt x="176" y="55"/>
                  <a:pt x="176" y="55"/>
                </a:cubicBezTo>
                <a:cubicBezTo>
                  <a:pt x="177" y="54"/>
                  <a:pt x="177" y="54"/>
                  <a:pt x="177" y="54"/>
                </a:cubicBezTo>
                <a:cubicBezTo>
                  <a:pt x="176" y="54"/>
                  <a:pt x="175" y="53"/>
                  <a:pt x="174" y="53"/>
                </a:cubicBezTo>
                <a:cubicBezTo>
                  <a:pt x="174" y="54"/>
                  <a:pt x="174" y="55"/>
                  <a:pt x="173" y="55"/>
                </a:cubicBezTo>
                <a:cubicBezTo>
                  <a:pt x="173" y="54"/>
                  <a:pt x="172" y="54"/>
                  <a:pt x="172" y="53"/>
                </a:cubicBezTo>
                <a:cubicBezTo>
                  <a:pt x="173" y="53"/>
                  <a:pt x="173" y="53"/>
                  <a:pt x="173" y="53"/>
                </a:cubicBezTo>
                <a:cubicBezTo>
                  <a:pt x="173" y="52"/>
                  <a:pt x="173" y="52"/>
                  <a:pt x="173" y="52"/>
                </a:cubicBezTo>
                <a:cubicBezTo>
                  <a:pt x="173" y="52"/>
                  <a:pt x="174" y="52"/>
                  <a:pt x="174" y="52"/>
                </a:cubicBezTo>
                <a:cubicBezTo>
                  <a:pt x="174" y="51"/>
                  <a:pt x="174" y="51"/>
                  <a:pt x="174" y="51"/>
                </a:cubicBezTo>
                <a:cubicBezTo>
                  <a:pt x="173" y="51"/>
                  <a:pt x="173" y="51"/>
                  <a:pt x="173" y="51"/>
                </a:cubicBezTo>
                <a:cubicBezTo>
                  <a:pt x="174" y="51"/>
                  <a:pt x="174" y="51"/>
                  <a:pt x="174" y="50"/>
                </a:cubicBezTo>
                <a:cubicBezTo>
                  <a:pt x="174" y="50"/>
                  <a:pt x="175" y="49"/>
                  <a:pt x="174" y="49"/>
                </a:cubicBezTo>
                <a:cubicBezTo>
                  <a:pt x="174" y="48"/>
                  <a:pt x="174" y="48"/>
                  <a:pt x="174" y="48"/>
                </a:cubicBezTo>
                <a:cubicBezTo>
                  <a:pt x="174" y="44"/>
                  <a:pt x="174" y="44"/>
                  <a:pt x="174" y="44"/>
                </a:cubicBezTo>
                <a:cubicBezTo>
                  <a:pt x="174" y="44"/>
                  <a:pt x="175" y="43"/>
                  <a:pt x="174" y="43"/>
                </a:cubicBezTo>
                <a:cubicBezTo>
                  <a:pt x="174" y="42"/>
                  <a:pt x="174" y="42"/>
                  <a:pt x="174" y="42"/>
                </a:cubicBezTo>
                <a:cubicBezTo>
                  <a:pt x="174" y="42"/>
                  <a:pt x="174" y="41"/>
                  <a:pt x="173" y="41"/>
                </a:cubicBezTo>
                <a:cubicBezTo>
                  <a:pt x="173" y="40"/>
                  <a:pt x="174" y="39"/>
                  <a:pt x="174" y="39"/>
                </a:cubicBezTo>
                <a:cubicBezTo>
                  <a:pt x="172" y="38"/>
                  <a:pt x="171" y="35"/>
                  <a:pt x="169" y="35"/>
                </a:cubicBezTo>
                <a:cubicBezTo>
                  <a:pt x="168" y="36"/>
                  <a:pt x="168" y="36"/>
                  <a:pt x="168" y="36"/>
                </a:cubicBezTo>
                <a:cubicBezTo>
                  <a:pt x="168" y="35"/>
                  <a:pt x="168" y="35"/>
                  <a:pt x="168" y="35"/>
                </a:cubicBezTo>
                <a:cubicBezTo>
                  <a:pt x="167" y="36"/>
                  <a:pt x="167" y="36"/>
                  <a:pt x="167" y="36"/>
                </a:cubicBezTo>
                <a:cubicBezTo>
                  <a:pt x="167" y="36"/>
                  <a:pt x="167" y="35"/>
                  <a:pt x="167" y="35"/>
                </a:cubicBezTo>
                <a:cubicBezTo>
                  <a:pt x="166" y="36"/>
                  <a:pt x="166" y="36"/>
                  <a:pt x="166" y="36"/>
                </a:cubicBezTo>
                <a:cubicBezTo>
                  <a:pt x="167" y="36"/>
                  <a:pt x="166" y="35"/>
                  <a:pt x="165" y="35"/>
                </a:cubicBezTo>
                <a:cubicBezTo>
                  <a:pt x="165" y="35"/>
                  <a:pt x="165" y="35"/>
                  <a:pt x="165" y="35"/>
                </a:cubicBezTo>
                <a:cubicBezTo>
                  <a:pt x="165" y="35"/>
                  <a:pt x="164" y="35"/>
                  <a:pt x="165" y="36"/>
                </a:cubicBezTo>
                <a:cubicBezTo>
                  <a:pt x="163" y="36"/>
                  <a:pt x="163" y="35"/>
                  <a:pt x="163" y="34"/>
                </a:cubicBezTo>
                <a:cubicBezTo>
                  <a:pt x="163" y="33"/>
                  <a:pt x="164" y="34"/>
                  <a:pt x="164" y="33"/>
                </a:cubicBezTo>
                <a:cubicBezTo>
                  <a:pt x="164" y="32"/>
                  <a:pt x="162" y="33"/>
                  <a:pt x="163" y="31"/>
                </a:cubicBezTo>
                <a:cubicBezTo>
                  <a:pt x="163" y="31"/>
                  <a:pt x="163" y="31"/>
                  <a:pt x="163" y="31"/>
                </a:cubicBezTo>
                <a:cubicBezTo>
                  <a:pt x="162" y="32"/>
                  <a:pt x="162" y="32"/>
                  <a:pt x="162" y="32"/>
                </a:cubicBezTo>
                <a:cubicBezTo>
                  <a:pt x="162" y="32"/>
                  <a:pt x="162" y="31"/>
                  <a:pt x="162" y="31"/>
                </a:cubicBezTo>
                <a:cubicBezTo>
                  <a:pt x="163" y="29"/>
                  <a:pt x="164" y="31"/>
                  <a:pt x="165" y="30"/>
                </a:cubicBezTo>
                <a:cubicBezTo>
                  <a:pt x="166" y="30"/>
                  <a:pt x="167" y="31"/>
                  <a:pt x="168" y="30"/>
                </a:cubicBezTo>
                <a:cubicBezTo>
                  <a:pt x="168" y="29"/>
                  <a:pt x="167" y="29"/>
                  <a:pt x="167" y="29"/>
                </a:cubicBezTo>
                <a:cubicBezTo>
                  <a:pt x="167" y="29"/>
                  <a:pt x="166" y="29"/>
                  <a:pt x="166" y="29"/>
                </a:cubicBezTo>
                <a:cubicBezTo>
                  <a:pt x="165" y="29"/>
                  <a:pt x="165" y="29"/>
                  <a:pt x="165" y="29"/>
                </a:cubicBezTo>
                <a:cubicBezTo>
                  <a:pt x="165" y="29"/>
                  <a:pt x="165" y="29"/>
                  <a:pt x="165" y="29"/>
                </a:cubicBezTo>
                <a:cubicBezTo>
                  <a:pt x="165" y="29"/>
                  <a:pt x="164" y="29"/>
                  <a:pt x="164" y="29"/>
                </a:cubicBezTo>
                <a:cubicBezTo>
                  <a:pt x="164" y="29"/>
                  <a:pt x="164" y="29"/>
                  <a:pt x="164" y="29"/>
                </a:cubicBezTo>
                <a:cubicBezTo>
                  <a:pt x="164" y="28"/>
                  <a:pt x="164" y="28"/>
                  <a:pt x="164" y="28"/>
                </a:cubicBezTo>
                <a:cubicBezTo>
                  <a:pt x="165" y="27"/>
                  <a:pt x="165" y="27"/>
                  <a:pt x="165" y="27"/>
                </a:cubicBezTo>
                <a:cubicBezTo>
                  <a:pt x="164" y="27"/>
                  <a:pt x="164" y="27"/>
                  <a:pt x="163" y="27"/>
                </a:cubicBezTo>
                <a:cubicBezTo>
                  <a:pt x="163" y="27"/>
                  <a:pt x="162" y="26"/>
                  <a:pt x="163" y="25"/>
                </a:cubicBezTo>
                <a:cubicBezTo>
                  <a:pt x="164" y="23"/>
                  <a:pt x="167" y="24"/>
                  <a:pt x="168" y="23"/>
                </a:cubicBezTo>
                <a:cubicBezTo>
                  <a:pt x="169" y="23"/>
                  <a:pt x="170" y="22"/>
                  <a:pt x="171" y="23"/>
                </a:cubicBezTo>
                <a:cubicBezTo>
                  <a:pt x="173" y="21"/>
                  <a:pt x="173" y="21"/>
                  <a:pt x="173" y="21"/>
                </a:cubicBezTo>
                <a:cubicBezTo>
                  <a:pt x="173" y="21"/>
                  <a:pt x="173" y="21"/>
                  <a:pt x="173" y="21"/>
                </a:cubicBezTo>
                <a:cubicBezTo>
                  <a:pt x="174" y="20"/>
                  <a:pt x="174" y="20"/>
                  <a:pt x="174" y="20"/>
                </a:cubicBezTo>
                <a:cubicBezTo>
                  <a:pt x="174" y="19"/>
                  <a:pt x="174" y="19"/>
                  <a:pt x="174" y="19"/>
                </a:cubicBezTo>
                <a:cubicBezTo>
                  <a:pt x="174" y="19"/>
                  <a:pt x="174" y="19"/>
                  <a:pt x="174" y="19"/>
                </a:cubicBezTo>
                <a:cubicBezTo>
                  <a:pt x="174" y="19"/>
                  <a:pt x="173" y="19"/>
                  <a:pt x="172" y="19"/>
                </a:cubicBezTo>
                <a:cubicBezTo>
                  <a:pt x="172" y="18"/>
                  <a:pt x="172" y="18"/>
                  <a:pt x="172" y="18"/>
                </a:cubicBezTo>
                <a:cubicBezTo>
                  <a:pt x="172" y="16"/>
                  <a:pt x="175" y="16"/>
                  <a:pt x="176" y="15"/>
                </a:cubicBezTo>
                <a:cubicBezTo>
                  <a:pt x="176" y="15"/>
                  <a:pt x="177" y="14"/>
                  <a:pt x="177" y="15"/>
                </a:cubicBezTo>
                <a:cubicBezTo>
                  <a:pt x="177" y="15"/>
                  <a:pt x="177" y="15"/>
                  <a:pt x="177" y="14"/>
                </a:cubicBezTo>
                <a:cubicBezTo>
                  <a:pt x="178" y="14"/>
                  <a:pt x="178" y="14"/>
                  <a:pt x="178" y="14"/>
                </a:cubicBezTo>
                <a:cubicBezTo>
                  <a:pt x="178" y="15"/>
                  <a:pt x="178" y="15"/>
                  <a:pt x="178" y="15"/>
                </a:cubicBezTo>
                <a:cubicBezTo>
                  <a:pt x="179" y="15"/>
                  <a:pt x="179" y="14"/>
                  <a:pt x="180" y="13"/>
                </a:cubicBezTo>
                <a:cubicBezTo>
                  <a:pt x="180" y="13"/>
                  <a:pt x="181" y="12"/>
                  <a:pt x="180" y="12"/>
                </a:cubicBezTo>
                <a:cubicBezTo>
                  <a:pt x="180" y="11"/>
                  <a:pt x="181" y="11"/>
                  <a:pt x="181" y="11"/>
                </a:cubicBezTo>
                <a:cubicBezTo>
                  <a:pt x="182" y="12"/>
                  <a:pt x="181" y="13"/>
                  <a:pt x="182" y="14"/>
                </a:cubicBezTo>
                <a:cubicBezTo>
                  <a:pt x="183" y="13"/>
                  <a:pt x="182" y="11"/>
                  <a:pt x="183" y="10"/>
                </a:cubicBezTo>
                <a:cubicBezTo>
                  <a:pt x="184" y="11"/>
                  <a:pt x="185" y="10"/>
                  <a:pt x="186" y="10"/>
                </a:cubicBezTo>
                <a:cubicBezTo>
                  <a:pt x="186" y="11"/>
                  <a:pt x="186" y="11"/>
                  <a:pt x="186" y="11"/>
                </a:cubicBezTo>
                <a:cubicBezTo>
                  <a:pt x="186" y="11"/>
                  <a:pt x="186" y="10"/>
                  <a:pt x="187" y="10"/>
                </a:cubicBezTo>
                <a:cubicBezTo>
                  <a:pt x="187" y="10"/>
                  <a:pt x="187" y="10"/>
                  <a:pt x="187" y="10"/>
                </a:cubicBezTo>
                <a:cubicBezTo>
                  <a:pt x="187" y="10"/>
                  <a:pt x="188" y="9"/>
                  <a:pt x="188" y="9"/>
                </a:cubicBezTo>
                <a:cubicBezTo>
                  <a:pt x="189" y="11"/>
                  <a:pt x="187" y="12"/>
                  <a:pt x="187" y="14"/>
                </a:cubicBezTo>
                <a:cubicBezTo>
                  <a:pt x="187" y="14"/>
                  <a:pt x="187" y="14"/>
                  <a:pt x="187" y="15"/>
                </a:cubicBezTo>
                <a:cubicBezTo>
                  <a:pt x="187" y="15"/>
                  <a:pt x="187" y="15"/>
                  <a:pt x="187" y="15"/>
                </a:cubicBezTo>
                <a:cubicBezTo>
                  <a:pt x="188" y="14"/>
                  <a:pt x="188" y="13"/>
                  <a:pt x="189" y="12"/>
                </a:cubicBezTo>
                <a:cubicBezTo>
                  <a:pt x="189" y="13"/>
                  <a:pt x="189" y="13"/>
                  <a:pt x="189" y="13"/>
                </a:cubicBezTo>
                <a:cubicBezTo>
                  <a:pt x="190" y="12"/>
                  <a:pt x="189" y="11"/>
                  <a:pt x="189" y="10"/>
                </a:cubicBezTo>
                <a:cubicBezTo>
                  <a:pt x="190" y="10"/>
                  <a:pt x="189" y="11"/>
                  <a:pt x="189" y="12"/>
                </a:cubicBezTo>
                <a:cubicBezTo>
                  <a:pt x="189" y="12"/>
                  <a:pt x="190" y="13"/>
                  <a:pt x="190" y="13"/>
                </a:cubicBezTo>
                <a:cubicBezTo>
                  <a:pt x="189" y="13"/>
                  <a:pt x="189" y="13"/>
                  <a:pt x="189" y="13"/>
                </a:cubicBezTo>
                <a:cubicBezTo>
                  <a:pt x="189" y="13"/>
                  <a:pt x="190" y="14"/>
                  <a:pt x="190" y="14"/>
                </a:cubicBezTo>
                <a:cubicBezTo>
                  <a:pt x="190" y="14"/>
                  <a:pt x="191" y="13"/>
                  <a:pt x="191" y="14"/>
                </a:cubicBezTo>
                <a:cubicBezTo>
                  <a:pt x="193" y="13"/>
                  <a:pt x="191" y="11"/>
                  <a:pt x="192" y="10"/>
                </a:cubicBezTo>
                <a:cubicBezTo>
                  <a:pt x="194" y="10"/>
                  <a:pt x="193" y="12"/>
                  <a:pt x="194" y="13"/>
                </a:cubicBezTo>
                <a:cubicBezTo>
                  <a:pt x="193" y="13"/>
                  <a:pt x="194" y="14"/>
                  <a:pt x="194" y="15"/>
                </a:cubicBezTo>
                <a:cubicBezTo>
                  <a:pt x="195" y="15"/>
                  <a:pt x="195" y="15"/>
                  <a:pt x="195" y="15"/>
                </a:cubicBezTo>
                <a:cubicBezTo>
                  <a:pt x="195" y="15"/>
                  <a:pt x="195" y="15"/>
                  <a:pt x="195" y="15"/>
                </a:cubicBezTo>
                <a:cubicBezTo>
                  <a:pt x="195" y="15"/>
                  <a:pt x="195" y="15"/>
                  <a:pt x="195" y="15"/>
                </a:cubicBezTo>
                <a:cubicBezTo>
                  <a:pt x="195" y="14"/>
                  <a:pt x="195" y="14"/>
                  <a:pt x="195" y="14"/>
                </a:cubicBezTo>
                <a:cubicBezTo>
                  <a:pt x="196" y="15"/>
                  <a:pt x="194" y="16"/>
                  <a:pt x="195" y="16"/>
                </a:cubicBezTo>
                <a:cubicBezTo>
                  <a:pt x="196" y="15"/>
                  <a:pt x="196" y="15"/>
                  <a:pt x="196" y="15"/>
                </a:cubicBezTo>
                <a:cubicBezTo>
                  <a:pt x="196" y="15"/>
                  <a:pt x="196" y="16"/>
                  <a:pt x="197" y="16"/>
                </a:cubicBezTo>
                <a:cubicBezTo>
                  <a:pt x="197" y="15"/>
                  <a:pt x="197" y="14"/>
                  <a:pt x="196" y="14"/>
                </a:cubicBezTo>
                <a:cubicBezTo>
                  <a:pt x="195" y="9"/>
                  <a:pt x="195" y="9"/>
                  <a:pt x="195" y="9"/>
                </a:cubicBezTo>
                <a:cubicBezTo>
                  <a:pt x="196" y="9"/>
                  <a:pt x="197" y="10"/>
                  <a:pt x="197" y="10"/>
                </a:cubicBezTo>
                <a:cubicBezTo>
                  <a:pt x="197" y="9"/>
                  <a:pt x="199" y="10"/>
                  <a:pt x="198" y="8"/>
                </a:cubicBezTo>
                <a:cubicBezTo>
                  <a:pt x="199" y="8"/>
                  <a:pt x="198" y="7"/>
                  <a:pt x="198" y="7"/>
                </a:cubicBezTo>
                <a:cubicBezTo>
                  <a:pt x="199" y="7"/>
                  <a:pt x="199" y="7"/>
                  <a:pt x="199" y="7"/>
                </a:cubicBezTo>
                <a:cubicBezTo>
                  <a:pt x="199" y="7"/>
                  <a:pt x="200" y="6"/>
                  <a:pt x="200" y="7"/>
                </a:cubicBezTo>
                <a:cubicBezTo>
                  <a:pt x="201" y="7"/>
                  <a:pt x="201" y="7"/>
                  <a:pt x="201" y="7"/>
                </a:cubicBezTo>
                <a:cubicBezTo>
                  <a:pt x="201" y="7"/>
                  <a:pt x="202" y="7"/>
                  <a:pt x="203" y="8"/>
                </a:cubicBezTo>
                <a:cubicBezTo>
                  <a:pt x="203" y="8"/>
                  <a:pt x="203" y="7"/>
                  <a:pt x="203" y="7"/>
                </a:cubicBezTo>
                <a:cubicBezTo>
                  <a:pt x="204" y="7"/>
                  <a:pt x="204" y="7"/>
                  <a:pt x="204" y="7"/>
                </a:cubicBezTo>
                <a:cubicBezTo>
                  <a:pt x="205" y="7"/>
                  <a:pt x="204" y="5"/>
                  <a:pt x="205" y="5"/>
                </a:cubicBezTo>
                <a:cubicBezTo>
                  <a:pt x="206" y="6"/>
                  <a:pt x="206" y="6"/>
                  <a:pt x="206" y="6"/>
                </a:cubicBezTo>
                <a:cubicBezTo>
                  <a:pt x="206" y="5"/>
                  <a:pt x="207" y="5"/>
                  <a:pt x="207" y="5"/>
                </a:cubicBezTo>
                <a:close/>
                <a:moveTo>
                  <a:pt x="169" y="1"/>
                </a:moveTo>
                <a:cubicBezTo>
                  <a:pt x="169" y="1"/>
                  <a:pt x="169" y="1"/>
                  <a:pt x="169" y="1"/>
                </a:cubicBezTo>
                <a:cubicBezTo>
                  <a:pt x="169" y="2"/>
                  <a:pt x="169" y="2"/>
                  <a:pt x="169" y="2"/>
                </a:cubicBezTo>
                <a:cubicBezTo>
                  <a:pt x="170" y="2"/>
                  <a:pt x="170" y="1"/>
                  <a:pt x="170" y="0"/>
                </a:cubicBezTo>
                <a:cubicBezTo>
                  <a:pt x="171" y="1"/>
                  <a:pt x="173" y="0"/>
                  <a:pt x="173" y="2"/>
                </a:cubicBezTo>
                <a:cubicBezTo>
                  <a:pt x="173" y="2"/>
                  <a:pt x="175" y="1"/>
                  <a:pt x="175" y="2"/>
                </a:cubicBezTo>
                <a:cubicBezTo>
                  <a:pt x="176" y="2"/>
                  <a:pt x="176" y="2"/>
                  <a:pt x="177" y="2"/>
                </a:cubicBezTo>
                <a:cubicBezTo>
                  <a:pt x="177" y="2"/>
                  <a:pt x="177" y="2"/>
                  <a:pt x="177" y="2"/>
                </a:cubicBezTo>
                <a:cubicBezTo>
                  <a:pt x="177" y="3"/>
                  <a:pt x="177" y="3"/>
                  <a:pt x="178" y="3"/>
                </a:cubicBezTo>
                <a:cubicBezTo>
                  <a:pt x="178" y="4"/>
                  <a:pt x="179" y="3"/>
                  <a:pt x="180" y="4"/>
                </a:cubicBezTo>
                <a:cubicBezTo>
                  <a:pt x="178" y="5"/>
                  <a:pt x="178" y="5"/>
                  <a:pt x="178" y="5"/>
                </a:cubicBezTo>
                <a:cubicBezTo>
                  <a:pt x="178" y="6"/>
                  <a:pt x="179" y="5"/>
                  <a:pt x="180" y="5"/>
                </a:cubicBezTo>
                <a:cubicBezTo>
                  <a:pt x="180" y="4"/>
                  <a:pt x="180" y="4"/>
                  <a:pt x="180" y="4"/>
                </a:cubicBezTo>
                <a:cubicBezTo>
                  <a:pt x="180" y="5"/>
                  <a:pt x="180" y="5"/>
                  <a:pt x="180" y="5"/>
                </a:cubicBezTo>
                <a:cubicBezTo>
                  <a:pt x="181" y="5"/>
                  <a:pt x="181" y="5"/>
                  <a:pt x="181" y="5"/>
                </a:cubicBezTo>
                <a:cubicBezTo>
                  <a:pt x="181" y="5"/>
                  <a:pt x="181" y="5"/>
                  <a:pt x="181" y="5"/>
                </a:cubicBezTo>
                <a:cubicBezTo>
                  <a:pt x="181" y="6"/>
                  <a:pt x="181" y="5"/>
                  <a:pt x="182" y="5"/>
                </a:cubicBezTo>
                <a:cubicBezTo>
                  <a:pt x="181" y="6"/>
                  <a:pt x="181" y="7"/>
                  <a:pt x="181" y="7"/>
                </a:cubicBezTo>
                <a:cubicBezTo>
                  <a:pt x="182" y="7"/>
                  <a:pt x="182" y="7"/>
                  <a:pt x="182" y="7"/>
                </a:cubicBezTo>
                <a:cubicBezTo>
                  <a:pt x="183" y="8"/>
                  <a:pt x="183" y="9"/>
                  <a:pt x="182" y="9"/>
                </a:cubicBezTo>
                <a:cubicBezTo>
                  <a:pt x="181" y="9"/>
                  <a:pt x="180" y="11"/>
                  <a:pt x="178" y="11"/>
                </a:cubicBezTo>
                <a:cubicBezTo>
                  <a:pt x="178" y="12"/>
                  <a:pt x="177" y="10"/>
                  <a:pt x="176" y="11"/>
                </a:cubicBezTo>
                <a:cubicBezTo>
                  <a:pt x="176" y="11"/>
                  <a:pt x="175" y="11"/>
                  <a:pt x="175" y="11"/>
                </a:cubicBezTo>
                <a:cubicBezTo>
                  <a:pt x="175" y="11"/>
                  <a:pt x="174" y="11"/>
                  <a:pt x="174" y="11"/>
                </a:cubicBezTo>
                <a:cubicBezTo>
                  <a:pt x="175" y="12"/>
                  <a:pt x="175" y="11"/>
                  <a:pt x="176" y="11"/>
                </a:cubicBezTo>
                <a:cubicBezTo>
                  <a:pt x="175" y="12"/>
                  <a:pt x="174" y="12"/>
                  <a:pt x="173" y="13"/>
                </a:cubicBezTo>
                <a:cubicBezTo>
                  <a:pt x="174" y="14"/>
                  <a:pt x="175" y="12"/>
                  <a:pt x="177" y="12"/>
                </a:cubicBezTo>
                <a:cubicBezTo>
                  <a:pt x="176" y="14"/>
                  <a:pt x="175" y="14"/>
                  <a:pt x="174" y="14"/>
                </a:cubicBezTo>
                <a:cubicBezTo>
                  <a:pt x="172" y="15"/>
                  <a:pt x="171" y="15"/>
                  <a:pt x="170" y="16"/>
                </a:cubicBezTo>
                <a:cubicBezTo>
                  <a:pt x="169" y="16"/>
                  <a:pt x="169" y="17"/>
                  <a:pt x="169" y="17"/>
                </a:cubicBezTo>
                <a:cubicBezTo>
                  <a:pt x="168" y="17"/>
                  <a:pt x="167" y="17"/>
                  <a:pt x="167" y="17"/>
                </a:cubicBezTo>
                <a:cubicBezTo>
                  <a:pt x="167" y="17"/>
                  <a:pt x="167" y="17"/>
                  <a:pt x="167" y="17"/>
                </a:cubicBezTo>
                <a:cubicBezTo>
                  <a:pt x="168" y="18"/>
                  <a:pt x="168" y="18"/>
                  <a:pt x="168" y="18"/>
                </a:cubicBezTo>
                <a:cubicBezTo>
                  <a:pt x="167" y="18"/>
                  <a:pt x="167" y="18"/>
                  <a:pt x="167" y="18"/>
                </a:cubicBezTo>
                <a:cubicBezTo>
                  <a:pt x="167" y="19"/>
                  <a:pt x="167" y="19"/>
                  <a:pt x="167" y="19"/>
                </a:cubicBezTo>
                <a:cubicBezTo>
                  <a:pt x="167" y="19"/>
                  <a:pt x="166" y="19"/>
                  <a:pt x="165" y="19"/>
                </a:cubicBezTo>
                <a:cubicBezTo>
                  <a:pt x="165" y="18"/>
                  <a:pt x="165" y="18"/>
                  <a:pt x="164" y="18"/>
                </a:cubicBezTo>
                <a:cubicBezTo>
                  <a:pt x="164" y="18"/>
                  <a:pt x="164" y="18"/>
                  <a:pt x="164" y="18"/>
                </a:cubicBezTo>
                <a:cubicBezTo>
                  <a:pt x="164" y="18"/>
                  <a:pt x="165" y="18"/>
                  <a:pt x="165" y="19"/>
                </a:cubicBezTo>
                <a:cubicBezTo>
                  <a:pt x="164" y="19"/>
                  <a:pt x="164" y="19"/>
                  <a:pt x="164" y="19"/>
                </a:cubicBezTo>
                <a:cubicBezTo>
                  <a:pt x="164" y="19"/>
                  <a:pt x="164" y="19"/>
                  <a:pt x="164" y="19"/>
                </a:cubicBezTo>
                <a:cubicBezTo>
                  <a:pt x="164" y="19"/>
                  <a:pt x="164" y="19"/>
                  <a:pt x="163" y="19"/>
                </a:cubicBezTo>
                <a:cubicBezTo>
                  <a:pt x="163" y="19"/>
                  <a:pt x="163" y="19"/>
                  <a:pt x="163" y="19"/>
                </a:cubicBezTo>
                <a:cubicBezTo>
                  <a:pt x="163" y="20"/>
                  <a:pt x="162" y="19"/>
                  <a:pt x="162" y="19"/>
                </a:cubicBezTo>
                <a:cubicBezTo>
                  <a:pt x="162" y="19"/>
                  <a:pt x="161" y="19"/>
                  <a:pt x="162" y="19"/>
                </a:cubicBezTo>
                <a:cubicBezTo>
                  <a:pt x="161" y="19"/>
                  <a:pt x="160" y="19"/>
                  <a:pt x="160" y="19"/>
                </a:cubicBezTo>
                <a:cubicBezTo>
                  <a:pt x="160" y="20"/>
                  <a:pt x="161" y="20"/>
                  <a:pt x="161" y="20"/>
                </a:cubicBezTo>
                <a:cubicBezTo>
                  <a:pt x="160" y="20"/>
                  <a:pt x="160" y="21"/>
                  <a:pt x="159" y="20"/>
                </a:cubicBezTo>
                <a:cubicBezTo>
                  <a:pt x="159" y="20"/>
                  <a:pt x="159" y="20"/>
                  <a:pt x="159" y="21"/>
                </a:cubicBezTo>
                <a:cubicBezTo>
                  <a:pt x="160" y="21"/>
                  <a:pt x="161" y="22"/>
                  <a:pt x="162" y="22"/>
                </a:cubicBezTo>
                <a:cubicBezTo>
                  <a:pt x="160" y="23"/>
                  <a:pt x="160" y="26"/>
                  <a:pt x="158" y="24"/>
                </a:cubicBezTo>
                <a:cubicBezTo>
                  <a:pt x="158" y="25"/>
                  <a:pt x="158" y="25"/>
                  <a:pt x="158" y="25"/>
                </a:cubicBezTo>
                <a:cubicBezTo>
                  <a:pt x="158" y="25"/>
                  <a:pt x="159" y="25"/>
                  <a:pt x="159" y="25"/>
                </a:cubicBezTo>
                <a:cubicBezTo>
                  <a:pt x="159" y="26"/>
                  <a:pt x="159" y="26"/>
                  <a:pt x="159" y="26"/>
                </a:cubicBezTo>
                <a:cubicBezTo>
                  <a:pt x="158" y="25"/>
                  <a:pt x="157" y="26"/>
                  <a:pt x="157" y="25"/>
                </a:cubicBezTo>
                <a:cubicBezTo>
                  <a:pt x="156" y="26"/>
                  <a:pt x="156" y="26"/>
                  <a:pt x="156" y="26"/>
                </a:cubicBezTo>
                <a:cubicBezTo>
                  <a:pt x="156" y="27"/>
                  <a:pt x="156" y="27"/>
                  <a:pt x="156" y="27"/>
                </a:cubicBezTo>
                <a:cubicBezTo>
                  <a:pt x="156" y="28"/>
                  <a:pt x="155" y="27"/>
                  <a:pt x="154" y="28"/>
                </a:cubicBezTo>
                <a:cubicBezTo>
                  <a:pt x="154" y="28"/>
                  <a:pt x="154" y="28"/>
                  <a:pt x="154" y="28"/>
                </a:cubicBezTo>
                <a:cubicBezTo>
                  <a:pt x="153" y="28"/>
                  <a:pt x="153" y="28"/>
                  <a:pt x="153" y="28"/>
                </a:cubicBezTo>
                <a:cubicBezTo>
                  <a:pt x="154" y="29"/>
                  <a:pt x="152" y="30"/>
                  <a:pt x="154" y="30"/>
                </a:cubicBezTo>
                <a:cubicBezTo>
                  <a:pt x="154" y="30"/>
                  <a:pt x="154" y="30"/>
                  <a:pt x="154" y="30"/>
                </a:cubicBezTo>
                <a:cubicBezTo>
                  <a:pt x="154" y="31"/>
                  <a:pt x="154" y="31"/>
                  <a:pt x="153" y="32"/>
                </a:cubicBezTo>
                <a:cubicBezTo>
                  <a:pt x="153" y="31"/>
                  <a:pt x="152" y="32"/>
                  <a:pt x="151" y="32"/>
                </a:cubicBezTo>
                <a:cubicBezTo>
                  <a:pt x="150" y="32"/>
                  <a:pt x="150" y="32"/>
                  <a:pt x="150" y="32"/>
                </a:cubicBezTo>
                <a:cubicBezTo>
                  <a:pt x="150" y="32"/>
                  <a:pt x="150" y="32"/>
                  <a:pt x="151" y="31"/>
                </a:cubicBezTo>
                <a:cubicBezTo>
                  <a:pt x="150" y="31"/>
                  <a:pt x="150" y="31"/>
                  <a:pt x="150" y="31"/>
                </a:cubicBezTo>
                <a:cubicBezTo>
                  <a:pt x="150" y="30"/>
                  <a:pt x="150" y="30"/>
                  <a:pt x="150" y="30"/>
                </a:cubicBezTo>
                <a:cubicBezTo>
                  <a:pt x="149" y="30"/>
                  <a:pt x="149" y="30"/>
                  <a:pt x="149" y="30"/>
                </a:cubicBezTo>
                <a:cubicBezTo>
                  <a:pt x="149" y="30"/>
                  <a:pt x="149" y="31"/>
                  <a:pt x="149" y="31"/>
                </a:cubicBezTo>
                <a:cubicBezTo>
                  <a:pt x="148" y="31"/>
                  <a:pt x="148" y="31"/>
                  <a:pt x="148" y="30"/>
                </a:cubicBezTo>
                <a:cubicBezTo>
                  <a:pt x="148" y="31"/>
                  <a:pt x="148" y="31"/>
                  <a:pt x="148" y="31"/>
                </a:cubicBezTo>
                <a:cubicBezTo>
                  <a:pt x="147" y="30"/>
                  <a:pt x="147" y="30"/>
                  <a:pt x="147" y="30"/>
                </a:cubicBezTo>
                <a:cubicBezTo>
                  <a:pt x="147" y="30"/>
                  <a:pt x="147" y="30"/>
                  <a:pt x="147" y="30"/>
                </a:cubicBezTo>
                <a:cubicBezTo>
                  <a:pt x="146" y="30"/>
                  <a:pt x="146" y="30"/>
                  <a:pt x="146" y="30"/>
                </a:cubicBezTo>
                <a:cubicBezTo>
                  <a:pt x="146" y="30"/>
                  <a:pt x="146" y="30"/>
                  <a:pt x="146" y="30"/>
                </a:cubicBezTo>
                <a:cubicBezTo>
                  <a:pt x="145" y="30"/>
                  <a:pt x="146" y="31"/>
                  <a:pt x="146" y="31"/>
                </a:cubicBezTo>
                <a:cubicBezTo>
                  <a:pt x="145" y="31"/>
                  <a:pt x="144" y="30"/>
                  <a:pt x="144" y="30"/>
                </a:cubicBezTo>
                <a:cubicBezTo>
                  <a:pt x="144" y="30"/>
                  <a:pt x="144" y="30"/>
                  <a:pt x="144" y="30"/>
                </a:cubicBezTo>
                <a:cubicBezTo>
                  <a:pt x="143" y="29"/>
                  <a:pt x="143" y="29"/>
                  <a:pt x="143" y="29"/>
                </a:cubicBezTo>
                <a:cubicBezTo>
                  <a:pt x="143" y="30"/>
                  <a:pt x="143" y="30"/>
                  <a:pt x="143" y="30"/>
                </a:cubicBezTo>
                <a:cubicBezTo>
                  <a:pt x="142" y="29"/>
                  <a:pt x="142" y="29"/>
                  <a:pt x="142" y="29"/>
                </a:cubicBezTo>
                <a:cubicBezTo>
                  <a:pt x="142" y="29"/>
                  <a:pt x="142" y="29"/>
                  <a:pt x="142" y="29"/>
                </a:cubicBezTo>
                <a:cubicBezTo>
                  <a:pt x="141" y="29"/>
                  <a:pt x="141" y="29"/>
                  <a:pt x="141" y="29"/>
                </a:cubicBezTo>
                <a:cubicBezTo>
                  <a:pt x="142" y="27"/>
                  <a:pt x="143" y="27"/>
                  <a:pt x="144" y="26"/>
                </a:cubicBezTo>
                <a:cubicBezTo>
                  <a:pt x="144" y="27"/>
                  <a:pt x="145" y="27"/>
                  <a:pt x="146" y="27"/>
                </a:cubicBezTo>
                <a:cubicBezTo>
                  <a:pt x="146" y="27"/>
                  <a:pt x="146" y="27"/>
                  <a:pt x="146" y="27"/>
                </a:cubicBezTo>
                <a:cubicBezTo>
                  <a:pt x="147" y="27"/>
                  <a:pt x="146" y="26"/>
                  <a:pt x="146" y="26"/>
                </a:cubicBezTo>
                <a:cubicBezTo>
                  <a:pt x="146" y="25"/>
                  <a:pt x="146" y="25"/>
                  <a:pt x="146" y="25"/>
                </a:cubicBezTo>
                <a:cubicBezTo>
                  <a:pt x="146" y="25"/>
                  <a:pt x="146" y="25"/>
                  <a:pt x="146" y="25"/>
                </a:cubicBezTo>
                <a:cubicBezTo>
                  <a:pt x="146" y="24"/>
                  <a:pt x="146" y="24"/>
                  <a:pt x="146" y="23"/>
                </a:cubicBezTo>
                <a:cubicBezTo>
                  <a:pt x="147" y="23"/>
                  <a:pt x="147" y="23"/>
                  <a:pt x="148" y="24"/>
                </a:cubicBezTo>
                <a:cubicBezTo>
                  <a:pt x="148" y="25"/>
                  <a:pt x="147" y="26"/>
                  <a:pt x="148" y="26"/>
                </a:cubicBezTo>
                <a:cubicBezTo>
                  <a:pt x="149" y="26"/>
                  <a:pt x="150" y="27"/>
                  <a:pt x="150" y="26"/>
                </a:cubicBezTo>
                <a:cubicBezTo>
                  <a:pt x="150" y="26"/>
                  <a:pt x="149" y="26"/>
                  <a:pt x="149" y="24"/>
                </a:cubicBezTo>
                <a:cubicBezTo>
                  <a:pt x="149" y="24"/>
                  <a:pt x="149" y="24"/>
                  <a:pt x="149" y="24"/>
                </a:cubicBezTo>
                <a:cubicBezTo>
                  <a:pt x="149" y="24"/>
                  <a:pt x="149" y="24"/>
                  <a:pt x="149" y="24"/>
                </a:cubicBezTo>
                <a:cubicBezTo>
                  <a:pt x="149" y="24"/>
                  <a:pt x="150" y="24"/>
                  <a:pt x="150" y="23"/>
                </a:cubicBezTo>
                <a:cubicBezTo>
                  <a:pt x="150" y="23"/>
                  <a:pt x="150" y="23"/>
                  <a:pt x="150" y="23"/>
                </a:cubicBezTo>
                <a:cubicBezTo>
                  <a:pt x="149" y="23"/>
                  <a:pt x="149" y="23"/>
                  <a:pt x="149" y="23"/>
                </a:cubicBezTo>
                <a:cubicBezTo>
                  <a:pt x="149" y="23"/>
                  <a:pt x="148" y="22"/>
                  <a:pt x="148" y="23"/>
                </a:cubicBezTo>
                <a:cubicBezTo>
                  <a:pt x="147" y="23"/>
                  <a:pt x="147" y="23"/>
                  <a:pt x="147" y="23"/>
                </a:cubicBezTo>
                <a:cubicBezTo>
                  <a:pt x="147" y="21"/>
                  <a:pt x="149" y="21"/>
                  <a:pt x="150" y="20"/>
                </a:cubicBezTo>
                <a:cubicBezTo>
                  <a:pt x="151" y="20"/>
                  <a:pt x="152" y="19"/>
                  <a:pt x="152" y="20"/>
                </a:cubicBezTo>
                <a:cubicBezTo>
                  <a:pt x="154" y="21"/>
                  <a:pt x="154" y="21"/>
                  <a:pt x="154" y="21"/>
                </a:cubicBezTo>
                <a:cubicBezTo>
                  <a:pt x="154" y="21"/>
                  <a:pt x="154" y="21"/>
                  <a:pt x="154" y="21"/>
                </a:cubicBezTo>
                <a:cubicBezTo>
                  <a:pt x="154" y="21"/>
                  <a:pt x="154" y="21"/>
                  <a:pt x="154" y="20"/>
                </a:cubicBezTo>
                <a:cubicBezTo>
                  <a:pt x="154" y="20"/>
                  <a:pt x="154" y="20"/>
                  <a:pt x="154" y="20"/>
                </a:cubicBezTo>
                <a:cubicBezTo>
                  <a:pt x="153" y="20"/>
                  <a:pt x="153" y="19"/>
                  <a:pt x="152" y="19"/>
                </a:cubicBezTo>
                <a:cubicBezTo>
                  <a:pt x="152" y="19"/>
                  <a:pt x="152" y="19"/>
                  <a:pt x="152" y="19"/>
                </a:cubicBezTo>
                <a:cubicBezTo>
                  <a:pt x="152" y="19"/>
                  <a:pt x="153" y="19"/>
                  <a:pt x="153" y="19"/>
                </a:cubicBezTo>
                <a:cubicBezTo>
                  <a:pt x="153" y="18"/>
                  <a:pt x="153" y="17"/>
                  <a:pt x="153" y="16"/>
                </a:cubicBezTo>
                <a:cubicBezTo>
                  <a:pt x="153" y="16"/>
                  <a:pt x="153" y="15"/>
                  <a:pt x="153" y="15"/>
                </a:cubicBezTo>
                <a:cubicBezTo>
                  <a:pt x="153" y="14"/>
                  <a:pt x="153" y="15"/>
                  <a:pt x="153" y="15"/>
                </a:cubicBezTo>
                <a:cubicBezTo>
                  <a:pt x="153" y="14"/>
                  <a:pt x="153" y="13"/>
                  <a:pt x="154" y="12"/>
                </a:cubicBezTo>
                <a:cubicBezTo>
                  <a:pt x="155" y="13"/>
                  <a:pt x="156" y="13"/>
                  <a:pt x="156" y="15"/>
                </a:cubicBezTo>
                <a:cubicBezTo>
                  <a:pt x="157" y="15"/>
                  <a:pt x="156" y="16"/>
                  <a:pt x="157" y="16"/>
                </a:cubicBezTo>
                <a:cubicBezTo>
                  <a:pt x="158" y="16"/>
                  <a:pt x="157" y="15"/>
                  <a:pt x="157" y="15"/>
                </a:cubicBezTo>
                <a:cubicBezTo>
                  <a:pt x="157" y="14"/>
                  <a:pt x="157" y="14"/>
                  <a:pt x="157" y="14"/>
                </a:cubicBezTo>
                <a:cubicBezTo>
                  <a:pt x="159" y="14"/>
                  <a:pt x="161" y="14"/>
                  <a:pt x="162" y="13"/>
                </a:cubicBezTo>
                <a:cubicBezTo>
                  <a:pt x="163" y="12"/>
                  <a:pt x="164" y="14"/>
                  <a:pt x="165" y="13"/>
                </a:cubicBezTo>
                <a:cubicBezTo>
                  <a:pt x="164" y="12"/>
                  <a:pt x="164" y="12"/>
                  <a:pt x="163" y="12"/>
                </a:cubicBezTo>
                <a:cubicBezTo>
                  <a:pt x="164" y="11"/>
                  <a:pt x="164" y="11"/>
                  <a:pt x="164" y="11"/>
                </a:cubicBezTo>
                <a:cubicBezTo>
                  <a:pt x="162" y="11"/>
                  <a:pt x="162" y="13"/>
                  <a:pt x="160" y="13"/>
                </a:cubicBezTo>
                <a:cubicBezTo>
                  <a:pt x="158" y="12"/>
                  <a:pt x="158" y="12"/>
                  <a:pt x="158" y="12"/>
                </a:cubicBezTo>
                <a:cubicBezTo>
                  <a:pt x="159" y="12"/>
                  <a:pt x="159" y="12"/>
                  <a:pt x="159" y="12"/>
                </a:cubicBezTo>
                <a:cubicBezTo>
                  <a:pt x="158" y="10"/>
                  <a:pt x="156" y="14"/>
                  <a:pt x="155" y="11"/>
                </a:cubicBezTo>
                <a:cubicBezTo>
                  <a:pt x="156" y="10"/>
                  <a:pt x="156" y="10"/>
                  <a:pt x="156" y="10"/>
                </a:cubicBezTo>
                <a:cubicBezTo>
                  <a:pt x="155" y="9"/>
                  <a:pt x="154" y="12"/>
                  <a:pt x="153" y="10"/>
                </a:cubicBezTo>
                <a:cubicBezTo>
                  <a:pt x="153" y="9"/>
                  <a:pt x="153" y="9"/>
                  <a:pt x="153" y="9"/>
                </a:cubicBezTo>
                <a:cubicBezTo>
                  <a:pt x="154" y="8"/>
                  <a:pt x="156" y="10"/>
                  <a:pt x="157" y="8"/>
                </a:cubicBezTo>
                <a:cubicBezTo>
                  <a:pt x="157" y="8"/>
                  <a:pt x="156" y="9"/>
                  <a:pt x="156" y="8"/>
                </a:cubicBezTo>
                <a:cubicBezTo>
                  <a:pt x="155" y="8"/>
                  <a:pt x="154" y="8"/>
                  <a:pt x="153" y="8"/>
                </a:cubicBezTo>
                <a:cubicBezTo>
                  <a:pt x="154" y="7"/>
                  <a:pt x="154" y="7"/>
                  <a:pt x="154" y="7"/>
                </a:cubicBezTo>
                <a:cubicBezTo>
                  <a:pt x="154" y="7"/>
                  <a:pt x="154" y="7"/>
                  <a:pt x="154" y="7"/>
                </a:cubicBezTo>
                <a:cubicBezTo>
                  <a:pt x="155" y="6"/>
                  <a:pt x="155" y="6"/>
                  <a:pt x="155" y="6"/>
                </a:cubicBezTo>
                <a:cubicBezTo>
                  <a:pt x="154" y="6"/>
                  <a:pt x="154" y="6"/>
                  <a:pt x="154" y="6"/>
                </a:cubicBezTo>
                <a:cubicBezTo>
                  <a:pt x="154" y="5"/>
                  <a:pt x="155" y="5"/>
                  <a:pt x="154" y="5"/>
                </a:cubicBezTo>
                <a:cubicBezTo>
                  <a:pt x="153" y="5"/>
                  <a:pt x="153" y="5"/>
                  <a:pt x="153" y="5"/>
                </a:cubicBezTo>
                <a:cubicBezTo>
                  <a:pt x="153" y="4"/>
                  <a:pt x="154" y="4"/>
                  <a:pt x="155" y="4"/>
                </a:cubicBezTo>
                <a:cubicBezTo>
                  <a:pt x="156" y="4"/>
                  <a:pt x="156" y="4"/>
                  <a:pt x="156" y="4"/>
                </a:cubicBezTo>
                <a:cubicBezTo>
                  <a:pt x="156" y="4"/>
                  <a:pt x="156" y="4"/>
                  <a:pt x="156" y="4"/>
                </a:cubicBezTo>
                <a:cubicBezTo>
                  <a:pt x="157" y="4"/>
                  <a:pt x="157" y="3"/>
                  <a:pt x="157" y="3"/>
                </a:cubicBezTo>
                <a:cubicBezTo>
                  <a:pt x="158" y="4"/>
                  <a:pt x="158" y="4"/>
                  <a:pt x="158" y="4"/>
                </a:cubicBezTo>
                <a:cubicBezTo>
                  <a:pt x="159" y="5"/>
                  <a:pt x="158" y="3"/>
                  <a:pt x="159" y="4"/>
                </a:cubicBezTo>
                <a:cubicBezTo>
                  <a:pt x="159" y="4"/>
                  <a:pt x="159" y="4"/>
                  <a:pt x="159" y="5"/>
                </a:cubicBezTo>
                <a:cubicBezTo>
                  <a:pt x="159" y="5"/>
                  <a:pt x="159" y="5"/>
                  <a:pt x="159" y="5"/>
                </a:cubicBezTo>
                <a:cubicBezTo>
                  <a:pt x="159" y="5"/>
                  <a:pt x="159" y="5"/>
                  <a:pt x="159" y="5"/>
                </a:cubicBezTo>
                <a:cubicBezTo>
                  <a:pt x="160" y="5"/>
                  <a:pt x="160" y="5"/>
                  <a:pt x="160" y="5"/>
                </a:cubicBezTo>
                <a:cubicBezTo>
                  <a:pt x="161" y="4"/>
                  <a:pt x="159" y="4"/>
                  <a:pt x="159" y="3"/>
                </a:cubicBezTo>
                <a:cubicBezTo>
                  <a:pt x="160" y="3"/>
                  <a:pt x="161" y="3"/>
                  <a:pt x="160" y="2"/>
                </a:cubicBezTo>
                <a:cubicBezTo>
                  <a:pt x="162" y="1"/>
                  <a:pt x="161" y="6"/>
                  <a:pt x="163" y="3"/>
                </a:cubicBezTo>
                <a:cubicBezTo>
                  <a:pt x="163" y="2"/>
                  <a:pt x="163" y="2"/>
                  <a:pt x="163" y="2"/>
                </a:cubicBezTo>
                <a:cubicBezTo>
                  <a:pt x="164" y="2"/>
                  <a:pt x="164" y="3"/>
                  <a:pt x="164" y="3"/>
                </a:cubicBezTo>
                <a:cubicBezTo>
                  <a:pt x="165" y="2"/>
                  <a:pt x="164" y="2"/>
                  <a:pt x="164" y="1"/>
                </a:cubicBezTo>
                <a:cubicBezTo>
                  <a:pt x="165" y="1"/>
                  <a:pt x="164" y="3"/>
                  <a:pt x="165" y="3"/>
                </a:cubicBezTo>
                <a:cubicBezTo>
                  <a:pt x="165" y="3"/>
                  <a:pt x="165" y="2"/>
                  <a:pt x="165" y="1"/>
                </a:cubicBezTo>
                <a:cubicBezTo>
                  <a:pt x="165" y="1"/>
                  <a:pt x="165" y="1"/>
                  <a:pt x="165" y="1"/>
                </a:cubicBezTo>
                <a:cubicBezTo>
                  <a:pt x="166" y="1"/>
                  <a:pt x="166" y="2"/>
                  <a:pt x="167" y="3"/>
                </a:cubicBezTo>
                <a:cubicBezTo>
                  <a:pt x="168" y="2"/>
                  <a:pt x="166" y="1"/>
                  <a:pt x="167" y="0"/>
                </a:cubicBezTo>
                <a:cubicBezTo>
                  <a:pt x="168" y="1"/>
                  <a:pt x="168" y="1"/>
                  <a:pt x="169" y="1"/>
                </a:cubicBezTo>
                <a:close/>
                <a:moveTo>
                  <a:pt x="150" y="5"/>
                </a:moveTo>
                <a:cubicBezTo>
                  <a:pt x="150" y="5"/>
                  <a:pt x="150" y="5"/>
                  <a:pt x="150" y="5"/>
                </a:cubicBezTo>
                <a:cubicBezTo>
                  <a:pt x="153" y="6"/>
                  <a:pt x="149" y="9"/>
                  <a:pt x="151" y="11"/>
                </a:cubicBezTo>
                <a:cubicBezTo>
                  <a:pt x="151" y="11"/>
                  <a:pt x="151" y="10"/>
                  <a:pt x="152" y="11"/>
                </a:cubicBezTo>
                <a:cubicBezTo>
                  <a:pt x="152" y="11"/>
                  <a:pt x="151" y="12"/>
                  <a:pt x="152" y="13"/>
                </a:cubicBezTo>
                <a:cubicBezTo>
                  <a:pt x="152" y="12"/>
                  <a:pt x="152" y="12"/>
                  <a:pt x="152" y="11"/>
                </a:cubicBezTo>
                <a:cubicBezTo>
                  <a:pt x="153" y="11"/>
                  <a:pt x="153" y="11"/>
                  <a:pt x="153" y="11"/>
                </a:cubicBezTo>
                <a:cubicBezTo>
                  <a:pt x="152" y="13"/>
                  <a:pt x="153" y="15"/>
                  <a:pt x="151" y="15"/>
                </a:cubicBezTo>
                <a:cubicBezTo>
                  <a:pt x="151" y="15"/>
                  <a:pt x="151" y="15"/>
                  <a:pt x="151" y="15"/>
                </a:cubicBezTo>
                <a:cubicBezTo>
                  <a:pt x="151" y="15"/>
                  <a:pt x="151" y="15"/>
                  <a:pt x="151" y="15"/>
                </a:cubicBezTo>
                <a:cubicBezTo>
                  <a:pt x="152" y="16"/>
                  <a:pt x="152" y="16"/>
                  <a:pt x="152" y="17"/>
                </a:cubicBezTo>
                <a:cubicBezTo>
                  <a:pt x="152" y="18"/>
                  <a:pt x="150" y="17"/>
                  <a:pt x="151" y="19"/>
                </a:cubicBezTo>
                <a:cubicBezTo>
                  <a:pt x="150" y="19"/>
                  <a:pt x="150" y="19"/>
                  <a:pt x="150" y="19"/>
                </a:cubicBezTo>
                <a:cubicBezTo>
                  <a:pt x="151" y="18"/>
                  <a:pt x="151" y="18"/>
                  <a:pt x="151" y="18"/>
                </a:cubicBezTo>
                <a:cubicBezTo>
                  <a:pt x="151" y="18"/>
                  <a:pt x="150" y="18"/>
                  <a:pt x="150" y="18"/>
                </a:cubicBezTo>
                <a:cubicBezTo>
                  <a:pt x="150" y="18"/>
                  <a:pt x="150" y="18"/>
                  <a:pt x="150" y="18"/>
                </a:cubicBezTo>
                <a:cubicBezTo>
                  <a:pt x="150" y="18"/>
                  <a:pt x="150" y="18"/>
                  <a:pt x="150" y="18"/>
                </a:cubicBezTo>
                <a:cubicBezTo>
                  <a:pt x="149" y="19"/>
                  <a:pt x="149" y="19"/>
                  <a:pt x="148" y="20"/>
                </a:cubicBezTo>
                <a:cubicBezTo>
                  <a:pt x="148" y="20"/>
                  <a:pt x="148" y="20"/>
                  <a:pt x="148" y="20"/>
                </a:cubicBezTo>
                <a:cubicBezTo>
                  <a:pt x="147" y="21"/>
                  <a:pt x="147" y="21"/>
                  <a:pt x="147" y="21"/>
                </a:cubicBezTo>
                <a:cubicBezTo>
                  <a:pt x="147" y="20"/>
                  <a:pt x="147" y="20"/>
                  <a:pt x="147" y="20"/>
                </a:cubicBezTo>
                <a:cubicBezTo>
                  <a:pt x="147" y="21"/>
                  <a:pt x="146" y="21"/>
                  <a:pt x="146" y="22"/>
                </a:cubicBezTo>
                <a:cubicBezTo>
                  <a:pt x="145" y="21"/>
                  <a:pt x="145" y="21"/>
                  <a:pt x="145" y="21"/>
                </a:cubicBezTo>
                <a:cubicBezTo>
                  <a:pt x="145" y="21"/>
                  <a:pt x="145" y="21"/>
                  <a:pt x="145" y="21"/>
                </a:cubicBezTo>
                <a:cubicBezTo>
                  <a:pt x="145" y="21"/>
                  <a:pt x="145" y="21"/>
                  <a:pt x="145" y="21"/>
                </a:cubicBezTo>
                <a:cubicBezTo>
                  <a:pt x="145" y="21"/>
                  <a:pt x="144" y="21"/>
                  <a:pt x="144" y="21"/>
                </a:cubicBezTo>
                <a:cubicBezTo>
                  <a:pt x="144" y="21"/>
                  <a:pt x="143" y="21"/>
                  <a:pt x="143" y="20"/>
                </a:cubicBezTo>
                <a:cubicBezTo>
                  <a:pt x="143" y="20"/>
                  <a:pt x="143" y="20"/>
                  <a:pt x="143" y="19"/>
                </a:cubicBezTo>
                <a:cubicBezTo>
                  <a:pt x="143" y="19"/>
                  <a:pt x="143" y="19"/>
                  <a:pt x="143" y="19"/>
                </a:cubicBezTo>
                <a:cubicBezTo>
                  <a:pt x="143" y="19"/>
                  <a:pt x="143" y="19"/>
                  <a:pt x="143" y="19"/>
                </a:cubicBezTo>
                <a:cubicBezTo>
                  <a:pt x="143" y="18"/>
                  <a:pt x="143" y="18"/>
                  <a:pt x="143" y="17"/>
                </a:cubicBezTo>
                <a:cubicBezTo>
                  <a:pt x="143" y="16"/>
                  <a:pt x="144" y="17"/>
                  <a:pt x="144" y="16"/>
                </a:cubicBezTo>
                <a:cubicBezTo>
                  <a:pt x="145" y="17"/>
                  <a:pt x="145" y="17"/>
                  <a:pt x="145" y="17"/>
                </a:cubicBezTo>
                <a:cubicBezTo>
                  <a:pt x="145" y="16"/>
                  <a:pt x="145" y="16"/>
                  <a:pt x="145" y="16"/>
                </a:cubicBezTo>
                <a:cubicBezTo>
                  <a:pt x="146" y="17"/>
                  <a:pt x="146" y="17"/>
                  <a:pt x="146" y="17"/>
                </a:cubicBezTo>
                <a:cubicBezTo>
                  <a:pt x="146" y="16"/>
                  <a:pt x="146" y="16"/>
                  <a:pt x="146" y="16"/>
                </a:cubicBezTo>
                <a:cubicBezTo>
                  <a:pt x="145" y="16"/>
                  <a:pt x="145" y="15"/>
                  <a:pt x="144" y="15"/>
                </a:cubicBezTo>
                <a:cubicBezTo>
                  <a:pt x="144" y="15"/>
                  <a:pt x="144" y="15"/>
                  <a:pt x="144" y="15"/>
                </a:cubicBezTo>
                <a:cubicBezTo>
                  <a:pt x="144" y="15"/>
                  <a:pt x="144" y="15"/>
                  <a:pt x="143" y="15"/>
                </a:cubicBezTo>
                <a:cubicBezTo>
                  <a:pt x="143" y="14"/>
                  <a:pt x="144" y="14"/>
                  <a:pt x="144" y="13"/>
                </a:cubicBezTo>
                <a:cubicBezTo>
                  <a:pt x="144" y="13"/>
                  <a:pt x="145" y="12"/>
                  <a:pt x="145" y="11"/>
                </a:cubicBezTo>
                <a:cubicBezTo>
                  <a:pt x="145" y="12"/>
                  <a:pt x="146" y="12"/>
                  <a:pt x="147" y="12"/>
                </a:cubicBezTo>
                <a:cubicBezTo>
                  <a:pt x="147" y="12"/>
                  <a:pt x="147" y="12"/>
                  <a:pt x="147" y="11"/>
                </a:cubicBezTo>
                <a:cubicBezTo>
                  <a:pt x="146" y="11"/>
                  <a:pt x="146" y="10"/>
                  <a:pt x="145" y="10"/>
                </a:cubicBezTo>
                <a:cubicBezTo>
                  <a:pt x="145" y="9"/>
                  <a:pt x="145" y="9"/>
                  <a:pt x="145" y="9"/>
                </a:cubicBezTo>
                <a:cubicBezTo>
                  <a:pt x="146" y="10"/>
                  <a:pt x="147" y="9"/>
                  <a:pt x="148" y="9"/>
                </a:cubicBezTo>
                <a:cubicBezTo>
                  <a:pt x="148" y="8"/>
                  <a:pt x="147" y="8"/>
                  <a:pt x="148" y="7"/>
                </a:cubicBezTo>
                <a:cubicBezTo>
                  <a:pt x="148" y="7"/>
                  <a:pt x="148" y="7"/>
                  <a:pt x="149" y="7"/>
                </a:cubicBezTo>
                <a:cubicBezTo>
                  <a:pt x="149" y="7"/>
                  <a:pt x="149" y="7"/>
                  <a:pt x="149" y="7"/>
                </a:cubicBezTo>
                <a:cubicBezTo>
                  <a:pt x="149" y="7"/>
                  <a:pt x="149" y="7"/>
                  <a:pt x="150" y="7"/>
                </a:cubicBezTo>
                <a:cubicBezTo>
                  <a:pt x="150" y="7"/>
                  <a:pt x="150" y="7"/>
                  <a:pt x="150" y="7"/>
                </a:cubicBezTo>
                <a:cubicBezTo>
                  <a:pt x="150" y="6"/>
                  <a:pt x="150" y="5"/>
                  <a:pt x="149" y="6"/>
                </a:cubicBezTo>
                <a:cubicBezTo>
                  <a:pt x="149" y="5"/>
                  <a:pt x="149" y="5"/>
                  <a:pt x="149" y="5"/>
                </a:cubicBezTo>
                <a:cubicBezTo>
                  <a:pt x="149" y="5"/>
                  <a:pt x="149" y="5"/>
                  <a:pt x="150" y="5"/>
                </a:cubicBezTo>
                <a:close/>
                <a:moveTo>
                  <a:pt x="155" y="6"/>
                </a:moveTo>
                <a:cubicBezTo>
                  <a:pt x="156" y="6"/>
                  <a:pt x="156" y="6"/>
                  <a:pt x="156" y="6"/>
                </a:cubicBezTo>
                <a:cubicBezTo>
                  <a:pt x="155" y="6"/>
                  <a:pt x="155" y="6"/>
                  <a:pt x="155" y="6"/>
                </a:cubicBezTo>
                <a:close/>
                <a:moveTo>
                  <a:pt x="142" y="10"/>
                </a:moveTo>
                <a:cubicBezTo>
                  <a:pt x="141" y="10"/>
                  <a:pt x="141" y="11"/>
                  <a:pt x="141" y="11"/>
                </a:cubicBezTo>
                <a:cubicBezTo>
                  <a:pt x="141" y="11"/>
                  <a:pt x="141" y="11"/>
                  <a:pt x="141" y="10"/>
                </a:cubicBezTo>
                <a:cubicBezTo>
                  <a:pt x="141" y="10"/>
                  <a:pt x="142" y="10"/>
                  <a:pt x="142" y="10"/>
                </a:cubicBezTo>
                <a:close/>
                <a:moveTo>
                  <a:pt x="133" y="12"/>
                </a:moveTo>
                <a:cubicBezTo>
                  <a:pt x="134" y="11"/>
                  <a:pt x="134" y="11"/>
                  <a:pt x="135" y="11"/>
                </a:cubicBezTo>
                <a:cubicBezTo>
                  <a:pt x="135" y="12"/>
                  <a:pt x="135" y="12"/>
                  <a:pt x="135" y="13"/>
                </a:cubicBezTo>
                <a:cubicBezTo>
                  <a:pt x="135" y="14"/>
                  <a:pt x="135" y="14"/>
                  <a:pt x="135" y="14"/>
                </a:cubicBezTo>
                <a:cubicBezTo>
                  <a:pt x="135" y="14"/>
                  <a:pt x="136" y="12"/>
                  <a:pt x="136" y="14"/>
                </a:cubicBezTo>
                <a:cubicBezTo>
                  <a:pt x="135" y="15"/>
                  <a:pt x="138" y="15"/>
                  <a:pt x="137" y="16"/>
                </a:cubicBezTo>
                <a:cubicBezTo>
                  <a:pt x="135" y="17"/>
                  <a:pt x="136" y="21"/>
                  <a:pt x="133" y="20"/>
                </a:cubicBezTo>
                <a:cubicBezTo>
                  <a:pt x="135" y="19"/>
                  <a:pt x="133" y="17"/>
                  <a:pt x="132" y="16"/>
                </a:cubicBezTo>
                <a:cubicBezTo>
                  <a:pt x="131" y="16"/>
                  <a:pt x="131" y="16"/>
                  <a:pt x="131" y="16"/>
                </a:cubicBezTo>
                <a:cubicBezTo>
                  <a:pt x="131" y="16"/>
                  <a:pt x="131" y="15"/>
                  <a:pt x="131" y="15"/>
                </a:cubicBezTo>
                <a:cubicBezTo>
                  <a:pt x="132" y="15"/>
                  <a:pt x="132" y="16"/>
                  <a:pt x="132" y="16"/>
                </a:cubicBezTo>
                <a:cubicBezTo>
                  <a:pt x="133" y="15"/>
                  <a:pt x="133" y="15"/>
                  <a:pt x="133" y="15"/>
                </a:cubicBezTo>
                <a:cubicBezTo>
                  <a:pt x="133" y="15"/>
                  <a:pt x="133" y="15"/>
                  <a:pt x="133" y="15"/>
                </a:cubicBezTo>
                <a:cubicBezTo>
                  <a:pt x="133" y="14"/>
                  <a:pt x="133" y="14"/>
                  <a:pt x="133" y="13"/>
                </a:cubicBezTo>
                <a:cubicBezTo>
                  <a:pt x="133" y="13"/>
                  <a:pt x="133" y="13"/>
                  <a:pt x="133" y="13"/>
                </a:cubicBezTo>
                <a:cubicBezTo>
                  <a:pt x="132" y="14"/>
                  <a:pt x="132" y="14"/>
                  <a:pt x="132" y="14"/>
                </a:cubicBezTo>
                <a:cubicBezTo>
                  <a:pt x="133" y="13"/>
                  <a:pt x="133" y="13"/>
                  <a:pt x="133" y="13"/>
                </a:cubicBezTo>
                <a:cubicBezTo>
                  <a:pt x="133" y="13"/>
                  <a:pt x="133" y="12"/>
                  <a:pt x="132" y="12"/>
                </a:cubicBezTo>
                <a:cubicBezTo>
                  <a:pt x="132" y="12"/>
                  <a:pt x="133" y="11"/>
                  <a:pt x="133" y="12"/>
                </a:cubicBezTo>
                <a:close/>
                <a:moveTo>
                  <a:pt x="126" y="12"/>
                </a:moveTo>
                <a:cubicBezTo>
                  <a:pt x="126" y="13"/>
                  <a:pt x="126" y="14"/>
                  <a:pt x="125" y="15"/>
                </a:cubicBezTo>
                <a:cubicBezTo>
                  <a:pt x="124" y="15"/>
                  <a:pt x="124" y="14"/>
                  <a:pt x="124" y="14"/>
                </a:cubicBezTo>
                <a:cubicBezTo>
                  <a:pt x="124" y="14"/>
                  <a:pt x="124" y="14"/>
                  <a:pt x="124" y="14"/>
                </a:cubicBezTo>
                <a:cubicBezTo>
                  <a:pt x="123" y="13"/>
                  <a:pt x="123" y="13"/>
                  <a:pt x="122" y="13"/>
                </a:cubicBezTo>
                <a:cubicBezTo>
                  <a:pt x="123" y="12"/>
                  <a:pt x="125" y="13"/>
                  <a:pt x="126" y="12"/>
                </a:cubicBezTo>
                <a:close/>
                <a:moveTo>
                  <a:pt x="120" y="15"/>
                </a:moveTo>
                <a:cubicBezTo>
                  <a:pt x="119" y="15"/>
                  <a:pt x="119" y="15"/>
                  <a:pt x="119" y="15"/>
                </a:cubicBezTo>
                <a:cubicBezTo>
                  <a:pt x="119" y="15"/>
                  <a:pt x="119" y="14"/>
                  <a:pt x="119" y="14"/>
                </a:cubicBezTo>
                <a:cubicBezTo>
                  <a:pt x="120" y="14"/>
                  <a:pt x="120" y="14"/>
                  <a:pt x="120" y="14"/>
                </a:cubicBezTo>
                <a:cubicBezTo>
                  <a:pt x="120" y="15"/>
                  <a:pt x="120" y="15"/>
                  <a:pt x="120" y="15"/>
                </a:cubicBezTo>
                <a:close/>
                <a:moveTo>
                  <a:pt x="124" y="15"/>
                </a:moveTo>
                <a:cubicBezTo>
                  <a:pt x="124" y="16"/>
                  <a:pt x="122" y="16"/>
                  <a:pt x="123" y="17"/>
                </a:cubicBezTo>
                <a:cubicBezTo>
                  <a:pt x="122" y="18"/>
                  <a:pt x="121" y="18"/>
                  <a:pt x="120" y="18"/>
                </a:cubicBezTo>
                <a:cubicBezTo>
                  <a:pt x="120" y="18"/>
                  <a:pt x="120" y="17"/>
                  <a:pt x="119" y="17"/>
                </a:cubicBezTo>
                <a:cubicBezTo>
                  <a:pt x="120" y="16"/>
                  <a:pt x="120" y="15"/>
                  <a:pt x="121" y="15"/>
                </a:cubicBezTo>
                <a:cubicBezTo>
                  <a:pt x="122" y="15"/>
                  <a:pt x="123" y="15"/>
                  <a:pt x="124" y="15"/>
                </a:cubicBezTo>
                <a:close/>
                <a:moveTo>
                  <a:pt x="115" y="16"/>
                </a:moveTo>
                <a:cubicBezTo>
                  <a:pt x="115" y="16"/>
                  <a:pt x="115" y="16"/>
                  <a:pt x="115" y="16"/>
                </a:cubicBezTo>
                <a:cubicBezTo>
                  <a:pt x="115" y="15"/>
                  <a:pt x="115" y="15"/>
                  <a:pt x="115" y="15"/>
                </a:cubicBezTo>
                <a:cubicBezTo>
                  <a:pt x="116" y="15"/>
                  <a:pt x="116" y="15"/>
                  <a:pt x="116" y="15"/>
                </a:cubicBezTo>
                <a:cubicBezTo>
                  <a:pt x="117" y="17"/>
                  <a:pt x="114" y="16"/>
                  <a:pt x="115" y="18"/>
                </a:cubicBezTo>
                <a:cubicBezTo>
                  <a:pt x="114" y="20"/>
                  <a:pt x="112" y="18"/>
                  <a:pt x="111" y="21"/>
                </a:cubicBezTo>
                <a:cubicBezTo>
                  <a:pt x="110" y="19"/>
                  <a:pt x="114" y="18"/>
                  <a:pt x="111" y="18"/>
                </a:cubicBezTo>
                <a:cubicBezTo>
                  <a:pt x="109" y="20"/>
                  <a:pt x="109" y="20"/>
                  <a:pt x="109" y="20"/>
                </a:cubicBezTo>
                <a:cubicBezTo>
                  <a:pt x="109" y="20"/>
                  <a:pt x="109" y="20"/>
                  <a:pt x="109" y="20"/>
                </a:cubicBezTo>
                <a:cubicBezTo>
                  <a:pt x="108" y="20"/>
                  <a:pt x="108" y="21"/>
                  <a:pt x="107" y="21"/>
                </a:cubicBezTo>
                <a:cubicBezTo>
                  <a:pt x="107" y="20"/>
                  <a:pt x="108" y="20"/>
                  <a:pt x="107" y="19"/>
                </a:cubicBezTo>
                <a:cubicBezTo>
                  <a:pt x="106" y="20"/>
                  <a:pt x="106" y="20"/>
                  <a:pt x="106" y="20"/>
                </a:cubicBezTo>
                <a:cubicBezTo>
                  <a:pt x="106" y="20"/>
                  <a:pt x="106" y="20"/>
                  <a:pt x="106" y="19"/>
                </a:cubicBezTo>
                <a:cubicBezTo>
                  <a:pt x="105" y="20"/>
                  <a:pt x="105" y="20"/>
                  <a:pt x="105" y="20"/>
                </a:cubicBezTo>
                <a:cubicBezTo>
                  <a:pt x="105" y="19"/>
                  <a:pt x="106" y="19"/>
                  <a:pt x="106" y="18"/>
                </a:cubicBezTo>
                <a:cubicBezTo>
                  <a:pt x="108" y="18"/>
                  <a:pt x="108" y="17"/>
                  <a:pt x="109" y="17"/>
                </a:cubicBezTo>
                <a:cubicBezTo>
                  <a:pt x="110" y="16"/>
                  <a:pt x="112" y="16"/>
                  <a:pt x="112" y="15"/>
                </a:cubicBezTo>
                <a:cubicBezTo>
                  <a:pt x="113" y="15"/>
                  <a:pt x="115" y="15"/>
                  <a:pt x="115" y="16"/>
                </a:cubicBezTo>
                <a:close/>
                <a:moveTo>
                  <a:pt x="140" y="19"/>
                </a:moveTo>
                <a:cubicBezTo>
                  <a:pt x="140" y="21"/>
                  <a:pt x="140" y="21"/>
                  <a:pt x="140" y="21"/>
                </a:cubicBezTo>
                <a:cubicBezTo>
                  <a:pt x="139" y="21"/>
                  <a:pt x="137" y="21"/>
                  <a:pt x="137" y="19"/>
                </a:cubicBezTo>
                <a:cubicBezTo>
                  <a:pt x="137" y="19"/>
                  <a:pt x="138" y="19"/>
                  <a:pt x="138" y="19"/>
                </a:cubicBezTo>
                <a:cubicBezTo>
                  <a:pt x="137" y="18"/>
                  <a:pt x="138" y="17"/>
                  <a:pt x="139" y="16"/>
                </a:cubicBezTo>
                <a:cubicBezTo>
                  <a:pt x="140" y="16"/>
                  <a:pt x="139" y="18"/>
                  <a:pt x="140" y="19"/>
                </a:cubicBezTo>
                <a:close/>
                <a:moveTo>
                  <a:pt x="127" y="21"/>
                </a:moveTo>
                <a:cubicBezTo>
                  <a:pt x="127" y="21"/>
                  <a:pt x="127" y="21"/>
                  <a:pt x="127" y="21"/>
                </a:cubicBezTo>
                <a:cubicBezTo>
                  <a:pt x="127" y="20"/>
                  <a:pt x="128" y="19"/>
                  <a:pt x="128" y="18"/>
                </a:cubicBezTo>
                <a:cubicBezTo>
                  <a:pt x="128" y="19"/>
                  <a:pt x="128" y="20"/>
                  <a:pt x="127" y="21"/>
                </a:cubicBezTo>
                <a:close/>
                <a:moveTo>
                  <a:pt x="132" y="19"/>
                </a:moveTo>
                <a:cubicBezTo>
                  <a:pt x="132" y="20"/>
                  <a:pt x="132" y="20"/>
                  <a:pt x="132" y="20"/>
                </a:cubicBezTo>
                <a:cubicBezTo>
                  <a:pt x="132" y="20"/>
                  <a:pt x="131" y="19"/>
                  <a:pt x="131" y="19"/>
                </a:cubicBezTo>
                <a:cubicBezTo>
                  <a:pt x="131" y="19"/>
                  <a:pt x="132" y="19"/>
                  <a:pt x="132" y="19"/>
                </a:cubicBezTo>
                <a:close/>
                <a:moveTo>
                  <a:pt x="163" y="20"/>
                </a:moveTo>
                <a:cubicBezTo>
                  <a:pt x="163" y="21"/>
                  <a:pt x="163" y="21"/>
                  <a:pt x="163" y="21"/>
                </a:cubicBezTo>
                <a:cubicBezTo>
                  <a:pt x="162" y="21"/>
                  <a:pt x="162" y="21"/>
                  <a:pt x="162" y="21"/>
                </a:cubicBezTo>
                <a:cubicBezTo>
                  <a:pt x="162" y="20"/>
                  <a:pt x="162" y="20"/>
                  <a:pt x="162" y="20"/>
                </a:cubicBezTo>
                <a:cubicBezTo>
                  <a:pt x="162" y="21"/>
                  <a:pt x="162" y="20"/>
                  <a:pt x="163" y="20"/>
                </a:cubicBezTo>
                <a:close/>
                <a:moveTo>
                  <a:pt x="115" y="21"/>
                </a:moveTo>
                <a:cubicBezTo>
                  <a:pt x="114" y="22"/>
                  <a:pt x="114" y="22"/>
                  <a:pt x="114" y="22"/>
                </a:cubicBezTo>
                <a:cubicBezTo>
                  <a:pt x="116" y="22"/>
                  <a:pt x="116" y="23"/>
                  <a:pt x="116" y="24"/>
                </a:cubicBezTo>
                <a:cubicBezTo>
                  <a:pt x="115" y="24"/>
                  <a:pt x="115" y="24"/>
                  <a:pt x="115" y="24"/>
                </a:cubicBezTo>
                <a:cubicBezTo>
                  <a:pt x="117" y="25"/>
                  <a:pt x="115" y="26"/>
                  <a:pt x="116" y="26"/>
                </a:cubicBezTo>
                <a:cubicBezTo>
                  <a:pt x="117" y="26"/>
                  <a:pt x="118" y="27"/>
                  <a:pt x="118" y="26"/>
                </a:cubicBezTo>
                <a:cubicBezTo>
                  <a:pt x="118" y="25"/>
                  <a:pt x="119" y="25"/>
                  <a:pt x="119" y="24"/>
                </a:cubicBezTo>
                <a:cubicBezTo>
                  <a:pt x="119" y="23"/>
                  <a:pt x="119" y="23"/>
                  <a:pt x="119" y="22"/>
                </a:cubicBezTo>
                <a:cubicBezTo>
                  <a:pt x="120" y="22"/>
                  <a:pt x="120" y="22"/>
                  <a:pt x="121" y="21"/>
                </a:cubicBezTo>
                <a:cubicBezTo>
                  <a:pt x="121" y="22"/>
                  <a:pt x="120" y="23"/>
                  <a:pt x="121" y="23"/>
                </a:cubicBezTo>
                <a:cubicBezTo>
                  <a:pt x="121" y="24"/>
                  <a:pt x="120" y="24"/>
                  <a:pt x="120" y="24"/>
                </a:cubicBezTo>
                <a:cubicBezTo>
                  <a:pt x="120" y="25"/>
                  <a:pt x="120" y="25"/>
                  <a:pt x="121" y="25"/>
                </a:cubicBezTo>
                <a:cubicBezTo>
                  <a:pt x="120" y="26"/>
                  <a:pt x="120" y="26"/>
                  <a:pt x="120" y="26"/>
                </a:cubicBezTo>
                <a:cubicBezTo>
                  <a:pt x="120" y="26"/>
                  <a:pt x="121" y="25"/>
                  <a:pt x="121" y="26"/>
                </a:cubicBezTo>
                <a:cubicBezTo>
                  <a:pt x="121" y="26"/>
                  <a:pt x="121" y="26"/>
                  <a:pt x="121" y="26"/>
                </a:cubicBezTo>
                <a:cubicBezTo>
                  <a:pt x="121" y="26"/>
                  <a:pt x="121" y="26"/>
                  <a:pt x="121" y="26"/>
                </a:cubicBezTo>
                <a:cubicBezTo>
                  <a:pt x="122" y="26"/>
                  <a:pt x="122" y="26"/>
                  <a:pt x="122" y="25"/>
                </a:cubicBezTo>
                <a:cubicBezTo>
                  <a:pt x="123" y="25"/>
                  <a:pt x="123" y="26"/>
                  <a:pt x="123" y="26"/>
                </a:cubicBezTo>
                <a:cubicBezTo>
                  <a:pt x="122" y="27"/>
                  <a:pt x="121" y="30"/>
                  <a:pt x="118" y="29"/>
                </a:cubicBezTo>
                <a:cubicBezTo>
                  <a:pt x="119" y="29"/>
                  <a:pt x="118" y="29"/>
                  <a:pt x="118" y="29"/>
                </a:cubicBezTo>
                <a:cubicBezTo>
                  <a:pt x="118" y="29"/>
                  <a:pt x="118" y="29"/>
                  <a:pt x="118" y="29"/>
                </a:cubicBezTo>
                <a:cubicBezTo>
                  <a:pt x="117" y="28"/>
                  <a:pt x="116" y="29"/>
                  <a:pt x="115" y="29"/>
                </a:cubicBezTo>
                <a:cubicBezTo>
                  <a:pt x="114" y="30"/>
                  <a:pt x="112" y="29"/>
                  <a:pt x="111" y="30"/>
                </a:cubicBezTo>
                <a:cubicBezTo>
                  <a:pt x="111" y="29"/>
                  <a:pt x="110" y="29"/>
                  <a:pt x="110" y="28"/>
                </a:cubicBezTo>
                <a:cubicBezTo>
                  <a:pt x="112" y="28"/>
                  <a:pt x="114" y="28"/>
                  <a:pt x="115" y="27"/>
                </a:cubicBezTo>
                <a:cubicBezTo>
                  <a:pt x="114" y="27"/>
                  <a:pt x="113" y="27"/>
                  <a:pt x="112" y="27"/>
                </a:cubicBezTo>
                <a:cubicBezTo>
                  <a:pt x="112" y="27"/>
                  <a:pt x="112" y="26"/>
                  <a:pt x="112" y="26"/>
                </a:cubicBezTo>
                <a:cubicBezTo>
                  <a:pt x="111" y="26"/>
                  <a:pt x="111" y="27"/>
                  <a:pt x="110" y="27"/>
                </a:cubicBezTo>
                <a:cubicBezTo>
                  <a:pt x="110" y="26"/>
                  <a:pt x="110" y="26"/>
                  <a:pt x="110" y="26"/>
                </a:cubicBezTo>
                <a:cubicBezTo>
                  <a:pt x="110" y="27"/>
                  <a:pt x="110" y="27"/>
                  <a:pt x="110" y="27"/>
                </a:cubicBezTo>
                <a:cubicBezTo>
                  <a:pt x="109" y="26"/>
                  <a:pt x="108" y="26"/>
                  <a:pt x="108" y="25"/>
                </a:cubicBezTo>
                <a:cubicBezTo>
                  <a:pt x="109" y="24"/>
                  <a:pt x="111" y="26"/>
                  <a:pt x="111" y="24"/>
                </a:cubicBezTo>
                <a:cubicBezTo>
                  <a:pt x="111" y="24"/>
                  <a:pt x="110" y="24"/>
                  <a:pt x="110" y="24"/>
                </a:cubicBezTo>
                <a:cubicBezTo>
                  <a:pt x="110" y="23"/>
                  <a:pt x="110" y="23"/>
                  <a:pt x="110" y="23"/>
                </a:cubicBezTo>
                <a:cubicBezTo>
                  <a:pt x="111" y="23"/>
                  <a:pt x="112" y="23"/>
                  <a:pt x="112" y="23"/>
                </a:cubicBezTo>
                <a:cubicBezTo>
                  <a:pt x="111" y="22"/>
                  <a:pt x="111" y="22"/>
                  <a:pt x="111" y="22"/>
                </a:cubicBezTo>
                <a:cubicBezTo>
                  <a:pt x="111" y="21"/>
                  <a:pt x="112" y="21"/>
                  <a:pt x="113" y="22"/>
                </a:cubicBezTo>
                <a:cubicBezTo>
                  <a:pt x="113" y="20"/>
                  <a:pt x="114" y="21"/>
                  <a:pt x="115" y="21"/>
                </a:cubicBezTo>
                <a:close/>
                <a:moveTo>
                  <a:pt x="110" y="21"/>
                </a:moveTo>
                <a:cubicBezTo>
                  <a:pt x="109" y="22"/>
                  <a:pt x="108" y="23"/>
                  <a:pt x="107" y="23"/>
                </a:cubicBezTo>
                <a:cubicBezTo>
                  <a:pt x="108" y="22"/>
                  <a:pt x="109" y="22"/>
                  <a:pt x="110" y="21"/>
                </a:cubicBezTo>
                <a:close/>
                <a:moveTo>
                  <a:pt x="140" y="23"/>
                </a:moveTo>
                <a:cubicBezTo>
                  <a:pt x="139" y="24"/>
                  <a:pt x="138" y="23"/>
                  <a:pt x="137" y="23"/>
                </a:cubicBezTo>
                <a:cubicBezTo>
                  <a:pt x="137" y="21"/>
                  <a:pt x="140" y="22"/>
                  <a:pt x="140" y="23"/>
                </a:cubicBezTo>
                <a:close/>
                <a:moveTo>
                  <a:pt x="126" y="24"/>
                </a:moveTo>
                <a:cubicBezTo>
                  <a:pt x="126" y="25"/>
                  <a:pt x="126" y="25"/>
                  <a:pt x="126" y="25"/>
                </a:cubicBezTo>
                <a:cubicBezTo>
                  <a:pt x="126" y="25"/>
                  <a:pt x="126" y="24"/>
                  <a:pt x="126" y="23"/>
                </a:cubicBezTo>
                <a:cubicBezTo>
                  <a:pt x="126" y="23"/>
                  <a:pt x="126" y="24"/>
                  <a:pt x="126" y="24"/>
                </a:cubicBezTo>
                <a:close/>
                <a:moveTo>
                  <a:pt x="130" y="24"/>
                </a:moveTo>
                <a:cubicBezTo>
                  <a:pt x="130" y="24"/>
                  <a:pt x="129" y="24"/>
                  <a:pt x="129" y="24"/>
                </a:cubicBezTo>
                <a:cubicBezTo>
                  <a:pt x="129" y="24"/>
                  <a:pt x="130" y="24"/>
                  <a:pt x="130" y="24"/>
                </a:cubicBezTo>
                <a:close/>
                <a:moveTo>
                  <a:pt x="143" y="24"/>
                </a:moveTo>
                <a:cubicBezTo>
                  <a:pt x="142" y="24"/>
                  <a:pt x="143" y="25"/>
                  <a:pt x="143" y="25"/>
                </a:cubicBezTo>
                <a:cubicBezTo>
                  <a:pt x="143" y="25"/>
                  <a:pt x="142" y="25"/>
                  <a:pt x="143" y="25"/>
                </a:cubicBezTo>
                <a:cubicBezTo>
                  <a:pt x="142" y="25"/>
                  <a:pt x="142" y="25"/>
                  <a:pt x="142" y="25"/>
                </a:cubicBezTo>
                <a:cubicBezTo>
                  <a:pt x="142" y="25"/>
                  <a:pt x="142" y="24"/>
                  <a:pt x="143" y="24"/>
                </a:cubicBezTo>
                <a:close/>
                <a:moveTo>
                  <a:pt x="131" y="26"/>
                </a:moveTo>
                <a:cubicBezTo>
                  <a:pt x="132" y="26"/>
                  <a:pt x="132" y="25"/>
                  <a:pt x="132" y="25"/>
                </a:cubicBezTo>
                <a:cubicBezTo>
                  <a:pt x="133" y="27"/>
                  <a:pt x="131" y="28"/>
                  <a:pt x="130" y="29"/>
                </a:cubicBezTo>
                <a:cubicBezTo>
                  <a:pt x="131" y="30"/>
                  <a:pt x="131" y="30"/>
                  <a:pt x="131" y="30"/>
                </a:cubicBezTo>
                <a:cubicBezTo>
                  <a:pt x="130" y="30"/>
                  <a:pt x="130" y="30"/>
                  <a:pt x="129" y="30"/>
                </a:cubicBezTo>
                <a:cubicBezTo>
                  <a:pt x="130" y="31"/>
                  <a:pt x="129" y="31"/>
                  <a:pt x="129" y="31"/>
                </a:cubicBezTo>
                <a:cubicBezTo>
                  <a:pt x="128" y="31"/>
                  <a:pt x="127" y="31"/>
                  <a:pt x="126" y="31"/>
                </a:cubicBezTo>
                <a:cubicBezTo>
                  <a:pt x="127" y="31"/>
                  <a:pt x="127" y="30"/>
                  <a:pt x="127" y="30"/>
                </a:cubicBezTo>
                <a:cubicBezTo>
                  <a:pt x="129" y="29"/>
                  <a:pt x="129" y="29"/>
                  <a:pt x="129" y="29"/>
                </a:cubicBezTo>
                <a:cubicBezTo>
                  <a:pt x="128" y="28"/>
                  <a:pt x="127" y="29"/>
                  <a:pt x="126" y="28"/>
                </a:cubicBezTo>
                <a:cubicBezTo>
                  <a:pt x="126" y="27"/>
                  <a:pt x="126" y="27"/>
                  <a:pt x="126" y="27"/>
                </a:cubicBezTo>
                <a:cubicBezTo>
                  <a:pt x="126" y="27"/>
                  <a:pt x="126" y="27"/>
                  <a:pt x="126" y="27"/>
                </a:cubicBezTo>
                <a:cubicBezTo>
                  <a:pt x="125" y="27"/>
                  <a:pt x="125" y="27"/>
                  <a:pt x="125" y="27"/>
                </a:cubicBezTo>
                <a:cubicBezTo>
                  <a:pt x="126" y="26"/>
                  <a:pt x="126" y="26"/>
                  <a:pt x="126" y="26"/>
                </a:cubicBezTo>
                <a:cubicBezTo>
                  <a:pt x="125" y="26"/>
                  <a:pt x="125" y="26"/>
                  <a:pt x="125" y="26"/>
                </a:cubicBezTo>
                <a:cubicBezTo>
                  <a:pt x="125" y="25"/>
                  <a:pt x="126" y="25"/>
                  <a:pt x="126" y="25"/>
                </a:cubicBezTo>
                <a:cubicBezTo>
                  <a:pt x="127" y="26"/>
                  <a:pt x="125" y="27"/>
                  <a:pt x="127" y="28"/>
                </a:cubicBezTo>
                <a:cubicBezTo>
                  <a:pt x="127" y="27"/>
                  <a:pt x="128" y="26"/>
                  <a:pt x="128" y="25"/>
                </a:cubicBezTo>
                <a:cubicBezTo>
                  <a:pt x="129" y="26"/>
                  <a:pt x="129" y="27"/>
                  <a:pt x="129" y="28"/>
                </a:cubicBezTo>
                <a:cubicBezTo>
                  <a:pt x="130" y="27"/>
                  <a:pt x="128" y="25"/>
                  <a:pt x="130" y="24"/>
                </a:cubicBezTo>
                <a:cubicBezTo>
                  <a:pt x="131" y="26"/>
                  <a:pt x="131" y="26"/>
                  <a:pt x="131" y="26"/>
                </a:cubicBezTo>
                <a:close/>
                <a:moveTo>
                  <a:pt x="137" y="26"/>
                </a:moveTo>
                <a:cubicBezTo>
                  <a:pt x="138" y="26"/>
                  <a:pt x="137" y="28"/>
                  <a:pt x="139" y="27"/>
                </a:cubicBezTo>
                <a:cubicBezTo>
                  <a:pt x="139" y="27"/>
                  <a:pt x="140" y="27"/>
                  <a:pt x="140" y="28"/>
                </a:cubicBezTo>
                <a:cubicBezTo>
                  <a:pt x="140" y="28"/>
                  <a:pt x="140" y="28"/>
                  <a:pt x="140" y="28"/>
                </a:cubicBezTo>
                <a:cubicBezTo>
                  <a:pt x="141" y="30"/>
                  <a:pt x="141" y="30"/>
                  <a:pt x="141" y="30"/>
                </a:cubicBezTo>
                <a:cubicBezTo>
                  <a:pt x="140" y="30"/>
                  <a:pt x="140" y="29"/>
                  <a:pt x="139" y="29"/>
                </a:cubicBezTo>
                <a:cubicBezTo>
                  <a:pt x="139" y="29"/>
                  <a:pt x="139" y="29"/>
                  <a:pt x="139" y="30"/>
                </a:cubicBezTo>
                <a:cubicBezTo>
                  <a:pt x="139" y="30"/>
                  <a:pt x="139" y="30"/>
                  <a:pt x="139" y="30"/>
                </a:cubicBezTo>
                <a:cubicBezTo>
                  <a:pt x="139" y="30"/>
                  <a:pt x="138" y="30"/>
                  <a:pt x="138" y="30"/>
                </a:cubicBezTo>
                <a:cubicBezTo>
                  <a:pt x="138" y="30"/>
                  <a:pt x="138" y="31"/>
                  <a:pt x="139" y="31"/>
                </a:cubicBezTo>
                <a:cubicBezTo>
                  <a:pt x="140" y="31"/>
                  <a:pt x="140" y="31"/>
                  <a:pt x="140" y="31"/>
                </a:cubicBezTo>
                <a:cubicBezTo>
                  <a:pt x="140" y="31"/>
                  <a:pt x="139" y="32"/>
                  <a:pt x="140" y="33"/>
                </a:cubicBezTo>
                <a:cubicBezTo>
                  <a:pt x="140" y="32"/>
                  <a:pt x="140" y="32"/>
                  <a:pt x="140" y="32"/>
                </a:cubicBezTo>
                <a:cubicBezTo>
                  <a:pt x="141" y="33"/>
                  <a:pt x="142" y="33"/>
                  <a:pt x="143" y="34"/>
                </a:cubicBezTo>
                <a:cubicBezTo>
                  <a:pt x="143" y="33"/>
                  <a:pt x="143" y="33"/>
                  <a:pt x="143" y="33"/>
                </a:cubicBezTo>
                <a:cubicBezTo>
                  <a:pt x="144" y="33"/>
                  <a:pt x="145" y="33"/>
                  <a:pt x="146" y="33"/>
                </a:cubicBezTo>
                <a:cubicBezTo>
                  <a:pt x="146" y="34"/>
                  <a:pt x="147" y="33"/>
                  <a:pt x="148" y="33"/>
                </a:cubicBezTo>
                <a:cubicBezTo>
                  <a:pt x="149" y="34"/>
                  <a:pt x="150" y="34"/>
                  <a:pt x="150" y="36"/>
                </a:cubicBezTo>
                <a:cubicBezTo>
                  <a:pt x="149" y="36"/>
                  <a:pt x="149" y="36"/>
                  <a:pt x="148" y="37"/>
                </a:cubicBezTo>
                <a:cubicBezTo>
                  <a:pt x="149" y="37"/>
                  <a:pt x="149" y="37"/>
                  <a:pt x="149" y="37"/>
                </a:cubicBezTo>
                <a:cubicBezTo>
                  <a:pt x="149" y="37"/>
                  <a:pt x="149" y="37"/>
                  <a:pt x="149" y="37"/>
                </a:cubicBezTo>
                <a:cubicBezTo>
                  <a:pt x="148" y="37"/>
                  <a:pt x="148" y="37"/>
                  <a:pt x="148" y="37"/>
                </a:cubicBezTo>
                <a:cubicBezTo>
                  <a:pt x="148" y="38"/>
                  <a:pt x="147" y="39"/>
                  <a:pt x="147" y="38"/>
                </a:cubicBezTo>
                <a:cubicBezTo>
                  <a:pt x="146" y="38"/>
                  <a:pt x="145" y="38"/>
                  <a:pt x="145" y="38"/>
                </a:cubicBezTo>
                <a:cubicBezTo>
                  <a:pt x="145" y="38"/>
                  <a:pt x="145" y="38"/>
                  <a:pt x="145" y="38"/>
                </a:cubicBezTo>
                <a:cubicBezTo>
                  <a:pt x="145" y="37"/>
                  <a:pt x="145" y="37"/>
                  <a:pt x="145" y="37"/>
                </a:cubicBezTo>
                <a:cubicBezTo>
                  <a:pt x="145" y="36"/>
                  <a:pt x="145" y="36"/>
                  <a:pt x="145" y="36"/>
                </a:cubicBezTo>
                <a:cubicBezTo>
                  <a:pt x="144" y="37"/>
                  <a:pt x="145" y="37"/>
                  <a:pt x="144" y="38"/>
                </a:cubicBezTo>
                <a:cubicBezTo>
                  <a:pt x="143" y="37"/>
                  <a:pt x="141" y="37"/>
                  <a:pt x="140" y="37"/>
                </a:cubicBezTo>
                <a:cubicBezTo>
                  <a:pt x="140" y="37"/>
                  <a:pt x="140" y="37"/>
                  <a:pt x="140" y="37"/>
                </a:cubicBezTo>
                <a:cubicBezTo>
                  <a:pt x="139" y="37"/>
                  <a:pt x="139" y="37"/>
                  <a:pt x="139" y="37"/>
                </a:cubicBezTo>
                <a:cubicBezTo>
                  <a:pt x="139" y="36"/>
                  <a:pt x="139" y="37"/>
                  <a:pt x="139" y="37"/>
                </a:cubicBezTo>
                <a:cubicBezTo>
                  <a:pt x="138" y="36"/>
                  <a:pt x="139" y="36"/>
                  <a:pt x="139" y="35"/>
                </a:cubicBezTo>
                <a:cubicBezTo>
                  <a:pt x="138" y="35"/>
                  <a:pt x="136" y="36"/>
                  <a:pt x="136" y="35"/>
                </a:cubicBezTo>
                <a:cubicBezTo>
                  <a:pt x="136" y="35"/>
                  <a:pt x="136" y="35"/>
                  <a:pt x="136" y="35"/>
                </a:cubicBezTo>
                <a:cubicBezTo>
                  <a:pt x="135" y="34"/>
                  <a:pt x="136" y="33"/>
                  <a:pt x="136" y="32"/>
                </a:cubicBezTo>
                <a:cubicBezTo>
                  <a:pt x="138" y="31"/>
                  <a:pt x="137" y="30"/>
                  <a:pt x="137" y="28"/>
                </a:cubicBezTo>
                <a:cubicBezTo>
                  <a:pt x="137" y="28"/>
                  <a:pt x="137" y="28"/>
                  <a:pt x="137" y="28"/>
                </a:cubicBezTo>
                <a:cubicBezTo>
                  <a:pt x="137" y="28"/>
                  <a:pt x="137" y="28"/>
                  <a:pt x="137" y="28"/>
                </a:cubicBezTo>
                <a:cubicBezTo>
                  <a:pt x="136" y="28"/>
                  <a:pt x="136" y="27"/>
                  <a:pt x="135" y="27"/>
                </a:cubicBezTo>
                <a:cubicBezTo>
                  <a:pt x="136" y="27"/>
                  <a:pt x="135" y="27"/>
                  <a:pt x="135" y="26"/>
                </a:cubicBezTo>
                <a:cubicBezTo>
                  <a:pt x="134" y="25"/>
                  <a:pt x="135" y="25"/>
                  <a:pt x="135" y="24"/>
                </a:cubicBezTo>
                <a:cubicBezTo>
                  <a:pt x="136" y="24"/>
                  <a:pt x="137" y="25"/>
                  <a:pt x="137" y="26"/>
                </a:cubicBezTo>
                <a:close/>
                <a:moveTo>
                  <a:pt x="152" y="26"/>
                </a:moveTo>
                <a:cubicBezTo>
                  <a:pt x="151" y="27"/>
                  <a:pt x="152" y="28"/>
                  <a:pt x="152" y="28"/>
                </a:cubicBezTo>
                <a:cubicBezTo>
                  <a:pt x="152" y="27"/>
                  <a:pt x="152" y="27"/>
                  <a:pt x="152" y="27"/>
                </a:cubicBezTo>
                <a:cubicBezTo>
                  <a:pt x="151" y="28"/>
                  <a:pt x="151" y="28"/>
                  <a:pt x="151" y="28"/>
                </a:cubicBezTo>
                <a:cubicBezTo>
                  <a:pt x="151" y="28"/>
                  <a:pt x="151" y="28"/>
                  <a:pt x="151" y="28"/>
                </a:cubicBezTo>
                <a:cubicBezTo>
                  <a:pt x="152" y="28"/>
                  <a:pt x="151" y="26"/>
                  <a:pt x="152" y="26"/>
                </a:cubicBezTo>
                <a:close/>
                <a:moveTo>
                  <a:pt x="105" y="29"/>
                </a:moveTo>
                <a:cubicBezTo>
                  <a:pt x="105" y="29"/>
                  <a:pt x="106" y="30"/>
                  <a:pt x="106" y="30"/>
                </a:cubicBezTo>
                <a:cubicBezTo>
                  <a:pt x="106" y="31"/>
                  <a:pt x="107" y="33"/>
                  <a:pt x="105" y="33"/>
                </a:cubicBezTo>
                <a:cubicBezTo>
                  <a:pt x="103" y="34"/>
                  <a:pt x="100" y="33"/>
                  <a:pt x="98" y="36"/>
                </a:cubicBezTo>
                <a:cubicBezTo>
                  <a:pt x="98" y="36"/>
                  <a:pt x="98" y="36"/>
                  <a:pt x="98" y="35"/>
                </a:cubicBezTo>
                <a:cubicBezTo>
                  <a:pt x="96" y="36"/>
                  <a:pt x="96" y="39"/>
                  <a:pt x="94" y="38"/>
                </a:cubicBezTo>
                <a:cubicBezTo>
                  <a:pt x="95" y="38"/>
                  <a:pt x="95" y="38"/>
                  <a:pt x="95" y="38"/>
                </a:cubicBezTo>
                <a:cubicBezTo>
                  <a:pt x="94" y="38"/>
                  <a:pt x="93" y="38"/>
                  <a:pt x="92" y="38"/>
                </a:cubicBezTo>
                <a:cubicBezTo>
                  <a:pt x="92" y="38"/>
                  <a:pt x="92" y="38"/>
                  <a:pt x="92" y="37"/>
                </a:cubicBezTo>
                <a:cubicBezTo>
                  <a:pt x="92" y="37"/>
                  <a:pt x="92" y="37"/>
                  <a:pt x="92" y="37"/>
                </a:cubicBezTo>
                <a:cubicBezTo>
                  <a:pt x="93" y="36"/>
                  <a:pt x="92" y="36"/>
                  <a:pt x="92" y="35"/>
                </a:cubicBezTo>
                <a:cubicBezTo>
                  <a:pt x="91" y="35"/>
                  <a:pt x="91" y="35"/>
                  <a:pt x="91" y="35"/>
                </a:cubicBezTo>
                <a:cubicBezTo>
                  <a:pt x="92" y="34"/>
                  <a:pt x="93" y="34"/>
                  <a:pt x="94" y="32"/>
                </a:cubicBezTo>
                <a:cubicBezTo>
                  <a:pt x="94" y="33"/>
                  <a:pt x="94" y="33"/>
                  <a:pt x="94" y="33"/>
                </a:cubicBezTo>
                <a:cubicBezTo>
                  <a:pt x="95" y="32"/>
                  <a:pt x="95" y="32"/>
                  <a:pt x="95" y="31"/>
                </a:cubicBezTo>
                <a:cubicBezTo>
                  <a:pt x="99" y="31"/>
                  <a:pt x="96" y="25"/>
                  <a:pt x="101" y="27"/>
                </a:cubicBezTo>
                <a:cubicBezTo>
                  <a:pt x="102" y="27"/>
                  <a:pt x="103" y="30"/>
                  <a:pt x="105" y="29"/>
                </a:cubicBezTo>
                <a:close/>
                <a:moveTo>
                  <a:pt x="141" y="29"/>
                </a:moveTo>
                <a:cubicBezTo>
                  <a:pt x="141" y="28"/>
                  <a:pt x="141" y="28"/>
                  <a:pt x="141" y="27"/>
                </a:cubicBezTo>
                <a:cubicBezTo>
                  <a:pt x="141" y="27"/>
                  <a:pt x="141" y="27"/>
                  <a:pt x="141" y="27"/>
                </a:cubicBezTo>
                <a:cubicBezTo>
                  <a:pt x="141" y="27"/>
                  <a:pt x="141" y="28"/>
                  <a:pt x="141" y="29"/>
                </a:cubicBezTo>
                <a:close/>
                <a:moveTo>
                  <a:pt x="123" y="29"/>
                </a:moveTo>
                <a:cubicBezTo>
                  <a:pt x="123" y="29"/>
                  <a:pt x="123" y="29"/>
                  <a:pt x="123" y="30"/>
                </a:cubicBezTo>
                <a:cubicBezTo>
                  <a:pt x="122" y="30"/>
                  <a:pt x="122" y="29"/>
                  <a:pt x="122" y="29"/>
                </a:cubicBezTo>
                <a:cubicBezTo>
                  <a:pt x="122" y="29"/>
                  <a:pt x="123" y="29"/>
                  <a:pt x="123" y="29"/>
                </a:cubicBezTo>
                <a:close/>
                <a:moveTo>
                  <a:pt x="134" y="32"/>
                </a:moveTo>
                <a:cubicBezTo>
                  <a:pt x="134" y="33"/>
                  <a:pt x="134" y="34"/>
                  <a:pt x="133" y="34"/>
                </a:cubicBezTo>
                <a:cubicBezTo>
                  <a:pt x="132" y="34"/>
                  <a:pt x="131" y="33"/>
                  <a:pt x="131" y="32"/>
                </a:cubicBezTo>
                <a:cubicBezTo>
                  <a:pt x="132" y="32"/>
                  <a:pt x="133" y="29"/>
                  <a:pt x="134" y="32"/>
                </a:cubicBezTo>
                <a:close/>
                <a:moveTo>
                  <a:pt x="106" y="34"/>
                </a:moveTo>
                <a:cubicBezTo>
                  <a:pt x="106" y="35"/>
                  <a:pt x="106" y="36"/>
                  <a:pt x="105" y="36"/>
                </a:cubicBezTo>
                <a:cubicBezTo>
                  <a:pt x="106" y="37"/>
                  <a:pt x="106" y="35"/>
                  <a:pt x="107" y="35"/>
                </a:cubicBezTo>
                <a:cubicBezTo>
                  <a:pt x="109" y="37"/>
                  <a:pt x="109" y="37"/>
                  <a:pt x="109" y="37"/>
                </a:cubicBezTo>
                <a:cubicBezTo>
                  <a:pt x="108" y="38"/>
                  <a:pt x="107" y="37"/>
                  <a:pt x="107" y="38"/>
                </a:cubicBezTo>
                <a:cubicBezTo>
                  <a:pt x="108" y="38"/>
                  <a:pt x="109" y="38"/>
                  <a:pt x="110" y="38"/>
                </a:cubicBezTo>
                <a:cubicBezTo>
                  <a:pt x="110" y="38"/>
                  <a:pt x="111" y="37"/>
                  <a:pt x="110" y="36"/>
                </a:cubicBezTo>
                <a:cubicBezTo>
                  <a:pt x="111" y="37"/>
                  <a:pt x="111" y="37"/>
                  <a:pt x="111" y="38"/>
                </a:cubicBezTo>
                <a:cubicBezTo>
                  <a:pt x="111" y="38"/>
                  <a:pt x="111" y="38"/>
                  <a:pt x="111" y="38"/>
                </a:cubicBezTo>
                <a:cubicBezTo>
                  <a:pt x="111" y="39"/>
                  <a:pt x="111" y="39"/>
                  <a:pt x="111" y="39"/>
                </a:cubicBezTo>
                <a:cubicBezTo>
                  <a:pt x="111" y="40"/>
                  <a:pt x="110" y="41"/>
                  <a:pt x="110" y="42"/>
                </a:cubicBezTo>
                <a:cubicBezTo>
                  <a:pt x="110" y="43"/>
                  <a:pt x="111" y="42"/>
                  <a:pt x="111" y="42"/>
                </a:cubicBezTo>
                <a:cubicBezTo>
                  <a:pt x="111" y="40"/>
                  <a:pt x="113" y="39"/>
                  <a:pt x="113" y="37"/>
                </a:cubicBezTo>
                <a:cubicBezTo>
                  <a:pt x="113" y="36"/>
                  <a:pt x="114" y="36"/>
                  <a:pt x="114" y="36"/>
                </a:cubicBezTo>
                <a:cubicBezTo>
                  <a:pt x="114" y="36"/>
                  <a:pt x="114" y="36"/>
                  <a:pt x="115" y="36"/>
                </a:cubicBezTo>
                <a:cubicBezTo>
                  <a:pt x="115" y="36"/>
                  <a:pt x="115" y="36"/>
                  <a:pt x="115" y="36"/>
                </a:cubicBezTo>
                <a:cubicBezTo>
                  <a:pt x="117" y="38"/>
                  <a:pt x="114" y="41"/>
                  <a:pt x="114" y="44"/>
                </a:cubicBezTo>
                <a:cubicBezTo>
                  <a:pt x="112" y="44"/>
                  <a:pt x="114" y="45"/>
                  <a:pt x="114" y="46"/>
                </a:cubicBezTo>
                <a:cubicBezTo>
                  <a:pt x="114" y="47"/>
                  <a:pt x="114" y="47"/>
                  <a:pt x="115" y="47"/>
                </a:cubicBezTo>
                <a:cubicBezTo>
                  <a:pt x="114" y="48"/>
                  <a:pt x="117" y="49"/>
                  <a:pt x="115" y="51"/>
                </a:cubicBezTo>
                <a:cubicBezTo>
                  <a:pt x="115" y="50"/>
                  <a:pt x="115" y="50"/>
                  <a:pt x="114" y="50"/>
                </a:cubicBezTo>
                <a:cubicBezTo>
                  <a:pt x="113" y="50"/>
                  <a:pt x="113" y="50"/>
                  <a:pt x="113" y="50"/>
                </a:cubicBezTo>
                <a:cubicBezTo>
                  <a:pt x="112" y="50"/>
                  <a:pt x="112" y="50"/>
                  <a:pt x="112" y="50"/>
                </a:cubicBezTo>
                <a:cubicBezTo>
                  <a:pt x="112" y="50"/>
                  <a:pt x="112" y="51"/>
                  <a:pt x="112" y="51"/>
                </a:cubicBezTo>
                <a:cubicBezTo>
                  <a:pt x="112" y="52"/>
                  <a:pt x="113" y="51"/>
                  <a:pt x="113" y="51"/>
                </a:cubicBezTo>
                <a:cubicBezTo>
                  <a:pt x="113" y="51"/>
                  <a:pt x="113" y="51"/>
                  <a:pt x="113" y="52"/>
                </a:cubicBezTo>
                <a:cubicBezTo>
                  <a:pt x="114" y="52"/>
                  <a:pt x="113" y="52"/>
                  <a:pt x="113" y="53"/>
                </a:cubicBezTo>
                <a:cubicBezTo>
                  <a:pt x="112" y="53"/>
                  <a:pt x="111" y="53"/>
                  <a:pt x="110" y="52"/>
                </a:cubicBezTo>
                <a:cubicBezTo>
                  <a:pt x="109" y="52"/>
                  <a:pt x="109" y="52"/>
                  <a:pt x="109" y="52"/>
                </a:cubicBezTo>
                <a:cubicBezTo>
                  <a:pt x="109" y="52"/>
                  <a:pt x="109" y="52"/>
                  <a:pt x="109" y="52"/>
                </a:cubicBezTo>
                <a:cubicBezTo>
                  <a:pt x="109" y="52"/>
                  <a:pt x="109" y="52"/>
                  <a:pt x="109" y="52"/>
                </a:cubicBezTo>
                <a:cubicBezTo>
                  <a:pt x="108" y="51"/>
                  <a:pt x="108" y="51"/>
                  <a:pt x="108" y="51"/>
                </a:cubicBezTo>
                <a:cubicBezTo>
                  <a:pt x="108" y="51"/>
                  <a:pt x="108" y="50"/>
                  <a:pt x="108" y="50"/>
                </a:cubicBezTo>
                <a:cubicBezTo>
                  <a:pt x="107" y="50"/>
                  <a:pt x="107" y="51"/>
                  <a:pt x="106" y="51"/>
                </a:cubicBezTo>
                <a:cubicBezTo>
                  <a:pt x="105" y="51"/>
                  <a:pt x="104" y="51"/>
                  <a:pt x="103" y="52"/>
                </a:cubicBezTo>
                <a:cubicBezTo>
                  <a:pt x="102" y="51"/>
                  <a:pt x="100" y="52"/>
                  <a:pt x="99" y="52"/>
                </a:cubicBezTo>
                <a:cubicBezTo>
                  <a:pt x="97" y="50"/>
                  <a:pt x="101" y="49"/>
                  <a:pt x="98" y="48"/>
                </a:cubicBezTo>
                <a:cubicBezTo>
                  <a:pt x="97" y="48"/>
                  <a:pt x="97" y="48"/>
                  <a:pt x="96" y="47"/>
                </a:cubicBezTo>
                <a:cubicBezTo>
                  <a:pt x="96" y="46"/>
                  <a:pt x="96" y="45"/>
                  <a:pt x="96" y="45"/>
                </a:cubicBezTo>
                <a:cubicBezTo>
                  <a:pt x="99" y="44"/>
                  <a:pt x="101" y="46"/>
                  <a:pt x="104" y="46"/>
                </a:cubicBezTo>
                <a:cubicBezTo>
                  <a:pt x="103" y="42"/>
                  <a:pt x="99" y="44"/>
                  <a:pt x="97" y="42"/>
                </a:cubicBezTo>
                <a:cubicBezTo>
                  <a:pt x="97" y="41"/>
                  <a:pt x="97" y="40"/>
                  <a:pt x="98" y="40"/>
                </a:cubicBezTo>
                <a:cubicBezTo>
                  <a:pt x="99" y="40"/>
                  <a:pt x="101" y="40"/>
                  <a:pt x="101" y="40"/>
                </a:cubicBezTo>
                <a:cubicBezTo>
                  <a:pt x="101" y="40"/>
                  <a:pt x="102" y="40"/>
                  <a:pt x="102" y="40"/>
                </a:cubicBezTo>
                <a:cubicBezTo>
                  <a:pt x="100" y="39"/>
                  <a:pt x="99" y="40"/>
                  <a:pt x="98" y="39"/>
                </a:cubicBezTo>
                <a:cubicBezTo>
                  <a:pt x="98" y="39"/>
                  <a:pt x="98" y="39"/>
                  <a:pt x="98" y="39"/>
                </a:cubicBezTo>
                <a:cubicBezTo>
                  <a:pt x="98" y="39"/>
                  <a:pt x="98" y="39"/>
                  <a:pt x="98" y="39"/>
                </a:cubicBezTo>
                <a:cubicBezTo>
                  <a:pt x="99" y="39"/>
                  <a:pt x="99" y="39"/>
                  <a:pt x="99" y="39"/>
                </a:cubicBezTo>
                <a:cubicBezTo>
                  <a:pt x="98" y="38"/>
                  <a:pt x="98" y="38"/>
                  <a:pt x="98" y="38"/>
                </a:cubicBezTo>
                <a:cubicBezTo>
                  <a:pt x="100" y="37"/>
                  <a:pt x="101" y="35"/>
                  <a:pt x="103" y="34"/>
                </a:cubicBezTo>
                <a:cubicBezTo>
                  <a:pt x="104" y="34"/>
                  <a:pt x="105" y="33"/>
                  <a:pt x="106" y="34"/>
                </a:cubicBezTo>
                <a:close/>
                <a:moveTo>
                  <a:pt x="118" y="35"/>
                </a:moveTo>
                <a:cubicBezTo>
                  <a:pt x="119" y="37"/>
                  <a:pt x="117" y="37"/>
                  <a:pt x="117" y="38"/>
                </a:cubicBezTo>
                <a:cubicBezTo>
                  <a:pt x="115" y="37"/>
                  <a:pt x="117" y="36"/>
                  <a:pt x="115" y="35"/>
                </a:cubicBezTo>
                <a:cubicBezTo>
                  <a:pt x="116" y="34"/>
                  <a:pt x="117" y="34"/>
                  <a:pt x="118" y="35"/>
                </a:cubicBezTo>
                <a:cubicBezTo>
                  <a:pt x="118" y="35"/>
                  <a:pt x="118" y="35"/>
                  <a:pt x="118" y="35"/>
                </a:cubicBezTo>
                <a:close/>
                <a:moveTo>
                  <a:pt x="127" y="35"/>
                </a:moveTo>
                <a:cubicBezTo>
                  <a:pt x="127" y="36"/>
                  <a:pt x="126" y="36"/>
                  <a:pt x="126" y="36"/>
                </a:cubicBezTo>
                <a:cubicBezTo>
                  <a:pt x="125" y="36"/>
                  <a:pt x="125" y="36"/>
                  <a:pt x="125" y="36"/>
                </a:cubicBezTo>
                <a:cubicBezTo>
                  <a:pt x="126" y="35"/>
                  <a:pt x="126" y="35"/>
                  <a:pt x="126" y="35"/>
                </a:cubicBezTo>
                <a:cubicBezTo>
                  <a:pt x="126" y="36"/>
                  <a:pt x="127" y="35"/>
                  <a:pt x="127" y="35"/>
                </a:cubicBezTo>
                <a:close/>
                <a:moveTo>
                  <a:pt x="125" y="37"/>
                </a:moveTo>
                <a:cubicBezTo>
                  <a:pt x="126" y="37"/>
                  <a:pt x="127" y="36"/>
                  <a:pt x="127" y="37"/>
                </a:cubicBezTo>
                <a:cubicBezTo>
                  <a:pt x="127" y="37"/>
                  <a:pt x="127" y="37"/>
                  <a:pt x="127" y="37"/>
                </a:cubicBezTo>
                <a:cubicBezTo>
                  <a:pt x="127" y="37"/>
                  <a:pt x="127" y="37"/>
                  <a:pt x="126" y="38"/>
                </a:cubicBezTo>
                <a:cubicBezTo>
                  <a:pt x="127" y="39"/>
                  <a:pt x="125" y="39"/>
                  <a:pt x="124" y="39"/>
                </a:cubicBezTo>
                <a:cubicBezTo>
                  <a:pt x="126" y="40"/>
                  <a:pt x="126" y="40"/>
                  <a:pt x="126" y="40"/>
                </a:cubicBezTo>
                <a:cubicBezTo>
                  <a:pt x="126" y="41"/>
                  <a:pt x="125" y="41"/>
                  <a:pt x="126" y="41"/>
                </a:cubicBezTo>
                <a:cubicBezTo>
                  <a:pt x="126" y="41"/>
                  <a:pt x="126" y="41"/>
                  <a:pt x="126" y="41"/>
                </a:cubicBezTo>
                <a:cubicBezTo>
                  <a:pt x="126" y="41"/>
                  <a:pt x="126" y="41"/>
                  <a:pt x="126" y="41"/>
                </a:cubicBezTo>
                <a:cubicBezTo>
                  <a:pt x="126" y="42"/>
                  <a:pt x="125" y="43"/>
                  <a:pt x="125" y="44"/>
                </a:cubicBezTo>
                <a:cubicBezTo>
                  <a:pt x="124" y="44"/>
                  <a:pt x="123" y="45"/>
                  <a:pt x="122" y="45"/>
                </a:cubicBezTo>
                <a:cubicBezTo>
                  <a:pt x="122" y="45"/>
                  <a:pt x="122" y="45"/>
                  <a:pt x="121" y="46"/>
                </a:cubicBezTo>
                <a:cubicBezTo>
                  <a:pt x="121" y="44"/>
                  <a:pt x="121" y="42"/>
                  <a:pt x="119" y="41"/>
                </a:cubicBezTo>
                <a:cubicBezTo>
                  <a:pt x="120" y="40"/>
                  <a:pt x="119" y="38"/>
                  <a:pt x="121" y="38"/>
                </a:cubicBezTo>
                <a:cubicBezTo>
                  <a:pt x="121" y="39"/>
                  <a:pt x="121" y="40"/>
                  <a:pt x="122" y="41"/>
                </a:cubicBezTo>
                <a:cubicBezTo>
                  <a:pt x="122" y="40"/>
                  <a:pt x="123" y="39"/>
                  <a:pt x="122" y="39"/>
                </a:cubicBezTo>
                <a:cubicBezTo>
                  <a:pt x="123" y="39"/>
                  <a:pt x="123" y="39"/>
                  <a:pt x="123" y="38"/>
                </a:cubicBezTo>
                <a:cubicBezTo>
                  <a:pt x="123" y="38"/>
                  <a:pt x="122" y="38"/>
                  <a:pt x="122" y="37"/>
                </a:cubicBezTo>
                <a:cubicBezTo>
                  <a:pt x="123" y="37"/>
                  <a:pt x="123" y="38"/>
                  <a:pt x="123" y="37"/>
                </a:cubicBezTo>
                <a:cubicBezTo>
                  <a:pt x="123" y="37"/>
                  <a:pt x="123" y="36"/>
                  <a:pt x="123" y="36"/>
                </a:cubicBezTo>
                <a:cubicBezTo>
                  <a:pt x="124" y="36"/>
                  <a:pt x="125" y="36"/>
                  <a:pt x="125" y="37"/>
                </a:cubicBezTo>
                <a:close/>
                <a:moveTo>
                  <a:pt x="135" y="38"/>
                </a:moveTo>
                <a:cubicBezTo>
                  <a:pt x="133" y="39"/>
                  <a:pt x="132" y="44"/>
                  <a:pt x="129" y="41"/>
                </a:cubicBezTo>
                <a:cubicBezTo>
                  <a:pt x="129" y="41"/>
                  <a:pt x="129" y="41"/>
                  <a:pt x="129" y="42"/>
                </a:cubicBezTo>
                <a:cubicBezTo>
                  <a:pt x="129" y="42"/>
                  <a:pt x="129" y="43"/>
                  <a:pt x="129" y="43"/>
                </a:cubicBezTo>
                <a:cubicBezTo>
                  <a:pt x="128" y="43"/>
                  <a:pt x="127" y="45"/>
                  <a:pt x="126" y="44"/>
                </a:cubicBezTo>
                <a:cubicBezTo>
                  <a:pt x="127" y="42"/>
                  <a:pt x="128" y="39"/>
                  <a:pt x="129" y="38"/>
                </a:cubicBezTo>
                <a:cubicBezTo>
                  <a:pt x="130" y="38"/>
                  <a:pt x="130" y="38"/>
                  <a:pt x="130" y="38"/>
                </a:cubicBezTo>
                <a:cubicBezTo>
                  <a:pt x="129" y="36"/>
                  <a:pt x="132" y="36"/>
                  <a:pt x="133" y="37"/>
                </a:cubicBezTo>
                <a:cubicBezTo>
                  <a:pt x="133" y="38"/>
                  <a:pt x="134" y="37"/>
                  <a:pt x="135" y="38"/>
                </a:cubicBezTo>
                <a:close/>
                <a:moveTo>
                  <a:pt x="141" y="40"/>
                </a:moveTo>
                <a:cubicBezTo>
                  <a:pt x="140" y="41"/>
                  <a:pt x="138" y="43"/>
                  <a:pt x="137" y="44"/>
                </a:cubicBezTo>
                <a:cubicBezTo>
                  <a:pt x="138" y="45"/>
                  <a:pt x="135" y="46"/>
                  <a:pt x="136" y="48"/>
                </a:cubicBezTo>
                <a:cubicBezTo>
                  <a:pt x="137" y="48"/>
                  <a:pt x="137" y="49"/>
                  <a:pt x="136" y="49"/>
                </a:cubicBezTo>
                <a:cubicBezTo>
                  <a:pt x="136" y="50"/>
                  <a:pt x="137" y="50"/>
                  <a:pt x="137" y="50"/>
                </a:cubicBezTo>
                <a:cubicBezTo>
                  <a:pt x="140" y="49"/>
                  <a:pt x="135" y="46"/>
                  <a:pt x="139" y="46"/>
                </a:cubicBezTo>
                <a:cubicBezTo>
                  <a:pt x="139" y="46"/>
                  <a:pt x="139" y="46"/>
                  <a:pt x="139" y="45"/>
                </a:cubicBezTo>
                <a:cubicBezTo>
                  <a:pt x="139" y="45"/>
                  <a:pt x="139" y="45"/>
                  <a:pt x="139" y="45"/>
                </a:cubicBezTo>
                <a:cubicBezTo>
                  <a:pt x="139" y="45"/>
                  <a:pt x="139" y="45"/>
                  <a:pt x="139" y="45"/>
                </a:cubicBezTo>
                <a:cubicBezTo>
                  <a:pt x="138" y="43"/>
                  <a:pt x="140" y="43"/>
                  <a:pt x="140" y="42"/>
                </a:cubicBezTo>
                <a:cubicBezTo>
                  <a:pt x="141" y="42"/>
                  <a:pt x="141" y="42"/>
                  <a:pt x="141" y="42"/>
                </a:cubicBezTo>
                <a:cubicBezTo>
                  <a:pt x="141" y="42"/>
                  <a:pt x="141" y="42"/>
                  <a:pt x="141" y="42"/>
                </a:cubicBezTo>
                <a:cubicBezTo>
                  <a:pt x="142" y="42"/>
                  <a:pt x="142" y="42"/>
                  <a:pt x="142" y="42"/>
                </a:cubicBezTo>
                <a:cubicBezTo>
                  <a:pt x="142" y="42"/>
                  <a:pt x="142" y="42"/>
                  <a:pt x="142" y="42"/>
                </a:cubicBezTo>
                <a:cubicBezTo>
                  <a:pt x="143" y="42"/>
                  <a:pt x="143" y="41"/>
                  <a:pt x="144" y="41"/>
                </a:cubicBezTo>
                <a:cubicBezTo>
                  <a:pt x="144" y="42"/>
                  <a:pt x="145" y="41"/>
                  <a:pt x="145" y="41"/>
                </a:cubicBezTo>
                <a:cubicBezTo>
                  <a:pt x="144" y="43"/>
                  <a:pt x="145" y="44"/>
                  <a:pt x="144" y="45"/>
                </a:cubicBezTo>
                <a:cubicBezTo>
                  <a:pt x="144" y="45"/>
                  <a:pt x="144" y="47"/>
                  <a:pt x="143" y="47"/>
                </a:cubicBezTo>
                <a:cubicBezTo>
                  <a:pt x="143" y="48"/>
                  <a:pt x="143" y="48"/>
                  <a:pt x="143" y="48"/>
                </a:cubicBezTo>
                <a:cubicBezTo>
                  <a:pt x="144" y="47"/>
                  <a:pt x="145" y="46"/>
                  <a:pt x="146" y="47"/>
                </a:cubicBezTo>
                <a:cubicBezTo>
                  <a:pt x="146" y="47"/>
                  <a:pt x="147" y="48"/>
                  <a:pt x="147" y="48"/>
                </a:cubicBezTo>
                <a:cubicBezTo>
                  <a:pt x="147" y="48"/>
                  <a:pt x="147" y="48"/>
                  <a:pt x="147" y="48"/>
                </a:cubicBezTo>
                <a:cubicBezTo>
                  <a:pt x="147" y="47"/>
                  <a:pt x="147" y="47"/>
                  <a:pt x="147" y="47"/>
                </a:cubicBezTo>
                <a:cubicBezTo>
                  <a:pt x="147" y="46"/>
                  <a:pt x="148" y="46"/>
                  <a:pt x="148" y="46"/>
                </a:cubicBezTo>
                <a:cubicBezTo>
                  <a:pt x="149" y="47"/>
                  <a:pt x="150" y="47"/>
                  <a:pt x="150" y="48"/>
                </a:cubicBezTo>
                <a:cubicBezTo>
                  <a:pt x="150" y="49"/>
                  <a:pt x="150" y="49"/>
                  <a:pt x="150" y="49"/>
                </a:cubicBezTo>
                <a:cubicBezTo>
                  <a:pt x="151" y="49"/>
                  <a:pt x="151" y="49"/>
                  <a:pt x="151" y="49"/>
                </a:cubicBezTo>
                <a:cubicBezTo>
                  <a:pt x="151" y="50"/>
                  <a:pt x="149" y="49"/>
                  <a:pt x="149" y="50"/>
                </a:cubicBezTo>
                <a:cubicBezTo>
                  <a:pt x="150" y="51"/>
                  <a:pt x="150" y="50"/>
                  <a:pt x="151" y="50"/>
                </a:cubicBezTo>
                <a:cubicBezTo>
                  <a:pt x="151" y="50"/>
                  <a:pt x="151" y="51"/>
                  <a:pt x="151" y="51"/>
                </a:cubicBezTo>
                <a:cubicBezTo>
                  <a:pt x="151" y="51"/>
                  <a:pt x="151" y="51"/>
                  <a:pt x="151" y="51"/>
                </a:cubicBezTo>
                <a:cubicBezTo>
                  <a:pt x="151" y="52"/>
                  <a:pt x="151" y="52"/>
                  <a:pt x="151" y="52"/>
                </a:cubicBezTo>
                <a:cubicBezTo>
                  <a:pt x="151" y="52"/>
                  <a:pt x="151" y="52"/>
                  <a:pt x="151" y="52"/>
                </a:cubicBezTo>
                <a:cubicBezTo>
                  <a:pt x="152" y="51"/>
                  <a:pt x="152" y="51"/>
                  <a:pt x="152" y="51"/>
                </a:cubicBezTo>
                <a:cubicBezTo>
                  <a:pt x="153" y="51"/>
                  <a:pt x="153" y="52"/>
                  <a:pt x="153" y="53"/>
                </a:cubicBezTo>
                <a:cubicBezTo>
                  <a:pt x="153" y="53"/>
                  <a:pt x="153" y="53"/>
                  <a:pt x="153" y="53"/>
                </a:cubicBezTo>
                <a:cubicBezTo>
                  <a:pt x="153" y="53"/>
                  <a:pt x="153" y="54"/>
                  <a:pt x="153" y="54"/>
                </a:cubicBezTo>
                <a:cubicBezTo>
                  <a:pt x="153" y="54"/>
                  <a:pt x="153" y="53"/>
                  <a:pt x="154" y="53"/>
                </a:cubicBezTo>
                <a:cubicBezTo>
                  <a:pt x="154" y="54"/>
                  <a:pt x="153" y="54"/>
                  <a:pt x="154" y="54"/>
                </a:cubicBezTo>
                <a:cubicBezTo>
                  <a:pt x="154" y="54"/>
                  <a:pt x="154" y="54"/>
                  <a:pt x="154" y="54"/>
                </a:cubicBezTo>
                <a:cubicBezTo>
                  <a:pt x="154" y="54"/>
                  <a:pt x="154" y="54"/>
                  <a:pt x="154" y="54"/>
                </a:cubicBezTo>
                <a:cubicBezTo>
                  <a:pt x="155" y="54"/>
                  <a:pt x="155" y="54"/>
                  <a:pt x="155" y="54"/>
                </a:cubicBezTo>
                <a:cubicBezTo>
                  <a:pt x="156" y="55"/>
                  <a:pt x="156" y="55"/>
                  <a:pt x="156" y="55"/>
                </a:cubicBezTo>
                <a:cubicBezTo>
                  <a:pt x="154" y="56"/>
                  <a:pt x="154" y="56"/>
                  <a:pt x="154" y="56"/>
                </a:cubicBezTo>
                <a:cubicBezTo>
                  <a:pt x="155" y="56"/>
                  <a:pt x="155" y="56"/>
                  <a:pt x="155" y="56"/>
                </a:cubicBezTo>
                <a:cubicBezTo>
                  <a:pt x="155" y="57"/>
                  <a:pt x="155" y="57"/>
                  <a:pt x="155" y="57"/>
                </a:cubicBezTo>
                <a:cubicBezTo>
                  <a:pt x="155" y="57"/>
                  <a:pt x="155" y="57"/>
                  <a:pt x="155" y="57"/>
                </a:cubicBezTo>
                <a:cubicBezTo>
                  <a:pt x="155" y="57"/>
                  <a:pt x="156" y="57"/>
                  <a:pt x="156" y="56"/>
                </a:cubicBezTo>
                <a:cubicBezTo>
                  <a:pt x="156" y="57"/>
                  <a:pt x="157" y="57"/>
                  <a:pt x="156" y="58"/>
                </a:cubicBezTo>
                <a:cubicBezTo>
                  <a:pt x="156" y="58"/>
                  <a:pt x="155" y="58"/>
                  <a:pt x="155" y="58"/>
                </a:cubicBezTo>
                <a:cubicBezTo>
                  <a:pt x="155" y="59"/>
                  <a:pt x="156" y="59"/>
                  <a:pt x="157" y="60"/>
                </a:cubicBezTo>
                <a:cubicBezTo>
                  <a:pt x="156" y="60"/>
                  <a:pt x="155" y="60"/>
                  <a:pt x="155" y="59"/>
                </a:cubicBezTo>
                <a:cubicBezTo>
                  <a:pt x="155" y="60"/>
                  <a:pt x="155" y="60"/>
                  <a:pt x="155" y="60"/>
                </a:cubicBezTo>
                <a:cubicBezTo>
                  <a:pt x="155" y="60"/>
                  <a:pt x="155" y="60"/>
                  <a:pt x="155" y="61"/>
                </a:cubicBezTo>
                <a:cubicBezTo>
                  <a:pt x="154" y="60"/>
                  <a:pt x="154" y="61"/>
                  <a:pt x="154" y="61"/>
                </a:cubicBezTo>
                <a:cubicBezTo>
                  <a:pt x="154" y="62"/>
                  <a:pt x="155" y="62"/>
                  <a:pt x="155" y="62"/>
                </a:cubicBezTo>
                <a:cubicBezTo>
                  <a:pt x="155" y="62"/>
                  <a:pt x="155" y="62"/>
                  <a:pt x="155" y="63"/>
                </a:cubicBezTo>
                <a:cubicBezTo>
                  <a:pt x="156" y="63"/>
                  <a:pt x="156" y="65"/>
                  <a:pt x="157" y="64"/>
                </a:cubicBezTo>
                <a:cubicBezTo>
                  <a:pt x="157" y="64"/>
                  <a:pt x="157" y="64"/>
                  <a:pt x="157" y="64"/>
                </a:cubicBezTo>
                <a:cubicBezTo>
                  <a:pt x="157" y="65"/>
                  <a:pt x="158" y="65"/>
                  <a:pt x="158" y="65"/>
                </a:cubicBezTo>
                <a:cubicBezTo>
                  <a:pt x="158" y="65"/>
                  <a:pt x="158" y="66"/>
                  <a:pt x="158" y="66"/>
                </a:cubicBezTo>
                <a:cubicBezTo>
                  <a:pt x="158" y="67"/>
                  <a:pt x="158" y="66"/>
                  <a:pt x="159" y="66"/>
                </a:cubicBezTo>
                <a:cubicBezTo>
                  <a:pt x="158" y="67"/>
                  <a:pt x="159" y="67"/>
                  <a:pt x="159" y="67"/>
                </a:cubicBezTo>
                <a:cubicBezTo>
                  <a:pt x="160" y="67"/>
                  <a:pt x="160" y="67"/>
                  <a:pt x="161" y="68"/>
                </a:cubicBezTo>
                <a:cubicBezTo>
                  <a:pt x="161" y="68"/>
                  <a:pt x="161" y="68"/>
                  <a:pt x="161" y="68"/>
                </a:cubicBezTo>
                <a:cubicBezTo>
                  <a:pt x="160" y="68"/>
                  <a:pt x="160" y="68"/>
                  <a:pt x="160" y="68"/>
                </a:cubicBezTo>
                <a:cubicBezTo>
                  <a:pt x="160" y="68"/>
                  <a:pt x="160" y="69"/>
                  <a:pt x="160" y="69"/>
                </a:cubicBezTo>
                <a:cubicBezTo>
                  <a:pt x="160" y="69"/>
                  <a:pt x="160" y="69"/>
                  <a:pt x="159" y="69"/>
                </a:cubicBezTo>
                <a:cubicBezTo>
                  <a:pt x="159" y="69"/>
                  <a:pt x="159" y="69"/>
                  <a:pt x="159" y="69"/>
                </a:cubicBezTo>
                <a:cubicBezTo>
                  <a:pt x="159" y="69"/>
                  <a:pt x="159" y="69"/>
                  <a:pt x="159" y="69"/>
                </a:cubicBezTo>
                <a:cubicBezTo>
                  <a:pt x="159" y="70"/>
                  <a:pt x="158" y="70"/>
                  <a:pt x="158" y="71"/>
                </a:cubicBezTo>
                <a:cubicBezTo>
                  <a:pt x="158" y="70"/>
                  <a:pt x="158" y="70"/>
                  <a:pt x="158" y="70"/>
                </a:cubicBezTo>
                <a:cubicBezTo>
                  <a:pt x="157" y="71"/>
                  <a:pt x="157" y="72"/>
                  <a:pt x="157" y="72"/>
                </a:cubicBezTo>
                <a:cubicBezTo>
                  <a:pt x="156" y="73"/>
                  <a:pt x="156" y="72"/>
                  <a:pt x="155" y="72"/>
                </a:cubicBezTo>
                <a:cubicBezTo>
                  <a:pt x="156" y="71"/>
                  <a:pt x="154" y="69"/>
                  <a:pt x="156" y="69"/>
                </a:cubicBezTo>
                <a:cubicBezTo>
                  <a:pt x="156" y="69"/>
                  <a:pt x="155" y="69"/>
                  <a:pt x="155" y="69"/>
                </a:cubicBezTo>
                <a:cubicBezTo>
                  <a:pt x="154" y="67"/>
                  <a:pt x="154" y="67"/>
                  <a:pt x="154" y="67"/>
                </a:cubicBezTo>
                <a:cubicBezTo>
                  <a:pt x="152" y="68"/>
                  <a:pt x="152" y="68"/>
                  <a:pt x="152" y="68"/>
                </a:cubicBezTo>
                <a:cubicBezTo>
                  <a:pt x="153" y="69"/>
                  <a:pt x="153" y="69"/>
                  <a:pt x="153" y="69"/>
                </a:cubicBezTo>
                <a:cubicBezTo>
                  <a:pt x="152" y="69"/>
                  <a:pt x="152" y="69"/>
                  <a:pt x="152" y="69"/>
                </a:cubicBezTo>
                <a:cubicBezTo>
                  <a:pt x="152" y="69"/>
                  <a:pt x="152" y="69"/>
                  <a:pt x="152" y="68"/>
                </a:cubicBezTo>
                <a:cubicBezTo>
                  <a:pt x="152" y="68"/>
                  <a:pt x="152" y="69"/>
                  <a:pt x="151" y="69"/>
                </a:cubicBezTo>
                <a:cubicBezTo>
                  <a:pt x="152" y="70"/>
                  <a:pt x="152" y="72"/>
                  <a:pt x="154" y="73"/>
                </a:cubicBezTo>
                <a:cubicBezTo>
                  <a:pt x="154" y="73"/>
                  <a:pt x="154" y="73"/>
                  <a:pt x="154" y="73"/>
                </a:cubicBezTo>
                <a:cubicBezTo>
                  <a:pt x="154" y="73"/>
                  <a:pt x="154" y="73"/>
                  <a:pt x="154" y="74"/>
                </a:cubicBezTo>
                <a:cubicBezTo>
                  <a:pt x="154" y="74"/>
                  <a:pt x="154" y="74"/>
                  <a:pt x="154" y="74"/>
                </a:cubicBezTo>
                <a:cubicBezTo>
                  <a:pt x="154" y="75"/>
                  <a:pt x="155" y="76"/>
                  <a:pt x="154" y="77"/>
                </a:cubicBezTo>
                <a:cubicBezTo>
                  <a:pt x="154" y="77"/>
                  <a:pt x="153" y="78"/>
                  <a:pt x="153" y="79"/>
                </a:cubicBezTo>
                <a:cubicBezTo>
                  <a:pt x="152" y="77"/>
                  <a:pt x="151" y="76"/>
                  <a:pt x="149" y="75"/>
                </a:cubicBezTo>
                <a:cubicBezTo>
                  <a:pt x="149" y="76"/>
                  <a:pt x="150" y="77"/>
                  <a:pt x="151" y="78"/>
                </a:cubicBezTo>
                <a:cubicBezTo>
                  <a:pt x="150" y="79"/>
                  <a:pt x="152" y="79"/>
                  <a:pt x="151" y="80"/>
                </a:cubicBezTo>
                <a:cubicBezTo>
                  <a:pt x="151" y="80"/>
                  <a:pt x="151" y="80"/>
                  <a:pt x="151" y="80"/>
                </a:cubicBezTo>
                <a:cubicBezTo>
                  <a:pt x="149" y="79"/>
                  <a:pt x="147" y="78"/>
                  <a:pt x="146" y="77"/>
                </a:cubicBezTo>
                <a:cubicBezTo>
                  <a:pt x="143" y="76"/>
                  <a:pt x="147" y="75"/>
                  <a:pt x="145" y="74"/>
                </a:cubicBezTo>
                <a:cubicBezTo>
                  <a:pt x="144" y="74"/>
                  <a:pt x="144" y="72"/>
                  <a:pt x="143" y="72"/>
                </a:cubicBezTo>
                <a:cubicBezTo>
                  <a:pt x="142" y="73"/>
                  <a:pt x="144" y="72"/>
                  <a:pt x="143" y="72"/>
                </a:cubicBezTo>
                <a:cubicBezTo>
                  <a:pt x="142" y="72"/>
                  <a:pt x="141" y="73"/>
                  <a:pt x="141" y="72"/>
                </a:cubicBezTo>
                <a:cubicBezTo>
                  <a:pt x="140" y="72"/>
                  <a:pt x="140" y="73"/>
                  <a:pt x="139" y="72"/>
                </a:cubicBezTo>
                <a:cubicBezTo>
                  <a:pt x="138" y="72"/>
                  <a:pt x="137" y="71"/>
                  <a:pt x="138" y="71"/>
                </a:cubicBezTo>
                <a:cubicBezTo>
                  <a:pt x="138" y="70"/>
                  <a:pt x="140" y="70"/>
                  <a:pt x="139" y="69"/>
                </a:cubicBezTo>
                <a:cubicBezTo>
                  <a:pt x="140" y="70"/>
                  <a:pt x="142" y="71"/>
                  <a:pt x="143" y="70"/>
                </a:cubicBezTo>
                <a:cubicBezTo>
                  <a:pt x="143" y="70"/>
                  <a:pt x="143" y="70"/>
                  <a:pt x="143" y="70"/>
                </a:cubicBezTo>
                <a:cubicBezTo>
                  <a:pt x="144" y="69"/>
                  <a:pt x="144" y="69"/>
                  <a:pt x="144" y="69"/>
                </a:cubicBezTo>
                <a:cubicBezTo>
                  <a:pt x="144" y="70"/>
                  <a:pt x="144" y="70"/>
                  <a:pt x="144" y="70"/>
                </a:cubicBezTo>
                <a:cubicBezTo>
                  <a:pt x="145" y="69"/>
                  <a:pt x="144" y="69"/>
                  <a:pt x="144" y="68"/>
                </a:cubicBezTo>
                <a:cubicBezTo>
                  <a:pt x="146" y="67"/>
                  <a:pt x="146" y="66"/>
                  <a:pt x="148" y="65"/>
                </a:cubicBezTo>
                <a:cubicBezTo>
                  <a:pt x="148" y="64"/>
                  <a:pt x="148" y="63"/>
                  <a:pt x="148" y="62"/>
                </a:cubicBezTo>
                <a:cubicBezTo>
                  <a:pt x="147" y="61"/>
                  <a:pt x="147" y="61"/>
                  <a:pt x="147" y="60"/>
                </a:cubicBezTo>
                <a:cubicBezTo>
                  <a:pt x="147" y="60"/>
                  <a:pt x="147" y="60"/>
                  <a:pt x="147" y="60"/>
                </a:cubicBezTo>
                <a:cubicBezTo>
                  <a:pt x="146" y="60"/>
                  <a:pt x="146" y="60"/>
                  <a:pt x="146" y="60"/>
                </a:cubicBezTo>
                <a:cubicBezTo>
                  <a:pt x="146" y="60"/>
                  <a:pt x="147" y="60"/>
                  <a:pt x="147" y="60"/>
                </a:cubicBezTo>
                <a:cubicBezTo>
                  <a:pt x="146" y="59"/>
                  <a:pt x="146" y="59"/>
                  <a:pt x="146" y="59"/>
                </a:cubicBezTo>
                <a:cubicBezTo>
                  <a:pt x="146" y="59"/>
                  <a:pt x="147" y="59"/>
                  <a:pt x="147" y="59"/>
                </a:cubicBezTo>
                <a:cubicBezTo>
                  <a:pt x="146" y="59"/>
                  <a:pt x="146" y="59"/>
                  <a:pt x="146" y="59"/>
                </a:cubicBezTo>
                <a:cubicBezTo>
                  <a:pt x="146" y="59"/>
                  <a:pt x="146" y="59"/>
                  <a:pt x="146" y="59"/>
                </a:cubicBezTo>
                <a:cubicBezTo>
                  <a:pt x="145" y="59"/>
                  <a:pt x="145" y="59"/>
                  <a:pt x="144" y="59"/>
                </a:cubicBezTo>
                <a:cubicBezTo>
                  <a:pt x="144" y="59"/>
                  <a:pt x="144" y="59"/>
                  <a:pt x="144" y="59"/>
                </a:cubicBezTo>
                <a:cubicBezTo>
                  <a:pt x="145" y="59"/>
                  <a:pt x="145" y="59"/>
                  <a:pt x="146" y="58"/>
                </a:cubicBezTo>
                <a:cubicBezTo>
                  <a:pt x="144" y="57"/>
                  <a:pt x="144" y="57"/>
                  <a:pt x="144" y="57"/>
                </a:cubicBezTo>
                <a:cubicBezTo>
                  <a:pt x="145" y="57"/>
                  <a:pt x="145" y="57"/>
                  <a:pt x="145" y="56"/>
                </a:cubicBezTo>
                <a:cubicBezTo>
                  <a:pt x="145" y="56"/>
                  <a:pt x="145" y="56"/>
                  <a:pt x="144" y="56"/>
                </a:cubicBezTo>
                <a:cubicBezTo>
                  <a:pt x="144" y="55"/>
                  <a:pt x="144" y="55"/>
                  <a:pt x="145" y="54"/>
                </a:cubicBezTo>
                <a:cubicBezTo>
                  <a:pt x="144" y="54"/>
                  <a:pt x="144" y="54"/>
                  <a:pt x="144" y="54"/>
                </a:cubicBezTo>
                <a:cubicBezTo>
                  <a:pt x="144" y="54"/>
                  <a:pt x="144" y="54"/>
                  <a:pt x="144" y="54"/>
                </a:cubicBezTo>
                <a:cubicBezTo>
                  <a:pt x="143" y="53"/>
                  <a:pt x="143" y="53"/>
                  <a:pt x="143" y="53"/>
                </a:cubicBezTo>
                <a:cubicBezTo>
                  <a:pt x="143" y="53"/>
                  <a:pt x="143" y="53"/>
                  <a:pt x="143" y="52"/>
                </a:cubicBezTo>
                <a:cubicBezTo>
                  <a:pt x="143" y="52"/>
                  <a:pt x="143" y="52"/>
                  <a:pt x="143" y="52"/>
                </a:cubicBezTo>
                <a:cubicBezTo>
                  <a:pt x="141" y="53"/>
                  <a:pt x="145" y="55"/>
                  <a:pt x="141" y="55"/>
                </a:cubicBezTo>
                <a:cubicBezTo>
                  <a:pt x="141" y="54"/>
                  <a:pt x="141" y="54"/>
                  <a:pt x="140" y="54"/>
                </a:cubicBezTo>
                <a:cubicBezTo>
                  <a:pt x="140" y="54"/>
                  <a:pt x="140" y="55"/>
                  <a:pt x="140" y="55"/>
                </a:cubicBezTo>
                <a:cubicBezTo>
                  <a:pt x="139" y="54"/>
                  <a:pt x="139" y="54"/>
                  <a:pt x="139" y="54"/>
                </a:cubicBezTo>
                <a:cubicBezTo>
                  <a:pt x="138" y="54"/>
                  <a:pt x="136" y="54"/>
                  <a:pt x="135" y="53"/>
                </a:cubicBezTo>
                <a:cubicBezTo>
                  <a:pt x="134" y="54"/>
                  <a:pt x="134" y="51"/>
                  <a:pt x="133" y="52"/>
                </a:cubicBezTo>
                <a:cubicBezTo>
                  <a:pt x="132" y="52"/>
                  <a:pt x="132" y="51"/>
                  <a:pt x="131" y="51"/>
                </a:cubicBezTo>
                <a:cubicBezTo>
                  <a:pt x="131" y="49"/>
                  <a:pt x="131" y="49"/>
                  <a:pt x="131" y="49"/>
                </a:cubicBezTo>
                <a:cubicBezTo>
                  <a:pt x="132" y="49"/>
                  <a:pt x="133" y="51"/>
                  <a:pt x="134" y="50"/>
                </a:cubicBezTo>
                <a:cubicBezTo>
                  <a:pt x="134" y="48"/>
                  <a:pt x="132" y="49"/>
                  <a:pt x="131" y="48"/>
                </a:cubicBezTo>
                <a:cubicBezTo>
                  <a:pt x="133" y="45"/>
                  <a:pt x="135" y="42"/>
                  <a:pt x="138" y="40"/>
                </a:cubicBezTo>
                <a:cubicBezTo>
                  <a:pt x="139" y="40"/>
                  <a:pt x="140" y="39"/>
                  <a:pt x="141" y="40"/>
                </a:cubicBezTo>
                <a:close/>
                <a:moveTo>
                  <a:pt x="150" y="45"/>
                </a:moveTo>
                <a:cubicBezTo>
                  <a:pt x="150" y="45"/>
                  <a:pt x="149" y="45"/>
                  <a:pt x="150" y="46"/>
                </a:cubicBezTo>
                <a:cubicBezTo>
                  <a:pt x="149" y="44"/>
                  <a:pt x="144" y="47"/>
                  <a:pt x="146" y="44"/>
                </a:cubicBezTo>
                <a:cubicBezTo>
                  <a:pt x="144" y="43"/>
                  <a:pt x="146" y="42"/>
                  <a:pt x="146" y="41"/>
                </a:cubicBezTo>
                <a:cubicBezTo>
                  <a:pt x="147" y="42"/>
                  <a:pt x="150" y="42"/>
                  <a:pt x="150" y="45"/>
                </a:cubicBezTo>
                <a:close/>
                <a:moveTo>
                  <a:pt x="80" y="42"/>
                </a:moveTo>
                <a:cubicBezTo>
                  <a:pt x="80" y="42"/>
                  <a:pt x="79" y="43"/>
                  <a:pt x="79" y="42"/>
                </a:cubicBezTo>
                <a:cubicBezTo>
                  <a:pt x="77" y="42"/>
                  <a:pt x="76" y="43"/>
                  <a:pt x="75" y="44"/>
                </a:cubicBezTo>
                <a:cubicBezTo>
                  <a:pt x="76" y="42"/>
                  <a:pt x="78" y="42"/>
                  <a:pt x="80" y="42"/>
                </a:cubicBezTo>
                <a:close/>
                <a:moveTo>
                  <a:pt x="73" y="42"/>
                </a:moveTo>
                <a:cubicBezTo>
                  <a:pt x="73" y="43"/>
                  <a:pt x="73" y="44"/>
                  <a:pt x="73" y="44"/>
                </a:cubicBezTo>
                <a:cubicBezTo>
                  <a:pt x="73" y="44"/>
                  <a:pt x="73" y="44"/>
                  <a:pt x="73" y="44"/>
                </a:cubicBezTo>
                <a:cubicBezTo>
                  <a:pt x="73" y="44"/>
                  <a:pt x="73" y="44"/>
                  <a:pt x="73" y="44"/>
                </a:cubicBezTo>
                <a:cubicBezTo>
                  <a:pt x="72" y="43"/>
                  <a:pt x="73" y="42"/>
                  <a:pt x="73" y="42"/>
                </a:cubicBezTo>
                <a:close/>
                <a:moveTo>
                  <a:pt x="71" y="48"/>
                </a:moveTo>
                <a:cubicBezTo>
                  <a:pt x="71" y="48"/>
                  <a:pt x="71" y="47"/>
                  <a:pt x="71" y="47"/>
                </a:cubicBezTo>
                <a:cubicBezTo>
                  <a:pt x="71" y="48"/>
                  <a:pt x="71" y="48"/>
                  <a:pt x="71" y="48"/>
                </a:cubicBezTo>
                <a:close/>
                <a:moveTo>
                  <a:pt x="145" y="48"/>
                </a:moveTo>
                <a:cubicBezTo>
                  <a:pt x="145" y="47"/>
                  <a:pt x="145" y="47"/>
                  <a:pt x="145" y="47"/>
                </a:cubicBezTo>
                <a:cubicBezTo>
                  <a:pt x="146" y="47"/>
                  <a:pt x="146" y="47"/>
                  <a:pt x="146" y="47"/>
                </a:cubicBezTo>
                <a:cubicBezTo>
                  <a:pt x="145" y="48"/>
                  <a:pt x="145" y="48"/>
                  <a:pt x="145" y="48"/>
                </a:cubicBezTo>
                <a:close/>
                <a:moveTo>
                  <a:pt x="110" y="50"/>
                </a:moveTo>
                <a:cubicBezTo>
                  <a:pt x="110" y="51"/>
                  <a:pt x="109" y="50"/>
                  <a:pt x="109" y="50"/>
                </a:cubicBezTo>
                <a:cubicBezTo>
                  <a:pt x="109" y="50"/>
                  <a:pt x="110" y="51"/>
                  <a:pt x="110" y="50"/>
                </a:cubicBezTo>
                <a:close/>
                <a:moveTo>
                  <a:pt x="121" y="55"/>
                </a:moveTo>
                <a:cubicBezTo>
                  <a:pt x="121" y="55"/>
                  <a:pt x="121" y="55"/>
                  <a:pt x="121" y="55"/>
                </a:cubicBezTo>
                <a:cubicBezTo>
                  <a:pt x="120" y="56"/>
                  <a:pt x="119" y="56"/>
                  <a:pt x="118" y="56"/>
                </a:cubicBezTo>
                <a:cubicBezTo>
                  <a:pt x="117" y="54"/>
                  <a:pt x="117" y="54"/>
                  <a:pt x="117" y="54"/>
                </a:cubicBezTo>
                <a:cubicBezTo>
                  <a:pt x="117" y="54"/>
                  <a:pt x="117" y="54"/>
                  <a:pt x="117" y="54"/>
                </a:cubicBezTo>
                <a:cubicBezTo>
                  <a:pt x="116" y="54"/>
                  <a:pt x="116" y="54"/>
                  <a:pt x="116" y="54"/>
                </a:cubicBezTo>
                <a:cubicBezTo>
                  <a:pt x="116" y="53"/>
                  <a:pt x="117" y="53"/>
                  <a:pt x="118" y="53"/>
                </a:cubicBezTo>
                <a:cubicBezTo>
                  <a:pt x="120" y="51"/>
                  <a:pt x="120" y="51"/>
                  <a:pt x="120" y="51"/>
                </a:cubicBezTo>
                <a:cubicBezTo>
                  <a:pt x="120" y="52"/>
                  <a:pt x="121" y="54"/>
                  <a:pt x="121" y="55"/>
                </a:cubicBezTo>
                <a:close/>
                <a:moveTo>
                  <a:pt x="88" y="55"/>
                </a:moveTo>
                <a:cubicBezTo>
                  <a:pt x="88" y="55"/>
                  <a:pt x="86" y="55"/>
                  <a:pt x="86" y="56"/>
                </a:cubicBezTo>
                <a:cubicBezTo>
                  <a:pt x="87" y="57"/>
                  <a:pt x="87" y="57"/>
                  <a:pt x="88" y="57"/>
                </a:cubicBezTo>
                <a:cubicBezTo>
                  <a:pt x="89" y="56"/>
                  <a:pt x="89" y="56"/>
                  <a:pt x="90" y="56"/>
                </a:cubicBezTo>
                <a:cubicBezTo>
                  <a:pt x="88" y="59"/>
                  <a:pt x="88" y="59"/>
                  <a:pt x="88" y="59"/>
                </a:cubicBezTo>
                <a:cubicBezTo>
                  <a:pt x="88" y="59"/>
                  <a:pt x="88" y="59"/>
                  <a:pt x="88" y="59"/>
                </a:cubicBezTo>
                <a:cubicBezTo>
                  <a:pt x="88" y="59"/>
                  <a:pt x="88" y="59"/>
                  <a:pt x="87" y="59"/>
                </a:cubicBezTo>
                <a:cubicBezTo>
                  <a:pt x="87" y="58"/>
                  <a:pt x="86" y="58"/>
                  <a:pt x="85" y="59"/>
                </a:cubicBezTo>
                <a:cubicBezTo>
                  <a:pt x="85" y="59"/>
                  <a:pt x="85" y="59"/>
                  <a:pt x="85" y="59"/>
                </a:cubicBezTo>
                <a:cubicBezTo>
                  <a:pt x="85" y="60"/>
                  <a:pt x="85" y="60"/>
                  <a:pt x="85" y="60"/>
                </a:cubicBezTo>
                <a:cubicBezTo>
                  <a:pt x="84" y="60"/>
                  <a:pt x="83" y="60"/>
                  <a:pt x="83" y="61"/>
                </a:cubicBezTo>
                <a:cubicBezTo>
                  <a:pt x="82" y="61"/>
                  <a:pt x="82" y="61"/>
                  <a:pt x="82" y="61"/>
                </a:cubicBezTo>
                <a:cubicBezTo>
                  <a:pt x="83" y="60"/>
                  <a:pt x="84" y="60"/>
                  <a:pt x="84" y="59"/>
                </a:cubicBezTo>
                <a:cubicBezTo>
                  <a:pt x="83" y="58"/>
                  <a:pt x="82" y="61"/>
                  <a:pt x="80" y="60"/>
                </a:cubicBezTo>
                <a:cubicBezTo>
                  <a:pt x="81" y="60"/>
                  <a:pt x="81" y="58"/>
                  <a:pt x="82" y="58"/>
                </a:cubicBezTo>
                <a:cubicBezTo>
                  <a:pt x="83" y="57"/>
                  <a:pt x="83" y="57"/>
                  <a:pt x="83" y="57"/>
                </a:cubicBezTo>
                <a:cubicBezTo>
                  <a:pt x="83" y="57"/>
                  <a:pt x="82" y="57"/>
                  <a:pt x="83" y="57"/>
                </a:cubicBezTo>
                <a:cubicBezTo>
                  <a:pt x="83" y="57"/>
                  <a:pt x="84" y="58"/>
                  <a:pt x="84" y="57"/>
                </a:cubicBezTo>
                <a:cubicBezTo>
                  <a:pt x="84" y="56"/>
                  <a:pt x="83" y="56"/>
                  <a:pt x="83" y="56"/>
                </a:cubicBezTo>
                <a:cubicBezTo>
                  <a:pt x="82" y="57"/>
                  <a:pt x="81" y="55"/>
                  <a:pt x="80" y="56"/>
                </a:cubicBezTo>
                <a:cubicBezTo>
                  <a:pt x="80" y="56"/>
                  <a:pt x="80" y="55"/>
                  <a:pt x="80" y="55"/>
                </a:cubicBezTo>
                <a:cubicBezTo>
                  <a:pt x="82" y="56"/>
                  <a:pt x="84" y="55"/>
                  <a:pt x="86" y="55"/>
                </a:cubicBezTo>
                <a:cubicBezTo>
                  <a:pt x="87" y="55"/>
                  <a:pt x="88" y="54"/>
                  <a:pt x="88" y="55"/>
                </a:cubicBezTo>
                <a:close/>
                <a:moveTo>
                  <a:pt x="141" y="58"/>
                </a:moveTo>
                <a:cubicBezTo>
                  <a:pt x="143" y="57"/>
                  <a:pt x="143" y="57"/>
                  <a:pt x="143" y="57"/>
                </a:cubicBezTo>
                <a:cubicBezTo>
                  <a:pt x="141" y="59"/>
                  <a:pt x="141" y="59"/>
                  <a:pt x="141" y="59"/>
                </a:cubicBezTo>
                <a:cubicBezTo>
                  <a:pt x="141" y="58"/>
                  <a:pt x="141" y="58"/>
                  <a:pt x="141" y="58"/>
                </a:cubicBezTo>
                <a:close/>
                <a:moveTo>
                  <a:pt x="95" y="59"/>
                </a:moveTo>
                <a:cubicBezTo>
                  <a:pt x="94" y="59"/>
                  <a:pt x="94" y="59"/>
                  <a:pt x="94" y="59"/>
                </a:cubicBezTo>
                <a:cubicBezTo>
                  <a:pt x="95" y="58"/>
                  <a:pt x="95" y="58"/>
                  <a:pt x="95" y="58"/>
                </a:cubicBezTo>
                <a:cubicBezTo>
                  <a:pt x="96" y="58"/>
                  <a:pt x="95" y="59"/>
                  <a:pt x="95" y="59"/>
                </a:cubicBezTo>
                <a:close/>
                <a:moveTo>
                  <a:pt x="175" y="61"/>
                </a:moveTo>
                <a:cubicBezTo>
                  <a:pt x="175" y="61"/>
                  <a:pt x="173" y="61"/>
                  <a:pt x="173" y="61"/>
                </a:cubicBezTo>
                <a:cubicBezTo>
                  <a:pt x="173" y="61"/>
                  <a:pt x="171" y="60"/>
                  <a:pt x="172" y="59"/>
                </a:cubicBezTo>
                <a:cubicBezTo>
                  <a:pt x="172" y="59"/>
                  <a:pt x="172" y="58"/>
                  <a:pt x="172" y="58"/>
                </a:cubicBezTo>
                <a:cubicBezTo>
                  <a:pt x="174" y="58"/>
                  <a:pt x="174" y="60"/>
                  <a:pt x="175" y="61"/>
                </a:cubicBezTo>
                <a:close/>
                <a:moveTo>
                  <a:pt x="130" y="60"/>
                </a:moveTo>
                <a:cubicBezTo>
                  <a:pt x="130" y="59"/>
                  <a:pt x="130" y="59"/>
                  <a:pt x="130" y="59"/>
                </a:cubicBezTo>
                <a:cubicBezTo>
                  <a:pt x="131" y="59"/>
                  <a:pt x="131" y="59"/>
                  <a:pt x="131" y="59"/>
                </a:cubicBezTo>
                <a:cubicBezTo>
                  <a:pt x="130" y="60"/>
                  <a:pt x="130" y="60"/>
                  <a:pt x="130" y="60"/>
                </a:cubicBezTo>
                <a:close/>
                <a:moveTo>
                  <a:pt x="86" y="62"/>
                </a:moveTo>
                <a:cubicBezTo>
                  <a:pt x="86" y="60"/>
                  <a:pt x="86" y="60"/>
                  <a:pt x="86" y="60"/>
                </a:cubicBezTo>
                <a:cubicBezTo>
                  <a:pt x="87" y="60"/>
                  <a:pt x="87" y="60"/>
                  <a:pt x="87" y="60"/>
                </a:cubicBezTo>
                <a:cubicBezTo>
                  <a:pt x="86" y="62"/>
                  <a:pt x="86" y="62"/>
                  <a:pt x="86" y="62"/>
                </a:cubicBezTo>
                <a:close/>
                <a:moveTo>
                  <a:pt x="93" y="62"/>
                </a:moveTo>
                <a:cubicBezTo>
                  <a:pt x="92" y="62"/>
                  <a:pt x="93" y="61"/>
                  <a:pt x="92" y="61"/>
                </a:cubicBezTo>
                <a:cubicBezTo>
                  <a:pt x="92" y="60"/>
                  <a:pt x="92" y="60"/>
                  <a:pt x="92" y="60"/>
                </a:cubicBezTo>
                <a:cubicBezTo>
                  <a:pt x="92" y="61"/>
                  <a:pt x="93" y="62"/>
                  <a:pt x="93" y="62"/>
                </a:cubicBezTo>
                <a:close/>
                <a:moveTo>
                  <a:pt x="98" y="63"/>
                </a:moveTo>
                <a:cubicBezTo>
                  <a:pt x="97" y="63"/>
                  <a:pt x="98" y="62"/>
                  <a:pt x="97" y="60"/>
                </a:cubicBezTo>
                <a:cubicBezTo>
                  <a:pt x="98" y="63"/>
                  <a:pt x="98" y="63"/>
                  <a:pt x="98" y="63"/>
                </a:cubicBezTo>
                <a:close/>
                <a:moveTo>
                  <a:pt x="145" y="61"/>
                </a:moveTo>
                <a:cubicBezTo>
                  <a:pt x="145" y="62"/>
                  <a:pt x="144" y="63"/>
                  <a:pt x="143" y="64"/>
                </a:cubicBezTo>
                <a:cubicBezTo>
                  <a:pt x="142" y="64"/>
                  <a:pt x="142" y="64"/>
                  <a:pt x="142" y="64"/>
                </a:cubicBezTo>
                <a:cubicBezTo>
                  <a:pt x="141" y="62"/>
                  <a:pt x="143" y="62"/>
                  <a:pt x="143" y="61"/>
                </a:cubicBezTo>
                <a:cubicBezTo>
                  <a:pt x="144" y="61"/>
                  <a:pt x="145" y="60"/>
                  <a:pt x="145" y="61"/>
                </a:cubicBezTo>
                <a:close/>
                <a:moveTo>
                  <a:pt x="147" y="63"/>
                </a:moveTo>
                <a:cubicBezTo>
                  <a:pt x="146" y="63"/>
                  <a:pt x="146" y="63"/>
                  <a:pt x="146" y="63"/>
                </a:cubicBezTo>
                <a:cubicBezTo>
                  <a:pt x="146" y="62"/>
                  <a:pt x="146" y="62"/>
                  <a:pt x="146" y="62"/>
                </a:cubicBezTo>
                <a:cubicBezTo>
                  <a:pt x="146" y="62"/>
                  <a:pt x="147" y="62"/>
                  <a:pt x="147" y="63"/>
                </a:cubicBezTo>
                <a:close/>
                <a:moveTo>
                  <a:pt x="111" y="63"/>
                </a:moveTo>
                <a:cubicBezTo>
                  <a:pt x="111" y="63"/>
                  <a:pt x="111" y="63"/>
                  <a:pt x="111" y="63"/>
                </a:cubicBezTo>
                <a:cubicBezTo>
                  <a:pt x="113" y="63"/>
                  <a:pt x="113" y="63"/>
                  <a:pt x="113" y="63"/>
                </a:cubicBezTo>
                <a:cubicBezTo>
                  <a:pt x="113" y="63"/>
                  <a:pt x="113" y="63"/>
                  <a:pt x="113" y="63"/>
                </a:cubicBezTo>
                <a:cubicBezTo>
                  <a:pt x="112" y="63"/>
                  <a:pt x="110" y="63"/>
                  <a:pt x="109" y="63"/>
                </a:cubicBezTo>
                <a:cubicBezTo>
                  <a:pt x="110" y="63"/>
                  <a:pt x="111" y="63"/>
                  <a:pt x="111" y="63"/>
                </a:cubicBezTo>
                <a:close/>
                <a:moveTo>
                  <a:pt x="86" y="65"/>
                </a:moveTo>
                <a:cubicBezTo>
                  <a:pt x="86" y="65"/>
                  <a:pt x="86" y="65"/>
                  <a:pt x="86" y="65"/>
                </a:cubicBezTo>
                <a:cubicBezTo>
                  <a:pt x="86" y="64"/>
                  <a:pt x="87" y="63"/>
                  <a:pt x="86" y="63"/>
                </a:cubicBezTo>
                <a:cubicBezTo>
                  <a:pt x="87" y="63"/>
                  <a:pt x="86" y="64"/>
                  <a:pt x="86" y="65"/>
                </a:cubicBezTo>
                <a:close/>
                <a:moveTo>
                  <a:pt x="96" y="64"/>
                </a:moveTo>
                <a:cubicBezTo>
                  <a:pt x="96" y="65"/>
                  <a:pt x="96" y="65"/>
                  <a:pt x="96" y="65"/>
                </a:cubicBezTo>
                <a:cubicBezTo>
                  <a:pt x="95" y="64"/>
                  <a:pt x="95" y="64"/>
                  <a:pt x="95" y="64"/>
                </a:cubicBezTo>
                <a:cubicBezTo>
                  <a:pt x="96" y="64"/>
                  <a:pt x="96" y="64"/>
                  <a:pt x="96" y="64"/>
                </a:cubicBezTo>
                <a:close/>
                <a:moveTo>
                  <a:pt x="85" y="67"/>
                </a:moveTo>
                <a:cubicBezTo>
                  <a:pt x="84" y="67"/>
                  <a:pt x="84" y="66"/>
                  <a:pt x="84" y="66"/>
                </a:cubicBezTo>
                <a:cubicBezTo>
                  <a:pt x="84" y="65"/>
                  <a:pt x="85" y="66"/>
                  <a:pt x="85" y="67"/>
                </a:cubicBezTo>
                <a:close/>
                <a:moveTo>
                  <a:pt x="99" y="67"/>
                </a:moveTo>
                <a:cubicBezTo>
                  <a:pt x="100" y="67"/>
                  <a:pt x="99" y="67"/>
                  <a:pt x="99" y="67"/>
                </a:cubicBezTo>
                <a:cubicBezTo>
                  <a:pt x="99" y="67"/>
                  <a:pt x="98" y="66"/>
                  <a:pt x="97" y="67"/>
                </a:cubicBezTo>
                <a:cubicBezTo>
                  <a:pt x="98" y="66"/>
                  <a:pt x="98" y="66"/>
                  <a:pt x="98" y="66"/>
                </a:cubicBezTo>
                <a:cubicBezTo>
                  <a:pt x="98" y="67"/>
                  <a:pt x="99" y="67"/>
                  <a:pt x="99" y="67"/>
                </a:cubicBezTo>
                <a:close/>
                <a:moveTo>
                  <a:pt x="174" y="67"/>
                </a:moveTo>
                <a:cubicBezTo>
                  <a:pt x="174" y="67"/>
                  <a:pt x="174" y="67"/>
                  <a:pt x="174" y="67"/>
                </a:cubicBezTo>
                <a:cubicBezTo>
                  <a:pt x="174" y="67"/>
                  <a:pt x="174" y="66"/>
                  <a:pt x="174" y="66"/>
                </a:cubicBezTo>
                <a:cubicBezTo>
                  <a:pt x="174" y="67"/>
                  <a:pt x="174" y="67"/>
                  <a:pt x="174" y="67"/>
                </a:cubicBezTo>
                <a:close/>
                <a:moveTo>
                  <a:pt x="130" y="67"/>
                </a:moveTo>
                <a:cubicBezTo>
                  <a:pt x="129" y="67"/>
                  <a:pt x="130" y="68"/>
                  <a:pt x="129" y="68"/>
                </a:cubicBezTo>
                <a:cubicBezTo>
                  <a:pt x="130" y="68"/>
                  <a:pt x="130" y="68"/>
                  <a:pt x="130" y="68"/>
                </a:cubicBezTo>
                <a:cubicBezTo>
                  <a:pt x="130" y="68"/>
                  <a:pt x="130" y="68"/>
                  <a:pt x="130" y="68"/>
                </a:cubicBezTo>
                <a:cubicBezTo>
                  <a:pt x="131" y="69"/>
                  <a:pt x="133" y="71"/>
                  <a:pt x="132" y="72"/>
                </a:cubicBezTo>
                <a:cubicBezTo>
                  <a:pt x="133" y="73"/>
                  <a:pt x="133" y="73"/>
                  <a:pt x="134" y="73"/>
                </a:cubicBezTo>
                <a:cubicBezTo>
                  <a:pt x="134" y="73"/>
                  <a:pt x="133" y="73"/>
                  <a:pt x="133" y="74"/>
                </a:cubicBezTo>
                <a:cubicBezTo>
                  <a:pt x="132" y="74"/>
                  <a:pt x="132" y="73"/>
                  <a:pt x="132" y="73"/>
                </a:cubicBezTo>
                <a:cubicBezTo>
                  <a:pt x="132" y="73"/>
                  <a:pt x="132" y="73"/>
                  <a:pt x="132" y="73"/>
                </a:cubicBezTo>
                <a:cubicBezTo>
                  <a:pt x="131" y="73"/>
                  <a:pt x="131" y="71"/>
                  <a:pt x="130" y="72"/>
                </a:cubicBezTo>
                <a:cubicBezTo>
                  <a:pt x="130" y="73"/>
                  <a:pt x="128" y="74"/>
                  <a:pt x="127" y="74"/>
                </a:cubicBezTo>
                <a:cubicBezTo>
                  <a:pt x="127" y="74"/>
                  <a:pt x="127" y="73"/>
                  <a:pt x="127" y="73"/>
                </a:cubicBezTo>
                <a:cubicBezTo>
                  <a:pt x="127" y="73"/>
                  <a:pt x="126" y="73"/>
                  <a:pt x="126" y="72"/>
                </a:cubicBezTo>
                <a:cubicBezTo>
                  <a:pt x="126" y="71"/>
                  <a:pt x="128" y="72"/>
                  <a:pt x="127" y="70"/>
                </a:cubicBezTo>
                <a:cubicBezTo>
                  <a:pt x="129" y="67"/>
                  <a:pt x="129" y="67"/>
                  <a:pt x="129" y="67"/>
                </a:cubicBezTo>
                <a:cubicBezTo>
                  <a:pt x="130" y="67"/>
                  <a:pt x="130" y="67"/>
                  <a:pt x="130" y="67"/>
                </a:cubicBezTo>
                <a:close/>
                <a:moveTo>
                  <a:pt x="111" y="67"/>
                </a:moveTo>
                <a:cubicBezTo>
                  <a:pt x="111" y="69"/>
                  <a:pt x="110" y="67"/>
                  <a:pt x="109" y="67"/>
                </a:cubicBezTo>
                <a:cubicBezTo>
                  <a:pt x="110" y="67"/>
                  <a:pt x="111" y="68"/>
                  <a:pt x="111" y="67"/>
                </a:cubicBezTo>
                <a:close/>
                <a:moveTo>
                  <a:pt x="114" y="67"/>
                </a:moveTo>
                <a:cubicBezTo>
                  <a:pt x="113" y="68"/>
                  <a:pt x="113" y="67"/>
                  <a:pt x="112" y="67"/>
                </a:cubicBezTo>
                <a:cubicBezTo>
                  <a:pt x="113" y="67"/>
                  <a:pt x="113" y="67"/>
                  <a:pt x="114" y="67"/>
                </a:cubicBezTo>
                <a:close/>
                <a:moveTo>
                  <a:pt x="86" y="69"/>
                </a:moveTo>
                <a:cubicBezTo>
                  <a:pt x="88" y="70"/>
                  <a:pt x="88" y="73"/>
                  <a:pt x="90" y="72"/>
                </a:cubicBezTo>
                <a:cubicBezTo>
                  <a:pt x="92" y="71"/>
                  <a:pt x="93" y="69"/>
                  <a:pt x="95" y="70"/>
                </a:cubicBezTo>
                <a:cubicBezTo>
                  <a:pt x="95" y="70"/>
                  <a:pt x="95" y="70"/>
                  <a:pt x="95" y="70"/>
                </a:cubicBezTo>
                <a:cubicBezTo>
                  <a:pt x="95" y="70"/>
                  <a:pt x="95" y="70"/>
                  <a:pt x="94" y="70"/>
                </a:cubicBezTo>
                <a:cubicBezTo>
                  <a:pt x="94" y="70"/>
                  <a:pt x="94" y="70"/>
                  <a:pt x="94" y="71"/>
                </a:cubicBezTo>
                <a:cubicBezTo>
                  <a:pt x="94" y="71"/>
                  <a:pt x="93" y="71"/>
                  <a:pt x="93" y="71"/>
                </a:cubicBezTo>
                <a:cubicBezTo>
                  <a:pt x="92" y="71"/>
                  <a:pt x="90" y="73"/>
                  <a:pt x="88" y="73"/>
                </a:cubicBezTo>
                <a:cubicBezTo>
                  <a:pt x="87" y="75"/>
                  <a:pt x="86" y="74"/>
                  <a:pt x="85" y="75"/>
                </a:cubicBezTo>
                <a:cubicBezTo>
                  <a:pt x="83" y="74"/>
                  <a:pt x="82" y="73"/>
                  <a:pt x="81" y="72"/>
                </a:cubicBezTo>
                <a:cubicBezTo>
                  <a:pt x="83" y="73"/>
                  <a:pt x="83" y="73"/>
                  <a:pt x="83" y="73"/>
                </a:cubicBezTo>
                <a:cubicBezTo>
                  <a:pt x="83" y="73"/>
                  <a:pt x="84" y="73"/>
                  <a:pt x="84" y="74"/>
                </a:cubicBezTo>
                <a:cubicBezTo>
                  <a:pt x="85" y="73"/>
                  <a:pt x="85" y="71"/>
                  <a:pt x="87" y="72"/>
                </a:cubicBezTo>
                <a:cubicBezTo>
                  <a:pt x="87" y="72"/>
                  <a:pt x="87" y="70"/>
                  <a:pt x="87" y="70"/>
                </a:cubicBezTo>
                <a:cubicBezTo>
                  <a:pt x="87" y="69"/>
                  <a:pt x="85" y="69"/>
                  <a:pt x="86" y="68"/>
                </a:cubicBezTo>
                <a:cubicBezTo>
                  <a:pt x="86" y="68"/>
                  <a:pt x="86" y="68"/>
                  <a:pt x="86" y="68"/>
                </a:cubicBezTo>
                <a:cubicBezTo>
                  <a:pt x="87" y="68"/>
                  <a:pt x="87" y="68"/>
                  <a:pt x="87" y="68"/>
                </a:cubicBezTo>
                <a:cubicBezTo>
                  <a:pt x="87" y="68"/>
                  <a:pt x="86" y="68"/>
                  <a:pt x="86" y="69"/>
                </a:cubicBezTo>
                <a:close/>
                <a:moveTo>
                  <a:pt x="116" y="70"/>
                </a:moveTo>
                <a:cubicBezTo>
                  <a:pt x="116" y="69"/>
                  <a:pt x="114" y="70"/>
                  <a:pt x="114" y="69"/>
                </a:cubicBezTo>
                <a:cubicBezTo>
                  <a:pt x="115" y="69"/>
                  <a:pt x="116" y="69"/>
                  <a:pt x="116" y="70"/>
                </a:cubicBezTo>
                <a:close/>
                <a:moveTo>
                  <a:pt x="111" y="70"/>
                </a:moveTo>
                <a:cubicBezTo>
                  <a:pt x="111" y="70"/>
                  <a:pt x="111" y="69"/>
                  <a:pt x="110" y="69"/>
                </a:cubicBezTo>
                <a:cubicBezTo>
                  <a:pt x="110" y="70"/>
                  <a:pt x="110" y="70"/>
                  <a:pt x="110" y="70"/>
                </a:cubicBezTo>
                <a:cubicBezTo>
                  <a:pt x="109" y="69"/>
                  <a:pt x="111" y="70"/>
                  <a:pt x="111" y="69"/>
                </a:cubicBezTo>
                <a:cubicBezTo>
                  <a:pt x="111" y="70"/>
                  <a:pt x="111" y="70"/>
                  <a:pt x="111" y="70"/>
                </a:cubicBezTo>
                <a:close/>
                <a:moveTo>
                  <a:pt x="107" y="70"/>
                </a:moveTo>
                <a:cubicBezTo>
                  <a:pt x="106" y="71"/>
                  <a:pt x="107" y="72"/>
                  <a:pt x="106" y="73"/>
                </a:cubicBezTo>
                <a:cubicBezTo>
                  <a:pt x="105" y="72"/>
                  <a:pt x="105" y="71"/>
                  <a:pt x="106" y="71"/>
                </a:cubicBezTo>
                <a:cubicBezTo>
                  <a:pt x="106" y="70"/>
                  <a:pt x="107" y="70"/>
                  <a:pt x="107" y="70"/>
                </a:cubicBezTo>
                <a:close/>
                <a:moveTo>
                  <a:pt x="148" y="72"/>
                </a:moveTo>
                <a:cubicBezTo>
                  <a:pt x="147" y="72"/>
                  <a:pt x="147" y="72"/>
                  <a:pt x="146" y="72"/>
                </a:cubicBezTo>
                <a:cubicBezTo>
                  <a:pt x="146" y="72"/>
                  <a:pt x="147" y="71"/>
                  <a:pt x="147" y="71"/>
                </a:cubicBezTo>
                <a:cubicBezTo>
                  <a:pt x="147" y="71"/>
                  <a:pt x="148" y="72"/>
                  <a:pt x="148" y="72"/>
                </a:cubicBezTo>
                <a:close/>
                <a:moveTo>
                  <a:pt x="114" y="72"/>
                </a:moveTo>
                <a:cubicBezTo>
                  <a:pt x="114" y="72"/>
                  <a:pt x="114" y="73"/>
                  <a:pt x="113" y="73"/>
                </a:cubicBezTo>
                <a:cubicBezTo>
                  <a:pt x="112" y="73"/>
                  <a:pt x="112" y="73"/>
                  <a:pt x="112" y="73"/>
                </a:cubicBezTo>
                <a:cubicBezTo>
                  <a:pt x="112" y="73"/>
                  <a:pt x="113" y="73"/>
                  <a:pt x="113" y="73"/>
                </a:cubicBezTo>
                <a:cubicBezTo>
                  <a:pt x="113" y="73"/>
                  <a:pt x="114" y="72"/>
                  <a:pt x="114" y="72"/>
                </a:cubicBezTo>
                <a:close/>
                <a:moveTo>
                  <a:pt x="110" y="73"/>
                </a:moveTo>
                <a:cubicBezTo>
                  <a:pt x="110" y="73"/>
                  <a:pt x="110" y="74"/>
                  <a:pt x="111" y="74"/>
                </a:cubicBezTo>
                <a:cubicBezTo>
                  <a:pt x="110" y="73"/>
                  <a:pt x="110" y="73"/>
                  <a:pt x="110" y="73"/>
                </a:cubicBezTo>
                <a:cubicBezTo>
                  <a:pt x="110" y="73"/>
                  <a:pt x="110" y="73"/>
                  <a:pt x="110" y="73"/>
                </a:cubicBezTo>
                <a:close/>
                <a:moveTo>
                  <a:pt x="105" y="74"/>
                </a:moveTo>
                <a:cubicBezTo>
                  <a:pt x="105" y="74"/>
                  <a:pt x="105" y="73"/>
                  <a:pt x="104" y="74"/>
                </a:cubicBezTo>
                <a:cubicBezTo>
                  <a:pt x="104" y="73"/>
                  <a:pt x="104" y="73"/>
                  <a:pt x="104" y="73"/>
                </a:cubicBezTo>
                <a:cubicBezTo>
                  <a:pt x="105" y="74"/>
                  <a:pt x="105" y="74"/>
                  <a:pt x="105" y="74"/>
                </a:cubicBezTo>
                <a:close/>
                <a:moveTo>
                  <a:pt x="137" y="75"/>
                </a:moveTo>
                <a:cubicBezTo>
                  <a:pt x="137" y="75"/>
                  <a:pt x="137" y="75"/>
                  <a:pt x="137" y="75"/>
                </a:cubicBezTo>
                <a:cubicBezTo>
                  <a:pt x="136" y="75"/>
                  <a:pt x="136" y="75"/>
                  <a:pt x="136" y="75"/>
                </a:cubicBezTo>
                <a:cubicBezTo>
                  <a:pt x="137" y="74"/>
                  <a:pt x="137" y="75"/>
                  <a:pt x="137" y="75"/>
                </a:cubicBezTo>
                <a:close/>
                <a:moveTo>
                  <a:pt x="114" y="75"/>
                </a:moveTo>
                <a:cubicBezTo>
                  <a:pt x="114" y="75"/>
                  <a:pt x="113" y="75"/>
                  <a:pt x="113" y="75"/>
                </a:cubicBezTo>
                <a:cubicBezTo>
                  <a:pt x="113" y="75"/>
                  <a:pt x="113" y="75"/>
                  <a:pt x="114" y="75"/>
                </a:cubicBezTo>
                <a:close/>
                <a:moveTo>
                  <a:pt x="131" y="76"/>
                </a:moveTo>
                <a:cubicBezTo>
                  <a:pt x="130" y="76"/>
                  <a:pt x="130" y="77"/>
                  <a:pt x="128" y="77"/>
                </a:cubicBezTo>
                <a:cubicBezTo>
                  <a:pt x="128" y="76"/>
                  <a:pt x="129" y="76"/>
                  <a:pt x="129" y="75"/>
                </a:cubicBezTo>
                <a:cubicBezTo>
                  <a:pt x="130" y="76"/>
                  <a:pt x="130" y="75"/>
                  <a:pt x="131" y="76"/>
                </a:cubicBezTo>
                <a:close/>
                <a:moveTo>
                  <a:pt x="110" y="77"/>
                </a:moveTo>
                <a:cubicBezTo>
                  <a:pt x="109" y="78"/>
                  <a:pt x="110" y="76"/>
                  <a:pt x="109" y="76"/>
                </a:cubicBezTo>
                <a:cubicBezTo>
                  <a:pt x="110" y="76"/>
                  <a:pt x="110" y="76"/>
                  <a:pt x="110" y="76"/>
                </a:cubicBezTo>
                <a:cubicBezTo>
                  <a:pt x="110" y="77"/>
                  <a:pt x="110" y="77"/>
                  <a:pt x="110" y="77"/>
                </a:cubicBezTo>
                <a:close/>
                <a:moveTo>
                  <a:pt x="100" y="77"/>
                </a:moveTo>
                <a:cubicBezTo>
                  <a:pt x="100" y="77"/>
                  <a:pt x="100" y="78"/>
                  <a:pt x="99" y="78"/>
                </a:cubicBezTo>
                <a:cubicBezTo>
                  <a:pt x="100" y="78"/>
                  <a:pt x="99" y="77"/>
                  <a:pt x="100" y="77"/>
                </a:cubicBezTo>
                <a:close/>
                <a:moveTo>
                  <a:pt x="104" y="77"/>
                </a:moveTo>
                <a:cubicBezTo>
                  <a:pt x="104" y="77"/>
                  <a:pt x="104" y="78"/>
                  <a:pt x="104" y="78"/>
                </a:cubicBezTo>
                <a:cubicBezTo>
                  <a:pt x="103" y="78"/>
                  <a:pt x="103" y="78"/>
                  <a:pt x="103" y="78"/>
                </a:cubicBezTo>
                <a:cubicBezTo>
                  <a:pt x="104" y="78"/>
                  <a:pt x="103" y="77"/>
                  <a:pt x="104" y="77"/>
                </a:cubicBezTo>
                <a:close/>
                <a:moveTo>
                  <a:pt x="134" y="77"/>
                </a:moveTo>
                <a:cubicBezTo>
                  <a:pt x="134" y="78"/>
                  <a:pt x="133" y="78"/>
                  <a:pt x="133" y="79"/>
                </a:cubicBezTo>
                <a:cubicBezTo>
                  <a:pt x="132" y="79"/>
                  <a:pt x="133" y="78"/>
                  <a:pt x="133" y="78"/>
                </a:cubicBezTo>
                <a:cubicBezTo>
                  <a:pt x="133" y="77"/>
                  <a:pt x="133" y="77"/>
                  <a:pt x="133" y="77"/>
                </a:cubicBezTo>
                <a:cubicBezTo>
                  <a:pt x="134" y="77"/>
                  <a:pt x="134" y="77"/>
                  <a:pt x="134" y="77"/>
                </a:cubicBezTo>
                <a:close/>
                <a:moveTo>
                  <a:pt x="54" y="78"/>
                </a:moveTo>
                <a:cubicBezTo>
                  <a:pt x="54" y="79"/>
                  <a:pt x="54" y="79"/>
                  <a:pt x="54" y="79"/>
                </a:cubicBezTo>
                <a:cubicBezTo>
                  <a:pt x="54" y="79"/>
                  <a:pt x="54" y="79"/>
                  <a:pt x="54" y="79"/>
                </a:cubicBezTo>
                <a:cubicBezTo>
                  <a:pt x="53" y="79"/>
                  <a:pt x="53" y="79"/>
                  <a:pt x="53" y="79"/>
                </a:cubicBezTo>
                <a:cubicBezTo>
                  <a:pt x="53" y="79"/>
                  <a:pt x="53" y="79"/>
                  <a:pt x="53" y="79"/>
                </a:cubicBezTo>
                <a:cubicBezTo>
                  <a:pt x="52" y="79"/>
                  <a:pt x="53" y="78"/>
                  <a:pt x="53" y="77"/>
                </a:cubicBezTo>
                <a:cubicBezTo>
                  <a:pt x="54" y="77"/>
                  <a:pt x="54" y="78"/>
                  <a:pt x="54" y="78"/>
                </a:cubicBezTo>
                <a:close/>
                <a:moveTo>
                  <a:pt x="55" y="80"/>
                </a:moveTo>
                <a:cubicBezTo>
                  <a:pt x="55" y="80"/>
                  <a:pt x="55" y="80"/>
                  <a:pt x="54" y="80"/>
                </a:cubicBezTo>
                <a:cubicBezTo>
                  <a:pt x="55" y="79"/>
                  <a:pt x="54" y="79"/>
                  <a:pt x="55" y="78"/>
                </a:cubicBezTo>
                <a:cubicBezTo>
                  <a:pt x="56" y="78"/>
                  <a:pt x="56" y="79"/>
                  <a:pt x="55" y="80"/>
                </a:cubicBezTo>
                <a:close/>
                <a:moveTo>
                  <a:pt x="102" y="79"/>
                </a:moveTo>
                <a:cubicBezTo>
                  <a:pt x="102" y="78"/>
                  <a:pt x="102" y="78"/>
                  <a:pt x="102" y="78"/>
                </a:cubicBezTo>
                <a:cubicBezTo>
                  <a:pt x="102" y="79"/>
                  <a:pt x="102" y="79"/>
                  <a:pt x="102" y="79"/>
                </a:cubicBezTo>
                <a:cubicBezTo>
                  <a:pt x="102" y="79"/>
                  <a:pt x="102" y="79"/>
                  <a:pt x="102" y="79"/>
                </a:cubicBezTo>
                <a:close/>
                <a:moveTo>
                  <a:pt x="104" y="81"/>
                </a:moveTo>
                <a:cubicBezTo>
                  <a:pt x="105" y="80"/>
                  <a:pt x="105" y="79"/>
                  <a:pt x="106" y="79"/>
                </a:cubicBezTo>
                <a:cubicBezTo>
                  <a:pt x="105" y="80"/>
                  <a:pt x="105" y="80"/>
                  <a:pt x="104" y="81"/>
                </a:cubicBezTo>
                <a:close/>
                <a:moveTo>
                  <a:pt x="92" y="80"/>
                </a:moveTo>
                <a:cubicBezTo>
                  <a:pt x="93" y="80"/>
                  <a:pt x="93" y="81"/>
                  <a:pt x="93" y="80"/>
                </a:cubicBezTo>
                <a:cubicBezTo>
                  <a:pt x="92" y="82"/>
                  <a:pt x="90" y="79"/>
                  <a:pt x="89" y="82"/>
                </a:cubicBezTo>
                <a:cubicBezTo>
                  <a:pt x="89" y="82"/>
                  <a:pt x="88" y="82"/>
                  <a:pt x="88" y="82"/>
                </a:cubicBezTo>
                <a:cubicBezTo>
                  <a:pt x="89" y="82"/>
                  <a:pt x="91" y="78"/>
                  <a:pt x="92" y="80"/>
                </a:cubicBezTo>
                <a:cubicBezTo>
                  <a:pt x="92" y="80"/>
                  <a:pt x="92" y="80"/>
                  <a:pt x="92" y="80"/>
                </a:cubicBezTo>
                <a:close/>
                <a:moveTo>
                  <a:pt x="54" y="80"/>
                </a:moveTo>
                <a:cubicBezTo>
                  <a:pt x="54" y="81"/>
                  <a:pt x="53" y="82"/>
                  <a:pt x="53" y="83"/>
                </a:cubicBezTo>
                <a:cubicBezTo>
                  <a:pt x="53" y="82"/>
                  <a:pt x="53" y="81"/>
                  <a:pt x="54" y="80"/>
                </a:cubicBezTo>
                <a:close/>
                <a:moveTo>
                  <a:pt x="56" y="83"/>
                </a:moveTo>
                <a:cubicBezTo>
                  <a:pt x="55" y="82"/>
                  <a:pt x="55" y="82"/>
                  <a:pt x="55" y="82"/>
                </a:cubicBezTo>
                <a:cubicBezTo>
                  <a:pt x="55" y="82"/>
                  <a:pt x="55" y="82"/>
                  <a:pt x="55" y="83"/>
                </a:cubicBezTo>
                <a:cubicBezTo>
                  <a:pt x="55" y="83"/>
                  <a:pt x="55" y="83"/>
                  <a:pt x="54" y="82"/>
                </a:cubicBezTo>
                <a:cubicBezTo>
                  <a:pt x="54" y="83"/>
                  <a:pt x="54" y="83"/>
                  <a:pt x="54" y="83"/>
                </a:cubicBezTo>
                <a:cubicBezTo>
                  <a:pt x="54" y="83"/>
                  <a:pt x="54" y="82"/>
                  <a:pt x="54" y="82"/>
                </a:cubicBezTo>
                <a:cubicBezTo>
                  <a:pt x="54" y="82"/>
                  <a:pt x="54" y="82"/>
                  <a:pt x="54" y="82"/>
                </a:cubicBezTo>
                <a:cubicBezTo>
                  <a:pt x="54" y="82"/>
                  <a:pt x="55" y="82"/>
                  <a:pt x="55" y="82"/>
                </a:cubicBezTo>
                <a:cubicBezTo>
                  <a:pt x="55" y="81"/>
                  <a:pt x="55" y="81"/>
                  <a:pt x="55" y="81"/>
                </a:cubicBezTo>
                <a:cubicBezTo>
                  <a:pt x="56" y="81"/>
                  <a:pt x="56" y="82"/>
                  <a:pt x="56" y="83"/>
                </a:cubicBezTo>
                <a:close/>
                <a:moveTo>
                  <a:pt x="87" y="82"/>
                </a:moveTo>
                <a:cubicBezTo>
                  <a:pt x="87" y="82"/>
                  <a:pt x="87" y="82"/>
                  <a:pt x="87" y="82"/>
                </a:cubicBezTo>
                <a:cubicBezTo>
                  <a:pt x="86" y="81"/>
                  <a:pt x="86" y="81"/>
                  <a:pt x="86" y="81"/>
                </a:cubicBezTo>
                <a:cubicBezTo>
                  <a:pt x="87" y="81"/>
                  <a:pt x="87" y="81"/>
                  <a:pt x="87" y="82"/>
                </a:cubicBezTo>
                <a:close/>
                <a:moveTo>
                  <a:pt x="55" y="83"/>
                </a:moveTo>
                <a:cubicBezTo>
                  <a:pt x="56" y="84"/>
                  <a:pt x="56" y="84"/>
                  <a:pt x="56" y="84"/>
                </a:cubicBezTo>
                <a:cubicBezTo>
                  <a:pt x="55" y="83"/>
                  <a:pt x="55" y="83"/>
                  <a:pt x="55" y="83"/>
                </a:cubicBezTo>
                <a:close/>
                <a:moveTo>
                  <a:pt x="99" y="84"/>
                </a:moveTo>
                <a:cubicBezTo>
                  <a:pt x="99" y="85"/>
                  <a:pt x="98" y="85"/>
                  <a:pt x="98" y="86"/>
                </a:cubicBezTo>
                <a:cubicBezTo>
                  <a:pt x="97" y="85"/>
                  <a:pt x="98" y="84"/>
                  <a:pt x="99" y="84"/>
                </a:cubicBezTo>
                <a:close/>
                <a:moveTo>
                  <a:pt x="55" y="85"/>
                </a:moveTo>
                <a:cubicBezTo>
                  <a:pt x="55" y="85"/>
                  <a:pt x="55" y="85"/>
                  <a:pt x="55" y="86"/>
                </a:cubicBezTo>
                <a:cubicBezTo>
                  <a:pt x="56" y="86"/>
                  <a:pt x="55" y="87"/>
                  <a:pt x="55" y="87"/>
                </a:cubicBezTo>
                <a:cubicBezTo>
                  <a:pt x="54" y="87"/>
                  <a:pt x="55" y="86"/>
                  <a:pt x="54" y="86"/>
                </a:cubicBezTo>
                <a:cubicBezTo>
                  <a:pt x="54" y="86"/>
                  <a:pt x="54" y="84"/>
                  <a:pt x="55" y="85"/>
                </a:cubicBezTo>
                <a:close/>
                <a:moveTo>
                  <a:pt x="68" y="86"/>
                </a:moveTo>
                <a:cubicBezTo>
                  <a:pt x="67" y="86"/>
                  <a:pt x="67" y="86"/>
                  <a:pt x="67" y="85"/>
                </a:cubicBezTo>
                <a:cubicBezTo>
                  <a:pt x="67" y="86"/>
                  <a:pt x="67" y="86"/>
                  <a:pt x="68" y="86"/>
                </a:cubicBezTo>
                <a:close/>
                <a:moveTo>
                  <a:pt x="100" y="85"/>
                </a:moveTo>
                <a:cubicBezTo>
                  <a:pt x="100" y="87"/>
                  <a:pt x="98" y="87"/>
                  <a:pt x="99" y="88"/>
                </a:cubicBezTo>
                <a:cubicBezTo>
                  <a:pt x="98" y="89"/>
                  <a:pt x="97" y="89"/>
                  <a:pt x="97" y="90"/>
                </a:cubicBezTo>
                <a:cubicBezTo>
                  <a:pt x="96" y="89"/>
                  <a:pt x="97" y="89"/>
                  <a:pt x="98" y="89"/>
                </a:cubicBezTo>
                <a:cubicBezTo>
                  <a:pt x="98" y="87"/>
                  <a:pt x="98" y="86"/>
                  <a:pt x="100" y="85"/>
                </a:cubicBezTo>
                <a:close/>
                <a:moveTo>
                  <a:pt x="94" y="86"/>
                </a:moveTo>
                <a:cubicBezTo>
                  <a:pt x="94" y="86"/>
                  <a:pt x="93" y="86"/>
                  <a:pt x="93" y="86"/>
                </a:cubicBezTo>
                <a:cubicBezTo>
                  <a:pt x="92" y="86"/>
                  <a:pt x="92" y="86"/>
                  <a:pt x="92" y="86"/>
                </a:cubicBezTo>
                <a:cubicBezTo>
                  <a:pt x="92" y="86"/>
                  <a:pt x="93" y="86"/>
                  <a:pt x="94" y="86"/>
                </a:cubicBezTo>
                <a:close/>
                <a:moveTo>
                  <a:pt x="104" y="88"/>
                </a:moveTo>
                <a:cubicBezTo>
                  <a:pt x="103" y="88"/>
                  <a:pt x="103" y="90"/>
                  <a:pt x="102" y="89"/>
                </a:cubicBezTo>
                <a:cubicBezTo>
                  <a:pt x="102" y="88"/>
                  <a:pt x="104" y="89"/>
                  <a:pt x="104" y="87"/>
                </a:cubicBezTo>
                <a:cubicBezTo>
                  <a:pt x="104" y="88"/>
                  <a:pt x="104" y="88"/>
                  <a:pt x="104" y="88"/>
                </a:cubicBezTo>
                <a:close/>
                <a:moveTo>
                  <a:pt x="89" y="90"/>
                </a:moveTo>
                <a:cubicBezTo>
                  <a:pt x="89" y="89"/>
                  <a:pt x="89" y="89"/>
                  <a:pt x="89" y="89"/>
                </a:cubicBezTo>
                <a:cubicBezTo>
                  <a:pt x="89" y="90"/>
                  <a:pt x="89" y="90"/>
                  <a:pt x="89" y="90"/>
                </a:cubicBezTo>
                <a:cubicBezTo>
                  <a:pt x="88" y="89"/>
                  <a:pt x="88" y="89"/>
                  <a:pt x="88" y="89"/>
                </a:cubicBezTo>
                <a:cubicBezTo>
                  <a:pt x="89" y="90"/>
                  <a:pt x="89" y="90"/>
                  <a:pt x="89" y="90"/>
                </a:cubicBezTo>
                <a:close/>
                <a:moveTo>
                  <a:pt x="54" y="90"/>
                </a:moveTo>
                <a:cubicBezTo>
                  <a:pt x="54" y="90"/>
                  <a:pt x="53" y="91"/>
                  <a:pt x="54" y="92"/>
                </a:cubicBezTo>
                <a:cubicBezTo>
                  <a:pt x="53" y="92"/>
                  <a:pt x="53" y="94"/>
                  <a:pt x="53" y="94"/>
                </a:cubicBezTo>
                <a:cubicBezTo>
                  <a:pt x="54" y="94"/>
                  <a:pt x="54" y="94"/>
                  <a:pt x="54" y="94"/>
                </a:cubicBezTo>
                <a:cubicBezTo>
                  <a:pt x="53" y="94"/>
                  <a:pt x="53" y="93"/>
                  <a:pt x="53" y="93"/>
                </a:cubicBezTo>
                <a:cubicBezTo>
                  <a:pt x="53" y="92"/>
                  <a:pt x="52" y="90"/>
                  <a:pt x="53" y="89"/>
                </a:cubicBezTo>
                <a:cubicBezTo>
                  <a:pt x="53" y="90"/>
                  <a:pt x="54" y="90"/>
                  <a:pt x="54" y="90"/>
                </a:cubicBezTo>
                <a:close/>
                <a:moveTo>
                  <a:pt x="80" y="89"/>
                </a:moveTo>
                <a:cubicBezTo>
                  <a:pt x="80" y="90"/>
                  <a:pt x="80" y="90"/>
                  <a:pt x="80" y="90"/>
                </a:cubicBezTo>
                <a:cubicBezTo>
                  <a:pt x="78" y="89"/>
                  <a:pt x="78" y="89"/>
                  <a:pt x="78" y="89"/>
                </a:cubicBezTo>
                <a:cubicBezTo>
                  <a:pt x="79" y="89"/>
                  <a:pt x="79" y="89"/>
                  <a:pt x="80" y="89"/>
                </a:cubicBezTo>
                <a:close/>
                <a:moveTo>
                  <a:pt x="101" y="90"/>
                </a:moveTo>
                <a:cubicBezTo>
                  <a:pt x="101" y="90"/>
                  <a:pt x="101" y="90"/>
                  <a:pt x="100" y="90"/>
                </a:cubicBezTo>
                <a:cubicBezTo>
                  <a:pt x="100" y="90"/>
                  <a:pt x="100" y="90"/>
                  <a:pt x="100" y="90"/>
                </a:cubicBezTo>
                <a:cubicBezTo>
                  <a:pt x="100" y="90"/>
                  <a:pt x="101" y="90"/>
                  <a:pt x="101" y="90"/>
                </a:cubicBezTo>
                <a:close/>
                <a:moveTo>
                  <a:pt x="94" y="92"/>
                </a:moveTo>
                <a:cubicBezTo>
                  <a:pt x="94" y="92"/>
                  <a:pt x="93" y="92"/>
                  <a:pt x="93" y="93"/>
                </a:cubicBezTo>
                <a:cubicBezTo>
                  <a:pt x="93" y="93"/>
                  <a:pt x="93" y="93"/>
                  <a:pt x="92" y="92"/>
                </a:cubicBezTo>
                <a:cubicBezTo>
                  <a:pt x="93" y="92"/>
                  <a:pt x="93" y="92"/>
                  <a:pt x="94" y="92"/>
                </a:cubicBezTo>
                <a:close/>
                <a:moveTo>
                  <a:pt x="90" y="93"/>
                </a:moveTo>
                <a:cubicBezTo>
                  <a:pt x="89" y="93"/>
                  <a:pt x="89" y="93"/>
                  <a:pt x="89" y="93"/>
                </a:cubicBezTo>
                <a:cubicBezTo>
                  <a:pt x="90" y="93"/>
                  <a:pt x="90" y="93"/>
                  <a:pt x="90" y="93"/>
                </a:cubicBezTo>
                <a:cubicBezTo>
                  <a:pt x="90" y="93"/>
                  <a:pt x="90" y="93"/>
                  <a:pt x="90" y="93"/>
                </a:cubicBezTo>
                <a:close/>
                <a:moveTo>
                  <a:pt x="130" y="93"/>
                </a:moveTo>
                <a:cubicBezTo>
                  <a:pt x="130" y="93"/>
                  <a:pt x="129" y="94"/>
                  <a:pt x="129" y="94"/>
                </a:cubicBezTo>
                <a:cubicBezTo>
                  <a:pt x="129" y="94"/>
                  <a:pt x="129" y="94"/>
                  <a:pt x="129" y="94"/>
                </a:cubicBezTo>
                <a:cubicBezTo>
                  <a:pt x="129" y="93"/>
                  <a:pt x="129" y="93"/>
                  <a:pt x="130" y="93"/>
                </a:cubicBezTo>
                <a:close/>
                <a:moveTo>
                  <a:pt x="60" y="94"/>
                </a:moveTo>
                <a:cubicBezTo>
                  <a:pt x="60" y="95"/>
                  <a:pt x="59" y="95"/>
                  <a:pt x="59" y="95"/>
                </a:cubicBezTo>
                <a:cubicBezTo>
                  <a:pt x="60" y="95"/>
                  <a:pt x="60" y="95"/>
                  <a:pt x="60" y="95"/>
                </a:cubicBezTo>
                <a:cubicBezTo>
                  <a:pt x="59" y="95"/>
                  <a:pt x="59" y="95"/>
                  <a:pt x="59" y="95"/>
                </a:cubicBezTo>
                <a:cubicBezTo>
                  <a:pt x="59" y="95"/>
                  <a:pt x="59" y="94"/>
                  <a:pt x="60" y="94"/>
                </a:cubicBezTo>
                <a:close/>
                <a:moveTo>
                  <a:pt x="108" y="95"/>
                </a:moveTo>
                <a:cubicBezTo>
                  <a:pt x="108" y="95"/>
                  <a:pt x="108" y="95"/>
                  <a:pt x="107" y="95"/>
                </a:cubicBezTo>
                <a:cubicBezTo>
                  <a:pt x="107" y="95"/>
                  <a:pt x="108" y="94"/>
                  <a:pt x="108" y="95"/>
                </a:cubicBezTo>
                <a:close/>
                <a:moveTo>
                  <a:pt x="99" y="95"/>
                </a:moveTo>
                <a:cubicBezTo>
                  <a:pt x="99" y="95"/>
                  <a:pt x="99" y="96"/>
                  <a:pt x="99" y="96"/>
                </a:cubicBezTo>
                <a:cubicBezTo>
                  <a:pt x="99" y="96"/>
                  <a:pt x="99" y="96"/>
                  <a:pt x="100" y="96"/>
                </a:cubicBezTo>
                <a:cubicBezTo>
                  <a:pt x="99" y="96"/>
                  <a:pt x="99" y="97"/>
                  <a:pt x="99" y="97"/>
                </a:cubicBezTo>
                <a:cubicBezTo>
                  <a:pt x="99" y="98"/>
                  <a:pt x="100" y="98"/>
                  <a:pt x="100" y="98"/>
                </a:cubicBezTo>
                <a:cubicBezTo>
                  <a:pt x="101" y="97"/>
                  <a:pt x="101" y="97"/>
                  <a:pt x="101" y="97"/>
                </a:cubicBezTo>
                <a:cubicBezTo>
                  <a:pt x="101" y="97"/>
                  <a:pt x="102" y="97"/>
                  <a:pt x="102" y="97"/>
                </a:cubicBezTo>
                <a:cubicBezTo>
                  <a:pt x="102" y="96"/>
                  <a:pt x="102" y="95"/>
                  <a:pt x="102" y="95"/>
                </a:cubicBezTo>
                <a:cubicBezTo>
                  <a:pt x="102" y="95"/>
                  <a:pt x="102" y="95"/>
                  <a:pt x="102" y="95"/>
                </a:cubicBezTo>
                <a:cubicBezTo>
                  <a:pt x="102" y="96"/>
                  <a:pt x="102" y="96"/>
                  <a:pt x="102" y="96"/>
                </a:cubicBezTo>
                <a:cubicBezTo>
                  <a:pt x="102" y="96"/>
                  <a:pt x="102" y="96"/>
                  <a:pt x="102" y="96"/>
                </a:cubicBezTo>
                <a:cubicBezTo>
                  <a:pt x="102" y="97"/>
                  <a:pt x="102" y="97"/>
                  <a:pt x="102" y="97"/>
                </a:cubicBezTo>
                <a:cubicBezTo>
                  <a:pt x="103" y="98"/>
                  <a:pt x="102" y="100"/>
                  <a:pt x="102" y="102"/>
                </a:cubicBezTo>
                <a:cubicBezTo>
                  <a:pt x="102" y="102"/>
                  <a:pt x="102" y="102"/>
                  <a:pt x="102" y="102"/>
                </a:cubicBezTo>
                <a:cubicBezTo>
                  <a:pt x="101" y="102"/>
                  <a:pt x="102" y="102"/>
                  <a:pt x="102" y="101"/>
                </a:cubicBezTo>
                <a:cubicBezTo>
                  <a:pt x="100" y="101"/>
                  <a:pt x="101" y="100"/>
                  <a:pt x="100" y="99"/>
                </a:cubicBezTo>
                <a:cubicBezTo>
                  <a:pt x="100" y="99"/>
                  <a:pt x="101" y="99"/>
                  <a:pt x="100" y="98"/>
                </a:cubicBezTo>
                <a:cubicBezTo>
                  <a:pt x="100" y="98"/>
                  <a:pt x="99" y="98"/>
                  <a:pt x="99" y="98"/>
                </a:cubicBezTo>
                <a:cubicBezTo>
                  <a:pt x="99" y="99"/>
                  <a:pt x="99" y="100"/>
                  <a:pt x="98" y="101"/>
                </a:cubicBezTo>
                <a:cubicBezTo>
                  <a:pt x="98" y="101"/>
                  <a:pt x="98" y="101"/>
                  <a:pt x="98" y="101"/>
                </a:cubicBezTo>
                <a:cubicBezTo>
                  <a:pt x="98" y="101"/>
                  <a:pt x="98" y="100"/>
                  <a:pt x="98" y="100"/>
                </a:cubicBezTo>
                <a:cubicBezTo>
                  <a:pt x="98" y="100"/>
                  <a:pt x="98" y="99"/>
                  <a:pt x="98" y="99"/>
                </a:cubicBezTo>
                <a:cubicBezTo>
                  <a:pt x="98" y="98"/>
                  <a:pt x="98" y="98"/>
                  <a:pt x="98" y="98"/>
                </a:cubicBezTo>
                <a:cubicBezTo>
                  <a:pt x="98" y="98"/>
                  <a:pt x="98" y="99"/>
                  <a:pt x="97" y="98"/>
                </a:cubicBezTo>
                <a:cubicBezTo>
                  <a:pt x="97" y="98"/>
                  <a:pt x="97" y="98"/>
                  <a:pt x="97" y="98"/>
                </a:cubicBezTo>
                <a:cubicBezTo>
                  <a:pt x="98" y="98"/>
                  <a:pt x="98" y="98"/>
                  <a:pt x="98" y="98"/>
                </a:cubicBezTo>
                <a:cubicBezTo>
                  <a:pt x="97" y="97"/>
                  <a:pt x="98" y="95"/>
                  <a:pt x="99" y="95"/>
                </a:cubicBezTo>
                <a:close/>
                <a:moveTo>
                  <a:pt x="139" y="97"/>
                </a:moveTo>
                <a:cubicBezTo>
                  <a:pt x="138" y="97"/>
                  <a:pt x="138" y="97"/>
                  <a:pt x="137" y="97"/>
                </a:cubicBezTo>
                <a:cubicBezTo>
                  <a:pt x="138" y="97"/>
                  <a:pt x="138" y="96"/>
                  <a:pt x="139" y="97"/>
                </a:cubicBezTo>
                <a:close/>
                <a:moveTo>
                  <a:pt x="107" y="97"/>
                </a:moveTo>
                <a:cubicBezTo>
                  <a:pt x="106" y="97"/>
                  <a:pt x="106" y="97"/>
                  <a:pt x="106" y="97"/>
                </a:cubicBezTo>
                <a:cubicBezTo>
                  <a:pt x="107" y="97"/>
                  <a:pt x="107" y="97"/>
                  <a:pt x="107" y="97"/>
                </a:cubicBezTo>
                <a:cubicBezTo>
                  <a:pt x="107" y="97"/>
                  <a:pt x="107" y="97"/>
                  <a:pt x="107" y="97"/>
                </a:cubicBezTo>
                <a:close/>
                <a:moveTo>
                  <a:pt x="143" y="98"/>
                </a:moveTo>
                <a:cubicBezTo>
                  <a:pt x="143" y="99"/>
                  <a:pt x="143" y="99"/>
                  <a:pt x="143" y="99"/>
                </a:cubicBezTo>
                <a:cubicBezTo>
                  <a:pt x="143" y="98"/>
                  <a:pt x="142" y="98"/>
                  <a:pt x="142" y="98"/>
                </a:cubicBezTo>
                <a:cubicBezTo>
                  <a:pt x="142" y="98"/>
                  <a:pt x="142" y="98"/>
                  <a:pt x="142" y="98"/>
                </a:cubicBezTo>
                <a:cubicBezTo>
                  <a:pt x="142" y="98"/>
                  <a:pt x="142" y="98"/>
                  <a:pt x="142" y="98"/>
                </a:cubicBezTo>
                <a:cubicBezTo>
                  <a:pt x="141" y="99"/>
                  <a:pt x="142" y="99"/>
                  <a:pt x="142" y="100"/>
                </a:cubicBezTo>
                <a:cubicBezTo>
                  <a:pt x="141" y="99"/>
                  <a:pt x="141" y="99"/>
                  <a:pt x="141" y="99"/>
                </a:cubicBezTo>
                <a:cubicBezTo>
                  <a:pt x="142" y="98"/>
                  <a:pt x="142" y="98"/>
                  <a:pt x="142" y="98"/>
                </a:cubicBezTo>
                <a:cubicBezTo>
                  <a:pt x="142" y="98"/>
                  <a:pt x="143" y="98"/>
                  <a:pt x="143" y="98"/>
                </a:cubicBezTo>
                <a:close/>
                <a:moveTo>
                  <a:pt x="118" y="98"/>
                </a:moveTo>
                <a:cubicBezTo>
                  <a:pt x="118" y="99"/>
                  <a:pt x="117" y="99"/>
                  <a:pt x="117" y="99"/>
                </a:cubicBezTo>
                <a:cubicBezTo>
                  <a:pt x="117" y="99"/>
                  <a:pt x="117" y="99"/>
                  <a:pt x="117" y="99"/>
                </a:cubicBezTo>
                <a:cubicBezTo>
                  <a:pt x="117" y="99"/>
                  <a:pt x="117" y="98"/>
                  <a:pt x="118" y="98"/>
                </a:cubicBezTo>
                <a:close/>
                <a:moveTo>
                  <a:pt x="109" y="99"/>
                </a:moveTo>
                <a:cubicBezTo>
                  <a:pt x="109" y="99"/>
                  <a:pt x="108" y="100"/>
                  <a:pt x="108" y="99"/>
                </a:cubicBezTo>
                <a:cubicBezTo>
                  <a:pt x="108" y="99"/>
                  <a:pt x="109" y="99"/>
                  <a:pt x="109" y="99"/>
                </a:cubicBezTo>
                <a:close/>
                <a:moveTo>
                  <a:pt x="59" y="101"/>
                </a:moveTo>
                <a:cubicBezTo>
                  <a:pt x="60" y="102"/>
                  <a:pt x="62" y="103"/>
                  <a:pt x="61" y="105"/>
                </a:cubicBezTo>
                <a:cubicBezTo>
                  <a:pt x="61" y="105"/>
                  <a:pt x="60" y="105"/>
                  <a:pt x="59" y="104"/>
                </a:cubicBezTo>
                <a:cubicBezTo>
                  <a:pt x="60" y="104"/>
                  <a:pt x="60" y="104"/>
                  <a:pt x="60" y="104"/>
                </a:cubicBezTo>
                <a:cubicBezTo>
                  <a:pt x="58" y="104"/>
                  <a:pt x="59" y="102"/>
                  <a:pt x="58" y="102"/>
                </a:cubicBezTo>
                <a:cubicBezTo>
                  <a:pt x="58" y="102"/>
                  <a:pt x="58" y="102"/>
                  <a:pt x="58" y="102"/>
                </a:cubicBezTo>
                <a:cubicBezTo>
                  <a:pt x="58" y="101"/>
                  <a:pt x="56" y="101"/>
                  <a:pt x="57" y="100"/>
                </a:cubicBezTo>
                <a:cubicBezTo>
                  <a:pt x="56" y="99"/>
                  <a:pt x="56" y="99"/>
                  <a:pt x="56" y="99"/>
                </a:cubicBezTo>
                <a:cubicBezTo>
                  <a:pt x="58" y="99"/>
                  <a:pt x="58" y="101"/>
                  <a:pt x="59" y="101"/>
                </a:cubicBezTo>
                <a:close/>
                <a:moveTo>
                  <a:pt x="150" y="100"/>
                </a:moveTo>
                <a:cubicBezTo>
                  <a:pt x="150" y="100"/>
                  <a:pt x="150" y="100"/>
                  <a:pt x="150" y="100"/>
                </a:cubicBezTo>
                <a:cubicBezTo>
                  <a:pt x="151" y="100"/>
                  <a:pt x="151" y="100"/>
                  <a:pt x="151" y="100"/>
                </a:cubicBezTo>
                <a:cubicBezTo>
                  <a:pt x="150" y="101"/>
                  <a:pt x="149" y="99"/>
                  <a:pt x="148" y="101"/>
                </a:cubicBezTo>
                <a:cubicBezTo>
                  <a:pt x="147" y="101"/>
                  <a:pt x="148" y="100"/>
                  <a:pt x="147" y="100"/>
                </a:cubicBezTo>
                <a:cubicBezTo>
                  <a:pt x="148" y="101"/>
                  <a:pt x="149" y="98"/>
                  <a:pt x="150" y="100"/>
                </a:cubicBezTo>
                <a:close/>
                <a:moveTo>
                  <a:pt x="125" y="101"/>
                </a:moveTo>
                <a:cubicBezTo>
                  <a:pt x="126" y="101"/>
                  <a:pt x="125" y="101"/>
                  <a:pt x="125" y="101"/>
                </a:cubicBezTo>
                <a:cubicBezTo>
                  <a:pt x="125" y="101"/>
                  <a:pt x="124" y="101"/>
                  <a:pt x="124" y="101"/>
                </a:cubicBezTo>
                <a:cubicBezTo>
                  <a:pt x="124" y="100"/>
                  <a:pt x="125" y="100"/>
                  <a:pt x="125" y="101"/>
                </a:cubicBezTo>
                <a:close/>
                <a:moveTo>
                  <a:pt x="88" y="101"/>
                </a:moveTo>
                <a:cubicBezTo>
                  <a:pt x="87" y="102"/>
                  <a:pt x="87" y="103"/>
                  <a:pt x="85" y="102"/>
                </a:cubicBezTo>
                <a:cubicBezTo>
                  <a:pt x="87" y="103"/>
                  <a:pt x="87" y="102"/>
                  <a:pt x="88" y="101"/>
                </a:cubicBezTo>
                <a:close/>
                <a:moveTo>
                  <a:pt x="99" y="102"/>
                </a:moveTo>
                <a:cubicBezTo>
                  <a:pt x="98" y="103"/>
                  <a:pt x="100" y="104"/>
                  <a:pt x="99" y="105"/>
                </a:cubicBezTo>
                <a:cubicBezTo>
                  <a:pt x="99" y="105"/>
                  <a:pt x="99" y="105"/>
                  <a:pt x="99" y="104"/>
                </a:cubicBezTo>
                <a:cubicBezTo>
                  <a:pt x="99" y="104"/>
                  <a:pt x="99" y="102"/>
                  <a:pt x="99" y="101"/>
                </a:cubicBezTo>
                <a:cubicBezTo>
                  <a:pt x="99" y="101"/>
                  <a:pt x="99" y="102"/>
                  <a:pt x="99" y="102"/>
                </a:cubicBezTo>
                <a:close/>
                <a:moveTo>
                  <a:pt x="102" y="104"/>
                </a:moveTo>
                <a:cubicBezTo>
                  <a:pt x="102" y="104"/>
                  <a:pt x="102" y="105"/>
                  <a:pt x="101" y="105"/>
                </a:cubicBezTo>
                <a:cubicBezTo>
                  <a:pt x="102" y="102"/>
                  <a:pt x="102" y="102"/>
                  <a:pt x="102" y="102"/>
                </a:cubicBezTo>
                <a:cubicBezTo>
                  <a:pt x="102" y="102"/>
                  <a:pt x="102" y="104"/>
                  <a:pt x="102" y="104"/>
                </a:cubicBezTo>
                <a:close/>
                <a:moveTo>
                  <a:pt x="109" y="103"/>
                </a:moveTo>
                <a:cubicBezTo>
                  <a:pt x="109" y="102"/>
                  <a:pt x="109" y="102"/>
                  <a:pt x="109" y="102"/>
                </a:cubicBezTo>
                <a:cubicBezTo>
                  <a:pt x="109" y="102"/>
                  <a:pt x="109" y="102"/>
                  <a:pt x="109" y="102"/>
                </a:cubicBezTo>
                <a:cubicBezTo>
                  <a:pt x="109" y="103"/>
                  <a:pt x="109" y="103"/>
                  <a:pt x="109" y="103"/>
                </a:cubicBezTo>
                <a:close/>
                <a:moveTo>
                  <a:pt x="110" y="104"/>
                </a:moveTo>
                <a:cubicBezTo>
                  <a:pt x="110" y="104"/>
                  <a:pt x="111" y="104"/>
                  <a:pt x="111" y="104"/>
                </a:cubicBezTo>
                <a:cubicBezTo>
                  <a:pt x="111" y="104"/>
                  <a:pt x="110" y="104"/>
                  <a:pt x="110" y="104"/>
                </a:cubicBezTo>
                <a:cubicBezTo>
                  <a:pt x="110" y="104"/>
                  <a:pt x="110" y="104"/>
                  <a:pt x="110" y="104"/>
                </a:cubicBezTo>
                <a:close/>
                <a:moveTo>
                  <a:pt x="109" y="105"/>
                </a:moveTo>
                <a:cubicBezTo>
                  <a:pt x="109" y="106"/>
                  <a:pt x="108" y="106"/>
                  <a:pt x="108" y="106"/>
                </a:cubicBezTo>
                <a:cubicBezTo>
                  <a:pt x="108" y="106"/>
                  <a:pt x="108" y="106"/>
                  <a:pt x="108" y="106"/>
                </a:cubicBezTo>
                <a:cubicBezTo>
                  <a:pt x="107" y="105"/>
                  <a:pt x="107" y="105"/>
                  <a:pt x="107" y="105"/>
                </a:cubicBezTo>
                <a:cubicBezTo>
                  <a:pt x="107" y="105"/>
                  <a:pt x="108" y="106"/>
                  <a:pt x="109" y="105"/>
                </a:cubicBezTo>
                <a:close/>
                <a:moveTo>
                  <a:pt x="113" y="105"/>
                </a:moveTo>
                <a:cubicBezTo>
                  <a:pt x="112" y="105"/>
                  <a:pt x="112" y="105"/>
                  <a:pt x="112" y="105"/>
                </a:cubicBezTo>
                <a:cubicBezTo>
                  <a:pt x="112" y="105"/>
                  <a:pt x="112" y="105"/>
                  <a:pt x="112" y="105"/>
                </a:cubicBezTo>
                <a:cubicBezTo>
                  <a:pt x="111" y="105"/>
                  <a:pt x="111" y="105"/>
                  <a:pt x="111" y="105"/>
                </a:cubicBezTo>
                <a:cubicBezTo>
                  <a:pt x="112" y="105"/>
                  <a:pt x="112" y="105"/>
                  <a:pt x="113" y="105"/>
                </a:cubicBezTo>
                <a:close/>
                <a:moveTo>
                  <a:pt x="136" y="105"/>
                </a:moveTo>
                <a:cubicBezTo>
                  <a:pt x="136" y="106"/>
                  <a:pt x="135" y="106"/>
                  <a:pt x="134" y="106"/>
                </a:cubicBezTo>
                <a:cubicBezTo>
                  <a:pt x="135" y="106"/>
                  <a:pt x="135" y="106"/>
                  <a:pt x="136" y="105"/>
                </a:cubicBezTo>
                <a:close/>
                <a:moveTo>
                  <a:pt x="113" y="106"/>
                </a:moveTo>
                <a:cubicBezTo>
                  <a:pt x="113" y="107"/>
                  <a:pt x="113" y="108"/>
                  <a:pt x="113" y="108"/>
                </a:cubicBezTo>
                <a:cubicBezTo>
                  <a:pt x="112" y="107"/>
                  <a:pt x="113" y="107"/>
                  <a:pt x="113" y="106"/>
                </a:cubicBezTo>
                <a:cubicBezTo>
                  <a:pt x="113" y="106"/>
                  <a:pt x="113" y="106"/>
                  <a:pt x="113" y="106"/>
                </a:cubicBezTo>
                <a:close/>
                <a:moveTo>
                  <a:pt x="160" y="106"/>
                </a:moveTo>
                <a:cubicBezTo>
                  <a:pt x="160" y="107"/>
                  <a:pt x="158" y="108"/>
                  <a:pt x="158" y="110"/>
                </a:cubicBezTo>
                <a:cubicBezTo>
                  <a:pt x="158" y="111"/>
                  <a:pt x="158" y="109"/>
                  <a:pt x="159" y="109"/>
                </a:cubicBezTo>
                <a:cubicBezTo>
                  <a:pt x="159" y="110"/>
                  <a:pt x="159" y="110"/>
                  <a:pt x="159" y="110"/>
                </a:cubicBezTo>
                <a:cubicBezTo>
                  <a:pt x="160" y="112"/>
                  <a:pt x="161" y="110"/>
                  <a:pt x="162" y="111"/>
                </a:cubicBezTo>
                <a:cubicBezTo>
                  <a:pt x="162" y="111"/>
                  <a:pt x="161" y="112"/>
                  <a:pt x="161" y="113"/>
                </a:cubicBezTo>
                <a:cubicBezTo>
                  <a:pt x="162" y="113"/>
                  <a:pt x="162" y="112"/>
                  <a:pt x="163" y="112"/>
                </a:cubicBezTo>
                <a:cubicBezTo>
                  <a:pt x="162" y="113"/>
                  <a:pt x="162" y="113"/>
                  <a:pt x="161" y="113"/>
                </a:cubicBezTo>
                <a:cubicBezTo>
                  <a:pt x="161" y="114"/>
                  <a:pt x="161" y="114"/>
                  <a:pt x="162" y="115"/>
                </a:cubicBezTo>
                <a:cubicBezTo>
                  <a:pt x="162" y="114"/>
                  <a:pt x="162" y="114"/>
                  <a:pt x="162" y="114"/>
                </a:cubicBezTo>
                <a:cubicBezTo>
                  <a:pt x="162" y="114"/>
                  <a:pt x="162" y="114"/>
                  <a:pt x="162" y="115"/>
                </a:cubicBezTo>
                <a:cubicBezTo>
                  <a:pt x="162" y="115"/>
                  <a:pt x="162" y="115"/>
                  <a:pt x="162" y="115"/>
                </a:cubicBezTo>
                <a:cubicBezTo>
                  <a:pt x="163" y="115"/>
                  <a:pt x="163" y="114"/>
                  <a:pt x="163" y="115"/>
                </a:cubicBezTo>
                <a:cubicBezTo>
                  <a:pt x="162" y="115"/>
                  <a:pt x="163" y="117"/>
                  <a:pt x="162" y="116"/>
                </a:cubicBezTo>
                <a:cubicBezTo>
                  <a:pt x="162" y="116"/>
                  <a:pt x="162" y="116"/>
                  <a:pt x="161" y="115"/>
                </a:cubicBezTo>
                <a:cubicBezTo>
                  <a:pt x="161" y="116"/>
                  <a:pt x="161" y="116"/>
                  <a:pt x="161" y="116"/>
                </a:cubicBezTo>
                <a:cubicBezTo>
                  <a:pt x="161" y="115"/>
                  <a:pt x="162" y="114"/>
                  <a:pt x="161" y="114"/>
                </a:cubicBezTo>
                <a:cubicBezTo>
                  <a:pt x="160" y="114"/>
                  <a:pt x="159" y="116"/>
                  <a:pt x="158" y="116"/>
                </a:cubicBezTo>
                <a:cubicBezTo>
                  <a:pt x="159" y="115"/>
                  <a:pt x="159" y="115"/>
                  <a:pt x="160" y="115"/>
                </a:cubicBezTo>
                <a:cubicBezTo>
                  <a:pt x="160" y="114"/>
                  <a:pt x="159" y="114"/>
                  <a:pt x="159" y="114"/>
                </a:cubicBezTo>
                <a:cubicBezTo>
                  <a:pt x="159" y="114"/>
                  <a:pt x="158" y="114"/>
                  <a:pt x="158" y="114"/>
                </a:cubicBezTo>
                <a:cubicBezTo>
                  <a:pt x="157" y="115"/>
                  <a:pt x="155" y="113"/>
                  <a:pt x="154" y="114"/>
                </a:cubicBezTo>
                <a:cubicBezTo>
                  <a:pt x="154" y="114"/>
                  <a:pt x="154" y="114"/>
                  <a:pt x="154" y="114"/>
                </a:cubicBezTo>
                <a:cubicBezTo>
                  <a:pt x="156" y="112"/>
                  <a:pt x="157" y="108"/>
                  <a:pt x="160" y="106"/>
                </a:cubicBezTo>
                <a:cubicBezTo>
                  <a:pt x="160" y="106"/>
                  <a:pt x="160" y="106"/>
                  <a:pt x="160" y="106"/>
                </a:cubicBezTo>
                <a:close/>
                <a:moveTo>
                  <a:pt x="104" y="107"/>
                </a:moveTo>
                <a:cubicBezTo>
                  <a:pt x="104" y="107"/>
                  <a:pt x="104" y="108"/>
                  <a:pt x="104" y="108"/>
                </a:cubicBezTo>
                <a:cubicBezTo>
                  <a:pt x="104" y="108"/>
                  <a:pt x="104" y="108"/>
                  <a:pt x="104" y="108"/>
                </a:cubicBezTo>
                <a:cubicBezTo>
                  <a:pt x="104" y="108"/>
                  <a:pt x="103" y="108"/>
                  <a:pt x="103" y="108"/>
                </a:cubicBezTo>
                <a:cubicBezTo>
                  <a:pt x="104" y="108"/>
                  <a:pt x="103" y="107"/>
                  <a:pt x="104" y="107"/>
                </a:cubicBezTo>
                <a:close/>
                <a:moveTo>
                  <a:pt x="117" y="112"/>
                </a:moveTo>
                <a:cubicBezTo>
                  <a:pt x="116" y="112"/>
                  <a:pt x="117" y="114"/>
                  <a:pt x="117" y="114"/>
                </a:cubicBezTo>
                <a:cubicBezTo>
                  <a:pt x="118" y="116"/>
                  <a:pt x="123" y="115"/>
                  <a:pt x="123" y="118"/>
                </a:cubicBezTo>
                <a:cubicBezTo>
                  <a:pt x="123" y="120"/>
                  <a:pt x="121" y="118"/>
                  <a:pt x="121" y="117"/>
                </a:cubicBezTo>
                <a:cubicBezTo>
                  <a:pt x="120" y="119"/>
                  <a:pt x="120" y="121"/>
                  <a:pt x="119" y="122"/>
                </a:cubicBezTo>
                <a:cubicBezTo>
                  <a:pt x="119" y="121"/>
                  <a:pt x="119" y="120"/>
                  <a:pt x="118" y="120"/>
                </a:cubicBezTo>
                <a:cubicBezTo>
                  <a:pt x="118" y="119"/>
                  <a:pt x="117" y="120"/>
                  <a:pt x="117" y="120"/>
                </a:cubicBezTo>
                <a:cubicBezTo>
                  <a:pt x="117" y="120"/>
                  <a:pt x="118" y="119"/>
                  <a:pt x="118" y="117"/>
                </a:cubicBezTo>
                <a:cubicBezTo>
                  <a:pt x="117" y="117"/>
                  <a:pt x="117" y="116"/>
                  <a:pt x="116" y="116"/>
                </a:cubicBezTo>
                <a:cubicBezTo>
                  <a:pt x="116" y="117"/>
                  <a:pt x="115" y="117"/>
                  <a:pt x="115" y="117"/>
                </a:cubicBezTo>
                <a:cubicBezTo>
                  <a:pt x="115" y="118"/>
                  <a:pt x="115" y="117"/>
                  <a:pt x="114" y="117"/>
                </a:cubicBezTo>
                <a:cubicBezTo>
                  <a:pt x="112" y="119"/>
                  <a:pt x="115" y="123"/>
                  <a:pt x="111" y="124"/>
                </a:cubicBezTo>
                <a:cubicBezTo>
                  <a:pt x="110" y="123"/>
                  <a:pt x="111" y="121"/>
                  <a:pt x="111" y="120"/>
                </a:cubicBezTo>
                <a:cubicBezTo>
                  <a:pt x="111" y="119"/>
                  <a:pt x="112" y="119"/>
                  <a:pt x="112" y="118"/>
                </a:cubicBezTo>
                <a:cubicBezTo>
                  <a:pt x="112" y="118"/>
                  <a:pt x="112" y="118"/>
                  <a:pt x="111" y="118"/>
                </a:cubicBezTo>
                <a:cubicBezTo>
                  <a:pt x="111" y="118"/>
                  <a:pt x="112" y="117"/>
                  <a:pt x="112" y="117"/>
                </a:cubicBezTo>
                <a:cubicBezTo>
                  <a:pt x="113" y="115"/>
                  <a:pt x="116" y="116"/>
                  <a:pt x="117" y="116"/>
                </a:cubicBezTo>
                <a:cubicBezTo>
                  <a:pt x="118" y="115"/>
                  <a:pt x="118" y="115"/>
                  <a:pt x="118" y="115"/>
                </a:cubicBezTo>
                <a:cubicBezTo>
                  <a:pt x="117" y="114"/>
                  <a:pt x="115" y="114"/>
                  <a:pt x="113" y="114"/>
                </a:cubicBezTo>
                <a:cubicBezTo>
                  <a:pt x="113" y="114"/>
                  <a:pt x="113" y="113"/>
                  <a:pt x="112" y="113"/>
                </a:cubicBezTo>
                <a:cubicBezTo>
                  <a:pt x="112" y="113"/>
                  <a:pt x="112" y="113"/>
                  <a:pt x="112" y="113"/>
                </a:cubicBezTo>
                <a:cubicBezTo>
                  <a:pt x="113" y="112"/>
                  <a:pt x="113" y="112"/>
                  <a:pt x="113" y="112"/>
                </a:cubicBezTo>
                <a:cubicBezTo>
                  <a:pt x="112" y="112"/>
                  <a:pt x="111" y="113"/>
                  <a:pt x="110" y="113"/>
                </a:cubicBezTo>
                <a:cubicBezTo>
                  <a:pt x="108" y="115"/>
                  <a:pt x="108" y="111"/>
                  <a:pt x="106" y="113"/>
                </a:cubicBezTo>
                <a:cubicBezTo>
                  <a:pt x="107" y="112"/>
                  <a:pt x="110" y="112"/>
                  <a:pt x="111" y="110"/>
                </a:cubicBezTo>
                <a:cubicBezTo>
                  <a:pt x="112" y="110"/>
                  <a:pt x="112" y="110"/>
                  <a:pt x="112" y="110"/>
                </a:cubicBezTo>
                <a:cubicBezTo>
                  <a:pt x="112" y="110"/>
                  <a:pt x="112" y="110"/>
                  <a:pt x="112" y="110"/>
                </a:cubicBezTo>
                <a:cubicBezTo>
                  <a:pt x="112" y="109"/>
                  <a:pt x="112" y="109"/>
                  <a:pt x="112" y="109"/>
                </a:cubicBezTo>
                <a:cubicBezTo>
                  <a:pt x="112" y="109"/>
                  <a:pt x="112" y="109"/>
                  <a:pt x="112" y="109"/>
                </a:cubicBezTo>
                <a:cubicBezTo>
                  <a:pt x="112" y="110"/>
                  <a:pt x="112" y="110"/>
                  <a:pt x="113" y="110"/>
                </a:cubicBezTo>
                <a:cubicBezTo>
                  <a:pt x="113" y="109"/>
                  <a:pt x="113" y="109"/>
                  <a:pt x="113" y="109"/>
                </a:cubicBezTo>
                <a:cubicBezTo>
                  <a:pt x="115" y="109"/>
                  <a:pt x="115" y="111"/>
                  <a:pt x="117" y="112"/>
                </a:cubicBezTo>
                <a:close/>
                <a:moveTo>
                  <a:pt x="151" y="111"/>
                </a:moveTo>
                <a:cubicBezTo>
                  <a:pt x="150" y="111"/>
                  <a:pt x="149" y="110"/>
                  <a:pt x="148" y="110"/>
                </a:cubicBezTo>
                <a:cubicBezTo>
                  <a:pt x="147" y="109"/>
                  <a:pt x="147" y="109"/>
                  <a:pt x="147" y="109"/>
                </a:cubicBezTo>
                <a:cubicBezTo>
                  <a:pt x="149" y="109"/>
                  <a:pt x="150" y="110"/>
                  <a:pt x="151" y="111"/>
                </a:cubicBezTo>
                <a:close/>
                <a:moveTo>
                  <a:pt x="125" y="110"/>
                </a:moveTo>
                <a:cubicBezTo>
                  <a:pt x="125" y="110"/>
                  <a:pt x="125" y="110"/>
                  <a:pt x="125" y="110"/>
                </a:cubicBezTo>
                <a:cubicBezTo>
                  <a:pt x="124" y="110"/>
                  <a:pt x="124" y="110"/>
                  <a:pt x="124" y="110"/>
                </a:cubicBezTo>
                <a:cubicBezTo>
                  <a:pt x="125" y="110"/>
                  <a:pt x="125" y="110"/>
                  <a:pt x="125" y="110"/>
                </a:cubicBezTo>
                <a:cubicBezTo>
                  <a:pt x="125" y="110"/>
                  <a:pt x="125" y="110"/>
                  <a:pt x="125" y="110"/>
                </a:cubicBezTo>
                <a:close/>
                <a:moveTo>
                  <a:pt x="132" y="111"/>
                </a:moveTo>
                <a:cubicBezTo>
                  <a:pt x="132" y="111"/>
                  <a:pt x="132" y="111"/>
                  <a:pt x="132" y="111"/>
                </a:cubicBezTo>
                <a:cubicBezTo>
                  <a:pt x="131" y="111"/>
                  <a:pt x="131" y="111"/>
                  <a:pt x="131" y="111"/>
                </a:cubicBezTo>
                <a:cubicBezTo>
                  <a:pt x="132" y="111"/>
                  <a:pt x="132" y="111"/>
                  <a:pt x="132" y="111"/>
                </a:cubicBezTo>
                <a:close/>
                <a:moveTo>
                  <a:pt x="148" y="116"/>
                </a:moveTo>
                <a:cubicBezTo>
                  <a:pt x="148" y="116"/>
                  <a:pt x="148" y="116"/>
                  <a:pt x="148" y="116"/>
                </a:cubicBezTo>
                <a:cubicBezTo>
                  <a:pt x="148" y="117"/>
                  <a:pt x="149" y="117"/>
                  <a:pt x="148" y="117"/>
                </a:cubicBezTo>
                <a:cubicBezTo>
                  <a:pt x="148" y="116"/>
                  <a:pt x="146" y="116"/>
                  <a:pt x="146" y="115"/>
                </a:cubicBezTo>
                <a:cubicBezTo>
                  <a:pt x="146" y="116"/>
                  <a:pt x="147" y="116"/>
                  <a:pt x="148" y="116"/>
                </a:cubicBezTo>
                <a:close/>
                <a:moveTo>
                  <a:pt x="152" y="116"/>
                </a:moveTo>
                <a:cubicBezTo>
                  <a:pt x="151" y="116"/>
                  <a:pt x="151" y="117"/>
                  <a:pt x="151" y="117"/>
                </a:cubicBezTo>
                <a:cubicBezTo>
                  <a:pt x="152" y="117"/>
                  <a:pt x="152" y="117"/>
                  <a:pt x="152" y="117"/>
                </a:cubicBezTo>
                <a:cubicBezTo>
                  <a:pt x="152" y="118"/>
                  <a:pt x="151" y="118"/>
                  <a:pt x="150" y="118"/>
                </a:cubicBezTo>
                <a:cubicBezTo>
                  <a:pt x="150" y="117"/>
                  <a:pt x="151" y="117"/>
                  <a:pt x="151" y="116"/>
                </a:cubicBezTo>
                <a:cubicBezTo>
                  <a:pt x="151" y="116"/>
                  <a:pt x="151" y="116"/>
                  <a:pt x="151" y="116"/>
                </a:cubicBezTo>
                <a:cubicBezTo>
                  <a:pt x="152" y="116"/>
                  <a:pt x="152" y="116"/>
                  <a:pt x="152" y="116"/>
                </a:cubicBezTo>
                <a:close/>
                <a:moveTo>
                  <a:pt x="128" y="120"/>
                </a:moveTo>
                <a:cubicBezTo>
                  <a:pt x="128" y="121"/>
                  <a:pt x="128" y="121"/>
                  <a:pt x="127" y="122"/>
                </a:cubicBezTo>
                <a:cubicBezTo>
                  <a:pt x="126" y="122"/>
                  <a:pt x="124" y="121"/>
                  <a:pt x="123" y="122"/>
                </a:cubicBezTo>
                <a:cubicBezTo>
                  <a:pt x="123" y="121"/>
                  <a:pt x="124" y="121"/>
                  <a:pt x="125" y="120"/>
                </a:cubicBezTo>
                <a:cubicBezTo>
                  <a:pt x="125" y="121"/>
                  <a:pt x="126" y="120"/>
                  <a:pt x="126" y="121"/>
                </a:cubicBezTo>
                <a:cubicBezTo>
                  <a:pt x="127" y="120"/>
                  <a:pt x="127" y="120"/>
                  <a:pt x="128" y="120"/>
                </a:cubicBezTo>
                <a:close/>
                <a:moveTo>
                  <a:pt x="123" y="123"/>
                </a:moveTo>
                <a:cubicBezTo>
                  <a:pt x="122" y="124"/>
                  <a:pt x="119" y="126"/>
                  <a:pt x="117" y="125"/>
                </a:cubicBezTo>
                <a:cubicBezTo>
                  <a:pt x="117" y="123"/>
                  <a:pt x="119" y="124"/>
                  <a:pt x="120" y="123"/>
                </a:cubicBezTo>
                <a:cubicBezTo>
                  <a:pt x="121" y="124"/>
                  <a:pt x="122" y="122"/>
                  <a:pt x="123" y="123"/>
                </a:cubicBezTo>
                <a:close/>
                <a:moveTo>
                  <a:pt x="17" y="49"/>
                </a:moveTo>
                <a:cubicBezTo>
                  <a:pt x="18" y="50"/>
                  <a:pt x="18" y="50"/>
                  <a:pt x="18" y="50"/>
                </a:cubicBezTo>
                <a:cubicBezTo>
                  <a:pt x="16" y="50"/>
                  <a:pt x="16" y="50"/>
                  <a:pt x="16" y="50"/>
                </a:cubicBezTo>
                <a:cubicBezTo>
                  <a:pt x="16" y="50"/>
                  <a:pt x="17" y="49"/>
                  <a:pt x="16" y="48"/>
                </a:cubicBezTo>
                <a:cubicBezTo>
                  <a:pt x="14" y="49"/>
                  <a:pt x="14" y="49"/>
                  <a:pt x="14" y="49"/>
                </a:cubicBezTo>
                <a:cubicBezTo>
                  <a:pt x="15" y="47"/>
                  <a:pt x="15" y="47"/>
                  <a:pt x="15" y="47"/>
                </a:cubicBezTo>
                <a:cubicBezTo>
                  <a:pt x="15" y="49"/>
                  <a:pt x="18" y="47"/>
                  <a:pt x="17" y="49"/>
                </a:cubicBezTo>
                <a:close/>
                <a:moveTo>
                  <a:pt x="23" y="53"/>
                </a:moveTo>
                <a:cubicBezTo>
                  <a:pt x="23" y="53"/>
                  <a:pt x="23" y="53"/>
                  <a:pt x="23" y="53"/>
                </a:cubicBezTo>
                <a:cubicBezTo>
                  <a:pt x="22" y="53"/>
                  <a:pt x="22" y="53"/>
                  <a:pt x="22" y="53"/>
                </a:cubicBezTo>
                <a:cubicBezTo>
                  <a:pt x="23" y="52"/>
                  <a:pt x="23" y="52"/>
                  <a:pt x="23" y="52"/>
                </a:cubicBezTo>
                <a:cubicBezTo>
                  <a:pt x="23" y="53"/>
                  <a:pt x="23" y="53"/>
                  <a:pt x="23" y="53"/>
                </a:cubicBezTo>
                <a:close/>
                <a:moveTo>
                  <a:pt x="16" y="62"/>
                </a:moveTo>
                <a:cubicBezTo>
                  <a:pt x="15" y="62"/>
                  <a:pt x="15" y="62"/>
                  <a:pt x="14" y="62"/>
                </a:cubicBezTo>
                <a:cubicBezTo>
                  <a:pt x="14" y="61"/>
                  <a:pt x="14" y="61"/>
                  <a:pt x="14" y="61"/>
                </a:cubicBezTo>
                <a:cubicBezTo>
                  <a:pt x="15" y="61"/>
                  <a:pt x="17" y="61"/>
                  <a:pt x="16" y="62"/>
                </a:cubicBezTo>
                <a:close/>
                <a:moveTo>
                  <a:pt x="41" y="68"/>
                </a:moveTo>
                <a:cubicBezTo>
                  <a:pt x="41" y="68"/>
                  <a:pt x="40" y="69"/>
                  <a:pt x="40" y="69"/>
                </a:cubicBezTo>
                <a:cubicBezTo>
                  <a:pt x="40" y="69"/>
                  <a:pt x="41" y="68"/>
                  <a:pt x="41" y="68"/>
                </a:cubicBezTo>
                <a:close/>
                <a:moveTo>
                  <a:pt x="31" y="72"/>
                </a:moveTo>
                <a:cubicBezTo>
                  <a:pt x="31" y="72"/>
                  <a:pt x="31" y="72"/>
                  <a:pt x="31" y="72"/>
                </a:cubicBezTo>
                <a:cubicBezTo>
                  <a:pt x="31" y="72"/>
                  <a:pt x="30" y="72"/>
                  <a:pt x="30" y="72"/>
                </a:cubicBezTo>
                <a:cubicBezTo>
                  <a:pt x="31" y="72"/>
                  <a:pt x="31" y="71"/>
                  <a:pt x="31" y="72"/>
                </a:cubicBezTo>
                <a:close/>
                <a:moveTo>
                  <a:pt x="29" y="73"/>
                </a:moveTo>
                <a:cubicBezTo>
                  <a:pt x="29" y="73"/>
                  <a:pt x="30" y="73"/>
                  <a:pt x="29" y="73"/>
                </a:cubicBezTo>
                <a:cubicBezTo>
                  <a:pt x="30" y="73"/>
                  <a:pt x="30" y="73"/>
                  <a:pt x="31" y="73"/>
                </a:cubicBezTo>
                <a:cubicBezTo>
                  <a:pt x="30" y="73"/>
                  <a:pt x="30" y="73"/>
                  <a:pt x="30" y="74"/>
                </a:cubicBezTo>
                <a:cubicBezTo>
                  <a:pt x="30" y="74"/>
                  <a:pt x="29" y="74"/>
                  <a:pt x="29" y="74"/>
                </a:cubicBezTo>
                <a:cubicBezTo>
                  <a:pt x="29" y="74"/>
                  <a:pt x="29" y="74"/>
                  <a:pt x="29" y="74"/>
                </a:cubicBezTo>
                <a:cubicBezTo>
                  <a:pt x="28" y="74"/>
                  <a:pt x="28" y="75"/>
                  <a:pt x="27" y="76"/>
                </a:cubicBezTo>
                <a:cubicBezTo>
                  <a:pt x="27" y="75"/>
                  <a:pt x="27" y="75"/>
                  <a:pt x="27" y="75"/>
                </a:cubicBezTo>
                <a:cubicBezTo>
                  <a:pt x="27" y="75"/>
                  <a:pt x="27" y="75"/>
                  <a:pt x="27" y="75"/>
                </a:cubicBezTo>
                <a:cubicBezTo>
                  <a:pt x="27" y="75"/>
                  <a:pt x="26" y="75"/>
                  <a:pt x="26" y="75"/>
                </a:cubicBezTo>
                <a:cubicBezTo>
                  <a:pt x="27" y="74"/>
                  <a:pt x="27" y="74"/>
                  <a:pt x="28" y="73"/>
                </a:cubicBezTo>
                <a:cubicBezTo>
                  <a:pt x="28" y="74"/>
                  <a:pt x="28" y="74"/>
                  <a:pt x="28" y="74"/>
                </a:cubicBezTo>
                <a:cubicBezTo>
                  <a:pt x="28" y="74"/>
                  <a:pt x="29" y="73"/>
                  <a:pt x="28" y="73"/>
                </a:cubicBezTo>
                <a:cubicBezTo>
                  <a:pt x="29" y="73"/>
                  <a:pt x="29" y="73"/>
                  <a:pt x="29" y="73"/>
                </a:cubicBezTo>
                <a:close/>
                <a:moveTo>
                  <a:pt x="11" y="79"/>
                </a:moveTo>
                <a:cubicBezTo>
                  <a:pt x="11" y="79"/>
                  <a:pt x="11" y="79"/>
                  <a:pt x="11" y="79"/>
                </a:cubicBezTo>
                <a:cubicBezTo>
                  <a:pt x="10" y="80"/>
                  <a:pt x="9" y="80"/>
                  <a:pt x="9" y="80"/>
                </a:cubicBezTo>
                <a:cubicBezTo>
                  <a:pt x="9" y="79"/>
                  <a:pt x="10" y="79"/>
                  <a:pt x="11" y="79"/>
                </a:cubicBezTo>
                <a:close/>
                <a:moveTo>
                  <a:pt x="6" y="81"/>
                </a:moveTo>
                <a:cubicBezTo>
                  <a:pt x="6" y="83"/>
                  <a:pt x="4" y="82"/>
                  <a:pt x="3" y="83"/>
                </a:cubicBezTo>
                <a:cubicBezTo>
                  <a:pt x="5" y="83"/>
                  <a:pt x="5" y="81"/>
                  <a:pt x="6" y="81"/>
                </a:cubicBezTo>
                <a:close/>
                <a:moveTo>
                  <a:pt x="3" y="82"/>
                </a:moveTo>
                <a:cubicBezTo>
                  <a:pt x="2" y="83"/>
                  <a:pt x="2" y="83"/>
                  <a:pt x="1" y="83"/>
                </a:cubicBezTo>
                <a:cubicBezTo>
                  <a:pt x="1" y="84"/>
                  <a:pt x="2" y="82"/>
                  <a:pt x="3" y="82"/>
                </a:cubicBezTo>
                <a:close/>
                <a:moveTo>
                  <a:pt x="2" y="164"/>
                </a:moveTo>
                <a:cubicBezTo>
                  <a:pt x="2" y="165"/>
                  <a:pt x="1" y="164"/>
                  <a:pt x="1" y="165"/>
                </a:cubicBezTo>
                <a:cubicBezTo>
                  <a:pt x="1" y="164"/>
                  <a:pt x="0" y="164"/>
                  <a:pt x="1" y="163"/>
                </a:cubicBezTo>
                <a:cubicBezTo>
                  <a:pt x="1" y="163"/>
                  <a:pt x="2" y="163"/>
                  <a:pt x="2" y="164"/>
                </a:cubicBezTo>
                <a:close/>
                <a:moveTo>
                  <a:pt x="198" y="8"/>
                </a:moveTo>
                <a:cubicBezTo>
                  <a:pt x="197" y="8"/>
                  <a:pt x="197" y="8"/>
                  <a:pt x="197" y="8"/>
                </a:cubicBezTo>
                <a:cubicBezTo>
                  <a:pt x="197" y="8"/>
                  <a:pt x="197" y="7"/>
                  <a:pt x="198" y="8"/>
                </a:cubicBezTo>
                <a:cubicBezTo>
                  <a:pt x="198" y="8"/>
                  <a:pt x="198" y="8"/>
                  <a:pt x="198" y="8"/>
                </a:cubicBezTo>
                <a:close/>
                <a:moveTo>
                  <a:pt x="200" y="9"/>
                </a:moveTo>
                <a:cubicBezTo>
                  <a:pt x="200" y="10"/>
                  <a:pt x="200" y="10"/>
                  <a:pt x="200" y="10"/>
                </a:cubicBezTo>
                <a:cubicBezTo>
                  <a:pt x="199" y="9"/>
                  <a:pt x="199" y="9"/>
                  <a:pt x="199" y="9"/>
                </a:cubicBezTo>
                <a:cubicBezTo>
                  <a:pt x="199" y="9"/>
                  <a:pt x="200" y="9"/>
                  <a:pt x="200" y="9"/>
                </a:cubicBezTo>
                <a:close/>
                <a:moveTo>
                  <a:pt x="200" y="12"/>
                </a:moveTo>
                <a:cubicBezTo>
                  <a:pt x="200" y="12"/>
                  <a:pt x="200" y="11"/>
                  <a:pt x="200" y="11"/>
                </a:cubicBezTo>
                <a:cubicBezTo>
                  <a:pt x="200" y="11"/>
                  <a:pt x="200" y="12"/>
                  <a:pt x="200" y="12"/>
                </a:cubicBezTo>
                <a:close/>
                <a:moveTo>
                  <a:pt x="218" y="46"/>
                </a:moveTo>
                <a:cubicBezTo>
                  <a:pt x="217" y="46"/>
                  <a:pt x="217" y="46"/>
                  <a:pt x="217" y="46"/>
                </a:cubicBezTo>
                <a:cubicBezTo>
                  <a:pt x="216" y="45"/>
                  <a:pt x="217" y="44"/>
                  <a:pt x="217" y="45"/>
                </a:cubicBezTo>
                <a:cubicBezTo>
                  <a:pt x="218" y="46"/>
                  <a:pt x="218" y="46"/>
                  <a:pt x="218" y="46"/>
                </a:cubicBezTo>
                <a:close/>
                <a:moveTo>
                  <a:pt x="208" y="52"/>
                </a:moveTo>
                <a:cubicBezTo>
                  <a:pt x="207" y="52"/>
                  <a:pt x="207" y="52"/>
                  <a:pt x="207" y="52"/>
                </a:cubicBezTo>
                <a:cubicBezTo>
                  <a:pt x="207" y="51"/>
                  <a:pt x="207" y="51"/>
                  <a:pt x="207" y="51"/>
                </a:cubicBezTo>
                <a:cubicBezTo>
                  <a:pt x="207" y="52"/>
                  <a:pt x="208" y="52"/>
                  <a:pt x="208" y="52"/>
                </a:cubicBezTo>
                <a:close/>
                <a:moveTo>
                  <a:pt x="207" y="58"/>
                </a:moveTo>
                <a:cubicBezTo>
                  <a:pt x="206" y="57"/>
                  <a:pt x="205" y="57"/>
                  <a:pt x="205" y="56"/>
                </a:cubicBezTo>
                <a:cubicBezTo>
                  <a:pt x="205" y="57"/>
                  <a:pt x="207" y="57"/>
                  <a:pt x="207" y="58"/>
                </a:cubicBezTo>
                <a:close/>
                <a:moveTo>
                  <a:pt x="205" y="59"/>
                </a:moveTo>
                <a:cubicBezTo>
                  <a:pt x="205" y="60"/>
                  <a:pt x="204" y="60"/>
                  <a:pt x="204" y="61"/>
                </a:cubicBezTo>
                <a:cubicBezTo>
                  <a:pt x="204" y="60"/>
                  <a:pt x="203" y="61"/>
                  <a:pt x="203" y="61"/>
                </a:cubicBezTo>
                <a:cubicBezTo>
                  <a:pt x="204" y="61"/>
                  <a:pt x="204" y="60"/>
                  <a:pt x="204" y="60"/>
                </a:cubicBezTo>
                <a:cubicBezTo>
                  <a:pt x="204" y="59"/>
                  <a:pt x="204" y="59"/>
                  <a:pt x="204" y="59"/>
                </a:cubicBezTo>
                <a:cubicBezTo>
                  <a:pt x="205" y="59"/>
                  <a:pt x="205" y="59"/>
                  <a:pt x="205" y="59"/>
                </a:cubicBezTo>
                <a:close/>
                <a:moveTo>
                  <a:pt x="210" y="75"/>
                </a:moveTo>
                <a:cubicBezTo>
                  <a:pt x="210" y="75"/>
                  <a:pt x="210" y="76"/>
                  <a:pt x="211" y="76"/>
                </a:cubicBezTo>
                <a:cubicBezTo>
                  <a:pt x="211" y="75"/>
                  <a:pt x="212" y="75"/>
                  <a:pt x="212" y="74"/>
                </a:cubicBezTo>
                <a:cubicBezTo>
                  <a:pt x="213" y="75"/>
                  <a:pt x="213" y="75"/>
                  <a:pt x="213" y="75"/>
                </a:cubicBezTo>
                <a:cubicBezTo>
                  <a:pt x="214" y="74"/>
                  <a:pt x="214" y="74"/>
                  <a:pt x="214" y="74"/>
                </a:cubicBezTo>
                <a:cubicBezTo>
                  <a:pt x="214" y="75"/>
                  <a:pt x="214" y="75"/>
                  <a:pt x="214" y="75"/>
                </a:cubicBezTo>
                <a:cubicBezTo>
                  <a:pt x="215" y="74"/>
                  <a:pt x="215" y="74"/>
                  <a:pt x="215" y="74"/>
                </a:cubicBezTo>
                <a:cubicBezTo>
                  <a:pt x="215" y="74"/>
                  <a:pt x="216" y="74"/>
                  <a:pt x="217" y="74"/>
                </a:cubicBezTo>
                <a:cubicBezTo>
                  <a:pt x="217" y="73"/>
                  <a:pt x="217" y="73"/>
                  <a:pt x="217" y="73"/>
                </a:cubicBezTo>
                <a:cubicBezTo>
                  <a:pt x="218" y="74"/>
                  <a:pt x="218" y="74"/>
                  <a:pt x="218" y="74"/>
                </a:cubicBezTo>
                <a:cubicBezTo>
                  <a:pt x="218" y="74"/>
                  <a:pt x="218" y="73"/>
                  <a:pt x="219" y="73"/>
                </a:cubicBezTo>
                <a:cubicBezTo>
                  <a:pt x="217" y="74"/>
                  <a:pt x="220" y="74"/>
                  <a:pt x="219" y="75"/>
                </a:cubicBezTo>
                <a:cubicBezTo>
                  <a:pt x="219" y="75"/>
                  <a:pt x="219" y="75"/>
                  <a:pt x="220" y="75"/>
                </a:cubicBezTo>
                <a:cubicBezTo>
                  <a:pt x="220" y="76"/>
                  <a:pt x="220" y="76"/>
                  <a:pt x="219" y="76"/>
                </a:cubicBezTo>
                <a:cubicBezTo>
                  <a:pt x="220" y="77"/>
                  <a:pt x="218" y="77"/>
                  <a:pt x="218" y="78"/>
                </a:cubicBezTo>
                <a:cubicBezTo>
                  <a:pt x="217" y="78"/>
                  <a:pt x="217" y="80"/>
                  <a:pt x="216" y="79"/>
                </a:cubicBezTo>
                <a:cubicBezTo>
                  <a:pt x="215" y="80"/>
                  <a:pt x="215" y="80"/>
                  <a:pt x="215" y="80"/>
                </a:cubicBezTo>
                <a:cubicBezTo>
                  <a:pt x="215" y="80"/>
                  <a:pt x="215" y="80"/>
                  <a:pt x="215" y="80"/>
                </a:cubicBezTo>
                <a:cubicBezTo>
                  <a:pt x="214" y="80"/>
                  <a:pt x="214" y="81"/>
                  <a:pt x="213" y="81"/>
                </a:cubicBezTo>
                <a:cubicBezTo>
                  <a:pt x="212" y="80"/>
                  <a:pt x="212" y="80"/>
                  <a:pt x="211" y="80"/>
                </a:cubicBezTo>
                <a:cubicBezTo>
                  <a:pt x="211" y="79"/>
                  <a:pt x="210" y="80"/>
                  <a:pt x="210" y="79"/>
                </a:cubicBezTo>
                <a:cubicBezTo>
                  <a:pt x="210" y="80"/>
                  <a:pt x="209" y="80"/>
                  <a:pt x="208" y="80"/>
                </a:cubicBezTo>
                <a:cubicBezTo>
                  <a:pt x="208" y="79"/>
                  <a:pt x="208" y="79"/>
                  <a:pt x="208" y="79"/>
                </a:cubicBezTo>
                <a:cubicBezTo>
                  <a:pt x="209" y="79"/>
                  <a:pt x="209" y="79"/>
                  <a:pt x="210" y="79"/>
                </a:cubicBezTo>
                <a:cubicBezTo>
                  <a:pt x="209" y="77"/>
                  <a:pt x="208" y="77"/>
                  <a:pt x="207" y="77"/>
                </a:cubicBezTo>
                <a:cubicBezTo>
                  <a:pt x="210" y="76"/>
                  <a:pt x="210" y="76"/>
                  <a:pt x="210" y="76"/>
                </a:cubicBezTo>
                <a:cubicBezTo>
                  <a:pt x="210" y="76"/>
                  <a:pt x="210" y="76"/>
                  <a:pt x="209" y="76"/>
                </a:cubicBezTo>
                <a:cubicBezTo>
                  <a:pt x="210" y="75"/>
                  <a:pt x="210" y="75"/>
                  <a:pt x="210" y="75"/>
                </a:cubicBezTo>
                <a:cubicBezTo>
                  <a:pt x="209" y="74"/>
                  <a:pt x="208" y="75"/>
                  <a:pt x="207" y="75"/>
                </a:cubicBezTo>
                <a:cubicBezTo>
                  <a:pt x="208" y="75"/>
                  <a:pt x="208" y="74"/>
                  <a:pt x="208" y="73"/>
                </a:cubicBezTo>
                <a:cubicBezTo>
                  <a:pt x="209" y="74"/>
                  <a:pt x="209" y="74"/>
                  <a:pt x="209" y="74"/>
                </a:cubicBezTo>
                <a:cubicBezTo>
                  <a:pt x="210" y="73"/>
                  <a:pt x="209" y="73"/>
                  <a:pt x="209" y="73"/>
                </a:cubicBezTo>
                <a:cubicBezTo>
                  <a:pt x="210" y="73"/>
                  <a:pt x="211" y="74"/>
                  <a:pt x="210" y="75"/>
                </a:cubicBezTo>
                <a:close/>
                <a:moveTo>
                  <a:pt x="122" y="154"/>
                </a:moveTo>
                <a:cubicBezTo>
                  <a:pt x="122" y="153"/>
                  <a:pt x="122" y="153"/>
                  <a:pt x="122" y="153"/>
                </a:cubicBezTo>
                <a:cubicBezTo>
                  <a:pt x="122" y="153"/>
                  <a:pt x="122" y="153"/>
                  <a:pt x="122" y="153"/>
                </a:cubicBezTo>
                <a:cubicBezTo>
                  <a:pt x="122" y="154"/>
                  <a:pt x="122" y="154"/>
                  <a:pt x="122" y="154"/>
                </a:cubicBezTo>
                <a:close/>
              </a:path>
            </a:pathLst>
          </a:custGeom>
          <a:solidFill>
            <a:schemeClr val="accent3"/>
          </a:solidFill>
          <a:ln>
            <a:noFill/>
          </a:ln>
          <a:extLst/>
        </p:spPr>
        <p:txBody>
          <a:bodyPr anchor="t" anchorCtr="0" bIns="34290" compatLnSpc="1" lIns="68580" numCol="1" rIns="68580" tIns="34290" vert="horz" wrap="square">
            <a:prstTxWarp prst="textNoShape">
              <a:avLst/>
            </a:prstTxWarp>
          </a:bodyPr>
          <a:lstStyle/>
          <a:p>
            <a:endParaRPr altLang="en-US" lang="zh-CN"/>
          </a:p>
        </p:txBody>
      </p:sp>
      <p:grpSp>
        <p:nvGrpSpPr>
          <p:cNvPr id="5" name="组合 17"/>
          <p:cNvGrpSpPr>
            <a:grpSpLocks noChangeAspect="1"/>
          </p:cNvGrpSpPr>
          <p:nvPr/>
        </p:nvGrpSpPr>
        <p:grpSpPr>
          <a:xfrm>
            <a:off x="1613393" y="2127857"/>
            <a:ext cx="94500" cy="131922"/>
            <a:chOff x="4998068" y="2197313"/>
            <a:chExt cx="769578" cy="1154538"/>
          </a:xfrm>
        </p:grpSpPr>
        <p:sp>
          <p:nvSpPr>
            <p:cNvPr id="59" name="椭圆 58"/>
            <p:cNvSpPr/>
            <p:nvPr/>
          </p:nvSpPr>
          <p:spPr>
            <a:xfrm>
              <a:off x="5207146" y="3216311"/>
              <a:ext cx="368142" cy="135540"/>
            </a:xfrm>
            <a:prstGeom prst="ellipse">
              <a:avLst/>
            </a:prstGeom>
            <a:solidFill>
              <a:srgbClr val="912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Freeform 6"/>
            <p:cNvSpPr/>
            <p:nvPr/>
          </p:nvSpPr>
          <p:spPr bwMode="auto">
            <a:xfrm>
              <a:off x="4998068" y="2197313"/>
              <a:ext cx="769578" cy="1066199"/>
            </a:xfrm>
            <a:custGeom>
              <a:gdLst>
                <a:gd fmla="*/ 228 w 229" name="T0"/>
                <a:gd fmla="*/ 122 h 317" name="T1"/>
                <a:gd fmla="*/ 229 w 229" name="T2"/>
                <a:gd fmla="*/ 114 h 317" name="T3"/>
                <a:gd fmla="*/ 115 w 229" name="T4"/>
                <a:gd fmla="*/ 0 h 317" name="T5"/>
                <a:gd fmla="*/ 0 w 229" name="T6"/>
                <a:gd fmla="*/ 114 h 317" name="T7"/>
                <a:gd fmla="*/ 1 w 229" name="T8"/>
                <a:gd fmla="*/ 126 h 317" name="T9"/>
                <a:gd fmla="*/ 1 w 229" name="T10"/>
                <a:gd fmla="*/ 127 h 317" name="T11"/>
                <a:gd fmla="*/ 115 w 229" name="T12"/>
                <a:gd fmla="*/ 317 h 317" name="T13"/>
                <a:gd fmla="*/ 223 w 229" name="T14"/>
                <a:gd fmla="*/ 149 h 317" name="T15"/>
                <a:gd fmla="*/ 228 w 229" name="T16"/>
                <a:gd fmla="*/ 122 h 31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17" w="229">
                  <a:moveTo>
                    <a:pt x="228" y="122"/>
                  </a:moveTo>
                  <a:cubicBezTo>
                    <a:pt x="229" y="117"/>
                    <a:pt x="229" y="114"/>
                    <a:pt x="229" y="114"/>
                  </a:cubicBezTo>
                  <a:cubicBezTo>
                    <a:pt x="229" y="51"/>
                    <a:pt x="178" y="0"/>
                    <a:pt x="115" y="0"/>
                  </a:cubicBezTo>
                  <a:cubicBezTo>
                    <a:pt x="52" y="0"/>
                    <a:pt x="0" y="51"/>
                    <a:pt x="0" y="114"/>
                  </a:cubicBezTo>
                  <a:cubicBezTo>
                    <a:pt x="0" y="118"/>
                    <a:pt x="1" y="122"/>
                    <a:pt x="1" y="126"/>
                  </a:cubicBezTo>
                  <a:cubicBezTo>
                    <a:pt x="1" y="126"/>
                    <a:pt x="1" y="126"/>
                    <a:pt x="1" y="127"/>
                  </a:cubicBezTo>
                  <a:cubicBezTo>
                    <a:pt x="10" y="218"/>
                    <a:pt x="115" y="317"/>
                    <a:pt x="115" y="317"/>
                  </a:cubicBezTo>
                  <a:cubicBezTo>
                    <a:pt x="188" y="247"/>
                    <a:pt x="214" y="185"/>
                    <a:pt x="223" y="149"/>
                  </a:cubicBezTo>
                  <a:cubicBezTo>
                    <a:pt x="226" y="140"/>
                    <a:pt x="228" y="131"/>
                    <a:pt x="228" y="122"/>
                  </a:cubicBezTo>
                  <a:close/>
                </a:path>
              </a:pathLst>
            </a:custGeom>
            <a:solidFill>
              <a:srgbClr val="CF3C27"/>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1" name="Oval 7"/>
            <p:cNvSpPr>
              <a:spLocks noChangeArrowheads="1"/>
            </p:cNvSpPr>
            <p:nvPr/>
          </p:nvSpPr>
          <p:spPr bwMode="auto">
            <a:xfrm>
              <a:off x="5132344" y="2356937"/>
              <a:ext cx="501028" cy="501033"/>
            </a:xfrm>
            <a:prstGeom prst="ellipse">
              <a:avLst/>
            </a:prstGeom>
            <a:solidFill>
              <a:srgbClr val="F5EDE8"/>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6" name="组合 62"/>
          <p:cNvGrpSpPr>
            <a:grpSpLocks noChangeAspect="1"/>
          </p:cNvGrpSpPr>
          <p:nvPr/>
        </p:nvGrpSpPr>
        <p:grpSpPr>
          <a:xfrm>
            <a:off x="2807199" y="2260061"/>
            <a:ext cx="94500" cy="131922"/>
            <a:chOff x="4998068" y="2197313"/>
            <a:chExt cx="769578" cy="1154538"/>
          </a:xfrm>
        </p:grpSpPr>
        <p:sp>
          <p:nvSpPr>
            <p:cNvPr id="64" name="椭圆 63"/>
            <p:cNvSpPr/>
            <p:nvPr/>
          </p:nvSpPr>
          <p:spPr>
            <a:xfrm>
              <a:off x="5207146" y="3216311"/>
              <a:ext cx="368142" cy="135540"/>
            </a:xfrm>
            <a:prstGeom prst="ellipse">
              <a:avLst/>
            </a:prstGeom>
            <a:solidFill>
              <a:srgbClr val="912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5" name="Freeform 6"/>
            <p:cNvSpPr/>
            <p:nvPr/>
          </p:nvSpPr>
          <p:spPr bwMode="auto">
            <a:xfrm>
              <a:off x="4998068" y="2197313"/>
              <a:ext cx="769578" cy="1066199"/>
            </a:xfrm>
            <a:custGeom>
              <a:gdLst>
                <a:gd fmla="*/ 228 w 229" name="T0"/>
                <a:gd fmla="*/ 122 h 317" name="T1"/>
                <a:gd fmla="*/ 229 w 229" name="T2"/>
                <a:gd fmla="*/ 114 h 317" name="T3"/>
                <a:gd fmla="*/ 115 w 229" name="T4"/>
                <a:gd fmla="*/ 0 h 317" name="T5"/>
                <a:gd fmla="*/ 0 w 229" name="T6"/>
                <a:gd fmla="*/ 114 h 317" name="T7"/>
                <a:gd fmla="*/ 1 w 229" name="T8"/>
                <a:gd fmla="*/ 126 h 317" name="T9"/>
                <a:gd fmla="*/ 1 w 229" name="T10"/>
                <a:gd fmla="*/ 127 h 317" name="T11"/>
                <a:gd fmla="*/ 115 w 229" name="T12"/>
                <a:gd fmla="*/ 317 h 317" name="T13"/>
                <a:gd fmla="*/ 223 w 229" name="T14"/>
                <a:gd fmla="*/ 149 h 317" name="T15"/>
                <a:gd fmla="*/ 228 w 229" name="T16"/>
                <a:gd fmla="*/ 122 h 31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17" w="229">
                  <a:moveTo>
                    <a:pt x="228" y="122"/>
                  </a:moveTo>
                  <a:cubicBezTo>
                    <a:pt x="229" y="117"/>
                    <a:pt x="229" y="114"/>
                    <a:pt x="229" y="114"/>
                  </a:cubicBezTo>
                  <a:cubicBezTo>
                    <a:pt x="229" y="51"/>
                    <a:pt x="178" y="0"/>
                    <a:pt x="115" y="0"/>
                  </a:cubicBezTo>
                  <a:cubicBezTo>
                    <a:pt x="52" y="0"/>
                    <a:pt x="0" y="51"/>
                    <a:pt x="0" y="114"/>
                  </a:cubicBezTo>
                  <a:cubicBezTo>
                    <a:pt x="0" y="118"/>
                    <a:pt x="1" y="122"/>
                    <a:pt x="1" y="126"/>
                  </a:cubicBezTo>
                  <a:cubicBezTo>
                    <a:pt x="1" y="126"/>
                    <a:pt x="1" y="126"/>
                    <a:pt x="1" y="127"/>
                  </a:cubicBezTo>
                  <a:cubicBezTo>
                    <a:pt x="10" y="218"/>
                    <a:pt x="115" y="317"/>
                    <a:pt x="115" y="317"/>
                  </a:cubicBezTo>
                  <a:cubicBezTo>
                    <a:pt x="188" y="247"/>
                    <a:pt x="214" y="185"/>
                    <a:pt x="223" y="149"/>
                  </a:cubicBezTo>
                  <a:cubicBezTo>
                    <a:pt x="226" y="140"/>
                    <a:pt x="228" y="131"/>
                    <a:pt x="228" y="122"/>
                  </a:cubicBezTo>
                  <a:close/>
                </a:path>
              </a:pathLst>
            </a:custGeom>
            <a:solidFill>
              <a:srgbClr val="CF3C27"/>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6" name="Oval 7"/>
            <p:cNvSpPr>
              <a:spLocks noChangeArrowheads="1"/>
            </p:cNvSpPr>
            <p:nvPr/>
          </p:nvSpPr>
          <p:spPr bwMode="auto">
            <a:xfrm>
              <a:off x="5132344" y="2356937"/>
              <a:ext cx="501028" cy="501033"/>
            </a:xfrm>
            <a:prstGeom prst="ellipse">
              <a:avLst/>
            </a:prstGeom>
            <a:solidFill>
              <a:srgbClr val="F5EDE8"/>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7" name="组合 66"/>
          <p:cNvGrpSpPr>
            <a:grpSpLocks noChangeAspect="1"/>
          </p:cNvGrpSpPr>
          <p:nvPr/>
        </p:nvGrpSpPr>
        <p:grpSpPr>
          <a:xfrm>
            <a:off x="3067943" y="2596718"/>
            <a:ext cx="94500" cy="131922"/>
            <a:chOff x="4998068" y="2197313"/>
            <a:chExt cx="769578" cy="1154538"/>
          </a:xfrm>
        </p:grpSpPr>
        <p:sp>
          <p:nvSpPr>
            <p:cNvPr id="68" name="椭圆 67"/>
            <p:cNvSpPr/>
            <p:nvPr/>
          </p:nvSpPr>
          <p:spPr>
            <a:xfrm>
              <a:off x="5207146" y="3216311"/>
              <a:ext cx="368142" cy="135540"/>
            </a:xfrm>
            <a:prstGeom prst="ellipse">
              <a:avLst/>
            </a:prstGeom>
            <a:solidFill>
              <a:srgbClr val="912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9" name="Freeform 6"/>
            <p:cNvSpPr/>
            <p:nvPr/>
          </p:nvSpPr>
          <p:spPr bwMode="auto">
            <a:xfrm>
              <a:off x="4998068" y="2197313"/>
              <a:ext cx="769578" cy="1066199"/>
            </a:xfrm>
            <a:custGeom>
              <a:gdLst>
                <a:gd fmla="*/ 228 w 229" name="T0"/>
                <a:gd fmla="*/ 122 h 317" name="T1"/>
                <a:gd fmla="*/ 229 w 229" name="T2"/>
                <a:gd fmla="*/ 114 h 317" name="T3"/>
                <a:gd fmla="*/ 115 w 229" name="T4"/>
                <a:gd fmla="*/ 0 h 317" name="T5"/>
                <a:gd fmla="*/ 0 w 229" name="T6"/>
                <a:gd fmla="*/ 114 h 317" name="T7"/>
                <a:gd fmla="*/ 1 w 229" name="T8"/>
                <a:gd fmla="*/ 126 h 317" name="T9"/>
                <a:gd fmla="*/ 1 w 229" name="T10"/>
                <a:gd fmla="*/ 127 h 317" name="T11"/>
                <a:gd fmla="*/ 115 w 229" name="T12"/>
                <a:gd fmla="*/ 317 h 317" name="T13"/>
                <a:gd fmla="*/ 223 w 229" name="T14"/>
                <a:gd fmla="*/ 149 h 317" name="T15"/>
                <a:gd fmla="*/ 228 w 229" name="T16"/>
                <a:gd fmla="*/ 122 h 31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17" w="229">
                  <a:moveTo>
                    <a:pt x="228" y="122"/>
                  </a:moveTo>
                  <a:cubicBezTo>
                    <a:pt x="229" y="117"/>
                    <a:pt x="229" y="114"/>
                    <a:pt x="229" y="114"/>
                  </a:cubicBezTo>
                  <a:cubicBezTo>
                    <a:pt x="229" y="51"/>
                    <a:pt x="178" y="0"/>
                    <a:pt x="115" y="0"/>
                  </a:cubicBezTo>
                  <a:cubicBezTo>
                    <a:pt x="52" y="0"/>
                    <a:pt x="0" y="51"/>
                    <a:pt x="0" y="114"/>
                  </a:cubicBezTo>
                  <a:cubicBezTo>
                    <a:pt x="0" y="118"/>
                    <a:pt x="1" y="122"/>
                    <a:pt x="1" y="126"/>
                  </a:cubicBezTo>
                  <a:cubicBezTo>
                    <a:pt x="1" y="126"/>
                    <a:pt x="1" y="126"/>
                    <a:pt x="1" y="127"/>
                  </a:cubicBezTo>
                  <a:cubicBezTo>
                    <a:pt x="10" y="218"/>
                    <a:pt x="115" y="317"/>
                    <a:pt x="115" y="317"/>
                  </a:cubicBezTo>
                  <a:cubicBezTo>
                    <a:pt x="188" y="247"/>
                    <a:pt x="214" y="185"/>
                    <a:pt x="223" y="149"/>
                  </a:cubicBezTo>
                  <a:cubicBezTo>
                    <a:pt x="226" y="140"/>
                    <a:pt x="228" y="131"/>
                    <a:pt x="228" y="122"/>
                  </a:cubicBezTo>
                  <a:close/>
                </a:path>
              </a:pathLst>
            </a:custGeom>
            <a:solidFill>
              <a:srgbClr val="CF3C27"/>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70" name="Oval 7"/>
            <p:cNvSpPr>
              <a:spLocks noChangeArrowheads="1"/>
            </p:cNvSpPr>
            <p:nvPr/>
          </p:nvSpPr>
          <p:spPr bwMode="auto">
            <a:xfrm>
              <a:off x="5132344" y="2356937"/>
              <a:ext cx="501028" cy="501033"/>
            </a:xfrm>
            <a:prstGeom prst="ellipse">
              <a:avLst/>
            </a:prstGeom>
            <a:solidFill>
              <a:srgbClr val="F5EDE8"/>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8" name="组合 70"/>
          <p:cNvGrpSpPr>
            <a:grpSpLocks noChangeAspect="1"/>
          </p:cNvGrpSpPr>
          <p:nvPr/>
        </p:nvGrpSpPr>
        <p:grpSpPr>
          <a:xfrm>
            <a:off x="2231205" y="2095701"/>
            <a:ext cx="94500" cy="131922"/>
            <a:chOff x="4998068" y="2197313"/>
            <a:chExt cx="769578" cy="1154538"/>
          </a:xfrm>
        </p:grpSpPr>
        <p:sp>
          <p:nvSpPr>
            <p:cNvPr id="72" name="椭圆 71"/>
            <p:cNvSpPr/>
            <p:nvPr/>
          </p:nvSpPr>
          <p:spPr>
            <a:xfrm>
              <a:off x="5207146" y="3216311"/>
              <a:ext cx="368142" cy="135540"/>
            </a:xfrm>
            <a:prstGeom prst="ellipse">
              <a:avLst/>
            </a:prstGeom>
            <a:solidFill>
              <a:srgbClr val="912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Freeform 6"/>
            <p:cNvSpPr/>
            <p:nvPr/>
          </p:nvSpPr>
          <p:spPr bwMode="auto">
            <a:xfrm>
              <a:off x="4998068" y="2197313"/>
              <a:ext cx="769578" cy="1066199"/>
            </a:xfrm>
            <a:custGeom>
              <a:gdLst>
                <a:gd fmla="*/ 228 w 229" name="T0"/>
                <a:gd fmla="*/ 122 h 317" name="T1"/>
                <a:gd fmla="*/ 229 w 229" name="T2"/>
                <a:gd fmla="*/ 114 h 317" name="T3"/>
                <a:gd fmla="*/ 115 w 229" name="T4"/>
                <a:gd fmla="*/ 0 h 317" name="T5"/>
                <a:gd fmla="*/ 0 w 229" name="T6"/>
                <a:gd fmla="*/ 114 h 317" name="T7"/>
                <a:gd fmla="*/ 1 w 229" name="T8"/>
                <a:gd fmla="*/ 126 h 317" name="T9"/>
                <a:gd fmla="*/ 1 w 229" name="T10"/>
                <a:gd fmla="*/ 127 h 317" name="T11"/>
                <a:gd fmla="*/ 115 w 229" name="T12"/>
                <a:gd fmla="*/ 317 h 317" name="T13"/>
                <a:gd fmla="*/ 223 w 229" name="T14"/>
                <a:gd fmla="*/ 149 h 317" name="T15"/>
                <a:gd fmla="*/ 228 w 229" name="T16"/>
                <a:gd fmla="*/ 122 h 31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17" w="229">
                  <a:moveTo>
                    <a:pt x="228" y="122"/>
                  </a:moveTo>
                  <a:cubicBezTo>
                    <a:pt x="229" y="117"/>
                    <a:pt x="229" y="114"/>
                    <a:pt x="229" y="114"/>
                  </a:cubicBezTo>
                  <a:cubicBezTo>
                    <a:pt x="229" y="51"/>
                    <a:pt x="178" y="0"/>
                    <a:pt x="115" y="0"/>
                  </a:cubicBezTo>
                  <a:cubicBezTo>
                    <a:pt x="52" y="0"/>
                    <a:pt x="0" y="51"/>
                    <a:pt x="0" y="114"/>
                  </a:cubicBezTo>
                  <a:cubicBezTo>
                    <a:pt x="0" y="118"/>
                    <a:pt x="1" y="122"/>
                    <a:pt x="1" y="126"/>
                  </a:cubicBezTo>
                  <a:cubicBezTo>
                    <a:pt x="1" y="126"/>
                    <a:pt x="1" y="126"/>
                    <a:pt x="1" y="127"/>
                  </a:cubicBezTo>
                  <a:cubicBezTo>
                    <a:pt x="10" y="218"/>
                    <a:pt x="115" y="317"/>
                    <a:pt x="115" y="317"/>
                  </a:cubicBezTo>
                  <a:cubicBezTo>
                    <a:pt x="188" y="247"/>
                    <a:pt x="214" y="185"/>
                    <a:pt x="223" y="149"/>
                  </a:cubicBezTo>
                  <a:cubicBezTo>
                    <a:pt x="226" y="140"/>
                    <a:pt x="228" y="131"/>
                    <a:pt x="228" y="122"/>
                  </a:cubicBezTo>
                  <a:close/>
                </a:path>
              </a:pathLst>
            </a:custGeom>
            <a:solidFill>
              <a:srgbClr val="CF3C27"/>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74" name="Oval 7"/>
            <p:cNvSpPr>
              <a:spLocks noChangeArrowheads="1"/>
            </p:cNvSpPr>
            <p:nvPr/>
          </p:nvSpPr>
          <p:spPr bwMode="auto">
            <a:xfrm>
              <a:off x="5132344" y="2356937"/>
              <a:ext cx="501028" cy="501033"/>
            </a:xfrm>
            <a:prstGeom prst="ellipse">
              <a:avLst/>
            </a:prstGeom>
            <a:solidFill>
              <a:srgbClr val="F5EDE8"/>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9" name="组合 101"/>
          <p:cNvGrpSpPr/>
          <p:nvPr/>
        </p:nvGrpSpPr>
        <p:grpSpPr>
          <a:xfrm>
            <a:off x="5061239" y="3864664"/>
            <a:ext cx="3280736" cy="604272"/>
            <a:chOff x="980608" y="1870076"/>
            <a:chExt cx="4374315" cy="805448"/>
          </a:xfrm>
        </p:grpSpPr>
        <p:sp>
          <p:nvSpPr>
            <p:cNvPr id="103" name="文本框 102"/>
            <p:cNvSpPr txBox="1"/>
            <p:nvPr/>
          </p:nvSpPr>
          <p:spPr>
            <a:xfrm>
              <a:off x="1255541" y="2183232"/>
              <a:ext cx="4099382" cy="487530"/>
            </a:xfrm>
            <a:prstGeom prst="rect">
              <a:avLst/>
            </a:prstGeom>
            <a:noFill/>
          </p:spPr>
          <p:txBody>
            <a:bodyPr rtlCol="0" wrap="square">
              <a:spAutoFit/>
            </a:bodyPr>
            <a:lstStyle/>
            <a:p>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这里输入简单的文字概述这里输入简单文字概述简单的文字概述这里输入简单的文字概述这里输入</a:t>
              </a:r>
            </a:p>
          </p:txBody>
        </p:sp>
        <p:grpSp>
          <p:nvGrpSpPr>
            <p:cNvPr id="10" name="组合 103"/>
            <p:cNvGrpSpPr/>
            <p:nvPr/>
          </p:nvGrpSpPr>
          <p:grpSpPr>
            <a:xfrm>
              <a:off x="980608" y="1948657"/>
              <a:ext cx="216000" cy="216443"/>
              <a:chOff x="980608" y="2248535"/>
              <a:chExt cx="216000" cy="216443"/>
            </a:xfrm>
          </p:grpSpPr>
          <p:sp>
            <p:nvSpPr>
              <p:cNvPr id="106" name="Freeform 15"/>
              <p:cNvSpPr>
                <a:spLocks noEditPoints="1"/>
              </p:cNvSpPr>
              <p:nvPr/>
            </p:nvSpPr>
            <p:spPr bwMode="auto">
              <a:xfrm>
                <a:off x="1061331" y="2279139"/>
                <a:ext cx="46127" cy="154349"/>
              </a:xfrm>
              <a:custGeom>
                <a:gdLst>
                  <a:gd fmla="*/ 41 w 44" name="T0"/>
                  <a:gd fmla="*/ 117 h 147" name="T1"/>
                  <a:gd fmla="*/ 44 w 44" name="T2"/>
                  <a:gd fmla="*/ 120 h 147" name="T3"/>
                  <a:gd fmla="*/ 26 w 44" name="T4"/>
                  <a:gd fmla="*/ 140 h 147" name="T5"/>
                  <a:gd fmla="*/ 12 w 44" name="T6"/>
                  <a:gd fmla="*/ 147 h 147" name="T7"/>
                  <a:gd fmla="*/ 7 w 44" name="T8"/>
                  <a:gd fmla="*/ 145 h 147" name="T9"/>
                  <a:gd fmla="*/ 6 w 44" name="T10"/>
                  <a:gd fmla="*/ 138 h 147" name="T11"/>
                  <a:gd fmla="*/ 11 w 44" name="T12"/>
                  <a:gd fmla="*/ 103 h 147" name="T13"/>
                  <a:gd fmla="*/ 16 w 44" name="T14"/>
                  <a:gd fmla="*/ 68 h 147" name="T15"/>
                  <a:gd fmla="*/ 16 w 44" name="T16"/>
                  <a:gd fmla="*/ 66 h 147" name="T17"/>
                  <a:gd fmla="*/ 14 w 44" name="T18"/>
                  <a:gd fmla="*/ 65 h 147" name="T19"/>
                  <a:gd fmla="*/ 10 w 44" name="T20"/>
                  <a:gd fmla="*/ 66 h 147" name="T21"/>
                  <a:gd fmla="*/ 4 w 44" name="T22"/>
                  <a:gd fmla="*/ 72 h 147" name="T23"/>
                  <a:gd fmla="*/ 0 w 44" name="T24"/>
                  <a:gd fmla="*/ 69 h 147" name="T25"/>
                  <a:gd fmla="*/ 19 w 44" name="T26"/>
                  <a:gd fmla="*/ 50 h 147" name="T27"/>
                  <a:gd fmla="*/ 32 w 44" name="T28"/>
                  <a:gd fmla="*/ 43 h 147" name="T29"/>
                  <a:gd fmla="*/ 37 w 44" name="T30"/>
                  <a:gd fmla="*/ 45 h 147" name="T31"/>
                  <a:gd fmla="*/ 39 w 44" name="T32"/>
                  <a:gd fmla="*/ 51 h 147" name="T33"/>
                  <a:gd fmla="*/ 35 w 44" name="T34"/>
                  <a:gd fmla="*/ 76 h 147" name="T35"/>
                  <a:gd fmla="*/ 33 w 44" name="T36"/>
                  <a:gd fmla="*/ 87 h 147" name="T37"/>
                  <a:gd fmla="*/ 30 w 44" name="T38"/>
                  <a:gd fmla="*/ 110 h 147" name="T39"/>
                  <a:gd fmla="*/ 28 w 44" name="T40"/>
                  <a:gd fmla="*/ 120 h 147" name="T41"/>
                  <a:gd fmla="*/ 29 w 44" name="T42"/>
                  <a:gd fmla="*/ 124 h 147" name="T43"/>
                  <a:gd fmla="*/ 31 w 44" name="T44"/>
                  <a:gd fmla="*/ 125 h 147" name="T45"/>
                  <a:gd fmla="*/ 35 w 44" name="T46"/>
                  <a:gd fmla="*/ 123 h 147" name="T47"/>
                  <a:gd fmla="*/ 41 w 44" name="T48"/>
                  <a:gd fmla="*/ 117 h 147" name="T49"/>
                  <a:gd fmla="*/ 34 w 44" name="T50"/>
                  <a:gd fmla="*/ 0 h 147" name="T51"/>
                  <a:gd fmla="*/ 41 w 44" name="T52"/>
                  <a:gd fmla="*/ 3 h 147" name="T53"/>
                  <a:gd fmla="*/ 44 w 44" name="T54"/>
                  <a:gd fmla="*/ 10 h 147" name="T55"/>
                  <a:gd fmla="*/ 40 w 44" name="T56"/>
                  <a:gd fmla="*/ 22 h 147" name="T57"/>
                  <a:gd fmla="*/ 31 w 44" name="T58"/>
                  <a:gd fmla="*/ 27 h 147" name="T59"/>
                  <a:gd fmla="*/ 23 w 44" name="T60"/>
                  <a:gd fmla="*/ 24 h 147" name="T61"/>
                  <a:gd fmla="*/ 21 w 44" name="T62"/>
                  <a:gd fmla="*/ 16 h 147" name="T63"/>
                  <a:gd fmla="*/ 25 w 44" name="T64"/>
                  <a:gd fmla="*/ 5 h 147" name="T65"/>
                  <a:gd fmla="*/ 34 w 44" name="T66"/>
                  <a:gd fmla="*/ 0 h 14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47" w="44">
                    <a:moveTo>
                      <a:pt x="41" y="117"/>
                    </a:moveTo>
                    <a:cubicBezTo>
                      <a:pt x="44" y="120"/>
                      <a:pt x="44" y="120"/>
                      <a:pt x="44" y="120"/>
                    </a:cubicBezTo>
                    <a:cubicBezTo>
                      <a:pt x="38" y="129"/>
                      <a:pt x="32" y="135"/>
                      <a:pt x="26" y="140"/>
                    </a:cubicBezTo>
                    <a:cubicBezTo>
                      <a:pt x="20" y="145"/>
                      <a:pt x="16" y="147"/>
                      <a:pt x="12" y="147"/>
                    </a:cubicBezTo>
                    <a:cubicBezTo>
                      <a:pt x="10" y="147"/>
                      <a:pt x="8" y="147"/>
                      <a:pt x="7" y="145"/>
                    </a:cubicBezTo>
                    <a:cubicBezTo>
                      <a:pt x="6" y="144"/>
                      <a:pt x="6" y="141"/>
                      <a:pt x="6" y="138"/>
                    </a:cubicBezTo>
                    <a:cubicBezTo>
                      <a:pt x="6" y="131"/>
                      <a:pt x="7" y="119"/>
                      <a:pt x="11" y="103"/>
                    </a:cubicBezTo>
                    <a:cubicBezTo>
                      <a:pt x="15" y="87"/>
                      <a:pt x="16" y="75"/>
                      <a:pt x="16" y="68"/>
                    </a:cubicBezTo>
                    <a:cubicBezTo>
                      <a:pt x="16" y="67"/>
                      <a:pt x="16" y="66"/>
                      <a:pt x="16" y="66"/>
                    </a:cubicBezTo>
                    <a:cubicBezTo>
                      <a:pt x="15" y="65"/>
                      <a:pt x="15" y="65"/>
                      <a:pt x="14" y="65"/>
                    </a:cubicBezTo>
                    <a:cubicBezTo>
                      <a:pt x="13" y="65"/>
                      <a:pt x="12" y="65"/>
                      <a:pt x="10" y="66"/>
                    </a:cubicBezTo>
                    <a:cubicBezTo>
                      <a:pt x="8" y="68"/>
                      <a:pt x="6" y="70"/>
                      <a:pt x="4" y="72"/>
                    </a:cubicBezTo>
                    <a:cubicBezTo>
                      <a:pt x="0" y="69"/>
                      <a:pt x="0" y="69"/>
                      <a:pt x="0" y="69"/>
                    </a:cubicBezTo>
                    <a:cubicBezTo>
                      <a:pt x="7" y="61"/>
                      <a:pt x="13" y="55"/>
                      <a:pt x="19" y="50"/>
                    </a:cubicBezTo>
                    <a:cubicBezTo>
                      <a:pt x="25" y="46"/>
                      <a:pt x="29" y="43"/>
                      <a:pt x="32" y="43"/>
                    </a:cubicBezTo>
                    <a:cubicBezTo>
                      <a:pt x="34" y="43"/>
                      <a:pt x="36" y="44"/>
                      <a:pt x="37" y="45"/>
                    </a:cubicBezTo>
                    <a:cubicBezTo>
                      <a:pt x="38" y="47"/>
                      <a:pt x="39" y="49"/>
                      <a:pt x="39" y="51"/>
                    </a:cubicBezTo>
                    <a:cubicBezTo>
                      <a:pt x="39" y="54"/>
                      <a:pt x="37" y="62"/>
                      <a:pt x="35" y="76"/>
                    </a:cubicBezTo>
                    <a:cubicBezTo>
                      <a:pt x="34" y="81"/>
                      <a:pt x="34" y="84"/>
                      <a:pt x="33" y="87"/>
                    </a:cubicBezTo>
                    <a:cubicBezTo>
                      <a:pt x="32" y="96"/>
                      <a:pt x="30" y="104"/>
                      <a:pt x="30" y="110"/>
                    </a:cubicBezTo>
                    <a:cubicBezTo>
                      <a:pt x="29" y="116"/>
                      <a:pt x="28" y="119"/>
                      <a:pt x="28" y="120"/>
                    </a:cubicBezTo>
                    <a:cubicBezTo>
                      <a:pt x="28" y="122"/>
                      <a:pt x="28" y="123"/>
                      <a:pt x="29" y="124"/>
                    </a:cubicBezTo>
                    <a:cubicBezTo>
                      <a:pt x="29" y="125"/>
                      <a:pt x="30" y="125"/>
                      <a:pt x="31" y="125"/>
                    </a:cubicBezTo>
                    <a:cubicBezTo>
                      <a:pt x="32" y="125"/>
                      <a:pt x="34" y="124"/>
                      <a:pt x="35" y="123"/>
                    </a:cubicBezTo>
                    <a:cubicBezTo>
                      <a:pt x="37" y="122"/>
                      <a:pt x="39" y="120"/>
                      <a:pt x="41" y="117"/>
                    </a:cubicBezTo>
                    <a:close/>
                    <a:moveTo>
                      <a:pt x="34" y="0"/>
                    </a:moveTo>
                    <a:cubicBezTo>
                      <a:pt x="37" y="0"/>
                      <a:pt x="40" y="1"/>
                      <a:pt x="41" y="3"/>
                    </a:cubicBezTo>
                    <a:cubicBezTo>
                      <a:pt x="43" y="5"/>
                      <a:pt x="44" y="7"/>
                      <a:pt x="44" y="10"/>
                    </a:cubicBezTo>
                    <a:cubicBezTo>
                      <a:pt x="44" y="15"/>
                      <a:pt x="43" y="19"/>
                      <a:pt x="40" y="22"/>
                    </a:cubicBezTo>
                    <a:cubicBezTo>
                      <a:pt x="38" y="25"/>
                      <a:pt x="34" y="27"/>
                      <a:pt x="31" y="27"/>
                    </a:cubicBezTo>
                    <a:cubicBezTo>
                      <a:pt x="28" y="27"/>
                      <a:pt x="25" y="26"/>
                      <a:pt x="23" y="24"/>
                    </a:cubicBezTo>
                    <a:cubicBezTo>
                      <a:pt x="22" y="22"/>
                      <a:pt x="21" y="19"/>
                      <a:pt x="21" y="16"/>
                    </a:cubicBezTo>
                    <a:cubicBezTo>
                      <a:pt x="21" y="12"/>
                      <a:pt x="22" y="8"/>
                      <a:pt x="25" y="5"/>
                    </a:cubicBezTo>
                    <a:cubicBezTo>
                      <a:pt x="28" y="2"/>
                      <a:pt x="31" y="0"/>
                      <a:pt x="34" y="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900">
                  <a:solidFill>
                    <a:srgbClr val="1D495D"/>
                  </a:solidFill>
                </a:endParaRPr>
              </a:p>
            </p:txBody>
          </p:sp>
          <p:sp>
            <p:nvSpPr>
              <p:cNvPr id="107" name="Freeform 16"/>
              <p:cNvSpPr>
                <a:spLocks noEditPoints="1"/>
              </p:cNvSpPr>
              <p:nvPr/>
            </p:nvSpPr>
            <p:spPr bwMode="auto">
              <a:xfrm>
                <a:off x="980608" y="2248535"/>
                <a:ext cx="216000" cy="216443"/>
              </a:xfrm>
              <a:custGeom>
                <a:gdLst>
                  <a:gd fmla="*/ 0 w 206" name="T0"/>
                  <a:gd fmla="*/ 103 h 206" name="T1"/>
                  <a:gd fmla="*/ 103 w 206" name="T2"/>
                  <a:gd fmla="*/ 0 h 206" name="T3"/>
                  <a:gd fmla="*/ 103 w 206" name="T4"/>
                  <a:gd fmla="*/ 0 h 206" name="T5"/>
                  <a:gd fmla="*/ 206 w 206" name="T6"/>
                  <a:gd fmla="*/ 103 h 206" name="T7"/>
                  <a:gd fmla="*/ 206 w 206" name="T8"/>
                  <a:gd fmla="*/ 103 h 206" name="T9"/>
                  <a:gd fmla="*/ 206 w 206" name="T10"/>
                  <a:gd fmla="*/ 103 h 206" name="T11"/>
                  <a:gd fmla="*/ 103 w 206" name="T12"/>
                  <a:gd fmla="*/ 206 h 206" name="T13"/>
                  <a:gd fmla="*/ 103 w 206" name="T14"/>
                  <a:gd fmla="*/ 206 h 206" name="T15"/>
                  <a:gd fmla="*/ 0 w 206" name="T16"/>
                  <a:gd fmla="*/ 103 h 206" name="T17"/>
                  <a:gd fmla="*/ 40 w 206" name="T18"/>
                  <a:gd fmla="*/ 40 h 206" name="T19"/>
                  <a:gd fmla="*/ 13 w 206" name="T20"/>
                  <a:gd fmla="*/ 103 h 206" name="T21"/>
                  <a:gd fmla="*/ 13 w 206" name="T22"/>
                  <a:gd fmla="*/ 103 h 206" name="T23"/>
                  <a:gd fmla="*/ 40 w 206" name="T24"/>
                  <a:gd fmla="*/ 167 h 206" name="T25"/>
                  <a:gd fmla="*/ 40 w 206" name="T26"/>
                  <a:gd fmla="*/ 167 h 206" name="T27"/>
                  <a:gd fmla="*/ 103 w 206" name="T28"/>
                  <a:gd fmla="*/ 193 h 206" name="T29"/>
                  <a:gd fmla="*/ 103 w 206" name="T30"/>
                  <a:gd fmla="*/ 193 h 206" name="T31"/>
                  <a:gd fmla="*/ 166 w 206" name="T32"/>
                  <a:gd fmla="*/ 167 h 206" name="T33"/>
                  <a:gd fmla="*/ 166 w 206" name="T34"/>
                  <a:gd fmla="*/ 167 h 206" name="T35"/>
                  <a:gd fmla="*/ 192 w 206" name="T36"/>
                  <a:gd fmla="*/ 103 h 206" name="T37"/>
                  <a:gd fmla="*/ 192 w 206" name="T38"/>
                  <a:gd fmla="*/ 103 h 206" name="T39"/>
                  <a:gd fmla="*/ 166 w 206" name="T40"/>
                  <a:gd fmla="*/ 40 h 206" name="T41"/>
                  <a:gd fmla="*/ 166 w 206" name="T42"/>
                  <a:gd fmla="*/ 40 h 206" name="T43"/>
                  <a:gd fmla="*/ 103 w 206" name="T44"/>
                  <a:gd fmla="*/ 14 h 206" name="T45"/>
                  <a:gd fmla="*/ 103 w 206" name="T46"/>
                  <a:gd fmla="*/ 14 h 206" name="T47"/>
                  <a:gd fmla="*/ 40 w 206" name="T48"/>
                  <a:gd fmla="*/ 40 h 206"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206" w="206">
                    <a:moveTo>
                      <a:pt x="0" y="103"/>
                    </a:moveTo>
                    <a:cubicBezTo>
                      <a:pt x="0" y="46"/>
                      <a:pt x="46" y="0"/>
                      <a:pt x="103" y="0"/>
                    </a:cubicBezTo>
                    <a:cubicBezTo>
                      <a:pt x="103" y="0"/>
                      <a:pt x="103" y="0"/>
                      <a:pt x="103" y="0"/>
                    </a:cubicBezTo>
                    <a:cubicBezTo>
                      <a:pt x="160" y="0"/>
                      <a:pt x="206" y="46"/>
                      <a:pt x="206" y="103"/>
                    </a:cubicBezTo>
                    <a:cubicBezTo>
                      <a:pt x="206" y="103"/>
                      <a:pt x="206" y="103"/>
                      <a:pt x="206" y="103"/>
                    </a:cubicBezTo>
                    <a:cubicBezTo>
                      <a:pt x="206" y="103"/>
                      <a:pt x="206" y="103"/>
                      <a:pt x="206" y="103"/>
                    </a:cubicBezTo>
                    <a:cubicBezTo>
                      <a:pt x="206" y="160"/>
                      <a:pt x="160" y="206"/>
                      <a:pt x="103" y="206"/>
                    </a:cubicBezTo>
                    <a:cubicBezTo>
                      <a:pt x="103" y="206"/>
                      <a:pt x="103" y="206"/>
                      <a:pt x="103" y="206"/>
                    </a:cubicBezTo>
                    <a:cubicBezTo>
                      <a:pt x="46" y="206"/>
                      <a:pt x="0" y="160"/>
                      <a:pt x="0" y="103"/>
                    </a:cubicBezTo>
                    <a:close/>
                    <a:moveTo>
                      <a:pt x="40" y="40"/>
                    </a:moveTo>
                    <a:cubicBezTo>
                      <a:pt x="23" y="56"/>
                      <a:pt x="13" y="79"/>
                      <a:pt x="13" y="103"/>
                    </a:cubicBezTo>
                    <a:cubicBezTo>
                      <a:pt x="13" y="103"/>
                      <a:pt x="13" y="103"/>
                      <a:pt x="13" y="103"/>
                    </a:cubicBezTo>
                    <a:cubicBezTo>
                      <a:pt x="13" y="128"/>
                      <a:pt x="23" y="150"/>
                      <a:pt x="40" y="167"/>
                    </a:cubicBezTo>
                    <a:cubicBezTo>
                      <a:pt x="40" y="167"/>
                      <a:pt x="40" y="167"/>
                      <a:pt x="40" y="167"/>
                    </a:cubicBezTo>
                    <a:cubicBezTo>
                      <a:pt x="56" y="183"/>
                      <a:pt x="78" y="193"/>
                      <a:pt x="103" y="193"/>
                    </a:cubicBezTo>
                    <a:cubicBezTo>
                      <a:pt x="103" y="193"/>
                      <a:pt x="103" y="193"/>
                      <a:pt x="103" y="193"/>
                    </a:cubicBezTo>
                    <a:cubicBezTo>
                      <a:pt x="128" y="193"/>
                      <a:pt x="150" y="183"/>
                      <a:pt x="166" y="167"/>
                    </a:cubicBezTo>
                    <a:cubicBezTo>
                      <a:pt x="166" y="167"/>
                      <a:pt x="166" y="167"/>
                      <a:pt x="166" y="167"/>
                    </a:cubicBezTo>
                    <a:cubicBezTo>
                      <a:pt x="182" y="150"/>
                      <a:pt x="192" y="128"/>
                      <a:pt x="192" y="103"/>
                    </a:cubicBezTo>
                    <a:cubicBezTo>
                      <a:pt x="192" y="103"/>
                      <a:pt x="192" y="103"/>
                      <a:pt x="192" y="103"/>
                    </a:cubicBezTo>
                    <a:cubicBezTo>
                      <a:pt x="192" y="79"/>
                      <a:pt x="182" y="56"/>
                      <a:pt x="166" y="40"/>
                    </a:cubicBezTo>
                    <a:cubicBezTo>
                      <a:pt x="166" y="40"/>
                      <a:pt x="166" y="40"/>
                      <a:pt x="166" y="40"/>
                    </a:cubicBezTo>
                    <a:cubicBezTo>
                      <a:pt x="150" y="24"/>
                      <a:pt x="128" y="14"/>
                      <a:pt x="103" y="14"/>
                    </a:cubicBezTo>
                    <a:cubicBezTo>
                      <a:pt x="103" y="14"/>
                      <a:pt x="103" y="14"/>
                      <a:pt x="103" y="14"/>
                    </a:cubicBezTo>
                    <a:cubicBezTo>
                      <a:pt x="78" y="14"/>
                      <a:pt x="56" y="24"/>
                      <a:pt x="40" y="4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900">
                  <a:solidFill>
                    <a:srgbClr val="1D495D"/>
                  </a:solidFill>
                </a:endParaRPr>
              </a:p>
            </p:txBody>
          </p:sp>
        </p:grpSp>
        <p:sp>
          <p:nvSpPr>
            <p:cNvPr id="105" name="文本框 104"/>
            <p:cNvSpPr txBox="1"/>
            <p:nvPr/>
          </p:nvSpPr>
          <p:spPr>
            <a:xfrm>
              <a:off x="1255541" y="1870075"/>
              <a:ext cx="3099956" cy="365647"/>
            </a:xfrm>
            <a:prstGeom prst="rect">
              <a:avLst/>
            </a:prstGeom>
            <a:noFill/>
          </p:spPr>
          <p:txBody>
            <a:bodyPr rtlCol="0" wrap="square">
              <a:spAutoFit/>
            </a:bodyPr>
            <a:lstStyle/>
            <a:p>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点击添加标题</a:t>
              </a:r>
            </a:p>
          </p:txBody>
        </p:sp>
      </p:grpSp>
      <p:grpSp>
        <p:nvGrpSpPr>
          <p:cNvPr id="11" name="组合 107"/>
          <p:cNvGrpSpPr/>
          <p:nvPr/>
        </p:nvGrpSpPr>
        <p:grpSpPr>
          <a:xfrm>
            <a:off x="5061239" y="3042510"/>
            <a:ext cx="3280736" cy="604272"/>
            <a:chOff x="980608" y="1870076"/>
            <a:chExt cx="4374315" cy="805448"/>
          </a:xfrm>
        </p:grpSpPr>
        <p:sp>
          <p:nvSpPr>
            <p:cNvPr id="109" name="文本框 108"/>
            <p:cNvSpPr txBox="1"/>
            <p:nvPr/>
          </p:nvSpPr>
          <p:spPr>
            <a:xfrm>
              <a:off x="1255541" y="2183233"/>
              <a:ext cx="4099382" cy="487530"/>
            </a:xfrm>
            <a:prstGeom prst="rect">
              <a:avLst/>
            </a:prstGeom>
            <a:noFill/>
          </p:spPr>
          <p:txBody>
            <a:bodyPr rtlCol="0" wrap="square">
              <a:spAutoFit/>
            </a:bodyPr>
            <a:lstStyle/>
            <a:p>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这里输入简单的文字概述这里输入简单文字概述简单的文字概述这里输入简单的文字概述这里输入</a:t>
              </a:r>
            </a:p>
          </p:txBody>
        </p:sp>
        <p:grpSp>
          <p:nvGrpSpPr>
            <p:cNvPr id="12" name="组合 109"/>
            <p:cNvGrpSpPr/>
            <p:nvPr/>
          </p:nvGrpSpPr>
          <p:grpSpPr>
            <a:xfrm>
              <a:off x="980608" y="1948657"/>
              <a:ext cx="216000" cy="216443"/>
              <a:chOff x="980608" y="2248535"/>
              <a:chExt cx="216000" cy="216443"/>
            </a:xfrm>
          </p:grpSpPr>
          <p:sp>
            <p:nvSpPr>
              <p:cNvPr id="112" name="Freeform 15"/>
              <p:cNvSpPr>
                <a:spLocks noEditPoints="1"/>
              </p:cNvSpPr>
              <p:nvPr/>
            </p:nvSpPr>
            <p:spPr bwMode="auto">
              <a:xfrm>
                <a:off x="1061331" y="2279139"/>
                <a:ext cx="46127" cy="154349"/>
              </a:xfrm>
              <a:custGeom>
                <a:gdLst>
                  <a:gd fmla="*/ 41 w 44" name="T0"/>
                  <a:gd fmla="*/ 117 h 147" name="T1"/>
                  <a:gd fmla="*/ 44 w 44" name="T2"/>
                  <a:gd fmla="*/ 120 h 147" name="T3"/>
                  <a:gd fmla="*/ 26 w 44" name="T4"/>
                  <a:gd fmla="*/ 140 h 147" name="T5"/>
                  <a:gd fmla="*/ 12 w 44" name="T6"/>
                  <a:gd fmla="*/ 147 h 147" name="T7"/>
                  <a:gd fmla="*/ 7 w 44" name="T8"/>
                  <a:gd fmla="*/ 145 h 147" name="T9"/>
                  <a:gd fmla="*/ 6 w 44" name="T10"/>
                  <a:gd fmla="*/ 138 h 147" name="T11"/>
                  <a:gd fmla="*/ 11 w 44" name="T12"/>
                  <a:gd fmla="*/ 103 h 147" name="T13"/>
                  <a:gd fmla="*/ 16 w 44" name="T14"/>
                  <a:gd fmla="*/ 68 h 147" name="T15"/>
                  <a:gd fmla="*/ 16 w 44" name="T16"/>
                  <a:gd fmla="*/ 66 h 147" name="T17"/>
                  <a:gd fmla="*/ 14 w 44" name="T18"/>
                  <a:gd fmla="*/ 65 h 147" name="T19"/>
                  <a:gd fmla="*/ 10 w 44" name="T20"/>
                  <a:gd fmla="*/ 66 h 147" name="T21"/>
                  <a:gd fmla="*/ 4 w 44" name="T22"/>
                  <a:gd fmla="*/ 72 h 147" name="T23"/>
                  <a:gd fmla="*/ 0 w 44" name="T24"/>
                  <a:gd fmla="*/ 69 h 147" name="T25"/>
                  <a:gd fmla="*/ 19 w 44" name="T26"/>
                  <a:gd fmla="*/ 50 h 147" name="T27"/>
                  <a:gd fmla="*/ 32 w 44" name="T28"/>
                  <a:gd fmla="*/ 43 h 147" name="T29"/>
                  <a:gd fmla="*/ 37 w 44" name="T30"/>
                  <a:gd fmla="*/ 45 h 147" name="T31"/>
                  <a:gd fmla="*/ 39 w 44" name="T32"/>
                  <a:gd fmla="*/ 51 h 147" name="T33"/>
                  <a:gd fmla="*/ 35 w 44" name="T34"/>
                  <a:gd fmla="*/ 76 h 147" name="T35"/>
                  <a:gd fmla="*/ 33 w 44" name="T36"/>
                  <a:gd fmla="*/ 87 h 147" name="T37"/>
                  <a:gd fmla="*/ 30 w 44" name="T38"/>
                  <a:gd fmla="*/ 110 h 147" name="T39"/>
                  <a:gd fmla="*/ 28 w 44" name="T40"/>
                  <a:gd fmla="*/ 120 h 147" name="T41"/>
                  <a:gd fmla="*/ 29 w 44" name="T42"/>
                  <a:gd fmla="*/ 124 h 147" name="T43"/>
                  <a:gd fmla="*/ 31 w 44" name="T44"/>
                  <a:gd fmla="*/ 125 h 147" name="T45"/>
                  <a:gd fmla="*/ 35 w 44" name="T46"/>
                  <a:gd fmla="*/ 123 h 147" name="T47"/>
                  <a:gd fmla="*/ 41 w 44" name="T48"/>
                  <a:gd fmla="*/ 117 h 147" name="T49"/>
                  <a:gd fmla="*/ 34 w 44" name="T50"/>
                  <a:gd fmla="*/ 0 h 147" name="T51"/>
                  <a:gd fmla="*/ 41 w 44" name="T52"/>
                  <a:gd fmla="*/ 3 h 147" name="T53"/>
                  <a:gd fmla="*/ 44 w 44" name="T54"/>
                  <a:gd fmla="*/ 10 h 147" name="T55"/>
                  <a:gd fmla="*/ 40 w 44" name="T56"/>
                  <a:gd fmla="*/ 22 h 147" name="T57"/>
                  <a:gd fmla="*/ 31 w 44" name="T58"/>
                  <a:gd fmla="*/ 27 h 147" name="T59"/>
                  <a:gd fmla="*/ 23 w 44" name="T60"/>
                  <a:gd fmla="*/ 24 h 147" name="T61"/>
                  <a:gd fmla="*/ 21 w 44" name="T62"/>
                  <a:gd fmla="*/ 16 h 147" name="T63"/>
                  <a:gd fmla="*/ 25 w 44" name="T64"/>
                  <a:gd fmla="*/ 5 h 147" name="T65"/>
                  <a:gd fmla="*/ 34 w 44" name="T66"/>
                  <a:gd fmla="*/ 0 h 14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47" w="44">
                    <a:moveTo>
                      <a:pt x="41" y="117"/>
                    </a:moveTo>
                    <a:cubicBezTo>
                      <a:pt x="44" y="120"/>
                      <a:pt x="44" y="120"/>
                      <a:pt x="44" y="120"/>
                    </a:cubicBezTo>
                    <a:cubicBezTo>
                      <a:pt x="38" y="129"/>
                      <a:pt x="32" y="135"/>
                      <a:pt x="26" y="140"/>
                    </a:cubicBezTo>
                    <a:cubicBezTo>
                      <a:pt x="20" y="145"/>
                      <a:pt x="16" y="147"/>
                      <a:pt x="12" y="147"/>
                    </a:cubicBezTo>
                    <a:cubicBezTo>
                      <a:pt x="10" y="147"/>
                      <a:pt x="8" y="147"/>
                      <a:pt x="7" y="145"/>
                    </a:cubicBezTo>
                    <a:cubicBezTo>
                      <a:pt x="6" y="144"/>
                      <a:pt x="6" y="141"/>
                      <a:pt x="6" y="138"/>
                    </a:cubicBezTo>
                    <a:cubicBezTo>
                      <a:pt x="6" y="131"/>
                      <a:pt x="7" y="119"/>
                      <a:pt x="11" y="103"/>
                    </a:cubicBezTo>
                    <a:cubicBezTo>
                      <a:pt x="15" y="87"/>
                      <a:pt x="16" y="75"/>
                      <a:pt x="16" y="68"/>
                    </a:cubicBezTo>
                    <a:cubicBezTo>
                      <a:pt x="16" y="67"/>
                      <a:pt x="16" y="66"/>
                      <a:pt x="16" y="66"/>
                    </a:cubicBezTo>
                    <a:cubicBezTo>
                      <a:pt x="15" y="65"/>
                      <a:pt x="15" y="65"/>
                      <a:pt x="14" y="65"/>
                    </a:cubicBezTo>
                    <a:cubicBezTo>
                      <a:pt x="13" y="65"/>
                      <a:pt x="12" y="65"/>
                      <a:pt x="10" y="66"/>
                    </a:cubicBezTo>
                    <a:cubicBezTo>
                      <a:pt x="8" y="68"/>
                      <a:pt x="6" y="70"/>
                      <a:pt x="4" y="72"/>
                    </a:cubicBezTo>
                    <a:cubicBezTo>
                      <a:pt x="0" y="69"/>
                      <a:pt x="0" y="69"/>
                      <a:pt x="0" y="69"/>
                    </a:cubicBezTo>
                    <a:cubicBezTo>
                      <a:pt x="7" y="61"/>
                      <a:pt x="13" y="55"/>
                      <a:pt x="19" y="50"/>
                    </a:cubicBezTo>
                    <a:cubicBezTo>
                      <a:pt x="25" y="46"/>
                      <a:pt x="29" y="43"/>
                      <a:pt x="32" y="43"/>
                    </a:cubicBezTo>
                    <a:cubicBezTo>
                      <a:pt x="34" y="43"/>
                      <a:pt x="36" y="44"/>
                      <a:pt x="37" y="45"/>
                    </a:cubicBezTo>
                    <a:cubicBezTo>
                      <a:pt x="38" y="47"/>
                      <a:pt x="39" y="49"/>
                      <a:pt x="39" y="51"/>
                    </a:cubicBezTo>
                    <a:cubicBezTo>
                      <a:pt x="39" y="54"/>
                      <a:pt x="37" y="62"/>
                      <a:pt x="35" y="76"/>
                    </a:cubicBezTo>
                    <a:cubicBezTo>
                      <a:pt x="34" y="81"/>
                      <a:pt x="34" y="84"/>
                      <a:pt x="33" y="87"/>
                    </a:cubicBezTo>
                    <a:cubicBezTo>
                      <a:pt x="32" y="96"/>
                      <a:pt x="30" y="104"/>
                      <a:pt x="30" y="110"/>
                    </a:cubicBezTo>
                    <a:cubicBezTo>
                      <a:pt x="29" y="116"/>
                      <a:pt x="28" y="119"/>
                      <a:pt x="28" y="120"/>
                    </a:cubicBezTo>
                    <a:cubicBezTo>
                      <a:pt x="28" y="122"/>
                      <a:pt x="28" y="123"/>
                      <a:pt x="29" y="124"/>
                    </a:cubicBezTo>
                    <a:cubicBezTo>
                      <a:pt x="29" y="125"/>
                      <a:pt x="30" y="125"/>
                      <a:pt x="31" y="125"/>
                    </a:cubicBezTo>
                    <a:cubicBezTo>
                      <a:pt x="32" y="125"/>
                      <a:pt x="34" y="124"/>
                      <a:pt x="35" y="123"/>
                    </a:cubicBezTo>
                    <a:cubicBezTo>
                      <a:pt x="37" y="122"/>
                      <a:pt x="39" y="120"/>
                      <a:pt x="41" y="117"/>
                    </a:cubicBezTo>
                    <a:close/>
                    <a:moveTo>
                      <a:pt x="34" y="0"/>
                    </a:moveTo>
                    <a:cubicBezTo>
                      <a:pt x="37" y="0"/>
                      <a:pt x="40" y="1"/>
                      <a:pt x="41" y="3"/>
                    </a:cubicBezTo>
                    <a:cubicBezTo>
                      <a:pt x="43" y="5"/>
                      <a:pt x="44" y="7"/>
                      <a:pt x="44" y="10"/>
                    </a:cubicBezTo>
                    <a:cubicBezTo>
                      <a:pt x="44" y="15"/>
                      <a:pt x="43" y="19"/>
                      <a:pt x="40" y="22"/>
                    </a:cubicBezTo>
                    <a:cubicBezTo>
                      <a:pt x="38" y="25"/>
                      <a:pt x="34" y="27"/>
                      <a:pt x="31" y="27"/>
                    </a:cubicBezTo>
                    <a:cubicBezTo>
                      <a:pt x="28" y="27"/>
                      <a:pt x="25" y="26"/>
                      <a:pt x="23" y="24"/>
                    </a:cubicBezTo>
                    <a:cubicBezTo>
                      <a:pt x="22" y="22"/>
                      <a:pt x="21" y="19"/>
                      <a:pt x="21" y="16"/>
                    </a:cubicBezTo>
                    <a:cubicBezTo>
                      <a:pt x="21" y="12"/>
                      <a:pt x="22" y="8"/>
                      <a:pt x="25" y="5"/>
                    </a:cubicBezTo>
                    <a:cubicBezTo>
                      <a:pt x="28" y="2"/>
                      <a:pt x="31" y="0"/>
                      <a:pt x="34" y="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900">
                  <a:solidFill>
                    <a:srgbClr val="1D495D"/>
                  </a:solidFill>
                </a:endParaRPr>
              </a:p>
            </p:txBody>
          </p:sp>
          <p:sp>
            <p:nvSpPr>
              <p:cNvPr id="113" name="Freeform 16"/>
              <p:cNvSpPr>
                <a:spLocks noEditPoints="1"/>
              </p:cNvSpPr>
              <p:nvPr/>
            </p:nvSpPr>
            <p:spPr bwMode="auto">
              <a:xfrm>
                <a:off x="980608" y="2248535"/>
                <a:ext cx="216000" cy="216443"/>
              </a:xfrm>
              <a:custGeom>
                <a:gdLst>
                  <a:gd fmla="*/ 0 w 206" name="T0"/>
                  <a:gd fmla="*/ 103 h 206" name="T1"/>
                  <a:gd fmla="*/ 103 w 206" name="T2"/>
                  <a:gd fmla="*/ 0 h 206" name="T3"/>
                  <a:gd fmla="*/ 103 w 206" name="T4"/>
                  <a:gd fmla="*/ 0 h 206" name="T5"/>
                  <a:gd fmla="*/ 206 w 206" name="T6"/>
                  <a:gd fmla="*/ 103 h 206" name="T7"/>
                  <a:gd fmla="*/ 206 w 206" name="T8"/>
                  <a:gd fmla="*/ 103 h 206" name="T9"/>
                  <a:gd fmla="*/ 206 w 206" name="T10"/>
                  <a:gd fmla="*/ 103 h 206" name="T11"/>
                  <a:gd fmla="*/ 103 w 206" name="T12"/>
                  <a:gd fmla="*/ 206 h 206" name="T13"/>
                  <a:gd fmla="*/ 103 w 206" name="T14"/>
                  <a:gd fmla="*/ 206 h 206" name="T15"/>
                  <a:gd fmla="*/ 0 w 206" name="T16"/>
                  <a:gd fmla="*/ 103 h 206" name="T17"/>
                  <a:gd fmla="*/ 40 w 206" name="T18"/>
                  <a:gd fmla="*/ 40 h 206" name="T19"/>
                  <a:gd fmla="*/ 13 w 206" name="T20"/>
                  <a:gd fmla="*/ 103 h 206" name="T21"/>
                  <a:gd fmla="*/ 13 w 206" name="T22"/>
                  <a:gd fmla="*/ 103 h 206" name="T23"/>
                  <a:gd fmla="*/ 40 w 206" name="T24"/>
                  <a:gd fmla="*/ 167 h 206" name="T25"/>
                  <a:gd fmla="*/ 40 w 206" name="T26"/>
                  <a:gd fmla="*/ 167 h 206" name="T27"/>
                  <a:gd fmla="*/ 103 w 206" name="T28"/>
                  <a:gd fmla="*/ 193 h 206" name="T29"/>
                  <a:gd fmla="*/ 103 w 206" name="T30"/>
                  <a:gd fmla="*/ 193 h 206" name="T31"/>
                  <a:gd fmla="*/ 166 w 206" name="T32"/>
                  <a:gd fmla="*/ 167 h 206" name="T33"/>
                  <a:gd fmla="*/ 166 w 206" name="T34"/>
                  <a:gd fmla="*/ 167 h 206" name="T35"/>
                  <a:gd fmla="*/ 192 w 206" name="T36"/>
                  <a:gd fmla="*/ 103 h 206" name="T37"/>
                  <a:gd fmla="*/ 192 w 206" name="T38"/>
                  <a:gd fmla="*/ 103 h 206" name="T39"/>
                  <a:gd fmla="*/ 166 w 206" name="T40"/>
                  <a:gd fmla="*/ 40 h 206" name="T41"/>
                  <a:gd fmla="*/ 166 w 206" name="T42"/>
                  <a:gd fmla="*/ 40 h 206" name="T43"/>
                  <a:gd fmla="*/ 103 w 206" name="T44"/>
                  <a:gd fmla="*/ 14 h 206" name="T45"/>
                  <a:gd fmla="*/ 103 w 206" name="T46"/>
                  <a:gd fmla="*/ 14 h 206" name="T47"/>
                  <a:gd fmla="*/ 40 w 206" name="T48"/>
                  <a:gd fmla="*/ 40 h 206"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206" w="206">
                    <a:moveTo>
                      <a:pt x="0" y="103"/>
                    </a:moveTo>
                    <a:cubicBezTo>
                      <a:pt x="0" y="46"/>
                      <a:pt x="46" y="0"/>
                      <a:pt x="103" y="0"/>
                    </a:cubicBezTo>
                    <a:cubicBezTo>
                      <a:pt x="103" y="0"/>
                      <a:pt x="103" y="0"/>
                      <a:pt x="103" y="0"/>
                    </a:cubicBezTo>
                    <a:cubicBezTo>
                      <a:pt x="160" y="0"/>
                      <a:pt x="206" y="46"/>
                      <a:pt x="206" y="103"/>
                    </a:cubicBezTo>
                    <a:cubicBezTo>
                      <a:pt x="206" y="103"/>
                      <a:pt x="206" y="103"/>
                      <a:pt x="206" y="103"/>
                    </a:cubicBezTo>
                    <a:cubicBezTo>
                      <a:pt x="206" y="103"/>
                      <a:pt x="206" y="103"/>
                      <a:pt x="206" y="103"/>
                    </a:cubicBezTo>
                    <a:cubicBezTo>
                      <a:pt x="206" y="160"/>
                      <a:pt x="160" y="206"/>
                      <a:pt x="103" y="206"/>
                    </a:cubicBezTo>
                    <a:cubicBezTo>
                      <a:pt x="103" y="206"/>
                      <a:pt x="103" y="206"/>
                      <a:pt x="103" y="206"/>
                    </a:cubicBezTo>
                    <a:cubicBezTo>
                      <a:pt x="46" y="206"/>
                      <a:pt x="0" y="160"/>
                      <a:pt x="0" y="103"/>
                    </a:cubicBezTo>
                    <a:close/>
                    <a:moveTo>
                      <a:pt x="40" y="40"/>
                    </a:moveTo>
                    <a:cubicBezTo>
                      <a:pt x="23" y="56"/>
                      <a:pt x="13" y="79"/>
                      <a:pt x="13" y="103"/>
                    </a:cubicBezTo>
                    <a:cubicBezTo>
                      <a:pt x="13" y="103"/>
                      <a:pt x="13" y="103"/>
                      <a:pt x="13" y="103"/>
                    </a:cubicBezTo>
                    <a:cubicBezTo>
                      <a:pt x="13" y="128"/>
                      <a:pt x="23" y="150"/>
                      <a:pt x="40" y="167"/>
                    </a:cubicBezTo>
                    <a:cubicBezTo>
                      <a:pt x="40" y="167"/>
                      <a:pt x="40" y="167"/>
                      <a:pt x="40" y="167"/>
                    </a:cubicBezTo>
                    <a:cubicBezTo>
                      <a:pt x="56" y="183"/>
                      <a:pt x="78" y="193"/>
                      <a:pt x="103" y="193"/>
                    </a:cubicBezTo>
                    <a:cubicBezTo>
                      <a:pt x="103" y="193"/>
                      <a:pt x="103" y="193"/>
                      <a:pt x="103" y="193"/>
                    </a:cubicBezTo>
                    <a:cubicBezTo>
                      <a:pt x="128" y="193"/>
                      <a:pt x="150" y="183"/>
                      <a:pt x="166" y="167"/>
                    </a:cubicBezTo>
                    <a:cubicBezTo>
                      <a:pt x="166" y="167"/>
                      <a:pt x="166" y="167"/>
                      <a:pt x="166" y="167"/>
                    </a:cubicBezTo>
                    <a:cubicBezTo>
                      <a:pt x="182" y="150"/>
                      <a:pt x="192" y="128"/>
                      <a:pt x="192" y="103"/>
                    </a:cubicBezTo>
                    <a:cubicBezTo>
                      <a:pt x="192" y="103"/>
                      <a:pt x="192" y="103"/>
                      <a:pt x="192" y="103"/>
                    </a:cubicBezTo>
                    <a:cubicBezTo>
                      <a:pt x="192" y="79"/>
                      <a:pt x="182" y="56"/>
                      <a:pt x="166" y="40"/>
                    </a:cubicBezTo>
                    <a:cubicBezTo>
                      <a:pt x="166" y="40"/>
                      <a:pt x="166" y="40"/>
                      <a:pt x="166" y="40"/>
                    </a:cubicBezTo>
                    <a:cubicBezTo>
                      <a:pt x="150" y="24"/>
                      <a:pt x="128" y="14"/>
                      <a:pt x="103" y="14"/>
                    </a:cubicBezTo>
                    <a:cubicBezTo>
                      <a:pt x="103" y="14"/>
                      <a:pt x="103" y="14"/>
                      <a:pt x="103" y="14"/>
                    </a:cubicBezTo>
                    <a:cubicBezTo>
                      <a:pt x="78" y="14"/>
                      <a:pt x="56" y="24"/>
                      <a:pt x="40" y="4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900">
                  <a:solidFill>
                    <a:srgbClr val="1D495D"/>
                  </a:solidFill>
                </a:endParaRPr>
              </a:p>
            </p:txBody>
          </p:sp>
        </p:grpSp>
        <p:sp>
          <p:nvSpPr>
            <p:cNvPr id="111" name="文本框 110"/>
            <p:cNvSpPr txBox="1"/>
            <p:nvPr/>
          </p:nvSpPr>
          <p:spPr>
            <a:xfrm>
              <a:off x="1255541" y="1870076"/>
              <a:ext cx="3099956" cy="365647"/>
            </a:xfrm>
            <a:prstGeom prst="rect">
              <a:avLst/>
            </a:prstGeom>
            <a:noFill/>
          </p:spPr>
          <p:txBody>
            <a:bodyPr rtlCol="0" wrap="square">
              <a:spAutoFit/>
            </a:bodyPr>
            <a:lstStyle/>
            <a:p>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点击添加标题</a:t>
              </a:r>
            </a:p>
          </p:txBody>
        </p:sp>
      </p:grpSp>
      <p:grpSp>
        <p:nvGrpSpPr>
          <p:cNvPr id="13" name="组合 113"/>
          <p:cNvGrpSpPr/>
          <p:nvPr/>
        </p:nvGrpSpPr>
        <p:grpSpPr>
          <a:xfrm>
            <a:off x="5061239" y="2220356"/>
            <a:ext cx="3280736" cy="604272"/>
            <a:chOff x="980608" y="1870076"/>
            <a:chExt cx="4374315" cy="805448"/>
          </a:xfrm>
        </p:grpSpPr>
        <p:sp>
          <p:nvSpPr>
            <p:cNvPr id="115" name="文本框 114"/>
            <p:cNvSpPr txBox="1"/>
            <p:nvPr/>
          </p:nvSpPr>
          <p:spPr>
            <a:xfrm>
              <a:off x="1255541" y="2183233"/>
              <a:ext cx="4099382" cy="487530"/>
            </a:xfrm>
            <a:prstGeom prst="rect">
              <a:avLst/>
            </a:prstGeom>
            <a:noFill/>
          </p:spPr>
          <p:txBody>
            <a:bodyPr rtlCol="0" wrap="square">
              <a:spAutoFit/>
            </a:bodyPr>
            <a:lstStyle/>
            <a:p>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这里输入简单的文字概述这里输入简单文字概述简单的文字概述这里输入简单的文字概述这里输入</a:t>
              </a:r>
            </a:p>
          </p:txBody>
        </p:sp>
        <p:grpSp>
          <p:nvGrpSpPr>
            <p:cNvPr id="14" name="组合 115"/>
            <p:cNvGrpSpPr/>
            <p:nvPr/>
          </p:nvGrpSpPr>
          <p:grpSpPr>
            <a:xfrm>
              <a:off x="980608" y="1948657"/>
              <a:ext cx="216000" cy="216443"/>
              <a:chOff x="980608" y="2248535"/>
              <a:chExt cx="216000" cy="216443"/>
            </a:xfrm>
          </p:grpSpPr>
          <p:sp>
            <p:nvSpPr>
              <p:cNvPr id="118" name="Freeform 15"/>
              <p:cNvSpPr>
                <a:spLocks noEditPoints="1"/>
              </p:cNvSpPr>
              <p:nvPr/>
            </p:nvSpPr>
            <p:spPr bwMode="auto">
              <a:xfrm>
                <a:off x="1061331" y="2279139"/>
                <a:ext cx="46127" cy="154349"/>
              </a:xfrm>
              <a:custGeom>
                <a:gdLst>
                  <a:gd fmla="*/ 41 w 44" name="T0"/>
                  <a:gd fmla="*/ 117 h 147" name="T1"/>
                  <a:gd fmla="*/ 44 w 44" name="T2"/>
                  <a:gd fmla="*/ 120 h 147" name="T3"/>
                  <a:gd fmla="*/ 26 w 44" name="T4"/>
                  <a:gd fmla="*/ 140 h 147" name="T5"/>
                  <a:gd fmla="*/ 12 w 44" name="T6"/>
                  <a:gd fmla="*/ 147 h 147" name="T7"/>
                  <a:gd fmla="*/ 7 w 44" name="T8"/>
                  <a:gd fmla="*/ 145 h 147" name="T9"/>
                  <a:gd fmla="*/ 6 w 44" name="T10"/>
                  <a:gd fmla="*/ 138 h 147" name="T11"/>
                  <a:gd fmla="*/ 11 w 44" name="T12"/>
                  <a:gd fmla="*/ 103 h 147" name="T13"/>
                  <a:gd fmla="*/ 16 w 44" name="T14"/>
                  <a:gd fmla="*/ 68 h 147" name="T15"/>
                  <a:gd fmla="*/ 16 w 44" name="T16"/>
                  <a:gd fmla="*/ 66 h 147" name="T17"/>
                  <a:gd fmla="*/ 14 w 44" name="T18"/>
                  <a:gd fmla="*/ 65 h 147" name="T19"/>
                  <a:gd fmla="*/ 10 w 44" name="T20"/>
                  <a:gd fmla="*/ 66 h 147" name="T21"/>
                  <a:gd fmla="*/ 4 w 44" name="T22"/>
                  <a:gd fmla="*/ 72 h 147" name="T23"/>
                  <a:gd fmla="*/ 0 w 44" name="T24"/>
                  <a:gd fmla="*/ 69 h 147" name="T25"/>
                  <a:gd fmla="*/ 19 w 44" name="T26"/>
                  <a:gd fmla="*/ 50 h 147" name="T27"/>
                  <a:gd fmla="*/ 32 w 44" name="T28"/>
                  <a:gd fmla="*/ 43 h 147" name="T29"/>
                  <a:gd fmla="*/ 37 w 44" name="T30"/>
                  <a:gd fmla="*/ 45 h 147" name="T31"/>
                  <a:gd fmla="*/ 39 w 44" name="T32"/>
                  <a:gd fmla="*/ 51 h 147" name="T33"/>
                  <a:gd fmla="*/ 35 w 44" name="T34"/>
                  <a:gd fmla="*/ 76 h 147" name="T35"/>
                  <a:gd fmla="*/ 33 w 44" name="T36"/>
                  <a:gd fmla="*/ 87 h 147" name="T37"/>
                  <a:gd fmla="*/ 30 w 44" name="T38"/>
                  <a:gd fmla="*/ 110 h 147" name="T39"/>
                  <a:gd fmla="*/ 28 w 44" name="T40"/>
                  <a:gd fmla="*/ 120 h 147" name="T41"/>
                  <a:gd fmla="*/ 29 w 44" name="T42"/>
                  <a:gd fmla="*/ 124 h 147" name="T43"/>
                  <a:gd fmla="*/ 31 w 44" name="T44"/>
                  <a:gd fmla="*/ 125 h 147" name="T45"/>
                  <a:gd fmla="*/ 35 w 44" name="T46"/>
                  <a:gd fmla="*/ 123 h 147" name="T47"/>
                  <a:gd fmla="*/ 41 w 44" name="T48"/>
                  <a:gd fmla="*/ 117 h 147" name="T49"/>
                  <a:gd fmla="*/ 34 w 44" name="T50"/>
                  <a:gd fmla="*/ 0 h 147" name="T51"/>
                  <a:gd fmla="*/ 41 w 44" name="T52"/>
                  <a:gd fmla="*/ 3 h 147" name="T53"/>
                  <a:gd fmla="*/ 44 w 44" name="T54"/>
                  <a:gd fmla="*/ 10 h 147" name="T55"/>
                  <a:gd fmla="*/ 40 w 44" name="T56"/>
                  <a:gd fmla="*/ 22 h 147" name="T57"/>
                  <a:gd fmla="*/ 31 w 44" name="T58"/>
                  <a:gd fmla="*/ 27 h 147" name="T59"/>
                  <a:gd fmla="*/ 23 w 44" name="T60"/>
                  <a:gd fmla="*/ 24 h 147" name="T61"/>
                  <a:gd fmla="*/ 21 w 44" name="T62"/>
                  <a:gd fmla="*/ 16 h 147" name="T63"/>
                  <a:gd fmla="*/ 25 w 44" name="T64"/>
                  <a:gd fmla="*/ 5 h 147" name="T65"/>
                  <a:gd fmla="*/ 34 w 44" name="T66"/>
                  <a:gd fmla="*/ 0 h 14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47" w="44">
                    <a:moveTo>
                      <a:pt x="41" y="117"/>
                    </a:moveTo>
                    <a:cubicBezTo>
                      <a:pt x="44" y="120"/>
                      <a:pt x="44" y="120"/>
                      <a:pt x="44" y="120"/>
                    </a:cubicBezTo>
                    <a:cubicBezTo>
                      <a:pt x="38" y="129"/>
                      <a:pt x="32" y="135"/>
                      <a:pt x="26" y="140"/>
                    </a:cubicBezTo>
                    <a:cubicBezTo>
                      <a:pt x="20" y="145"/>
                      <a:pt x="16" y="147"/>
                      <a:pt x="12" y="147"/>
                    </a:cubicBezTo>
                    <a:cubicBezTo>
                      <a:pt x="10" y="147"/>
                      <a:pt x="8" y="147"/>
                      <a:pt x="7" y="145"/>
                    </a:cubicBezTo>
                    <a:cubicBezTo>
                      <a:pt x="6" y="144"/>
                      <a:pt x="6" y="141"/>
                      <a:pt x="6" y="138"/>
                    </a:cubicBezTo>
                    <a:cubicBezTo>
                      <a:pt x="6" y="131"/>
                      <a:pt x="7" y="119"/>
                      <a:pt x="11" y="103"/>
                    </a:cubicBezTo>
                    <a:cubicBezTo>
                      <a:pt x="15" y="87"/>
                      <a:pt x="16" y="75"/>
                      <a:pt x="16" y="68"/>
                    </a:cubicBezTo>
                    <a:cubicBezTo>
                      <a:pt x="16" y="67"/>
                      <a:pt x="16" y="66"/>
                      <a:pt x="16" y="66"/>
                    </a:cubicBezTo>
                    <a:cubicBezTo>
                      <a:pt x="15" y="65"/>
                      <a:pt x="15" y="65"/>
                      <a:pt x="14" y="65"/>
                    </a:cubicBezTo>
                    <a:cubicBezTo>
                      <a:pt x="13" y="65"/>
                      <a:pt x="12" y="65"/>
                      <a:pt x="10" y="66"/>
                    </a:cubicBezTo>
                    <a:cubicBezTo>
                      <a:pt x="8" y="68"/>
                      <a:pt x="6" y="70"/>
                      <a:pt x="4" y="72"/>
                    </a:cubicBezTo>
                    <a:cubicBezTo>
                      <a:pt x="0" y="69"/>
                      <a:pt x="0" y="69"/>
                      <a:pt x="0" y="69"/>
                    </a:cubicBezTo>
                    <a:cubicBezTo>
                      <a:pt x="7" y="61"/>
                      <a:pt x="13" y="55"/>
                      <a:pt x="19" y="50"/>
                    </a:cubicBezTo>
                    <a:cubicBezTo>
                      <a:pt x="25" y="46"/>
                      <a:pt x="29" y="43"/>
                      <a:pt x="32" y="43"/>
                    </a:cubicBezTo>
                    <a:cubicBezTo>
                      <a:pt x="34" y="43"/>
                      <a:pt x="36" y="44"/>
                      <a:pt x="37" y="45"/>
                    </a:cubicBezTo>
                    <a:cubicBezTo>
                      <a:pt x="38" y="47"/>
                      <a:pt x="39" y="49"/>
                      <a:pt x="39" y="51"/>
                    </a:cubicBezTo>
                    <a:cubicBezTo>
                      <a:pt x="39" y="54"/>
                      <a:pt x="37" y="62"/>
                      <a:pt x="35" y="76"/>
                    </a:cubicBezTo>
                    <a:cubicBezTo>
                      <a:pt x="34" y="81"/>
                      <a:pt x="34" y="84"/>
                      <a:pt x="33" y="87"/>
                    </a:cubicBezTo>
                    <a:cubicBezTo>
                      <a:pt x="32" y="96"/>
                      <a:pt x="30" y="104"/>
                      <a:pt x="30" y="110"/>
                    </a:cubicBezTo>
                    <a:cubicBezTo>
                      <a:pt x="29" y="116"/>
                      <a:pt x="28" y="119"/>
                      <a:pt x="28" y="120"/>
                    </a:cubicBezTo>
                    <a:cubicBezTo>
                      <a:pt x="28" y="122"/>
                      <a:pt x="28" y="123"/>
                      <a:pt x="29" y="124"/>
                    </a:cubicBezTo>
                    <a:cubicBezTo>
                      <a:pt x="29" y="125"/>
                      <a:pt x="30" y="125"/>
                      <a:pt x="31" y="125"/>
                    </a:cubicBezTo>
                    <a:cubicBezTo>
                      <a:pt x="32" y="125"/>
                      <a:pt x="34" y="124"/>
                      <a:pt x="35" y="123"/>
                    </a:cubicBezTo>
                    <a:cubicBezTo>
                      <a:pt x="37" y="122"/>
                      <a:pt x="39" y="120"/>
                      <a:pt x="41" y="117"/>
                    </a:cubicBezTo>
                    <a:close/>
                    <a:moveTo>
                      <a:pt x="34" y="0"/>
                    </a:moveTo>
                    <a:cubicBezTo>
                      <a:pt x="37" y="0"/>
                      <a:pt x="40" y="1"/>
                      <a:pt x="41" y="3"/>
                    </a:cubicBezTo>
                    <a:cubicBezTo>
                      <a:pt x="43" y="5"/>
                      <a:pt x="44" y="7"/>
                      <a:pt x="44" y="10"/>
                    </a:cubicBezTo>
                    <a:cubicBezTo>
                      <a:pt x="44" y="15"/>
                      <a:pt x="43" y="19"/>
                      <a:pt x="40" y="22"/>
                    </a:cubicBezTo>
                    <a:cubicBezTo>
                      <a:pt x="38" y="25"/>
                      <a:pt x="34" y="27"/>
                      <a:pt x="31" y="27"/>
                    </a:cubicBezTo>
                    <a:cubicBezTo>
                      <a:pt x="28" y="27"/>
                      <a:pt x="25" y="26"/>
                      <a:pt x="23" y="24"/>
                    </a:cubicBezTo>
                    <a:cubicBezTo>
                      <a:pt x="22" y="22"/>
                      <a:pt x="21" y="19"/>
                      <a:pt x="21" y="16"/>
                    </a:cubicBezTo>
                    <a:cubicBezTo>
                      <a:pt x="21" y="12"/>
                      <a:pt x="22" y="8"/>
                      <a:pt x="25" y="5"/>
                    </a:cubicBezTo>
                    <a:cubicBezTo>
                      <a:pt x="28" y="2"/>
                      <a:pt x="31" y="0"/>
                      <a:pt x="34" y="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900">
                  <a:solidFill>
                    <a:srgbClr val="1D495D"/>
                  </a:solidFill>
                </a:endParaRPr>
              </a:p>
            </p:txBody>
          </p:sp>
          <p:sp>
            <p:nvSpPr>
              <p:cNvPr id="119" name="Freeform 16"/>
              <p:cNvSpPr>
                <a:spLocks noEditPoints="1"/>
              </p:cNvSpPr>
              <p:nvPr/>
            </p:nvSpPr>
            <p:spPr bwMode="auto">
              <a:xfrm>
                <a:off x="980608" y="2248535"/>
                <a:ext cx="216000" cy="216443"/>
              </a:xfrm>
              <a:custGeom>
                <a:gdLst>
                  <a:gd fmla="*/ 0 w 206" name="T0"/>
                  <a:gd fmla="*/ 103 h 206" name="T1"/>
                  <a:gd fmla="*/ 103 w 206" name="T2"/>
                  <a:gd fmla="*/ 0 h 206" name="T3"/>
                  <a:gd fmla="*/ 103 w 206" name="T4"/>
                  <a:gd fmla="*/ 0 h 206" name="T5"/>
                  <a:gd fmla="*/ 206 w 206" name="T6"/>
                  <a:gd fmla="*/ 103 h 206" name="T7"/>
                  <a:gd fmla="*/ 206 w 206" name="T8"/>
                  <a:gd fmla="*/ 103 h 206" name="T9"/>
                  <a:gd fmla="*/ 206 w 206" name="T10"/>
                  <a:gd fmla="*/ 103 h 206" name="T11"/>
                  <a:gd fmla="*/ 103 w 206" name="T12"/>
                  <a:gd fmla="*/ 206 h 206" name="T13"/>
                  <a:gd fmla="*/ 103 w 206" name="T14"/>
                  <a:gd fmla="*/ 206 h 206" name="T15"/>
                  <a:gd fmla="*/ 0 w 206" name="T16"/>
                  <a:gd fmla="*/ 103 h 206" name="T17"/>
                  <a:gd fmla="*/ 40 w 206" name="T18"/>
                  <a:gd fmla="*/ 40 h 206" name="T19"/>
                  <a:gd fmla="*/ 13 w 206" name="T20"/>
                  <a:gd fmla="*/ 103 h 206" name="T21"/>
                  <a:gd fmla="*/ 13 w 206" name="T22"/>
                  <a:gd fmla="*/ 103 h 206" name="T23"/>
                  <a:gd fmla="*/ 40 w 206" name="T24"/>
                  <a:gd fmla="*/ 167 h 206" name="T25"/>
                  <a:gd fmla="*/ 40 w 206" name="T26"/>
                  <a:gd fmla="*/ 167 h 206" name="T27"/>
                  <a:gd fmla="*/ 103 w 206" name="T28"/>
                  <a:gd fmla="*/ 193 h 206" name="T29"/>
                  <a:gd fmla="*/ 103 w 206" name="T30"/>
                  <a:gd fmla="*/ 193 h 206" name="T31"/>
                  <a:gd fmla="*/ 166 w 206" name="T32"/>
                  <a:gd fmla="*/ 167 h 206" name="T33"/>
                  <a:gd fmla="*/ 166 w 206" name="T34"/>
                  <a:gd fmla="*/ 167 h 206" name="T35"/>
                  <a:gd fmla="*/ 192 w 206" name="T36"/>
                  <a:gd fmla="*/ 103 h 206" name="T37"/>
                  <a:gd fmla="*/ 192 w 206" name="T38"/>
                  <a:gd fmla="*/ 103 h 206" name="T39"/>
                  <a:gd fmla="*/ 166 w 206" name="T40"/>
                  <a:gd fmla="*/ 40 h 206" name="T41"/>
                  <a:gd fmla="*/ 166 w 206" name="T42"/>
                  <a:gd fmla="*/ 40 h 206" name="T43"/>
                  <a:gd fmla="*/ 103 w 206" name="T44"/>
                  <a:gd fmla="*/ 14 h 206" name="T45"/>
                  <a:gd fmla="*/ 103 w 206" name="T46"/>
                  <a:gd fmla="*/ 14 h 206" name="T47"/>
                  <a:gd fmla="*/ 40 w 206" name="T48"/>
                  <a:gd fmla="*/ 40 h 206"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206" w="206">
                    <a:moveTo>
                      <a:pt x="0" y="103"/>
                    </a:moveTo>
                    <a:cubicBezTo>
                      <a:pt x="0" y="46"/>
                      <a:pt x="46" y="0"/>
                      <a:pt x="103" y="0"/>
                    </a:cubicBezTo>
                    <a:cubicBezTo>
                      <a:pt x="103" y="0"/>
                      <a:pt x="103" y="0"/>
                      <a:pt x="103" y="0"/>
                    </a:cubicBezTo>
                    <a:cubicBezTo>
                      <a:pt x="160" y="0"/>
                      <a:pt x="206" y="46"/>
                      <a:pt x="206" y="103"/>
                    </a:cubicBezTo>
                    <a:cubicBezTo>
                      <a:pt x="206" y="103"/>
                      <a:pt x="206" y="103"/>
                      <a:pt x="206" y="103"/>
                    </a:cubicBezTo>
                    <a:cubicBezTo>
                      <a:pt x="206" y="103"/>
                      <a:pt x="206" y="103"/>
                      <a:pt x="206" y="103"/>
                    </a:cubicBezTo>
                    <a:cubicBezTo>
                      <a:pt x="206" y="160"/>
                      <a:pt x="160" y="206"/>
                      <a:pt x="103" y="206"/>
                    </a:cubicBezTo>
                    <a:cubicBezTo>
                      <a:pt x="103" y="206"/>
                      <a:pt x="103" y="206"/>
                      <a:pt x="103" y="206"/>
                    </a:cubicBezTo>
                    <a:cubicBezTo>
                      <a:pt x="46" y="206"/>
                      <a:pt x="0" y="160"/>
                      <a:pt x="0" y="103"/>
                    </a:cubicBezTo>
                    <a:close/>
                    <a:moveTo>
                      <a:pt x="40" y="40"/>
                    </a:moveTo>
                    <a:cubicBezTo>
                      <a:pt x="23" y="56"/>
                      <a:pt x="13" y="79"/>
                      <a:pt x="13" y="103"/>
                    </a:cubicBezTo>
                    <a:cubicBezTo>
                      <a:pt x="13" y="103"/>
                      <a:pt x="13" y="103"/>
                      <a:pt x="13" y="103"/>
                    </a:cubicBezTo>
                    <a:cubicBezTo>
                      <a:pt x="13" y="128"/>
                      <a:pt x="23" y="150"/>
                      <a:pt x="40" y="167"/>
                    </a:cubicBezTo>
                    <a:cubicBezTo>
                      <a:pt x="40" y="167"/>
                      <a:pt x="40" y="167"/>
                      <a:pt x="40" y="167"/>
                    </a:cubicBezTo>
                    <a:cubicBezTo>
                      <a:pt x="56" y="183"/>
                      <a:pt x="78" y="193"/>
                      <a:pt x="103" y="193"/>
                    </a:cubicBezTo>
                    <a:cubicBezTo>
                      <a:pt x="103" y="193"/>
                      <a:pt x="103" y="193"/>
                      <a:pt x="103" y="193"/>
                    </a:cubicBezTo>
                    <a:cubicBezTo>
                      <a:pt x="128" y="193"/>
                      <a:pt x="150" y="183"/>
                      <a:pt x="166" y="167"/>
                    </a:cubicBezTo>
                    <a:cubicBezTo>
                      <a:pt x="166" y="167"/>
                      <a:pt x="166" y="167"/>
                      <a:pt x="166" y="167"/>
                    </a:cubicBezTo>
                    <a:cubicBezTo>
                      <a:pt x="182" y="150"/>
                      <a:pt x="192" y="128"/>
                      <a:pt x="192" y="103"/>
                    </a:cubicBezTo>
                    <a:cubicBezTo>
                      <a:pt x="192" y="103"/>
                      <a:pt x="192" y="103"/>
                      <a:pt x="192" y="103"/>
                    </a:cubicBezTo>
                    <a:cubicBezTo>
                      <a:pt x="192" y="79"/>
                      <a:pt x="182" y="56"/>
                      <a:pt x="166" y="40"/>
                    </a:cubicBezTo>
                    <a:cubicBezTo>
                      <a:pt x="166" y="40"/>
                      <a:pt x="166" y="40"/>
                      <a:pt x="166" y="40"/>
                    </a:cubicBezTo>
                    <a:cubicBezTo>
                      <a:pt x="150" y="24"/>
                      <a:pt x="128" y="14"/>
                      <a:pt x="103" y="14"/>
                    </a:cubicBezTo>
                    <a:cubicBezTo>
                      <a:pt x="103" y="14"/>
                      <a:pt x="103" y="14"/>
                      <a:pt x="103" y="14"/>
                    </a:cubicBezTo>
                    <a:cubicBezTo>
                      <a:pt x="78" y="14"/>
                      <a:pt x="56" y="24"/>
                      <a:pt x="40" y="4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900">
                  <a:solidFill>
                    <a:srgbClr val="1D495D"/>
                  </a:solidFill>
                </a:endParaRPr>
              </a:p>
            </p:txBody>
          </p:sp>
        </p:grpSp>
        <p:sp>
          <p:nvSpPr>
            <p:cNvPr id="117" name="文本框 116"/>
            <p:cNvSpPr txBox="1"/>
            <p:nvPr/>
          </p:nvSpPr>
          <p:spPr>
            <a:xfrm>
              <a:off x="1255541" y="1870076"/>
              <a:ext cx="3099956" cy="365647"/>
            </a:xfrm>
            <a:prstGeom prst="rect">
              <a:avLst/>
            </a:prstGeom>
            <a:noFill/>
          </p:spPr>
          <p:txBody>
            <a:bodyPr rtlCol="0" wrap="square">
              <a:spAutoFit/>
            </a:bodyPr>
            <a:lstStyle/>
            <a:p>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点击添加标题</a:t>
              </a:r>
            </a:p>
          </p:txBody>
        </p:sp>
      </p:grpSp>
      <p:grpSp>
        <p:nvGrpSpPr>
          <p:cNvPr id="15" name="组合 119"/>
          <p:cNvGrpSpPr/>
          <p:nvPr/>
        </p:nvGrpSpPr>
        <p:grpSpPr>
          <a:xfrm>
            <a:off x="5061239" y="1398203"/>
            <a:ext cx="3280736" cy="604272"/>
            <a:chOff x="980608" y="1870076"/>
            <a:chExt cx="4374315" cy="805448"/>
          </a:xfrm>
        </p:grpSpPr>
        <p:sp>
          <p:nvSpPr>
            <p:cNvPr id="121" name="文本框 120"/>
            <p:cNvSpPr txBox="1"/>
            <p:nvPr/>
          </p:nvSpPr>
          <p:spPr>
            <a:xfrm>
              <a:off x="1255541" y="2183233"/>
              <a:ext cx="4099382" cy="487530"/>
            </a:xfrm>
            <a:prstGeom prst="rect">
              <a:avLst/>
            </a:prstGeom>
            <a:noFill/>
          </p:spPr>
          <p:txBody>
            <a:bodyPr rtlCol="0" wrap="square">
              <a:spAutoFit/>
            </a:bodyPr>
            <a:lstStyle/>
            <a:p>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这里输入简单的文字概述这里输入简单文字概述简单的文字概述这里输入简单的文字概述这里输入</a:t>
              </a:r>
            </a:p>
          </p:txBody>
        </p:sp>
        <p:grpSp>
          <p:nvGrpSpPr>
            <p:cNvPr id="16" name="组合 121"/>
            <p:cNvGrpSpPr/>
            <p:nvPr/>
          </p:nvGrpSpPr>
          <p:grpSpPr>
            <a:xfrm>
              <a:off x="980608" y="1948657"/>
              <a:ext cx="216000" cy="216443"/>
              <a:chOff x="980608" y="2248535"/>
              <a:chExt cx="216000" cy="216443"/>
            </a:xfrm>
          </p:grpSpPr>
          <p:sp>
            <p:nvSpPr>
              <p:cNvPr id="124" name="Freeform 15"/>
              <p:cNvSpPr>
                <a:spLocks noEditPoints="1"/>
              </p:cNvSpPr>
              <p:nvPr/>
            </p:nvSpPr>
            <p:spPr bwMode="auto">
              <a:xfrm>
                <a:off x="1061331" y="2279139"/>
                <a:ext cx="46127" cy="154349"/>
              </a:xfrm>
              <a:custGeom>
                <a:gdLst>
                  <a:gd fmla="*/ 41 w 44" name="T0"/>
                  <a:gd fmla="*/ 117 h 147" name="T1"/>
                  <a:gd fmla="*/ 44 w 44" name="T2"/>
                  <a:gd fmla="*/ 120 h 147" name="T3"/>
                  <a:gd fmla="*/ 26 w 44" name="T4"/>
                  <a:gd fmla="*/ 140 h 147" name="T5"/>
                  <a:gd fmla="*/ 12 w 44" name="T6"/>
                  <a:gd fmla="*/ 147 h 147" name="T7"/>
                  <a:gd fmla="*/ 7 w 44" name="T8"/>
                  <a:gd fmla="*/ 145 h 147" name="T9"/>
                  <a:gd fmla="*/ 6 w 44" name="T10"/>
                  <a:gd fmla="*/ 138 h 147" name="T11"/>
                  <a:gd fmla="*/ 11 w 44" name="T12"/>
                  <a:gd fmla="*/ 103 h 147" name="T13"/>
                  <a:gd fmla="*/ 16 w 44" name="T14"/>
                  <a:gd fmla="*/ 68 h 147" name="T15"/>
                  <a:gd fmla="*/ 16 w 44" name="T16"/>
                  <a:gd fmla="*/ 66 h 147" name="T17"/>
                  <a:gd fmla="*/ 14 w 44" name="T18"/>
                  <a:gd fmla="*/ 65 h 147" name="T19"/>
                  <a:gd fmla="*/ 10 w 44" name="T20"/>
                  <a:gd fmla="*/ 66 h 147" name="T21"/>
                  <a:gd fmla="*/ 4 w 44" name="T22"/>
                  <a:gd fmla="*/ 72 h 147" name="T23"/>
                  <a:gd fmla="*/ 0 w 44" name="T24"/>
                  <a:gd fmla="*/ 69 h 147" name="T25"/>
                  <a:gd fmla="*/ 19 w 44" name="T26"/>
                  <a:gd fmla="*/ 50 h 147" name="T27"/>
                  <a:gd fmla="*/ 32 w 44" name="T28"/>
                  <a:gd fmla="*/ 43 h 147" name="T29"/>
                  <a:gd fmla="*/ 37 w 44" name="T30"/>
                  <a:gd fmla="*/ 45 h 147" name="T31"/>
                  <a:gd fmla="*/ 39 w 44" name="T32"/>
                  <a:gd fmla="*/ 51 h 147" name="T33"/>
                  <a:gd fmla="*/ 35 w 44" name="T34"/>
                  <a:gd fmla="*/ 76 h 147" name="T35"/>
                  <a:gd fmla="*/ 33 w 44" name="T36"/>
                  <a:gd fmla="*/ 87 h 147" name="T37"/>
                  <a:gd fmla="*/ 30 w 44" name="T38"/>
                  <a:gd fmla="*/ 110 h 147" name="T39"/>
                  <a:gd fmla="*/ 28 w 44" name="T40"/>
                  <a:gd fmla="*/ 120 h 147" name="T41"/>
                  <a:gd fmla="*/ 29 w 44" name="T42"/>
                  <a:gd fmla="*/ 124 h 147" name="T43"/>
                  <a:gd fmla="*/ 31 w 44" name="T44"/>
                  <a:gd fmla="*/ 125 h 147" name="T45"/>
                  <a:gd fmla="*/ 35 w 44" name="T46"/>
                  <a:gd fmla="*/ 123 h 147" name="T47"/>
                  <a:gd fmla="*/ 41 w 44" name="T48"/>
                  <a:gd fmla="*/ 117 h 147" name="T49"/>
                  <a:gd fmla="*/ 34 w 44" name="T50"/>
                  <a:gd fmla="*/ 0 h 147" name="T51"/>
                  <a:gd fmla="*/ 41 w 44" name="T52"/>
                  <a:gd fmla="*/ 3 h 147" name="T53"/>
                  <a:gd fmla="*/ 44 w 44" name="T54"/>
                  <a:gd fmla="*/ 10 h 147" name="T55"/>
                  <a:gd fmla="*/ 40 w 44" name="T56"/>
                  <a:gd fmla="*/ 22 h 147" name="T57"/>
                  <a:gd fmla="*/ 31 w 44" name="T58"/>
                  <a:gd fmla="*/ 27 h 147" name="T59"/>
                  <a:gd fmla="*/ 23 w 44" name="T60"/>
                  <a:gd fmla="*/ 24 h 147" name="T61"/>
                  <a:gd fmla="*/ 21 w 44" name="T62"/>
                  <a:gd fmla="*/ 16 h 147" name="T63"/>
                  <a:gd fmla="*/ 25 w 44" name="T64"/>
                  <a:gd fmla="*/ 5 h 147" name="T65"/>
                  <a:gd fmla="*/ 34 w 44" name="T66"/>
                  <a:gd fmla="*/ 0 h 14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47" w="44">
                    <a:moveTo>
                      <a:pt x="41" y="117"/>
                    </a:moveTo>
                    <a:cubicBezTo>
                      <a:pt x="44" y="120"/>
                      <a:pt x="44" y="120"/>
                      <a:pt x="44" y="120"/>
                    </a:cubicBezTo>
                    <a:cubicBezTo>
                      <a:pt x="38" y="129"/>
                      <a:pt x="32" y="135"/>
                      <a:pt x="26" y="140"/>
                    </a:cubicBezTo>
                    <a:cubicBezTo>
                      <a:pt x="20" y="145"/>
                      <a:pt x="16" y="147"/>
                      <a:pt x="12" y="147"/>
                    </a:cubicBezTo>
                    <a:cubicBezTo>
                      <a:pt x="10" y="147"/>
                      <a:pt x="8" y="147"/>
                      <a:pt x="7" y="145"/>
                    </a:cubicBezTo>
                    <a:cubicBezTo>
                      <a:pt x="6" y="144"/>
                      <a:pt x="6" y="141"/>
                      <a:pt x="6" y="138"/>
                    </a:cubicBezTo>
                    <a:cubicBezTo>
                      <a:pt x="6" y="131"/>
                      <a:pt x="7" y="119"/>
                      <a:pt x="11" y="103"/>
                    </a:cubicBezTo>
                    <a:cubicBezTo>
                      <a:pt x="15" y="87"/>
                      <a:pt x="16" y="75"/>
                      <a:pt x="16" y="68"/>
                    </a:cubicBezTo>
                    <a:cubicBezTo>
                      <a:pt x="16" y="67"/>
                      <a:pt x="16" y="66"/>
                      <a:pt x="16" y="66"/>
                    </a:cubicBezTo>
                    <a:cubicBezTo>
                      <a:pt x="15" y="65"/>
                      <a:pt x="15" y="65"/>
                      <a:pt x="14" y="65"/>
                    </a:cubicBezTo>
                    <a:cubicBezTo>
                      <a:pt x="13" y="65"/>
                      <a:pt x="12" y="65"/>
                      <a:pt x="10" y="66"/>
                    </a:cubicBezTo>
                    <a:cubicBezTo>
                      <a:pt x="8" y="68"/>
                      <a:pt x="6" y="70"/>
                      <a:pt x="4" y="72"/>
                    </a:cubicBezTo>
                    <a:cubicBezTo>
                      <a:pt x="0" y="69"/>
                      <a:pt x="0" y="69"/>
                      <a:pt x="0" y="69"/>
                    </a:cubicBezTo>
                    <a:cubicBezTo>
                      <a:pt x="7" y="61"/>
                      <a:pt x="13" y="55"/>
                      <a:pt x="19" y="50"/>
                    </a:cubicBezTo>
                    <a:cubicBezTo>
                      <a:pt x="25" y="46"/>
                      <a:pt x="29" y="43"/>
                      <a:pt x="32" y="43"/>
                    </a:cubicBezTo>
                    <a:cubicBezTo>
                      <a:pt x="34" y="43"/>
                      <a:pt x="36" y="44"/>
                      <a:pt x="37" y="45"/>
                    </a:cubicBezTo>
                    <a:cubicBezTo>
                      <a:pt x="38" y="47"/>
                      <a:pt x="39" y="49"/>
                      <a:pt x="39" y="51"/>
                    </a:cubicBezTo>
                    <a:cubicBezTo>
                      <a:pt x="39" y="54"/>
                      <a:pt x="37" y="62"/>
                      <a:pt x="35" y="76"/>
                    </a:cubicBezTo>
                    <a:cubicBezTo>
                      <a:pt x="34" y="81"/>
                      <a:pt x="34" y="84"/>
                      <a:pt x="33" y="87"/>
                    </a:cubicBezTo>
                    <a:cubicBezTo>
                      <a:pt x="32" y="96"/>
                      <a:pt x="30" y="104"/>
                      <a:pt x="30" y="110"/>
                    </a:cubicBezTo>
                    <a:cubicBezTo>
                      <a:pt x="29" y="116"/>
                      <a:pt x="28" y="119"/>
                      <a:pt x="28" y="120"/>
                    </a:cubicBezTo>
                    <a:cubicBezTo>
                      <a:pt x="28" y="122"/>
                      <a:pt x="28" y="123"/>
                      <a:pt x="29" y="124"/>
                    </a:cubicBezTo>
                    <a:cubicBezTo>
                      <a:pt x="29" y="125"/>
                      <a:pt x="30" y="125"/>
                      <a:pt x="31" y="125"/>
                    </a:cubicBezTo>
                    <a:cubicBezTo>
                      <a:pt x="32" y="125"/>
                      <a:pt x="34" y="124"/>
                      <a:pt x="35" y="123"/>
                    </a:cubicBezTo>
                    <a:cubicBezTo>
                      <a:pt x="37" y="122"/>
                      <a:pt x="39" y="120"/>
                      <a:pt x="41" y="117"/>
                    </a:cubicBezTo>
                    <a:close/>
                    <a:moveTo>
                      <a:pt x="34" y="0"/>
                    </a:moveTo>
                    <a:cubicBezTo>
                      <a:pt x="37" y="0"/>
                      <a:pt x="40" y="1"/>
                      <a:pt x="41" y="3"/>
                    </a:cubicBezTo>
                    <a:cubicBezTo>
                      <a:pt x="43" y="5"/>
                      <a:pt x="44" y="7"/>
                      <a:pt x="44" y="10"/>
                    </a:cubicBezTo>
                    <a:cubicBezTo>
                      <a:pt x="44" y="15"/>
                      <a:pt x="43" y="19"/>
                      <a:pt x="40" y="22"/>
                    </a:cubicBezTo>
                    <a:cubicBezTo>
                      <a:pt x="38" y="25"/>
                      <a:pt x="34" y="27"/>
                      <a:pt x="31" y="27"/>
                    </a:cubicBezTo>
                    <a:cubicBezTo>
                      <a:pt x="28" y="27"/>
                      <a:pt x="25" y="26"/>
                      <a:pt x="23" y="24"/>
                    </a:cubicBezTo>
                    <a:cubicBezTo>
                      <a:pt x="22" y="22"/>
                      <a:pt x="21" y="19"/>
                      <a:pt x="21" y="16"/>
                    </a:cubicBezTo>
                    <a:cubicBezTo>
                      <a:pt x="21" y="12"/>
                      <a:pt x="22" y="8"/>
                      <a:pt x="25" y="5"/>
                    </a:cubicBezTo>
                    <a:cubicBezTo>
                      <a:pt x="28" y="2"/>
                      <a:pt x="31" y="0"/>
                      <a:pt x="34" y="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900">
                  <a:solidFill>
                    <a:srgbClr val="1D495D"/>
                  </a:solidFill>
                </a:endParaRPr>
              </a:p>
            </p:txBody>
          </p:sp>
          <p:sp>
            <p:nvSpPr>
              <p:cNvPr id="125" name="Freeform 16"/>
              <p:cNvSpPr>
                <a:spLocks noEditPoints="1"/>
              </p:cNvSpPr>
              <p:nvPr/>
            </p:nvSpPr>
            <p:spPr bwMode="auto">
              <a:xfrm>
                <a:off x="980608" y="2248535"/>
                <a:ext cx="216000" cy="216443"/>
              </a:xfrm>
              <a:custGeom>
                <a:gdLst>
                  <a:gd fmla="*/ 0 w 206" name="T0"/>
                  <a:gd fmla="*/ 103 h 206" name="T1"/>
                  <a:gd fmla="*/ 103 w 206" name="T2"/>
                  <a:gd fmla="*/ 0 h 206" name="T3"/>
                  <a:gd fmla="*/ 103 w 206" name="T4"/>
                  <a:gd fmla="*/ 0 h 206" name="T5"/>
                  <a:gd fmla="*/ 206 w 206" name="T6"/>
                  <a:gd fmla="*/ 103 h 206" name="T7"/>
                  <a:gd fmla="*/ 206 w 206" name="T8"/>
                  <a:gd fmla="*/ 103 h 206" name="T9"/>
                  <a:gd fmla="*/ 206 w 206" name="T10"/>
                  <a:gd fmla="*/ 103 h 206" name="T11"/>
                  <a:gd fmla="*/ 103 w 206" name="T12"/>
                  <a:gd fmla="*/ 206 h 206" name="T13"/>
                  <a:gd fmla="*/ 103 w 206" name="T14"/>
                  <a:gd fmla="*/ 206 h 206" name="T15"/>
                  <a:gd fmla="*/ 0 w 206" name="T16"/>
                  <a:gd fmla="*/ 103 h 206" name="T17"/>
                  <a:gd fmla="*/ 40 w 206" name="T18"/>
                  <a:gd fmla="*/ 40 h 206" name="T19"/>
                  <a:gd fmla="*/ 13 w 206" name="T20"/>
                  <a:gd fmla="*/ 103 h 206" name="T21"/>
                  <a:gd fmla="*/ 13 w 206" name="T22"/>
                  <a:gd fmla="*/ 103 h 206" name="T23"/>
                  <a:gd fmla="*/ 40 w 206" name="T24"/>
                  <a:gd fmla="*/ 167 h 206" name="T25"/>
                  <a:gd fmla="*/ 40 w 206" name="T26"/>
                  <a:gd fmla="*/ 167 h 206" name="T27"/>
                  <a:gd fmla="*/ 103 w 206" name="T28"/>
                  <a:gd fmla="*/ 193 h 206" name="T29"/>
                  <a:gd fmla="*/ 103 w 206" name="T30"/>
                  <a:gd fmla="*/ 193 h 206" name="T31"/>
                  <a:gd fmla="*/ 166 w 206" name="T32"/>
                  <a:gd fmla="*/ 167 h 206" name="T33"/>
                  <a:gd fmla="*/ 166 w 206" name="T34"/>
                  <a:gd fmla="*/ 167 h 206" name="T35"/>
                  <a:gd fmla="*/ 192 w 206" name="T36"/>
                  <a:gd fmla="*/ 103 h 206" name="T37"/>
                  <a:gd fmla="*/ 192 w 206" name="T38"/>
                  <a:gd fmla="*/ 103 h 206" name="T39"/>
                  <a:gd fmla="*/ 166 w 206" name="T40"/>
                  <a:gd fmla="*/ 40 h 206" name="T41"/>
                  <a:gd fmla="*/ 166 w 206" name="T42"/>
                  <a:gd fmla="*/ 40 h 206" name="T43"/>
                  <a:gd fmla="*/ 103 w 206" name="T44"/>
                  <a:gd fmla="*/ 14 h 206" name="T45"/>
                  <a:gd fmla="*/ 103 w 206" name="T46"/>
                  <a:gd fmla="*/ 14 h 206" name="T47"/>
                  <a:gd fmla="*/ 40 w 206" name="T48"/>
                  <a:gd fmla="*/ 40 h 206"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206" w="206">
                    <a:moveTo>
                      <a:pt x="0" y="103"/>
                    </a:moveTo>
                    <a:cubicBezTo>
                      <a:pt x="0" y="46"/>
                      <a:pt x="46" y="0"/>
                      <a:pt x="103" y="0"/>
                    </a:cubicBezTo>
                    <a:cubicBezTo>
                      <a:pt x="103" y="0"/>
                      <a:pt x="103" y="0"/>
                      <a:pt x="103" y="0"/>
                    </a:cubicBezTo>
                    <a:cubicBezTo>
                      <a:pt x="160" y="0"/>
                      <a:pt x="206" y="46"/>
                      <a:pt x="206" y="103"/>
                    </a:cubicBezTo>
                    <a:cubicBezTo>
                      <a:pt x="206" y="103"/>
                      <a:pt x="206" y="103"/>
                      <a:pt x="206" y="103"/>
                    </a:cubicBezTo>
                    <a:cubicBezTo>
                      <a:pt x="206" y="103"/>
                      <a:pt x="206" y="103"/>
                      <a:pt x="206" y="103"/>
                    </a:cubicBezTo>
                    <a:cubicBezTo>
                      <a:pt x="206" y="160"/>
                      <a:pt x="160" y="206"/>
                      <a:pt x="103" y="206"/>
                    </a:cubicBezTo>
                    <a:cubicBezTo>
                      <a:pt x="103" y="206"/>
                      <a:pt x="103" y="206"/>
                      <a:pt x="103" y="206"/>
                    </a:cubicBezTo>
                    <a:cubicBezTo>
                      <a:pt x="46" y="206"/>
                      <a:pt x="0" y="160"/>
                      <a:pt x="0" y="103"/>
                    </a:cubicBezTo>
                    <a:close/>
                    <a:moveTo>
                      <a:pt x="40" y="40"/>
                    </a:moveTo>
                    <a:cubicBezTo>
                      <a:pt x="23" y="56"/>
                      <a:pt x="13" y="79"/>
                      <a:pt x="13" y="103"/>
                    </a:cubicBezTo>
                    <a:cubicBezTo>
                      <a:pt x="13" y="103"/>
                      <a:pt x="13" y="103"/>
                      <a:pt x="13" y="103"/>
                    </a:cubicBezTo>
                    <a:cubicBezTo>
                      <a:pt x="13" y="128"/>
                      <a:pt x="23" y="150"/>
                      <a:pt x="40" y="167"/>
                    </a:cubicBezTo>
                    <a:cubicBezTo>
                      <a:pt x="40" y="167"/>
                      <a:pt x="40" y="167"/>
                      <a:pt x="40" y="167"/>
                    </a:cubicBezTo>
                    <a:cubicBezTo>
                      <a:pt x="56" y="183"/>
                      <a:pt x="78" y="193"/>
                      <a:pt x="103" y="193"/>
                    </a:cubicBezTo>
                    <a:cubicBezTo>
                      <a:pt x="103" y="193"/>
                      <a:pt x="103" y="193"/>
                      <a:pt x="103" y="193"/>
                    </a:cubicBezTo>
                    <a:cubicBezTo>
                      <a:pt x="128" y="193"/>
                      <a:pt x="150" y="183"/>
                      <a:pt x="166" y="167"/>
                    </a:cubicBezTo>
                    <a:cubicBezTo>
                      <a:pt x="166" y="167"/>
                      <a:pt x="166" y="167"/>
                      <a:pt x="166" y="167"/>
                    </a:cubicBezTo>
                    <a:cubicBezTo>
                      <a:pt x="182" y="150"/>
                      <a:pt x="192" y="128"/>
                      <a:pt x="192" y="103"/>
                    </a:cubicBezTo>
                    <a:cubicBezTo>
                      <a:pt x="192" y="103"/>
                      <a:pt x="192" y="103"/>
                      <a:pt x="192" y="103"/>
                    </a:cubicBezTo>
                    <a:cubicBezTo>
                      <a:pt x="192" y="79"/>
                      <a:pt x="182" y="56"/>
                      <a:pt x="166" y="40"/>
                    </a:cubicBezTo>
                    <a:cubicBezTo>
                      <a:pt x="166" y="40"/>
                      <a:pt x="166" y="40"/>
                      <a:pt x="166" y="40"/>
                    </a:cubicBezTo>
                    <a:cubicBezTo>
                      <a:pt x="150" y="24"/>
                      <a:pt x="128" y="14"/>
                      <a:pt x="103" y="14"/>
                    </a:cubicBezTo>
                    <a:cubicBezTo>
                      <a:pt x="103" y="14"/>
                      <a:pt x="103" y="14"/>
                      <a:pt x="103" y="14"/>
                    </a:cubicBezTo>
                    <a:cubicBezTo>
                      <a:pt x="78" y="14"/>
                      <a:pt x="56" y="24"/>
                      <a:pt x="40" y="4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900">
                  <a:solidFill>
                    <a:srgbClr val="1D495D"/>
                  </a:solidFill>
                </a:endParaRPr>
              </a:p>
            </p:txBody>
          </p:sp>
        </p:grpSp>
        <p:sp>
          <p:nvSpPr>
            <p:cNvPr id="123" name="文本框 122"/>
            <p:cNvSpPr txBox="1"/>
            <p:nvPr/>
          </p:nvSpPr>
          <p:spPr>
            <a:xfrm>
              <a:off x="1255541" y="1870076"/>
              <a:ext cx="3099956" cy="365647"/>
            </a:xfrm>
            <a:prstGeom prst="rect">
              <a:avLst/>
            </a:prstGeom>
            <a:noFill/>
          </p:spPr>
          <p:txBody>
            <a:bodyPr rtlCol="0" wrap="square">
              <a:spAutoFit/>
            </a:bodyPr>
            <a:lstStyle/>
            <a:p>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点击添加标题</a:t>
              </a:r>
            </a:p>
          </p:txBody>
        </p:sp>
      </p:grpSp>
    </p:spTree>
    <p:extLst>
      <p:ext uri="{BB962C8B-B14F-4D97-AF65-F5344CB8AC3E}">
        <p14:creationId val="692620050"/>
      </p:ext>
    </p:extLst>
  </p:cSld>
  <p:clrMapOvr>
    <a:masterClrMapping/>
  </p:clrMapOvr>
  <p:transition spd="slow">
    <p:comb/>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28"/>
                                        </p:tgtEl>
                                        <p:attrNameLst>
                                          <p:attrName>style.visibility</p:attrName>
                                        </p:attrNameLst>
                                      </p:cBhvr>
                                      <p:to>
                                        <p:strVal val="visible"/>
                                      </p:to>
                                    </p:set>
                                    <p:animEffect filter="fade" transition="in">
                                      <p:cBhvr>
                                        <p:cTn dur="500" id="7"/>
                                        <p:tgtEl>
                                          <p:spTgt spid="28"/>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29"/>
                                        </p:tgtEl>
                                        <p:attrNameLst>
                                          <p:attrName>style.visibility</p:attrName>
                                        </p:attrNameLst>
                                      </p:cBhvr>
                                      <p:to>
                                        <p:strVal val="visible"/>
                                      </p:to>
                                    </p:set>
                                    <p:animEffect filter="fade" transition="in">
                                      <p:cBhvr>
                                        <p:cTn dur="500" id="10"/>
                                        <p:tgtEl>
                                          <p:spTgt spid="29"/>
                                        </p:tgtEl>
                                      </p:cBhvr>
                                    </p:animEffect>
                                  </p:childTnLst>
                                </p:cTn>
                              </p:par>
                              <p:par>
                                <p:cTn fill="hold" grpId="0" id="11" nodeType="withEffect" presetClass="entr" presetID="10" presetSubtype="0">
                                  <p:stCondLst>
                                    <p:cond delay="0"/>
                                  </p:stCondLst>
                                  <p:childTnLst>
                                    <p:set>
                                      <p:cBhvr>
                                        <p:cTn dur="1" fill="hold" id="12">
                                          <p:stCondLst>
                                            <p:cond delay="0"/>
                                          </p:stCondLst>
                                        </p:cTn>
                                        <p:tgtEl>
                                          <p:spTgt spid="30"/>
                                        </p:tgtEl>
                                        <p:attrNameLst>
                                          <p:attrName>style.visibility</p:attrName>
                                        </p:attrNameLst>
                                      </p:cBhvr>
                                      <p:to>
                                        <p:strVal val="visible"/>
                                      </p:to>
                                    </p:set>
                                    <p:animEffect filter="fade" transition="in">
                                      <p:cBhvr>
                                        <p:cTn dur="500" id="13"/>
                                        <p:tgtEl>
                                          <p:spTgt spid="30"/>
                                        </p:tgtEl>
                                      </p:cBhvr>
                                    </p:animEffect>
                                  </p:childTnLst>
                                </p:cTn>
                              </p:par>
                              <p:par>
                                <p:cTn fill="hold" grpId="0" id="14" nodeType="withEffect" presetClass="entr" presetID="10" presetSubtype="0">
                                  <p:stCondLst>
                                    <p:cond delay="0"/>
                                  </p:stCondLst>
                                  <p:childTnLst>
                                    <p:set>
                                      <p:cBhvr>
                                        <p:cTn dur="1" fill="hold" id="15">
                                          <p:stCondLst>
                                            <p:cond delay="0"/>
                                          </p:stCondLst>
                                        </p:cTn>
                                        <p:tgtEl>
                                          <p:spTgt spid="31"/>
                                        </p:tgtEl>
                                        <p:attrNameLst>
                                          <p:attrName>style.visibility</p:attrName>
                                        </p:attrNameLst>
                                      </p:cBhvr>
                                      <p:to>
                                        <p:strVal val="visible"/>
                                      </p:to>
                                    </p:set>
                                    <p:animEffect filter="fade" transition="in">
                                      <p:cBhvr>
                                        <p:cTn dur="500" id="16"/>
                                        <p:tgtEl>
                                          <p:spTgt spid="31"/>
                                        </p:tgtEl>
                                      </p:cBhvr>
                                    </p:animEffect>
                                  </p:childTnLst>
                                </p:cTn>
                              </p:par>
                              <p:par>
                                <p:cTn fill="hold" grpId="0" id="17" nodeType="withEffect" presetClass="entr" presetID="10" presetSubtype="0">
                                  <p:stCondLst>
                                    <p:cond delay="0"/>
                                  </p:stCondLst>
                                  <p:childTnLst>
                                    <p:set>
                                      <p:cBhvr>
                                        <p:cTn dur="1" fill="hold" id="18">
                                          <p:stCondLst>
                                            <p:cond delay="0"/>
                                          </p:stCondLst>
                                        </p:cTn>
                                        <p:tgtEl>
                                          <p:spTgt spid="32"/>
                                        </p:tgtEl>
                                        <p:attrNameLst>
                                          <p:attrName>style.visibility</p:attrName>
                                        </p:attrNameLst>
                                      </p:cBhvr>
                                      <p:to>
                                        <p:strVal val="visible"/>
                                      </p:to>
                                    </p:set>
                                    <p:animEffect filter="fade" transition="in">
                                      <p:cBhvr>
                                        <p:cTn dur="500" id="19"/>
                                        <p:tgtEl>
                                          <p:spTgt spid="32"/>
                                        </p:tgtEl>
                                      </p:cBhvr>
                                    </p:animEffect>
                                  </p:childTnLst>
                                </p:cTn>
                              </p:par>
                              <p:par>
                                <p:cTn fill="hold" grpId="0" id="20" nodeType="withEffect" presetClass="entr" presetID="10" presetSubtype="0">
                                  <p:stCondLst>
                                    <p:cond delay="0"/>
                                  </p:stCondLst>
                                  <p:childTnLst>
                                    <p:set>
                                      <p:cBhvr>
                                        <p:cTn dur="1" fill="hold" id="21">
                                          <p:stCondLst>
                                            <p:cond delay="0"/>
                                          </p:stCondLst>
                                        </p:cTn>
                                        <p:tgtEl>
                                          <p:spTgt spid="33"/>
                                        </p:tgtEl>
                                        <p:attrNameLst>
                                          <p:attrName>style.visibility</p:attrName>
                                        </p:attrNameLst>
                                      </p:cBhvr>
                                      <p:to>
                                        <p:strVal val="visible"/>
                                      </p:to>
                                    </p:set>
                                    <p:animEffect filter="fade" transition="in">
                                      <p:cBhvr>
                                        <p:cTn dur="500" id="22"/>
                                        <p:tgtEl>
                                          <p:spTgt spid="33"/>
                                        </p:tgtEl>
                                      </p:cBhvr>
                                    </p:animEffect>
                                  </p:childTnLst>
                                </p:cTn>
                              </p:par>
                              <p:par>
                                <p:cTn fill="hold" grpId="0" id="23" nodeType="withEffect" presetClass="entr" presetID="10" presetSubtype="0">
                                  <p:stCondLst>
                                    <p:cond delay="0"/>
                                  </p:stCondLst>
                                  <p:childTnLst>
                                    <p:set>
                                      <p:cBhvr>
                                        <p:cTn dur="1" fill="hold" id="24">
                                          <p:stCondLst>
                                            <p:cond delay="0"/>
                                          </p:stCondLst>
                                        </p:cTn>
                                        <p:tgtEl>
                                          <p:spTgt spid="34"/>
                                        </p:tgtEl>
                                        <p:attrNameLst>
                                          <p:attrName>style.visibility</p:attrName>
                                        </p:attrNameLst>
                                      </p:cBhvr>
                                      <p:to>
                                        <p:strVal val="visible"/>
                                      </p:to>
                                    </p:set>
                                    <p:animEffect filter="fade" transition="in">
                                      <p:cBhvr>
                                        <p:cTn dur="500" id="25"/>
                                        <p:tgtEl>
                                          <p:spTgt spid="34"/>
                                        </p:tgtEl>
                                      </p:cBhvr>
                                    </p:animEffect>
                                  </p:childTnLst>
                                </p:cTn>
                              </p:par>
                            </p:childTnLst>
                          </p:cTn>
                        </p:par>
                        <p:par>
                          <p:cTn fill="hold" id="26" nodeType="afterGroup">
                            <p:stCondLst>
                              <p:cond delay="500"/>
                            </p:stCondLst>
                            <p:childTnLst>
                              <p:par>
                                <p:cTn fill="hold" id="27" nodeType="afterEffect" presetClass="entr" presetID="2" presetSubtype="4">
                                  <p:stCondLst>
                                    <p:cond delay="0"/>
                                  </p:stCondLst>
                                  <p:childTnLst>
                                    <p:set>
                                      <p:cBhvr>
                                        <p:cTn dur="1" fill="hold" id="28">
                                          <p:stCondLst>
                                            <p:cond delay="0"/>
                                          </p:stCondLst>
                                        </p:cTn>
                                        <p:tgtEl>
                                          <p:spTgt spid="5"/>
                                        </p:tgtEl>
                                        <p:attrNameLst>
                                          <p:attrName>style.visibility</p:attrName>
                                        </p:attrNameLst>
                                      </p:cBhvr>
                                      <p:to>
                                        <p:strVal val="visible"/>
                                      </p:to>
                                    </p:set>
                                    <p:anim calcmode="lin" valueType="num">
                                      <p:cBhvr additive="base">
                                        <p:cTn dur="500" fill="hold" id="29"/>
                                        <p:tgtEl>
                                          <p:spTgt spid="5"/>
                                        </p:tgtEl>
                                        <p:attrNameLst>
                                          <p:attrName>ppt_x</p:attrName>
                                        </p:attrNameLst>
                                      </p:cBhvr>
                                      <p:tavLst>
                                        <p:tav tm="0">
                                          <p:val>
                                            <p:strVal val="#ppt_x"/>
                                          </p:val>
                                        </p:tav>
                                        <p:tav tm="100000">
                                          <p:val>
                                            <p:strVal val="#ppt_x"/>
                                          </p:val>
                                        </p:tav>
                                      </p:tavLst>
                                    </p:anim>
                                    <p:anim calcmode="lin" valueType="num">
                                      <p:cBhvr additive="base">
                                        <p:cTn dur="500" fill="hold" id="30"/>
                                        <p:tgtEl>
                                          <p:spTgt spid="5"/>
                                        </p:tgtEl>
                                        <p:attrNameLst>
                                          <p:attrName>ppt_y</p:attrName>
                                        </p:attrNameLst>
                                      </p:cBhvr>
                                      <p:tavLst>
                                        <p:tav tm="0">
                                          <p:val>
                                            <p:strVal val="1+#ppt_h/2"/>
                                          </p:val>
                                        </p:tav>
                                        <p:tav tm="100000">
                                          <p:val>
                                            <p:strVal val="#ppt_y"/>
                                          </p:val>
                                        </p:tav>
                                      </p:tavLst>
                                    </p:anim>
                                  </p:childTnLst>
                                </p:cTn>
                              </p:par>
                              <p:par>
                                <p:cTn fill="hold" grpId="0" id="31" nodeType="withEffect" presetClass="entr" presetID="10" presetSubtype="0">
                                  <p:stCondLst>
                                    <p:cond delay="0"/>
                                  </p:stCondLst>
                                  <p:childTnLst>
                                    <p:set>
                                      <p:cBhvr>
                                        <p:cTn dur="1" fill="hold" id="32">
                                          <p:stCondLst>
                                            <p:cond delay="0"/>
                                          </p:stCondLst>
                                        </p:cTn>
                                        <p:tgtEl>
                                          <p:spTgt spid="35"/>
                                        </p:tgtEl>
                                        <p:attrNameLst>
                                          <p:attrName>style.visibility</p:attrName>
                                        </p:attrNameLst>
                                      </p:cBhvr>
                                      <p:to>
                                        <p:strVal val="visible"/>
                                      </p:to>
                                    </p:set>
                                    <p:animEffect filter="fade" transition="in">
                                      <p:cBhvr>
                                        <p:cTn dur="500" id="33"/>
                                        <p:tgtEl>
                                          <p:spTgt spid="35"/>
                                        </p:tgtEl>
                                      </p:cBhvr>
                                    </p:animEffect>
                                  </p:childTnLst>
                                </p:cTn>
                              </p:par>
                            </p:childTnLst>
                          </p:cTn>
                        </p:par>
                        <p:par>
                          <p:cTn fill="hold" id="34" nodeType="afterGroup">
                            <p:stCondLst>
                              <p:cond delay="1000"/>
                            </p:stCondLst>
                            <p:childTnLst>
                              <p:par>
                                <p:cTn fill="hold" id="35" nodeType="afterEffect" presetClass="entr" presetID="2" presetSubtype="9">
                                  <p:stCondLst>
                                    <p:cond delay="0"/>
                                  </p:stCondLst>
                                  <p:childTnLst>
                                    <p:set>
                                      <p:cBhvr>
                                        <p:cTn dur="1" fill="hold" id="36">
                                          <p:stCondLst>
                                            <p:cond delay="0"/>
                                          </p:stCondLst>
                                        </p:cTn>
                                        <p:tgtEl>
                                          <p:spTgt spid="8"/>
                                        </p:tgtEl>
                                        <p:attrNameLst>
                                          <p:attrName>style.visibility</p:attrName>
                                        </p:attrNameLst>
                                      </p:cBhvr>
                                      <p:to>
                                        <p:strVal val="visible"/>
                                      </p:to>
                                    </p:set>
                                    <p:anim calcmode="lin" valueType="num">
                                      <p:cBhvr additive="base">
                                        <p:cTn dur="500" fill="hold" id="37"/>
                                        <p:tgtEl>
                                          <p:spTgt spid="8"/>
                                        </p:tgtEl>
                                        <p:attrNameLst>
                                          <p:attrName>ppt_x</p:attrName>
                                        </p:attrNameLst>
                                      </p:cBhvr>
                                      <p:tavLst>
                                        <p:tav tm="0">
                                          <p:val>
                                            <p:strVal val="0-#ppt_w/2"/>
                                          </p:val>
                                        </p:tav>
                                        <p:tav tm="100000">
                                          <p:val>
                                            <p:strVal val="#ppt_x"/>
                                          </p:val>
                                        </p:tav>
                                      </p:tavLst>
                                    </p:anim>
                                    <p:anim calcmode="lin" valueType="num">
                                      <p:cBhvr additive="base">
                                        <p:cTn dur="500" fill="hold" id="38"/>
                                        <p:tgtEl>
                                          <p:spTgt spid="8"/>
                                        </p:tgtEl>
                                        <p:attrNameLst>
                                          <p:attrName>ppt_y</p:attrName>
                                        </p:attrNameLst>
                                      </p:cBhvr>
                                      <p:tavLst>
                                        <p:tav tm="0">
                                          <p:val>
                                            <p:strVal val="0-#ppt_h/2"/>
                                          </p:val>
                                        </p:tav>
                                        <p:tav tm="100000">
                                          <p:val>
                                            <p:strVal val="#ppt_y"/>
                                          </p:val>
                                        </p:tav>
                                      </p:tavLst>
                                    </p:anim>
                                  </p:childTnLst>
                                </p:cTn>
                              </p:par>
                            </p:childTnLst>
                          </p:cTn>
                        </p:par>
                        <p:par>
                          <p:cTn fill="hold" id="39" nodeType="afterGroup">
                            <p:stCondLst>
                              <p:cond delay="1500"/>
                            </p:stCondLst>
                            <p:childTnLst>
                              <p:par>
                                <p:cTn fill="hold" id="40" nodeType="afterEffect" presetClass="entr" presetID="2" presetSubtype="1">
                                  <p:stCondLst>
                                    <p:cond delay="0"/>
                                  </p:stCondLst>
                                  <p:childTnLst>
                                    <p:set>
                                      <p:cBhvr>
                                        <p:cTn dur="1" fill="hold" id="41">
                                          <p:stCondLst>
                                            <p:cond delay="0"/>
                                          </p:stCondLst>
                                        </p:cTn>
                                        <p:tgtEl>
                                          <p:spTgt spid="6"/>
                                        </p:tgtEl>
                                        <p:attrNameLst>
                                          <p:attrName>style.visibility</p:attrName>
                                        </p:attrNameLst>
                                      </p:cBhvr>
                                      <p:to>
                                        <p:strVal val="visible"/>
                                      </p:to>
                                    </p:set>
                                    <p:anim calcmode="lin" valueType="num">
                                      <p:cBhvr additive="base">
                                        <p:cTn dur="500" fill="hold" id="42"/>
                                        <p:tgtEl>
                                          <p:spTgt spid="6"/>
                                        </p:tgtEl>
                                        <p:attrNameLst>
                                          <p:attrName>ppt_x</p:attrName>
                                        </p:attrNameLst>
                                      </p:cBhvr>
                                      <p:tavLst>
                                        <p:tav tm="0">
                                          <p:val>
                                            <p:strVal val="#ppt_x"/>
                                          </p:val>
                                        </p:tav>
                                        <p:tav tm="100000">
                                          <p:val>
                                            <p:strVal val="#ppt_x"/>
                                          </p:val>
                                        </p:tav>
                                      </p:tavLst>
                                    </p:anim>
                                    <p:anim calcmode="lin" valueType="num">
                                      <p:cBhvr additive="base">
                                        <p:cTn dur="500" fill="hold" id="43"/>
                                        <p:tgtEl>
                                          <p:spTgt spid="6"/>
                                        </p:tgtEl>
                                        <p:attrNameLst>
                                          <p:attrName>ppt_y</p:attrName>
                                        </p:attrNameLst>
                                      </p:cBhvr>
                                      <p:tavLst>
                                        <p:tav tm="0">
                                          <p:val>
                                            <p:strVal val="0-#ppt_h/2"/>
                                          </p:val>
                                        </p:tav>
                                        <p:tav tm="100000">
                                          <p:val>
                                            <p:strVal val="#ppt_y"/>
                                          </p:val>
                                        </p:tav>
                                      </p:tavLst>
                                    </p:anim>
                                  </p:childTnLst>
                                </p:cTn>
                              </p:par>
                            </p:childTnLst>
                          </p:cTn>
                        </p:par>
                        <p:par>
                          <p:cTn fill="hold" id="44" nodeType="afterGroup">
                            <p:stCondLst>
                              <p:cond delay="2000"/>
                            </p:stCondLst>
                            <p:childTnLst>
                              <p:par>
                                <p:cTn fill="hold" id="45" nodeType="afterEffect" presetClass="entr" presetID="2" presetSubtype="3">
                                  <p:stCondLst>
                                    <p:cond delay="0"/>
                                  </p:stCondLst>
                                  <p:childTnLst>
                                    <p:set>
                                      <p:cBhvr>
                                        <p:cTn dur="1" fill="hold" id="46">
                                          <p:stCondLst>
                                            <p:cond delay="0"/>
                                          </p:stCondLst>
                                        </p:cTn>
                                        <p:tgtEl>
                                          <p:spTgt spid="7"/>
                                        </p:tgtEl>
                                        <p:attrNameLst>
                                          <p:attrName>style.visibility</p:attrName>
                                        </p:attrNameLst>
                                      </p:cBhvr>
                                      <p:to>
                                        <p:strVal val="visible"/>
                                      </p:to>
                                    </p:set>
                                    <p:anim calcmode="lin" valueType="num">
                                      <p:cBhvr additive="base">
                                        <p:cTn dur="500" fill="hold" id="47"/>
                                        <p:tgtEl>
                                          <p:spTgt spid="7"/>
                                        </p:tgtEl>
                                        <p:attrNameLst>
                                          <p:attrName>ppt_x</p:attrName>
                                        </p:attrNameLst>
                                      </p:cBhvr>
                                      <p:tavLst>
                                        <p:tav tm="0">
                                          <p:val>
                                            <p:strVal val="1+#ppt_w/2"/>
                                          </p:val>
                                        </p:tav>
                                        <p:tav tm="100000">
                                          <p:val>
                                            <p:strVal val="#ppt_x"/>
                                          </p:val>
                                        </p:tav>
                                      </p:tavLst>
                                    </p:anim>
                                    <p:anim calcmode="lin" valueType="num">
                                      <p:cBhvr additive="base">
                                        <p:cTn dur="500" fill="hold" id="48"/>
                                        <p:tgtEl>
                                          <p:spTgt spid="7"/>
                                        </p:tgtEl>
                                        <p:attrNameLst>
                                          <p:attrName>ppt_y</p:attrName>
                                        </p:attrNameLst>
                                      </p:cBhvr>
                                      <p:tavLst>
                                        <p:tav tm="0">
                                          <p:val>
                                            <p:strVal val="0-#ppt_h/2"/>
                                          </p:val>
                                        </p:tav>
                                        <p:tav tm="100000">
                                          <p:val>
                                            <p:strVal val="#ppt_y"/>
                                          </p:val>
                                        </p:tav>
                                      </p:tavLst>
                                    </p:anim>
                                  </p:childTnLst>
                                </p:cTn>
                              </p:par>
                            </p:childTnLst>
                          </p:cTn>
                        </p:par>
                        <p:par>
                          <p:cTn fill="hold" id="49" nodeType="afterGroup">
                            <p:stCondLst>
                              <p:cond delay="2500"/>
                            </p:stCondLst>
                            <p:childTnLst>
                              <p:par>
                                <p:cTn fill="hold" id="50" nodeType="afterEffect" presetClass="entr" presetID="16" presetSubtype="21">
                                  <p:stCondLst>
                                    <p:cond delay="0"/>
                                  </p:stCondLst>
                                  <p:childTnLst>
                                    <p:set>
                                      <p:cBhvr>
                                        <p:cTn dur="1" fill="hold" id="51">
                                          <p:stCondLst>
                                            <p:cond delay="0"/>
                                          </p:stCondLst>
                                        </p:cTn>
                                        <p:tgtEl>
                                          <p:spTgt spid="15"/>
                                        </p:tgtEl>
                                        <p:attrNameLst>
                                          <p:attrName>style.visibility</p:attrName>
                                        </p:attrNameLst>
                                      </p:cBhvr>
                                      <p:to>
                                        <p:strVal val="visible"/>
                                      </p:to>
                                    </p:set>
                                    <p:animEffect filter="barn(inVertical)" transition="in">
                                      <p:cBhvr>
                                        <p:cTn dur="500" id="52"/>
                                        <p:tgtEl>
                                          <p:spTgt spid="15"/>
                                        </p:tgtEl>
                                      </p:cBhvr>
                                    </p:animEffect>
                                  </p:childTnLst>
                                </p:cTn>
                              </p:par>
                            </p:childTnLst>
                          </p:cTn>
                        </p:par>
                        <p:par>
                          <p:cTn fill="hold" id="53" nodeType="afterGroup">
                            <p:stCondLst>
                              <p:cond delay="3000"/>
                            </p:stCondLst>
                            <p:childTnLst>
                              <p:par>
                                <p:cTn fill="hold" id="54" nodeType="afterEffect" presetClass="entr" presetID="16" presetSubtype="21">
                                  <p:stCondLst>
                                    <p:cond delay="0"/>
                                  </p:stCondLst>
                                  <p:childTnLst>
                                    <p:set>
                                      <p:cBhvr>
                                        <p:cTn dur="1" fill="hold" id="55">
                                          <p:stCondLst>
                                            <p:cond delay="0"/>
                                          </p:stCondLst>
                                        </p:cTn>
                                        <p:tgtEl>
                                          <p:spTgt spid="13"/>
                                        </p:tgtEl>
                                        <p:attrNameLst>
                                          <p:attrName>style.visibility</p:attrName>
                                        </p:attrNameLst>
                                      </p:cBhvr>
                                      <p:to>
                                        <p:strVal val="visible"/>
                                      </p:to>
                                    </p:set>
                                    <p:animEffect filter="barn(inVertical)" transition="in">
                                      <p:cBhvr>
                                        <p:cTn dur="500" id="56"/>
                                        <p:tgtEl>
                                          <p:spTgt spid="13"/>
                                        </p:tgtEl>
                                      </p:cBhvr>
                                    </p:animEffect>
                                  </p:childTnLst>
                                </p:cTn>
                              </p:par>
                            </p:childTnLst>
                          </p:cTn>
                        </p:par>
                        <p:par>
                          <p:cTn fill="hold" id="57" nodeType="afterGroup">
                            <p:stCondLst>
                              <p:cond delay="3500"/>
                            </p:stCondLst>
                            <p:childTnLst>
                              <p:par>
                                <p:cTn fill="hold" id="58" nodeType="afterEffect" presetClass="entr" presetID="16" presetSubtype="21">
                                  <p:stCondLst>
                                    <p:cond delay="0"/>
                                  </p:stCondLst>
                                  <p:childTnLst>
                                    <p:set>
                                      <p:cBhvr>
                                        <p:cTn dur="1" fill="hold" id="59">
                                          <p:stCondLst>
                                            <p:cond delay="0"/>
                                          </p:stCondLst>
                                        </p:cTn>
                                        <p:tgtEl>
                                          <p:spTgt spid="11"/>
                                        </p:tgtEl>
                                        <p:attrNameLst>
                                          <p:attrName>style.visibility</p:attrName>
                                        </p:attrNameLst>
                                      </p:cBhvr>
                                      <p:to>
                                        <p:strVal val="visible"/>
                                      </p:to>
                                    </p:set>
                                    <p:animEffect filter="barn(inVertical)" transition="in">
                                      <p:cBhvr>
                                        <p:cTn dur="500" id="60"/>
                                        <p:tgtEl>
                                          <p:spTgt spid="11"/>
                                        </p:tgtEl>
                                      </p:cBhvr>
                                    </p:animEffect>
                                  </p:childTnLst>
                                </p:cTn>
                              </p:par>
                            </p:childTnLst>
                          </p:cTn>
                        </p:par>
                        <p:par>
                          <p:cTn fill="hold" id="61" nodeType="afterGroup">
                            <p:stCondLst>
                              <p:cond delay="4000"/>
                            </p:stCondLst>
                            <p:childTnLst>
                              <p:par>
                                <p:cTn fill="hold" id="62" nodeType="afterEffect" presetClass="entr" presetID="16" presetSubtype="21">
                                  <p:stCondLst>
                                    <p:cond delay="0"/>
                                  </p:stCondLst>
                                  <p:childTnLst>
                                    <p:set>
                                      <p:cBhvr>
                                        <p:cTn dur="1" fill="hold" id="63">
                                          <p:stCondLst>
                                            <p:cond delay="0"/>
                                          </p:stCondLst>
                                        </p:cTn>
                                        <p:tgtEl>
                                          <p:spTgt spid="9"/>
                                        </p:tgtEl>
                                        <p:attrNameLst>
                                          <p:attrName>style.visibility</p:attrName>
                                        </p:attrNameLst>
                                      </p:cBhvr>
                                      <p:to>
                                        <p:strVal val="visible"/>
                                      </p:to>
                                    </p:set>
                                    <p:animEffect filter="barn(inVertical)" transition="in">
                                      <p:cBhvr>
                                        <p:cTn dur="500" id="64"/>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P grpId="0" spid="29"/>
      <p:bldP grpId="0" spid="30"/>
      <p:bldP grpId="0" spid="31"/>
      <p:bldP grpId="0" spid="32"/>
      <p:bldP grpId="0" spid="33"/>
      <p:bldP grpId="0" spid="34"/>
      <p:bldP grpId="0" spid="35"/>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p:cNvSpPr/>
          <p:nvPr/>
        </p:nvSpPr>
        <p:spPr>
          <a:xfrm>
            <a:off x="902454" y="1407875"/>
            <a:ext cx="1987980" cy="1078271"/>
          </a:xfrm>
          <a:prstGeom prst="rect">
            <a:avLst/>
          </a:prstGeom>
        </p:spPr>
        <p:txBody>
          <a:bodyPr anchor="ctr" bIns="46796" lIns="46796" rIns="46796" tIns="46796"/>
          <a:lstStyle/>
          <a:p>
            <a:pPr algn="just">
              <a:lnSpc>
                <a:spcPct val="120000"/>
              </a:lnSpc>
              <a:spcBef>
                <a:spcPts val="600"/>
              </a:spcBef>
              <a:spcAft>
                <a:spcPts val="600"/>
              </a:spcAft>
              <a:defRPr/>
            </a:pPr>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单击此处添加段落文本，单击此处添加段落文本，单击此处添加段落文本，单击此处添加段落文本。</a:t>
            </a:r>
          </a:p>
        </p:txBody>
      </p:sp>
      <p:sp>
        <p:nvSpPr>
          <p:cNvPr id="7" name="矩形 6"/>
          <p:cNvSpPr/>
          <p:nvPr/>
        </p:nvSpPr>
        <p:spPr>
          <a:xfrm>
            <a:off x="2414162" y="3424722"/>
            <a:ext cx="1987980" cy="1146663"/>
          </a:xfrm>
          <a:prstGeom prst="rect">
            <a:avLst/>
          </a:prstGeom>
        </p:spPr>
        <p:txBody>
          <a:bodyPr anchor="ctr" bIns="46796" lIns="46796" rIns="46796" tIns="46796"/>
          <a:lstStyle/>
          <a:p>
            <a:pPr algn="just">
              <a:lnSpc>
                <a:spcPct val="120000"/>
              </a:lnSpc>
              <a:spcBef>
                <a:spcPts val="600"/>
              </a:spcBef>
              <a:spcAft>
                <a:spcPts val="600"/>
              </a:spcAft>
              <a:defRPr/>
            </a:pPr>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单击此处添加段落文本，单击此处添加段落文本，单击此处添加段落文本，单击此处添加段落文本。</a:t>
            </a:r>
          </a:p>
        </p:txBody>
      </p:sp>
      <p:sp>
        <p:nvSpPr>
          <p:cNvPr id="8" name="矩形 7"/>
          <p:cNvSpPr/>
          <p:nvPr/>
        </p:nvSpPr>
        <p:spPr>
          <a:xfrm>
            <a:off x="4429774" y="1407875"/>
            <a:ext cx="1987980" cy="1078271"/>
          </a:xfrm>
          <a:prstGeom prst="rect">
            <a:avLst/>
          </a:prstGeom>
        </p:spPr>
        <p:txBody>
          <a:bodyPr anchor="ctr" bIns="46796" lIns="46796" rIns="46796" tIns="46796"/>
          <a:lstStyle/>
          <a:p>
            <a:pPr algn="just">
              <a:lnSpc>
                <a:spcPct val="120000"/>
              </a:lnSpc>
              <a:spcBef>
                <a:spcPts val="600"/>
              </a:spcBef>
              <a:spcAft>
                <a:spcPts val="600"/>
              </a:spcAft>
              <a:defRPr/>
            </a:pPr>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单击此处添加段落文本，单击此处添加段落文本，单击此处添加段落文本，单击此处添加段落文本。</a:t>
            </a:r>
          </a:p>
        </p:txBody>
      </p:sp>
      <p:sp>
        <p:nvSpPr>
          <p:cNvPr id="10" name="矩形 9"/>
          <p:cNvSpPr/>
          <p:nvPr/>
        </p:nvSpPr>
        <p:spPr>
          <a:xfrm>
            <a:off x="6201795" y="3424722"/>
            <a:ext cx="1987980" cy="1146663"/>
          </a:xfrm>
          <a:prstGeom prst="rect">
            <a:avLst/>
          </a:prstGeom>
        </p:spPr>
        <p:txBody>
          <a:bodyPr anchor="ctr" bIns="46796" lIns="46796" rIns="46796" tIns="46796"/>
          <a:lstStyle/>
          <a:p>
            <a:pPr algn="just">
              <a:lnSpc>
                <a:spcPct val="120000"/>
              </a:lnSpc>
              <a:spcBef>
                <a:spcPts val="600"/>
              </a:spcBef>
              <a:spcAft>
                <a:spcPts val="600"/>
              </a:spcAft>
              <a:defRPr/>
            </a:pPr>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单击此处添加段落文本，单击此处添加段落文本，单击此处添加段落文本，单击此处添加段落文本。</a:t>
            </a:r>
          </a:p>
        </p:txBody>
      </p:sp>
      <p:grpSp>
        <p:nvGrpSpPr>
          <p:cNvPr id="2" name="组合 29"/>
          <p:cNvGrpSpPr/>
          <p:nvPr/>
        </p:nvGrpSpPr>
        <p:grpSpPr>
          <a:xfrm>
            <a:off x="6489739" y="2733687"/>
            <a:ext cx="1610794" cy="413366"/>
            <a:chOff x="6351617" y="2567188"/>
            <a:chExt cx="1611283" cy="413238"/>
          </a:xfrm>
        </p:grpSpPr>
        <p:sp>
          <p:nvSpPr>
            <p:cNvPr id="9" name="圆角矩形标注 8"/>
            <p:cNvSpPr/>
            <p:nvPr/>
          </p:nvSpPr>
          <p:spPr>
            <a:xfrm>
              <a:off x="6351617" y="2567188"/>
              <a:ext cx="1611283" cy="413238"/>
            </a:xfrm>
            <a:prstGeom prst="wedgeRoundRectCallout">
              <a:avLst>
                <a:gd fmla="val -20833" name="adj1"/>
                <a:gd fmla="val 101383" name="adj2"/>
                <a:gd fmla="val 16667" name="adj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altLang="en-US" lang="zh-CN" sz="1400">
                  <a:solidFill>
                    <a:srgbClr val="FFFFFF"/>
                  </a:solidFill>
                  <a:latin typeface="+mn-ea"/>
                </a:rPr>
                <a:t>人事上的帮助</a:t>
              </a:r>
            </a:p>
          </p:txBody>
        </p:sp>
        <p:sp>
          <p:nvSpPr>
            <p:cNvPr id="17" name="Freeform 6"/>
            <p:cNvSpPr>
              <a:spLocks noEditPoints="1"/>
            </p:cNvSpPr>
            <p:nvPr/>
          </p:nvSpPr>
          <p:spPr bwMode="auto">
            <a:xfrm>
              <a:off x="6489204" y="2657502"/>
              <a:ext cx="225922" cy="232610"/>
            </a:xfrm>
            <a:custGeom>
              <a:gdLst>
                <a:gd fmla="*/ 93 w 186" name="T0"/>
                <a:gd fmla="*/ 191 h 191" name="T1"/>
                <a:gd fmla="*/ 0 w 186" name="T2"/>
                <a:gd fmla="*/ 161 h 191" name="T3"/>
                <a:gd fmla="*/ 63 w 186" name="T4"/>
                <a:gd fmla="*/ 132 h 191" name="T5"/>
                <a:gd fmla="*/ 64 w 186" name="T6"/>
                <a:gd fmla="*/ 143 h 191" name="T7"/>
                <a:gd fmla="*/ 25 w 186" name="T8"/>
                <a:gd fmla="*/ 161 h 191" name="T9"/>
                <a:gd fmla="*/ 93 w 186" name="T10"/>
                <a:gd fmla="*/ 180 h 191" name="T11"/>
                <a:gd fmla="*/ 161 w 186" name="T12"/>
                <a:gd fmla="*/ 161 h 191" name="T13"/>
                <a:gd fmla="*/ 121 w 186" name="T14"/>
                <a:gd fmla="*/ 143 h 191" name="T15"/>
                <a:gd fmla="*/ 122 w 186" name="T16"/>
                <a:gd fmla="*/ 132 h 191" name="T17"/>
                <a:gd fmla="*/ 186 w 186" name="T18"/>
                <a:gd fmla="*/ 161 h 191" name="T19"/>
                <a:gd fmla="*/ 93 w 186" name="T20"/>
                <a:gd fmla="*/ 191 h 191" name="T21"/>
                <a:gd fmla="*/ 105 w 186" name="T22"/>
                <a:gd fmla="*/ 168 h 191" name="T23"/>
                <a:gd fmla="*/ 93 w 186" name="T24"/>
                <a:gd fmla="*/ 168 h 191" name="T25"/>
                <a:gd fmla="*/ 93 w 186" name="T26"/>
                <a:gd fmla="*/ 168 h 191" name="T27"/>
                <a:gd fmla="*/ 81 w 186" name="T28"/>
                <a:gd fmla="*/ 168 h 191" name="T29"/>
                <a:gd fmla="*/ 76 w 186" name="T30"/>
                <a:gd fmla="*/ 108 h 191" name="T31"/>
                <a:gd fmla="*/ 57 w 186" name="T32"/>
                <a:gd fmla="*/ 108 h 191" name="T33"/>
                <a:gd fmla="*/ 57 w 186" name="T34"/>
                <a:gd fmla="*/ 60 h 191" name="T35"/>
                <a:gd fmla="*/ 93 w 186" name="T36"/>
                <a:gd fmla="*/ 49 h 191" name="T37"/>
                <a:gd fmla="*/ 129 w 186" name="T38"/>
                <a:gd fmla="*/ 60 h 191" name="T39"/>
                <a:gd fmla="*/ 129 w 186" name="T40"/>
                <a:gd fmla="*/ 108 h 191" name="T41"/>
                <a:gd fmla="*/ 110 w 186" name="T42"/>
                <a:gd fmla="*/ 108 h 191" name="T43"/>
                <a:gd fmla="*/ 105 w 186" name="T44"/>
                <a:gd fmla="*/ 168 h 191" name="T45"/>
                <a:gd fmla="*/ 92 w 186" name="T46"/>
                <a:gd fmla="*/ 40 h 191" name="T47"/>
                <a:gd fmla="*/ 72 w 186" name="T48"/>
                <a:gd fmla="*/ 20 h 191" name="T49"/>
                <a:gd fmla="*/ 92 w 186" name="T50"/>
                <a:gd fmla="*/ 0 h 191" name="T51"/>
                <a:gd fmla="*/ 112 w 186" name="T52"/>
                <a:gd fmla="*/ 20 h 191" name="T53"/>
                <a:gd fmla="*/ 92 w 186" name="T54"/>
                <a:gd fmla="*/ 40 h 191"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91" w="186">
                  <a:moveTo>
                    <a:pt x="93" y="191"/>
                  </a:moveTo>
                  <a:cubicBezTo>
                    <a:pt x="42" y="191"/>
                    <a:pt x="0" y="177"/>
                    <a:pt x="0" y="161"/>
                  </a:cubicBezTo>
                  <a:cubicBezTo>
                    <a:pt x="0" y="148"/>
                    <a:pt x="27" y="136"/>
                    <a:pt x="63" y="132"/>
                  </a:cubicBezTo>
                  <a:cubicBezTo>
                    <a:pt x="64" y="143"/>
                    <a:pt x="64" y="143"/>
                    <a:pt x="64" y="143"/>
                  </a:cubicBezTo>
                  <a:cubicBezTo>
                    <a:pt x="42" y="147"/>
                    <a:pt x="25" y="153"/>
                    <a:pt x="25" y="161"/>
                  </a:cubicBezTo>
                  <a:cubicBezTo>
                    <a:pt x="25" y="172"/>
                    <a:pt x="60" y="180"/>
                    <a:pt x="93" y="180"/>
                  </a:cubicBezTo>
                  <a:cubicBezTo>
                    <a:pt x="126" y="180"/>
                    <a:pt x="161" y="172"/>
                    <a:pt x="161" y="161"/>
                  </a:cubicBezTo>
                  <a:cubicBezTo>
                    <a:pt x="161" y="153"/>
                    <a:pt x="143" y="147"/>
                    <a:pt x="121" y="143"/>
                  </a:cubicBezTo>
                  <a:cubicBezTo>
                    <a:pt x="122" y="132"/>
                    <a:pt x="122" y="132"/>
                    <a:pt x="122" y="132"/>
                  </a:cubicBezTo>
                  <a:cubicBezTo>
                    <a:pt x="159" y="136"/>
                    <a:pt x="186" y="148"/>
                    <a:pt x="186" y="161"/>
                  </a:cubicBezTo>
                  <a:cubicBezTo>
                    <a:pt x="186" y="177"/>
                    <a:pt x="144" y="191"/>
                    <a:pt x="93" y="191"/>
                  </a:cubicBezTo>
                  <a:close/>
                  <a:moveTo>
                    <a:pt x="105" y="168"/>
                  </a:moveTo>
                  <a:cubicBezTo>
                    <a:pt x="93" y="168"/>
                    <a:pt x="93" y="168"/>
                    <a:pt x="93" y="168"/>
                  </a:cubicBezTo>
                  <a:cubicBezTo>
                    <a:pt x="93" y="168"/>
                    <a:pt x="93" y="168"/>
                    <a:pt x="93" y="168"/>
                  </a:cubicBezTo>
                  <a:cubicBezTo>
                    <a:pt x="81" y="168"/>
                    <a:pt x="81" y="168"/>
                    <a:pt x="81" y="168"/>
                  </a:cubicBezTo>
                  <a:cubicBezTo>
                    <a:pt x="76" y="108"/>
                    <a:pt x="76" y="108"/>
                    <a:pt x="76" y="108"/>
                  </a:cubicBezTo>
                  <a:cubicBezTo>
                    <a:pt x="57" y="108"/>
                    <a:pt x="57" y="108"/>
                    <a:pt x="57" y="108"/>
                  </a:cubicBezTo>
                  <a:cubicBezTo>
                    <a:pt x="57" y="108"/>
                    <a:pt x="57" y="74"/>
                    <a:pt x="57" y="60"/>
                  </a:cubicBezTo>
                  <a:cubicBezTo>
                    <a:pt x="57" y="47"/>
                    <a:pt x="90" y="49"/>
                    <a:pt x="93" y="49"/>
                  </a:cubicBezTo>
                  <a:cubicBezTo>
                    <a:pt x="96" y="49"/>
                    <a:pt x="129" y="47"/>
                    <a:pt x="129" y="60"/>
                  </a:cubicBezTo>
                  <a:cubicBezTo>
                    <a:pt x="129" y="74"/>
                    <a:pt x="129" y="108"/>
                    <a:pt x="129" y="108"/>
                  </a:cubicBezTo>
                  <a:cubicBezTo>
                    <a:pt x="110" y="108"/>
                    <a:pt x="110" y="108"/>
                    <a:pt x="110" y="108"/>
                  </a:cubicBezTo>
                  <a:lnTo>
                    <a:pt x="105" y="168"/>
                  </a:lnTo>
                  <a:close/>
                  <a:moveTo>
                    <a:pt x="92" y="40"/>
                  </a:moveTo>
                  <a:cubicBezTo>
                    <a:pt x="81" y="40"/>
                    <a:pt x="72" y="31"/>
                    <a:pt x="72" y="20"/>
                  </a:cubicBezTo>
                  <a:cubicBezTo>
                    <a:pt x="72" y="9"/>
                    <a:pt x="81" y="0"/>
                    <a:pt x="92" y="0"/>
                  </a:cubicBezTo>
                  <a:cubicBezTo>
                    <a:pt x="103" y="0"/>
                    <a:pt x="112" y="9"/>
                    <a:pt x="112" y="20"/>
                  </a:cubicBezTo>
                  <a:cubicBezTo>
                    <a:pt x="112" y="31"/>
                    <a:pt x="103" y="40"/>
                    <a:pt x="92" y="40"/>
                  </a:cubicBezTo>
                  <a:close/>
                </a:path>
              </a:pathLst>
            </a:custGeom>
            <a:solidFill>
              <a:schemeClr val="bg1"/>
            </a:solidFill>
            <a:ln>
              <a:noFill/>
            </a:ln>
          </p:spPr>
          <p:txBody>
            <a:bodyPr anchor="t" anchorCtr="0" bIns="45720" compatLnSpc="1" lIns="91440" numCol="1" rIns="91440" tIns="45720" vert="horz" wrap="square"/>
            <a:lstStyle/>
            <a:p>
              <a:endParaRPr altLang="en-US" lang="zh-CN"/>
            </a:p>
          </p:txBody>
        </p:sp>
      </p:grpSp>
      <p:grpSp>
        <p:nvGrpSpPr>
          <p:cNvPr id="11" name="组合 26"/>
          <p:cNvGrpSpPr/>
          <p:nvPr/>
        </p:nvGrpSpPr>
        <p:grpSpPr>
          <a:xfrm>
            <a:off x="1135666" y="2521533"/>
            <a:ext cx="1610794" cy="625523"/>
            <a:chOff x="1325116" y="2355096"/>
            <a:chExt cx="1611283" cy="625330"/>
          </a:xfrm>
        </p:grpSpPr>
        <p:sp>
          <p:nvSpPr>
            <p:cNvPr id="4" name="任意多边形 3"/>
            <p:cNvSpPr/>
            <p:nvPr/>
          </p:nvSpPr>
          <p:spPr>
            <a:xfrm>
              <a:off x="1325116" y="2355096"/>
              <a:ext cx="1611283" cy="625330"/>
            </a:xfrm>
            <a:custGeom>
              <a:gdLst>
                <a:gd fmla="*/ 425985 w 1460502" name="connsiteX0"/>
                <a:gd fmla="*/ 0 h 725082" name="connsiteY0"/>
                <a:gd fmla="*/ 608543 w 1460502" name="connsiteX1"/>
                <a:gd fmla="*/ 246110 h 725082" name="connsiteY1"/>
                <a:gd fmla="*/ 1380672 w 1460502" name="connsiteX2"/>
                <a:gd fmla="*/ 246110 h 725082" name="connsiteY2"/>
                <a:gd fmla="*/ 1460502 w 1460502" name="connsiteX3"/>
                <a:gd fmla="*/ 325940 h 725082" name="connsiteY3"/>
                <a:gd fmla="*/ 1460502 w 1460502" name="connsiteX4"/>
                <a:gd fmla="*/ 445682 h 725082" name="connsiteY4"/>
                <a:gd fmla="*/ 1460502 w 1460502" name="connsiteX5"/>
                <a:gd fmla="*/ 645252 h 725082" name="connsiteY5"/>
                <a:gd fmla="*/ 1380672 w 1460502" name="connsiteX6"/>
                <a:gd fmla="*/ 725082 h 725082" name="connsiteY6"/>
                <a:gd fmla="*/ 608543 w 1460502" name="connsiteX7"/>
                <a:gd fmla="*/ 725082 h 725082" name="connsiteY7"/>
                <a:gd fmla="*/ 243417 w 1460502" name="connsiteX8"/>
                <a:gd fmla="*/ 725082 h 725082" name="connsiteY8"/>
                <a:gd fmla="*/ 79830 w 1460502" name="connsiteX9"/>
                <a:gd fmla="*/ 725082 h 725082" name="connsiteY9"/>
                <a:gd fmla="*/ 0 w 1460502" name="connsiteX10"/>
                <a:gd fmla="*/ 645252 h 725082" name="connsiteY10"/>
                <a:gd fmla="*/ 0 w 1460502" name="connsiteX11"/>
                <a:gd fmla="*/ 445682 h 725082" name="connsiteY11"/>
                <a:gd fmla="*/ 0 w 1460502" name="connsiteX12"/>
                <a:gd fmla="*/ 325940 h 725082" name="connsiteY12"/>
                <a:gd fmla="*/ 79830 w 1460502" name="connsiteX13"/>
                <a:gd fmla="*/ 246110 h 725082" name="connsiteY13"/>
                <a:gd fmla="*/ 243417 w 1460502" name="connsiteX14"/>
                <a:gd fmla="*/ 246110 h 725082" name="connsiteY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b="b" l="l" r="r" t="t"/>
              <a:pathLst>
                <a:path h="725082" w="1460502">
                  <a:moveTo>
                    <a:pt x="425985" y="0"/>
                  </a:moveTo>
                  <a:lnTo>
                    <a:pt x="608543" y="246110"/>
                  </a:lnTo>
                  <a:lnTo>
                    <a:pt x="1380672" y="246110"/>
                  </a:lnTo>
                  <a:cubicBezTo>
                    <a:pt x="1424761" y="246110"/>
                    <a:pt x="1460502" y="281851"/>
                    <a:pt x="1460502" y="325940"/>
                  </a:cubicBezTo>
                  <a:lnTo>
                    <a:pt x="1460502" y="445682"/>
                  </a:lnTo>
                  <a:lnTo>
                    <a:pt x="1460502" y="645252"/>
                  </a:lnTo>
                  <a:cubicBezTo>
                    <a:pt x="1460502" y="689341"/>
                    <a:pt x="1424761" y="725082"/>
                    <a:pt x="1380672" y="725082"/>
                  </a:cubicBezTo>
                  <a:lnTo>
                    <a:pt x="608543" y="725082"/>
                  </a:lnTo>
                  <a:lnTo>
                    <a:pt x="243417" y="725082"/>
                  </a:lnTo>
                  <a:lnTo>
                    <a:pt x="79830" y="725082"/>
                  </a:lnTo>
                  <a:cubicBezTo>
                    <a:pt x="35741" y="725082"/>
                    <a:pt x="0" y="689341"/>
                    <a:pt x="0" y="645252"/>
                  </a:cubicBezTo>
                  <a:lnTo>
                    <a:pt x="0" y="445682"/>
                  </a:lnTo>
                  <a:lnTo>
                    <a:pt x="0" y="325940"/>
                  </a:lnTo>
                  <a:cubicBezTo>
                    <a:pt x="0" y="281851"/>
                    <a:pt x="35741" y="246110"/>
                    <a:pt x="79830" y="246110"/>
                  </a:cubicBezTo>
                  <a:lnTo>
                    <a:pt x="243417" y="24611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tIns="288000"/>
            <a:lstStyle/>
            <a:p>
              <a:pPr algn="r">
                <a:defRPr/>
              </a:pPr>
              <a:r>
                <a:rPr altLang="en-US" lang="zh-CN" sz="1400">
                  <a:solidFill>
                    <a:srgbClr val="FFFFFF"/>
                  </a:solidFill>
                  <a:latin typeface="+mn-ea"/>
                </a:rPr>
                <a:t>战略上的指导</a:t>
              </a:r>
            </a:p>
          </p:txBody>
        </p:sp>
        <p:sp>
          <p:nvSpPr>
            <p:cNvPr id="20" name="Freeform 11"/>
            <p:cNvSpPr>
              <a:spLocks noEditPoints="1"/>
            </p:cNvSpPr>
            <p:nvPr/>
          </p:nvSpPr>
          <p:spPr bwMode="auto">
            <a:xfrm>
              <a:off x="1417937" y="2657502"/>
              <a:ext cx="223318" cy="229976"/>
            </a:xfrm>
            <a:custGeom>
              <a:gdLst>
                <a:gd fmla="*/ 93 w 185" name="T0"/>
                <a:gd fmla="*/ 190 h 190" name="T1"/>
                <a:gd fmla="*/ 0 w 185" name="T2"/>
                <a:gd fmla="*/ 160 h 190" name="T3"/>
                <a:gd fmla="*/ 63 w 185" name="T4"/>
                <a:gd fmla="*/ 132 h 190" name="T5"/>
                <a:gd fmla="*/ 64 w 185" name="T6"/>
                <a:gd fmla="*/ 143 h 190" name="T7"/>
                <a:gd fmla="*/ 25 w 185" name="T8"/>
                <a:gd fmla="*/ 160 h 190" name="T9"/>
                <a:gd fmla="*/ 93 w 185" name="T10"/>
                <a:gd fmla="*/ 180 h 190" name="T11"/>
                <a:gd fmla="*/ 160 w 185" name="T12"/>
                <a:gd fmla="*/ 160 h 190" name="T13"/>
                <a:gd fmla="*/ 121 w 185" name="T14"/>
                <a:gd fmla="*/ 143 h 190" name="T15"/>
                <a:gd fmla="*/ 122 w 185" name="T16"/>
                <a:gd fmla="*/ 132 h 190" name="T17"/>
                <a:gd fmla="*/ 185 w 185" name="T18"/>
                <a:gd fmla="*/ 160 h 190" name="T19"/>
                <a:gd fmla="*/ 93 w 185" name="T20"/>
                <a:gd fmla="*/ 190 h 190" name="T21"/>
                <a:gd fmla="*/ 88 w 185" name="T22"/>
                <a:gd fmla="*/ 168 h 190" name="T23"/>
                <a:gd fmla="*/ 88 w 185" name="T24"/>
                <a:gd fmla="*/ 116 h 190" name="T25"/>
                <a:gd fmla="*/ 100 w 185" name="T26"/>
                <a:gd fmla="*/ 116 h 190" name="T27"/>
                <a:gd fmla="*/ 100 w 185" name="T28"/>
                <a:gd fmla="*/ 168 h 190" name="T29"/>
                <a:gd fmla="*/ 88 w 185" name="T30"/>
                <a:gd fmla="*/ 168 h 190" name="T31"/>
                <a:gd fmla="*/ 48 w 185" name="T32"/>
                <a:gd fmla="*/ 72 h 190" name="T33"/>
                <a:gd fmla="*/ 129 w 185" name="T34"/>
                <a:gd fmla="*/ 72 h 190" name="T35"/>
                <a:gd fmla="*/ 160 w 185" name="T36"/>
                <a:gd fmla="*/ 92 h 190" name="T37"/>
                <a:gd fmla="*/ 128 w 185" name="T38"/>
                <a:gd fmla="*/ 112 h 190" name="T39"/>
                <a:gd fmla="*/ 48 w 185" name="T40"/>
                <a:gd fmla="*/ 112 h 190" name="T41"/>
                <a:gd fmla="*/ 48 w 185" name="T42"/>
                <a:gd fmla="*/ 72 h 190" name="T43"/>
                <a:gd fmla="*/ 7 w 185" name="T44"/>
                <a:gd fmla="*/ 44 h 190" name="T45"/>
                <a:gd fmla="*/ 39 w 185" name="T46"/>
                <a:gd fmla="*/ 24 h 190" name="T47"/>
                <a:gd fmla="*/ 160 w 185" name="T48"/>
                <a:gd fmla="*/ 24 h 190" name="T49"/>
                <a:gd fmla="*/ 160 w 185" name="T50"/>
                <a:gd fmla="*/ 64 h 190" name="T51"/>
                <a:gd fmla="*/ 39 w 185" name="T52"/>
                <a:gd fmla="*/ 64 h 190" name="T53"/>
                <a:gd fmla="*/ 7 w 185" name="T54"/>
                <a:gd fmla="*/ 44 h 190" name="T55"/>
                <a:gd fmla="*/ 88 w 185" name="T56"/>
                <a:gd fmla="*/ 0 h 190" name="T57"/>
                <a:gd fmla="*/ 100 w 185" name="T58"/>
                <a:gd fmla="*/ 0 h 190" name="T59"/>
                <a:gd fmla="*/ 100 w 185" name="T60"/>
                <a:gd fmla="*/ 19 h 190" name="T61"/>
                <a:gd fmla="*/ 88 w 185" name="T62"/>
                <a:gd fmla="*/ 19 h 190" name="T63"/>
                <a:gd fmla="*/ 88 w 185" name="T64"/>
                <a:gd fmla="*/ 0 h 190"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190" w="185">
                  <a:moveTo>
                    <a:pt x="93" y="190"/>
                  </a:moveTo>
                  <a:cubicBezTo>
                    <a:pt x="41" y="190"/>
                    <a:pt x="0" y="177"/>
                    <a:pt x="0" y="160"/>
                  </a:cubicBezTo>
                  <a:cubicBezTo>
                    <a:pt x="0" y="147"/>
                    <a:pt x="26" y="136"/>
                    <a:pt x="63" y="132"/>
                  </a:cubicBezTo>
                  <a:cubicBezTo>
                    <a:pt x="64" y="143"/>
                    <a:pt x="64" y="143"/>
                    <a:pt x="64" y="143"/>
                  </a:cubicBezTo>
                  <a:cubicBezTo>
                    <a:pt x="42" y="146"/>
                    <a:pt x="25" y="153"/>
                    <a:pt x="25" y="160"/>
                  </a:cubicBezTo>
                  <a:cubicBezTo>
                    <a:pt x="25" y="171"/>
                    <a:pt x="59" y="180"/>
                    <a:pt x="93" y="180"/>
                  </a:cubicBezTo>
                  <a:cubicBezTo>
                    <a:pt x="126" y="180"/>
                    <a:pt x="160" y="171"/>
                    <a:pt x="160" y="160"/>
                  </a:cubicBezTo>
                  <a:cubicBezTo>
                    <a:pt x="160" y="153"/>
                    <a:pt x="143" y="146"/>
                    <a:pt x="121" y="143"/>
                  </a:cubicBezTo>
                  <a:cubicBezTo>
                    <a:pt x="122" y="132"/>
                    <a:pt x="122" y="132"/>
                    <a:pt x="122" y="132"/>
                  </a:cubicBezTo>
                  <a:cubicBezTo>
                    <a:pt x="159" y="136"/>
                    <a:pt x="185" y="147"/>
                    <a:pt x="185" y="160"/>
                  </a:cubicBezTo>
                  <a:cubicBezTo>
                    <a:pt x="185" y="177"/>
                    <a:pt x="144" y="190"/>
                    <a:pt x="93" y="190"/>
                  </a:cubicBezTo>
                  <a:close/>
                  <a:moveTo>
                    <a:pt x="88" y="168"/>
                  </a:moveTo>
                  <a:cubicBezTo>
                    <a:pt x="88" y="116"/>
                    <a:pt x="88" y="116"/>
                    <a:pt x="88" y="116"/>
                  </a:cubicBezTo>
                  <a:cubicBezTo>
                    <a:pt x="100" y="116"/>
                    <a:pt x="100" y="116"/>
                    <a:pt x="100" y="116"/>
                  </a:cubicBezTo>
                  <a:cubicBezTo>
                    <a:pt x="100" y="168"/>
                    <a:pt x="100" y="168"/>
                    <a:pt x="100" y="168"/>
                  </a:cubicBezTo>
                  <a:lnTo>
                    <a:pt x="88" y="168"/>
                  </a:lnTo>
                  <a:close/>
                  <a:moveTo>
                    <a:pt x="48" y="72"/>
                  </a:moveTo>
                  <a:cubicBezTo>
                    <a:pt x="129" y="72"/>
                    <a:pt x="129" y="72"/>
                    <a:pt x="129" y="72"/>
                  </a:cubicBezTo>
                  <a:cubicBezTo>
                    <a:pt x="160" y="92"/>
                    <a:pt x="160" y="92"/>
                    <a:pt x="160" y="92"/>
                  </a:cubicBezTo>
                  <a:cubicBezTo>
                    <a:pt x="128" y="112"/>
                    <a:pt x="128" y="112"/>
                    <a:pt x="128" y="112"/>
                  </a:cubicBezTo>
                  <a:cubicBezTo>
                    <a:pt x="48" y="112"/>
                    <a:pt x="48" y="112"/>
                    <a:pt x="48" y="112"/>
                  </a:cubicBezTo>
                  <a:lnTo>
                    <a:pt x="48" y="72"/>
                  </a:lnTo>
                  <a:close/>
                  <a:moveTo>
                    <a:pt x="7" y="44"/>
                  </a:moveTo>
                  <a:cubicBezTo>
                    <a:pt x="39" y="24"/>
                    <a:pt x="39" y="24"/>
                    <a:pt x="39" y="24"/>
                  </a:cubicBezTo>
                  <a:cubicBezTo>
                    <a:pt x="160" y="24"/>
                    <a:pt x="160" y="24"/>
                    <a:pt x="160" y="24"/>
                  </a:cubicBezTo>
                  <a:cubicBezTo>
                    <a:pt x="160" y="64"/>
                    <a:pt x="160" y="64"/>
                    <a:pt x="160" y="64"/>
                  </a:cubicBezTo>
                  <a:cubicBezTo>
                    <a:pt x="39" y="64"/>
                    <a:pt x="39" y="64"/>
                    <a:pt x="39" y="64"/>
                  </a:cubicBezTo>
                  <a:lnTo>
                    <a:pt x="7" y="44"/>
                  </a:lnTo>
                  <a:close/>
                  <a:moveTo>
                    <a:pt x="88" y="0"/>
                  </a:moveTo>
                  <a:cubicBezTo>
                    <a:pt x="100" y="0"/>
                    <a:pt x="100" y="0"/>
                    <a:pt x="100" y="0"/>
                  </a:cubicBezTo>
                  <a:cubicBezTo>
                    <a:pt x="100" y="19"/>
                    <a:pt x="100" y="19"/>
                    <a:pt x="100" y="19"/>
                  </a:cubicBezTo>
                  <a:cubicBezTo>
                    <a:pt x="88" y="19"/>
                    <a:pt x="88" y="19"/>
                    <a:pt x="88" y="19"/>
                  </a:cubicBezTo>
                  <a:lnTo>
                    <a:pt x="88" y="0"/>
                  </a:lnTo>
                  <a:close/>
                </a:path>
              </a:pathLst>
            </a:custGeom>
            <a:solidFill>
              <a:schemeClr val="bg1"/>
            </a:solidFill>
            <a:ln>
              <a:noFill/>
            </a:ln>
          </p:spPr>
          <p:txBody>
            <a:bodyPr anchor="t" anchorCtr="0" bIns="45720" compatLnSpc="1" lIns="91440" numCol="1" rIns="91440" tIns="45720" vert="horz" wrap="square"/>
            <a:lstStyle/>
            <a:p>
              <a:endParaRPr altLang="en-US" lang="zh-CN"/>
            </a:p>
          </p:txBody>
        </p:sp>
      </p:grpSp>
      <p:grpSp>
        <p:nvGrpSpPr>
          <p:cNvPr id="12" name="组合 3071"/>
          <p:cNvGrpSpPr/>
          <p:nvPr/>
        </p:nvGrpSpPr>
        <p:grpSpPr>
          <a:xfrm>
            <a:off x="2920357" y="2733687"/>
            <a:ext cx="1610794" cy="413366"/>
            <a:chOff x="3009957" y="2567188"/>
            <a:chExt cx="1611283" cy="413238"/>
          </a:xfrm>
        </p:grpSpPr>
        <p:sp>
          <p:nvSpPr>
            <p:cNvPr id="3" name="圆角矩形标注 2"/>
            <p:cNvSpPr/>
            <p:nvPr/>
          </p:nvSpPr>
          <p:spPr>
            <a:xfrm>
              <a:off x="3009957" y="2567188"/>
              <a:ext cx="1611283" cy="413238"/>
            </a:xfrm>
            <a:prstGeom prst="wedgeRoundRectCallout">
              <a:avLst>
                <a:gd fmla="val -20833" name="adj1"/>
                <a:gd fmla="val 101383" name="adj2"/>
                <a:gd fmla="val 16667" name="adj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altLang="en-US" lang="zh-CN" sz="1400">
                  <a:solidFill>
                    <a:srgbClr val="FFFFFF"/>
                  </a:solidFill>
                  <a:latin typeface="+mn-ea"/>
                </a:rPr>
                <a:t>政策上的倾斜</a:t>
              </a:r>
            </a:p>
          </p:txBody>
        </p:sp>
        <p:sp>
          <p:nvSpPr>
            <p:cNvPr id="23" name="Freeform 16"/>
            <p:cNvSpPr>
              <a:spLocks noEditPoints="1"/>
            </p:cNvSpPr>
            <p:nvPr/>
          </p:nvSpPr>
          <p:spPr bwMode="auto">
            <a:xfrm>
              <a:off x="3116188" y="2664553"/>
              <a:ext cx="222326" cy="218508"/>
            </a:xfrm>
            <a:custGeom>
              <a:gdLst>
                <a:gd fmla="*/ 197 w 197" name="T0"/>
                <a:gd fmla="*/ 95 h 194" name="T1"/>
                <a:gd fmla="*/ 138 w 197" name="T2"/>
                <a:gd fmla="*/ 89 h 194" name="T3"/>
                <a:gd fmla="*/ 100 w 197" name="T4"/>
                <a:gd fmla="*/ 76 h 194" name="T5"/>
                <a:gd fmla="*/ 100 w 197" name="T6"/>
                <a:gd fmla="*/ 172 h 194" name="T7"/>
                <a:gd fmla="*/ 84 w 197" name="T8"/>
                <a:gd fmla="*/ 172 h 194" name="T9"/>
                <a:gd fmla="*/ 84 w 197" name="T10"/>
                <a:gd fmla="*/ 0 h 194" name="T11"/>
                <a:gd fmla="*/ 100 w 197" name="T12"/>
                <a:gd fmla="*/ 0 h 194" name="T13"/>
                <a:gd fmla="*/ 100 w 197" name="T14"/>
                <a:gd fmla="*/ 10 h 194" name="T15"/>
                <a:gd fmla="*/ 138 w 197" name="T16"/>
                <a:gd fmla="*/ 23 h 194" name="T17"/>
                <a:gd fmla="*/ 197 w 197" name="T18"/>
                <a:gd fmla="*/ 30 h 194" name="T19"/>
                <a:gd fmla="*/ 178 w 197" name="T20"/>
                <a:gd fmla="*/ 63 h 194" name="T21"/>
                <a:gd fmla="*/ 197 w 197" name="T22"/>
                <a:gd fmla="*/ 95 h 194" name="T23"/>
                <a:gd fmla="*/ 25 w 197" name="T24"/>
                <a:gd fmla="*/ 164 h 194" name="T25"/>
                <a:gd fmla="*/ 92 w 197" name="T26"/>
                <a:gd fmla="*/ 184 h 194" name="T27"/>
                <a:gd fmla="*/ 160 w 197" name="T28"/>
                <a:gd fmla="*/ 164 h 194" name="T29"/>
                <a:gd fmla="*/ 120 w 197" name="T30"/>
                <a:gd fmla="*/ 147 h 194" name="T31"/>
                <a:gd fmla="*/ 121 w 197" name="T32"/>
                <a:gd fmla="*/ 136 h 194" name="T33"/>
                <a:gd fmla="*/ 185 w 197" name="T34"/>
                <a:gd fmla="*/ 164 h 194" name="T35"/>
                <a:gd fmla="*/ 92 w 197" name="T36"/>
                <a:gd fmla="*/ 194 h 194" name="T37"/>
                <a:gd fmla="*/ 0 w 197" name="T38"/>
                <a:gd fmla="*/ 164 h 194" name="T39"/>
                <a:gd fmla="*/ 63 w 197" name="T40"/>
                <a:gd fmla="*/ 136 h 194" name="T41"/>
                <a:gd fmla="*/ 64 w 197" name="T42"/>
                <a:gd fmla="*/ 147 h 194" name="T43"/>
                <a:gd fmla="*/ 25 w 197" name="T44"/>
                <a:gd fmla="*/ 164 h 194"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94" w="197">
                  <a:moveTo>
                    <a:pt x="197" y="95"/>
                  </a:moveTo>
                  <a:cubicBezTo>
                    <a:pt x="197" y="95"/>
                    <a:pt x="164" y="89"/>
                    <a:pt x="138" y="89"/>
                  </a:cubicBezTo>
                  <a:cubicBezTo>
                    <a:pt x="112" y="89"/>
                    <a:pt x="100" y="76"/>
                    <a:pt x="100" y="76"/>
                  </a:cubicBezTo>
                  <a:cubicBezTo>
                    <a:pt x="100" y="172"/>
                    <a:pt x="100" y="172"/>
                    <a:pt x="100" y="172"/>
                  </a:cubicBezTo>
                  <a:cubicBezTo>
                    <a:pt x="84" y="172"/>
                    <a:pt x="84" y="172"/>
                    <a:pt x="84" y="172"/>
                  </a:cubicBezTo>
                  <a:cubicBezTo>
                    <a:pt x="84" y="0"/>
                    <a:pt x="84" y="0"/>
                    <a:pt x="84" y="0"/>
                  </a:cubicBezTo>
                  <a:cubicBezTo>
                    <a:pt x="100" y="0"/>
                    <a:pt x="100" y="0"/>
                    <a:pt x="100" y="0"/>
                  </a:cubicBezTo>
                  <a:cubicBezTo>
                    <a:pt x="100" y="10"/>
                    <a:pt x="100" y="10"/>
                    <a:pt x="100" y="10"/>
                  </a:cubicBezTo>
                  <a:cubicBezTo>
                    <a:pt x="100" y="10"/>
                    <a:pt x="112" y="23"/>
                    <a:pt x="138" y="23"/>
                  </a:cubicBezTo>
                  <a:cubicBezTo>
                    <a:pt x="164" y="23"/>
                    <a:pt x="197" y="30"/>
                    <a:pt x="197" y="30"/>
                  </a:cubicBezTo>
                  <a:cubicBezTo>
                    <a:pt x="178" y="63"/>
                    <a:pt x="178" y="63"/>
                    <a:pt x="178" y="63"/>
                  </a:cubicBezTo>
                  <a:lnTo>
                    <a:pt x="197" y="95"/>
                  </a:lnTo>
                  <a:close/>
                  <a:moveTo>
                    <a:pt x="25" y="164"/>
                  </a:moveTo>
                  <a:cubicBezTo>
                    <a:pt x="25" y="175"/>
                    <a:pt x="59" y="184"/>
                    <a:pt x="92" y="184"/>
                  </a:cubicBezTo>
                  <a:cubicBezTo>
                    <a:pt x="126" y="184"/>
                    <a:pt x="160" y="175"/>
                    <a:pt x="160" y="164"/>
                  </a:cubicBezTo>
                  <a:cubicBezTo>
                    <a:pt x="160" y="157"/>
                    <a:pt x="142" y="150"/>
                    <a:pt x="120" y="147"/>
                  </a:cubicBezTo>
                  <a:cubicBezTo>
                    <a:pt x="121" y="136"/>
                    <a:pt x="121" y="136"/>
                    <a:pt x="121" y="136"/>
                  </a:cubicBezTo>
                  <a:cubicBezTo>
                    <a:pt x="158" y="140"/>
                    <a:pt x="185" y="151"/>
                    <a:pt x="185" y="164"/>
                  </a:cubicBezTo>
                  <a:cubicBezTo>
                    <a:pt x="185" y="181"/>
                    <a:pt x="144" y="194"/>
                    <a:pt x="92" y="194"/>
                  </a:cubicBezTo>
                  <a:cubicBezTo>
                    <a:pt x="41" y="194"/>
                    <a:pt x="0" y="181"/>
                    <a:pt x="0" y="164"/>
                  </a:cubicBezTo>
                  <a:cubicBezTo>
                    <a:pt x="0" y="151"/>
                    <a:pt x="26" y="140"/>
                    <a:pt x="63" y="136"/>
                  </a:cubicBezTo>
                  <a:cubicBezTo>
                    <a:pt x="64" y="147"/>
                    <a:pt x="64" y="147"/>
                    <a:pt x="64" y="147"/>
                  </a:cubicBezTo>
                  <a:cubicBezTo>
                    <a:pt x="42" y="150"/>
                    <a:pt x="25" y="157"/>
                    <a:pt x="25" y="164"/>
                  </a:cubicBezTo>
                  <a:close/>
                </a:path>
              </a:pathLst>
            </a:custGeom>
            <a:solidFill>
              <a:schemeClr val="bg1"/>
            </a:solidFill>
            <a:ln>
              <a:noFill/>
            </a:ln>
          </p:spPr>
          <p:txBody>
            <a:bodyPr anchor="t" anchorCtr="0" bIns="45720" compatLnSpc="1" lIns="91440" numCol="1" rIns="91440" tIns="45720" vert="horz" wrap="square"/>
            <a:lstStyle/>
            <a:p>
              <a:endParaRPr altLang="en-US" lang="zh-CN"/>
            </a:p>
          </p:txBody>
        </p:sp>
      </p:grpSp>
      <p:grpSp>
        <p:nvGrpSpPr>
          <p:cNvPr id="13" name="组合 3072"/>
          <p:cNvGrpSpPr/>
          <p:nvPr/>
        </p:nvGrpSpPr>
        <p:grpSpPr>
          <a:xfrm>
            <a:off x="4705048" y="2521533"/>
            <a:ext cx="1610794" cy="625523"/>
            <a:chOff x="4672905" y="2355096"/>
            <a:chExt cx="1611283" cy="625330"/>
          </a:xfrm>
        </p:grpSpPr>
        <p:sp>
          <p:nvSpPr>
            <p:cNvPr id="5" name="任意多边形 4"/>
            <p:cNvSpPr/>
            <p:nvPr/>
          </p:nvSpPr>
          <p:spPr>
            <a:xfrm>
              <a:off x="4672905" y="2355096"/>
              <a:ext cx="1611283" cy="625330"/>
            </a:xfrm>
            <a:custGeom>
              <a:gdLst>
                <a:gd fmla="*/ 425985 w 1460502" name="connsiteX0"/>
                <a:gd fmla="*/ 0 h 725082" name="connsiteY0"/>
                <a:gd fmla="*/ 608543 w 1460502" name="connsiteX1"/>
                <a:gd fmla="*/ 246110 h 725082" name="connsiteY1"/>
                <a:gd fmla="*/ 1380672 w 1460502" name="connsiteX2"/>
                <a:gd fmla="*/ 246110 h 725082" name="connsiteY2"/>
                <a:gd fmla="*/ 1460502 w 1460502" name="connsiteX3"/>
                <a:gd fmla="*/ 325940 h 725082" name="connsiteY3"/>
                <a:gd fmla="*/ 1460502 w 1460502" name="connsiteX4"/>
                <a:gd fmla="*/ 445682 h 725082" name="connsiteY4"/>
                <a:gd fmla="*/ 1460502 w 1460502" name="connsiteX5"/>
                <a:gd fmla="*/ 645252 h 725082" name="connsiteY5"/>
                <a:gd fmla="*/ 1380672 w 1460502" name="connsiteX6"/>
                <a:gd fmla="*/ 725082 h 725082" name="connsiteY6"/>
                <a:gd fmla="*/ 608543 w 1460502" name="connsiteX7"/>
                <a:gd fmla="*/ 725082 h 725082" name="connsiteY7"/>
                <a:gd fmla="*/ 243417 w 1460502" name="connsiteX8"/>
                <a:gd fmla="*/ 725082 h 725082" name="connsiteY8"/>
                <a:gd fmla="*/ 79830 w 1460502" name="connsiteX9"/>
                <a:gd fmla="*/ 725082 h 725082" name="connsiteY9"/>
                <a:gd fmla="*/ 0 w 1460502" name="connsiteX10"/>
                <a:gd fmla="*/ 645252 h 725082" name="connsiteY10"/>
                <a:gd fmla="*/ 0 w 1460502" name="connsiteX11"/>
                <a:gd fmla="*/ 445682 h 725082" name="connsiteY11"/>
                <a:gd fmla="*/ 0 w 1460502" name="connsiteX12"/>
                <a:gd fmla="*/ 325940 h 725082" name="connsiteY12"/>
                <a:gd fmla="*/ 79830 w 1460502" name="connsiteX13"/>
                <a:gd fmla="*/ 246110 h 725082" name="connsiteY13"/>
                <a:gd fmla="*/ 243417 w 1460502" name="connsiteX14"/>
                <a:gd fmla="*/ 246110 h 725082" name="connsiteY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b="b" l="l" r="r" t="t"/>
              <a:pathLst>
                <a:path h="725082" w="1460502">
                  <a:moveTo>
                    <a:pt x="425985" y="0"/>
                  </a:moveTo>
                  <a:lnTo>
                    <a:pt x="608543" y="246110"/>
                  </a:lnTo>
                  <a:lnTo>
                    <a:pt x="1380672" y="246110"/>
                  </a:lnTo>
                  <a:cubicBezTo>
                    <a:pt x="1424761" y="246110"/>
                    <a:pt x="1460502" y="281851"/>
                    <a:pt x="1460502" y="325940"/>
                  </a:cubicBezTo>
                  <a:lnTo>
                    <a:pt x="1460502" y="445682"/>
                  </a:lnTo>
                  <a:lnTo>
                    <a:pt x="1460502" y="645252"/>
                  </a:lnTo>
                  <a:cubicBezTo>
                    <a:pt x="1460502" y="689341"/>
                    <a:pt x="1424761" y="725082"/>
                    <a:pt x="1380672" y="725082"/>
                  </a:cubicBezTo>
                  <a:lnTo>
                    <a:pt x="608543" y="725082"/>
                  </a:lnTo>
                  <a:lnTo>
                    <a:pt x="243417" y="725082"/>
                  </a:lnTo>
                  <a:lnTo>
                    <a:pt x="79830" y="725082"/>
                  </a:lnTo>
                  <a:cubicBezTo>
                    <a:pt x="35741" y="725082"/>
                    <a:pt x="0" y="689341"/>
                    <a:pt x="0" y="645252"/>
                  </a:cubicBezTo>
                  <a:lnTo>
                    <a:pt x="0" y="445682"/>
                  </a:lnTo>
                  <a:lnTo>
                    <a:pt x="0" y="325940"/>
                  </a:lnTo>
                  <a:cubicBezTo>
                    <a:pt x="0" y="281851"/>
                    <a:pt x="35741" y="246110"/>
                    <a:pt x="79830" y="246110"/>
                  </a:cubicBezTo>
                  <a:lnTo>
                    <a:pt x="243417" y="24611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tIns="288000"/>
            <a:lstStyle/>
            <a:p>
              <a:pPr algn="r">
                <a:defRPr/>
              </a:pPr>
              <a:r>
                <a:rPr altLang="en-US" lang="zh-CN" sz="1400">
                  <a:solidFill>
                    <a:srgbClr val="FFFFFF"/>
                  </a:solidFill>
                  <a:latin typeface="+mn-ea"/>
                </a:rPr>
                <a:t>资金上的支持</a:t>
              </a:r>
            </a:p>
          </p:txBody>
        </p:sp>
        <p:grpSp>
          <p:nvGrpSpPr>
            <p:cNvPr id="14" name="组合 30"/>
            <p:cNvGrpSpPr/>
            <p:nvPr/>
          </p:nvGrpSpPr>
          <p:grpSpPr>
            <a:xfrm>
              <a:off x="4754994" y="2681581"/>
              <a:ext cx="327282" cy="204741"/>
              <a:chOff x="4748774" y="2700241"/>
              <a:chExt cx="327282" cy="204741"/>
            </a:xfrm>
          </p:grpSpPr>
          <p:sp>
            <p:nvSpPr>
              <p:cNvPr id="26" name="Freeform 21"/>
              <p:cNvSpPr>
                <a:spLocks noEditPoints="1"/>
              </p:cNvSpPr>
              <p:nvPr/>
            </p:nvSpPr>
            <p:spPr bwMode="auto">
              <a:xfrm>
                <a:off x="4803182" y="2700241"/>
                <a:ext cx="189894" cy="161922"/>
              </a:xfrm>
              <a:custGeom>
                <a:gdLst>
                  <a:gd fmla="*/ 175 w 204" name="T0"/>
                  <a:gd fmla="*/ 146 h 174" name="T1"/>
                  <a:gd fmla="*/ 169 w 204" name="T2"/>
                  <a:gd fmla="*/ 170 h 174" name="T3"/>
                  <a:gd fmla="*/ 147 w 204" name="T4"/>
                  <a:gd fmla="*/ 172 h 174" name="T5"/>
                  <a:gd fmla="*/ 144 w 204" name="T6"/>
                  <a:gd fmla="*/ 163 h 174" name="T7"/>
                  <a:gd fmla="*/ 116 w 204" name="T8"/>
                  <a:gd fmla="*/ 166 h 174" name="T9"/>
                  <a:gd fmla="*/ 104 w 204" name="T10"/>
                  <a:gd fmla="*/ 165 h 174" name="T11"/>
                  <a:gd fmla="*/ 100 w 204" name="T12"/>
                  <a:gd fmla="*/ 172 h 174" name="T13"/>
                  <a:gd fmla="*/ 84 w 204" name="T14"/>
                  <a:gd fmla="*/ 172 h 174" name="T15"/>
                  <a:gd fmla="*/ 78 w 204" name="T16"/>
                  <a:gd fmla="*/ 160 h 174" name="T17"/>
                  <a:gd fmla="*/ 74 w 204" name="T18"/>
                  <a:gd fmla="*/ 159 h 174" name="T19"/>
                  <a:gd fmla="*/ 72 w 204" name="T20"/>
                  <a:gd fmla="*/ 165 h 174" name="T21"/>
                  <a:gd fmla="*/ 48 w 204" name="T22"/>
                  <a:gd fmla="*/ 163 h 174" name="T23"/>
                  <a:gd fmla="*/ 50 w 204" name="T24"/>
                  <a:gd fmla="*/ 146 h 174" name="T25"/>
                  <a:gd fmla="*/ 31 w 204" name="T26"/>
                  <a:gd fmla="*/ 128 h 174" name="T27"/>
                  <a:gd fmla="*/ 5 w 204" name="T28"/>
                  <a:gd fmla="*/ 118 h 174" name="T29"/>
                  <a:gd fmla="*/ 6 w 204" name="T30"/>
                  <a:gd fmla="*/ 87 h 174" name="T31"/>
                  <a:gd fmla="*/ 16 w 204" name="T32"/>
                  <a:gd fmla="*/ 80 h 174" name="T33"/>
                  <a:gd fmla="*/ 41 w 204" name="T34"/>
                  <a:gd fmla="*/ 30 h 174" name="T35"/>
                  <a:gd fmla="*/ 36 w 204" name="T36"/>
                  <a:gd fmla="*/ 3 h 174" name="T37"/>
                  <a:gd fmla="*/ 79 w 204" name="T38"/>
                  <a:gd fmla="*/ 15 h 174" name="T39"/>
                  <a:gd fmla="*/ 114 w 204" name="T40"/>
                  <a:gd fmla="*/ 9 h 174" name="T41"/>
                  <a:gd fmla="*/ 204 w 204" name="T42"/>
                  <a:gd fmla="*/ 87 h 174" name="T43"/>
                  <a:gd fmla="*/ 175 w 204" name="T44"/>
                  <a:gd fmla="*/ 146 h 174" name="T45"/>
                  <a:gd fmla="*/ 56 w 204" name="T46"/>
                  <a:gd fmla="*/ 47 h 174" name="T47"/>
                  <a:gd fmla="*/ 45 w 204" name="T48"/>
                  <a:gd fmla="*/ 58 h 174" name="T49"/>
                  <a:gd fmla="*/ 56 w 204" name="T50"/>
                  <a:gd fmla="*/ 69 h 174" name="T51"/>
                  <a:gd fmla="*/ 67 w 204" name="T52"/>
                  <a:gd fmla="*/ 58 h 174" name="T53"/>
                  <a:gd fmla="*/ 56 w 204" name="T54"/>
                  <a:gd fmla="*/ 47 h 174" name="T55"/>
                  <a:gd fmla="*/ 154 w 204" name="T56"/>
                  <a:gd fmla="*/ 41 h 174" name="T57"/>
                  <a:gd fmla="*/ 110 w 204" name="T58"/>
                  <a:gd fmla="*/ 35 h 174" name="T59"/>
                  <a:gd fmla="*/ 104 w 204" name="T60"/>
                  <a:gd fmla="*/ 41 h 174" name="T61"/>
                  <a:gd fmla="*/ 110 w 204" name="T62"/>
                  <a:gd fmla="*/ 47 h 174" name="T63"/>
                  <a:gd fmla="*/ 154 w 204" name="T64"/>
                  <a:gd fmla="*/ 53 h 174" name="T65"/>
                  <a:gd fmla="*/ 160 w 204" name="T66"/>
                  <a:gd fmla="*/ 47 h 174" name="T67"/>
                  <a:gd fmla="*/ 154 w 204" name="T68"/>
                  <a:gd fmla="*/ 41 h 174"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74" w="204">
                    <a:moveTo>
                      <a:pt x="175" y="146"/>
                    </a:moveTo>
                    <a:cubicBezTo>
                      <a:pt x="170" y="149"/>
                      <a:pt x="175" y="165"/>
                      <a:pt x="169" y="170"/>
                    </a:cubicBezTo>
                    <a:cubicBezTo>
                      <a:pt x="166" y="174"/>
                      <a:pt x="149" y="171"/>
                      <a:pt x="147" y="172"/>
                    </a:cubicBezTo>
                    <a:cubicBezTo>
                      <a:pt x="142" y="171"/>
                      <a:pt x="150" y="162"/>
                      <a:pt x="144" y="163"/>
                    </a:cubicBezTo>
                    <a:cubicBezTo>
                      <a:pt x="134" y="165"/>
                      <a:pt x="127" y="166"/>
                      <a:pt x="116" y="166"/>
                    </a:cubicBezTo>
                    <a:cubicBezTo>
                      <a:pt x="112" y="166"/>
                      <a:pt x="108" y="166"/>
                      <a:pt x="104" y="165"/>
                    </a:cubicBezTo>
                    <a:cubicBezTo>
                      <a:pt x="103" y="165"/>
                      <a:pt x="104" y="171"/>
                      <a:pt x="100" y="172"/>
                    </a:cubicBezTo>
                    <a:cubicBezTo>
                      <a:pt x="93" y="172"/>
                      <a:pt x="87" y="173"/>
                      <a:pt x="84" y="172"/>
                    </a:cubicBezTo>
                    <a:cubicBezTo>
                      <a:pt x="76" y="172"/>
                      <a:pt x="81" y="162"/>
                      <a:pt x="78" y="160"/>
                    </a:cubicBezTo>
                    <a:cubicBezTo>
                      <a:pt x="77" y="159"/>
                      <a:pt x="76" y="159"/>
                      <a:pt x="74" y="159"/>
                    </a:cubicBezTo>
                    <a:cubicBezTo>
                      <a:pt x="72" y="159"/>
                      <a:pt x="75" y="163"/>
                      <a:pt x="72" y="165"/>
                    </a:cubicBezTo>
                    <a:cubicBezTo>
                      <a:pt x="67" y="168"/>
                      <a:pt x="50" y="167"/>
                      <a:pt x="48" y="163"/>
                    </a:cubicBezTo>
                    <a:cubicBezTo>
                      <a:pt x="44" y="152"/>
                      <a:pt x="51" y="147"/>
                      <a:pt x="50" y="146"/>
                    </a:cubicBezTo>
                    <a:cubicBezTo>
                      <a:pt x="43" y="140"/>
                      <a:pt x="36" y="135"/>
                      <a:pt x="31" y="128"/>
                    </a:cubicBezTo>
                    <a:cubicBezTo>
                      <a:pt x="21" y="117"/>
                      <a:pt x="15" y="126"/>
                      <a:pt x="5" y="118"/>
                    </a:cubicBezTo>
                    <a:cubicBezTo>
                      <a:pt x="0" y="110"/>
                      <a:pt x="4" y="89"/>
                      <a:pt x="6" y="87"/>
                    </a:cubicBezTo>
                    <a:cubicBezTo>
                      <a:pt x="10" y="82"/>
                      <a:pt x="12" y="88"/>
                      <a:pt x="16" y="80"/>
                    </a:cubicBezTo>
                    <a:cubicBezTo>
                      <a:pt x="17" y="61"/>
                      <a:pt x="26" y="43"/>
                      <a:pt x="41" y="30"/>
                    </a:cubicBezTo>
                    <a:cubicBezTo>
                      <a:pt x="34" y="23"/>
                      <a:pt x="20" y="12"/>
                      <a:pt x="36" y="3"/>
                    </a:cubicBezTo>
                    <a:cubicBezTo>
                      <a:pt x="50" y="0"/>
                      <a:pt x="79" y="15"/>
                      <a:pt x="79" y="15"/>
                    </a:cubicBezTo>
                    <a:cubicBezTo>
                      <a:pt x="79" y="15"/>
                      <a:pt x="96" y="9"/>
                      <a:pt x="114" y="9"/>
                    </a:cubicBezTo>
                    <a:cubicBezTo>
                      <a:pt x="167" y="9"/>
                      <a:pt x="204" y="44"/>
                      <a:pt x="204" y="87"/>
                    </a:cubicBezTo>
                    <a:cubicBezTo>
                      <a:pt x="204" y="113"/>
                      <a:pt x="198" y="132"/>
                      <a:pt x="175" y="146"/>
                    </a:cubicBezTo>
                    <a:close/>
                    <a:moveTo>
                      <a:pt x="56" y="47"/>
                    </a:moveTo>
                    <a:cubicBezTo>
                      <a:pt x="50" y="47"/>
                      <a:pt x="45" y="52"/>
                      <a:pt x="45" y="58"/>
                    </a:cubicBezTo>
                    <a:cubicBezTo>
                      <a:pt x="45" y="64"/>
                      <a:pt x="50" y="69"/>
                      <a:pt x="56" y="69"/>
                    </a:cubicBezTo>
                    <a:cubicBezTo>
                      <a:pt x="62" y="69"/>
                      <a:pt x="67" y="64"/>
                      <a:pt x="67" y="58"/>
                    </a:cubicBezTo>
                    <a:cubicBezTo>
                      <a:pt x="67" y="52"/>
                      <a:pt x="62" y="47"/>
                      <a:pt x="56" y="47"/>
                    </a:cubicBezTo>
                    <a:close/>
                    <a:moveTo>
                      <a:pt x="154" y="41"/>
                    </a:moveTo>
                    <a:cubicBezTo>
                      <a:pt x="154" y="41"/>
                      <a:pt x="132" y="34"/>
                      <a:pt x="110" y="35"/>
                    </a:cubicBezTo>
                    <a:cubicBezTo>
                      <a:pt x="106" y="35"/>
                      <a:pt x="104" y="37"/>
                      <a:pt x="104" y="41"/>
                    </a:cubicBezTo>
                    <a:cubicBezTo>
                      <a:pt x="104" y="44"/>
                      <a:pt x="106" y="47"/>
                      <a:pt x="110" y="47"/>
                    </a:cubicBezTo>
                    <a:cubicBezTo>
                      <a:pt x="110" y="47"/>
                      <a:pt x="133" y="45"/>
                      <a:pt x="154" y="53"/>
                    </a:cubicBezTo>
                    <a:cubicBezTo>
                      <a:pt x="157" y="53"/>
                      <a:pt x="160" y="51"/>
                      <a:pt x="160" y="47"/>
                    </a:cubicBezTo>
                    <a:cubicBezTo>
                      <a:pt x="160" y="44"/>
                      <a:pt x="157" y="41"/>
                      <a:pt x="154" y="41"/>
                    </a:cubicBezTo>
                    <a:close/>
                  </a:path>
                </a:pathLst>
              </a:custGeom>
              <a:solidFill>
                <a:schemeClr val="bg1"/>
              </a:solidFill>
              <a:ln>
                <a:noFill/>
              </a:ln>
            </p:spPr>
            <p:txBody>
              <a:bodyPr anchor="t" anchorCtr="0" bIns="45720" compatLnSpc="1" lIns="91440" numCol="1" rIns="91440" tIns="45720" vert="horz" wrap="square"/>
              <a:lstStyle/>
              <a:p>
                <a:endParaRPr altLang="en-US" lang="zh-CN"/>
              </a:p>
            </p:txBody>
          </p:sp>
          <p:pic>
            <p:nvPicPr>
              <p:cNvPr descr="C:\Users\MDG\Desktop\图片2副本.png" id="3094" name="Picture 22"/>
              <p:cNvPicPr>
                <a:picLocks noChangeArrowheads="1" noChangeAspect="1"/>
              </p:cNvPicPr>
              <p:nvPr/>
            </p:nvPicPr>
            <p:blipFill>
              <a:blip r:embed="rId3">
                <a:extLst>
                  <a:ext uri="{28A0092B-C50C-407E-A947-70E740481C1C}">
                    <a14:useLocalDpi val="0"/>
                  </a:ext>
                </a:extLst>
              </a:blip>
              <a:stretch>
                <a:fillRect/>
              </a:stretch>
            </p:blipFill>
            <p:spPr bwMode="auto">
              <a:xfrm>
                <a:off x="4748774" y="2801230"/>
                <a:ext cx="327282" cy="103752"/>
              </a:xfrm>
              <a:prstGeom prst="rect">
                <a:avLst/>
              </a:prstGeom>
              <a:noFill/>
              <a:extLst>
                <a:ext uri="{909E8E84-426E-40DD-AFC4-6F175D3DCCD1}">
                  <a14:hiddenFill>
                    <a:solidFill>
                      <a:srgbClr val="FFFFFF"/>
                    </a:solidFill>
                  </a14:hiddenFill>
                </a:ext>
              </a:extLst>
            </p:spPr>
          </p:pic>
        </p:grpSp>
      </p:grpSp>
    </p:spTree>
    <p:extLst>
      <p:ext uri="{BB962C8B-B14F-4D97-AF65-F5344CB8AC3E}">
        <p14:creationId val="3290340820"/>
      </p:ext>
    </p:extLst>
  </p:cSld>
  <p:clrMapOvr>
    <a:masterClrMapping/>
  </p:clrMapOvr>
  <p:transition spd="slow">
    <p:comb/>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4">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additive="base">
                                        <p:cTn dur="500" fill="hold" id="7"/>
                                        <p:tgtEl>
                                          <p:spTgt spid="11"/>
                                        </p:tgtEl>
                                        <p:attrNameLst>
                                          <p:attrName>ppt_x</p:attrName>
                                        </p:attrNameLst>
                                      </p:cBhvr>
                                      <p:tavLst>
                                        <p:tav tm="0">
                                          <p:val>
                                            <p:strVal val="#ppt_x"/>
                                          </p:val>
                                        </p:tav>
                                        <p:tav tm="100000">
                                          <p:val>
                                            <p:strVal val="#ppt_x"/>
                                          </p:val>
                                        </p:tav>
                                      </p:tavLst>
                                    </p:anim>
                                    <p:anim calcmode="lin" valueType="num">
                                      <p:cBhvr additive="base">
                                        <p:cTn dur="500" fill="hold" id="8"/>
                                        <p:tgtEl>
                                          <p:spTgt spid="11"/>
                                        </p:tgtEl>
                                        <p:attrNameLst>
                                          <p:attrName>ppt_y</p:attrName>
                                        </p:attrNameLst>
                                      </p:cBhvr>
                                      <p:tavLst>
                                        <p:tav tm="0">
                                          <p:val>
                                            <p:strVal val="1+#ppt_h/2"/>
                                          </p:val>
                                        </p:tav>
                                        <p:tav tm="100000">
                                          <p:val>
                                            <p:strVal val="#ppt_y"/>
                                          </p:val>
                                        </p:tav>
                                      </p:tavLst>
                                    </p:anim>
                                  </p:childTnLst>
                                </p:cTn>
                              </p:par>
                              <p:par>
                                <p:cTn fill="hold" id="9" nodeType="withEffect" presetClass="entr" presetID="2" presetSubtype="1">
                                  <p:stCondLst>
                                    <p:cond delay="0"/>
                                  </p:stCondLst>
                                  <p:childTnLst>
                                    <p:set>
                                      <p:cBhvr>
                                        <p:cTn dur="1" fill="hold" id="10">
                                          <p:stCondLst>
                                            <p:cond delay="0"/>
                                          </p:stCondLst>
                                        </p:cTn>
                                        <p:tgtEl>
                                          <p:spTgt spid="12"/>
                                        </p:tgtEl>
                                        <p:attrNameLst>
                                          <p:attrName>style.visibility</p:attrName>
                                        </p:attrNameLst>
                                      </p:cBhvr>
                                      <p:to>
                                        <p:strVal val="visible"/>
                                      </p:to>
                                    </p:set>
                                    <p:anim calcmode="lin" valueType="num">
                                      <p:cBhvr additive="base">
                                        <p:cTn dur="500" fill="hold" id="11"/>
                                        <p:tgtEl>
                                          <p:spTgt spid="12"/>
                                        </p:tgtEl>
                                        <p:attrNameLst>
                                          <p:attrName>ppt_x</p:attrName>
                                        </p:attrNameLst>
                                      </p:cBhvr>
                                      <p:tavLst>
                                        <p:tav tm="0">
                                          <p:val>
                                            <p:strVal val="#ppt_x"/>
                                          </p:val>
                                        </p:tav>
                                        <p:tav tm="100000">
                                          <p:val>
                                            <p:strVal val="#ppt_x"/>
                                          </p:val>
                                        </p:tav>
                                      </p:tavLst>
                                    </p:anim>
                                    <p:anim calcmode="lin" valueType="num">
                                      <p:cBhvr additive="base">
                                        <p:cTn dur="500" fill="hold" id="12"/>
                                        <p:tgtEl>
                                          <p:spTgt spid="12"/>
                                        </p:tgtEl>
                                        <p:attrNameLst>
                                          <p:attrName>ppt_y</p:attrName>
                                        </p:attrNameLst>
                                      </p:cBhvr>
                                      <p:tavLst>
                                        <p:tav tm="0">
                                          <p:val>
                                            <p:strVal val="0-#ppt_h/2"/>
                                          </p:val>
                                        </p:tav>
                                        <p:tav tm="100000">
                                          <p:val>
                                            <p:strVal val="#ppt_y"/>
                                          </p:val>
                                        </p:tav>
                                      </p:tavLst>
                                    </p:anim>
                                  </p:childTnLst>
                                </p:cTn>
                              </p:par>
                              <p:par>
                                <p:cTn fill="hold" id="13" nodeType="withEffect" presetClass="entr" presetID="2" presetSubtype="4">
                                  <p:stCondLst>
                                    <p:cond delay="0"/>
                                  </p:stCondLst>
                                  <p:childTnLst>
                                    <p:set>
                                      <p:cBhvr>
                                        <p:cTn dur="1" fill="hold" id="14">
                                          <p:stCondLst>
                                            <p:cond delay="0"/>
                                          </p:stCondLst>
                                        </p:cTn>
                                        <p:tgtEl>
                                          <p:spTgt spid="13"/>
                                        </p:tgtEl>
                                        <p:attrNameLst>
                                          <p:attrName>style.visibility</p:attrName>
                                        </p:attrNameLst>
                                      </p:cBhvr>
                                      <p:to>
                                        <p:strVal val="visible"/>
                                      </p:to>
                                    </p:set>
                                    <p:anim calcmode="lin" valueType="num">
                                      <p:cBhvr additive="base">
                                        <p:cTn dur="500" fill="hold" id="15"/>
                                        <p:tgtEl>
                                          <p:spTgt spid="13"/>
                                        </p:tgtEl>
                                        <p:attrNameLst>
                                          <p:attrName>ppt_x</p:attrName>
                                        </p:attrNameLst>
                                      </p:cBhvr>
                                      <p:tavLst>
                                        <p:tav tm="0">
                                          <p:val>
                                            <p:strVal val="#ppt_x"/>
                                          </p:val>
                                        </p:tav>
                                        <p:tav tm="100000">
                                          <p:val>
                                            <p:strVal val="#ppt_x"/>
                                          </p:val>
                                        </p:tav>
                                      </p:tavLst>
                                    </p:anim>
                                    <p:anim calcmode="lin" valueType="num">
                                      <p:cBhvr additive="base">
                                        <p:cTn dur="500" fill="hold" id="16"/>
                                        <p:tgtEl>
                                          <p:spTgt spid="13"/>
                                        </p:tgtEl>
                                        <p:attrNameLst>
                                          <p:attrName>ppt_y</p:attrName>
                                        </p:attrNameLst>
                                      </p:cBhvr>
                                      <p:tavLst>
                                        <p:tav tm="0">
                                          <p:val>
                                            <p:strVal val="1+#ppt_h/2"/>
                                          </p:val>
                                        </p:tav>
                                        <p:tav tm="100000">
                                          <p:val>
                                            <p:strVal val="#ppt_y"/>
                                          </p:val>
                                        </p:tav>
                                      </p:tavLst>
                                    </p:anim>
                                  </p:childTnLst>
                                </p:cTn>
                              </p:par>
                              <p:par>
                                <p:cTn fill="hold" id="17" nodeType="withEffect" presetClass="entr" presetID="2" presetSubtype="1">
                                  <p:stCondLst>
                                    <p:cond delay="0"/>
                                  </p:stCondLst>
                                  <p:childTnLst>
                                    <p:set>
                                      <p:cBhvr>
                                        <p:cTn dur="1" fill="hold" id="18">
                                          <p:stCondLst>
                                            <p:cond delay="0"/>
                                          </p:stCondLst>
                                        </p:cTn>
                                        <p:tgtEl>
                                          <p:spTgt spid="2"/>
                                        </p:tgtEl>
                                        <p:attrNameLst>
                                          <p:attrName>style.visibility</p:attrName>
                                        </p:attrNameLst>
                                      </p:cBhvr>
                                      <p:to>
                                        <p:strVal val="visible"/>
                                      </p:to>
                                    </p:set>
                                    <p:anim calcmode="lin" valueType="num">
                                      <p:cBhvr additive="base">
                                        <p:cTn dur="500" fill="hold" id="19"/>
                                        <p:tgtEl>
                                          <p:spTgt spid="2"/>
                                        </p:tgtEl>
                                        <p:attrNameLst>
                                          <p:attrName>ppt_x</p:attrName>
                                        </p:attrNameLst>
                                      </p:cBhvr>
                                      <p:tavLst>
                                        <p:tav tm="0">
                                          <p:val>
                                            <p:strVal val="#ppt_x"/>
                                          </p:val>
                                        </p:tav>
                                        <p:tav tm="100000">
                                          <p:val>
                                            <p:strVal val="#ppt_x"/>
                                          </p:val>
                                        </p:tav>
                                      </p:tavLst>
                                    </p:anim>
                                    <p:anim calcmode="lin" valueType="num">
                                      <p:cBhvr additive="base">
                                        <p:cTn dur="500" fill="hold" id="20"/>
                                        <p:tgtEl>
                                          <p:spTgt spid="2"/>
                                        </p:tgtEl>
                                        <p:attrNameLst>
                                          <p:attrName>ppt_y</p:attrName>
                                        </p:attrNameLst>
                                      </p:cBhvr>
                                      <p:tavLst>
                                        <p:tav tm="0">
                                          <p:val>
                                            <p:strVal val="0-#ppt_h/2"/>
                                          </p:val>
                                        </p:tav>
                                        <p:tav tm="100000">
                                          <p:val>
                                            <p:strVal val="#ppt_y"/>
                                          </p:val>
                                        </p:tav>
                                      </p:tavLst>
                                    </p:anim>
                                  </p:childTnLst>
                                </p:cTn>
                              </p:par>
                            </p:childTnLst>
                          </p:cTn>
                        </p:par>
                        <p:par>
                          <p:cTn fill="hold" id="21" nodeType="afterGroup">
                            <p:stCondLst>
                              <p:cond delay="500"/>
                            </p:stCondLst>
                            <p:childTnLst>
                              <p:par>
                                <p:cTn fill="hold" grpId="0" id="22" nodeType="afterEffect" presetClass="entr" presetID="22" presetSubtype="4">
                                  <p:stCondLst>
                                    <p:cond delay="0"/>
                                  </p:stCondLst>
                                  <p:childTnLst>
                                    <p:set>
                                      <p:cBhvr>
                                        <p:cTn dur="1" fill="hold" id="23">
                                          <p:stCondLst>
                                            <p:cond delay="0"/>
                                          </p:stCondLst>
                                        </p:cTn>
                                        <p:tgtEl>
                                          <p:spTgt spid="6"/>
                                        </p:tgtEl>
                                        <p:attrNameLst>
                                          <p:attrName>style.visibility</p:attrName>
                                        </p:attrNameLst>
                                      </p:cBhvr>
                                      <p:to>
                                        <p:strVal val="visible"/>
                                      </p:to>
                                    </p:set>
                                    <p:animEffect filter="wipe(down)" transition="in">
                                      <p:cBhvr>
                                        <p:cTn dur="500" id="24"/>
                                        <p:tgtEl>
                                          <p:spTgt spid="6"/>
                                        </p:tgtEl>
                                      </p:cBhvr>
                                    </p:animEffect>
                                  </p:childTnLst>
                                </p:cTn>
                              </p:par>
                              <p:par>
                                <p:cTn fill="hold" grpId="0" id="25" nodeType="withEffect" presetClass="entr" presetID="22" presetSubtype="1">
                                  <p:stCondLst>
                                    <p:cond delay="0"/>
                                  </p:stCondLst>
                                  <p:childTnLst>
                                    <p:set>
                                      <p:cBhvr>
                                        <p:cTn dur="1" fill="hold" id="26">
                                          <p:stCondLst>
                                            <p:cond delay="0"/>
                                          </p:stCondLst>
                                        </p:cTn>
                                        <p:tgtEl>
                                          <p:spTgt spid="7"/>
                                        </p:tgtEl>
                                        <p:attrNameLst>
                                          <p:attrName>style.visibility</p:attrName>
                                        </p:attrNameLst>
                                      </p:cBhvr>
                                      <p:to>
                                        <p:strVal val="visible"/>
                                      </p:to>
                                    </p:set>
                                    <p:animEffect filter="wipe(up)" transition="in">
                                      <p:cBhvr>
                                        <p:cTn dur="500" id="27"/>
                                        <p:tgtEl>
                                          <p:spTgt spid="7"/>
                                        </p:tgtEl>
                                      </p:cBhvr>
                                    </p:animEffect>
                                  </p:childTnLst>
                                </p:cTn>
                              </p:par>
                              <p:par>
                                <p:cTn fill="hold" grpId="0" id="28" nodeType="withEffect" presetClass="entr" presetID="22" presetSubtype="4">
                                  <p:stCondLst>
                                    <p:cond delay="0"/>
                                  </p:stCondLst>
                                  <p:childTnLst>
                                    <p:set>
                                      <p:cBhvr>
                                        <p:cTn dur="1" fill="hold" id="29">
                                          <p:stCondLst>
                                            <p:cond delay="0"/>
                                          </p:stCondLst>
                                        </p:cTn>
                                        <p:tgtEl>
                                          <p:spTgt spid="8"/>
                                        </p:tgtEl>
                                        <p:attrNameLst>
                                          <p:attrName>style.visibility</p:attrName>
                                        </p:attrNameLst>
                                      </p:cBhvr>
                                      <p:to>
                                        <p:strVal val="visible"/>
                                      </p:to>
                                    </p:set>
                                    <p:animEffect filter="wipe(down)" transition="in">
                                      <p:cBhvr>
                                        <p:cTn dur="500" id="30"/>
                                        <p:tgtEl>
                                          <p:spTgt spid="8"/>
                                        </p:tgtEl>
                                      </p:cBhvr>
                                    </p:animEffect>
                                  </p:childTnLst>
                                </p:cTn>
                              </p:par>
                              <p:par>
                                <p:cTn fill="hold" grpId="0" id="31" nodeType="withEffect" presetClass="entr" presetID="22" presetSubtype="1">
                                  <p:stCondLst>
                                    <p:cond delay="0"/>
                                  </p:stCondLst>
                                  <p:childTnLst>
                                    <p:set>
                                      <p:cBhvr>
                                        <p:cTn dur="1" fill="hold" id="32">
                                          <p:stCondLst>
                                            <p:cond delay="0"/>
                                          </p:stCondLst>
                                        </p:cTn>
                                        <p:tgtEl>
                                          <p:spTgt spid="10"/>
                                        </p:tgtEl>
                                        <p:attrNameLst>
                                          <p:attrName>style.visibility</p:attrName>
                                        </p:attrNameLst>
                                      </p:cBhvr>
                                      <p:to>
                                        <p:strVal val="visible"/>
                                      </p:to>
                                    </p:set>
                                    <p:animEffect filter="wipe(up)" transition="in">
                                      <p:cBhvr>
                                        <p:cTn dur="500" id="33"/>
                                        <p:tgtEl>
                                          <p:spTgt spid="1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8"/>
      <p:bldP grpId="0" spid="10"/>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89"/>
          <p:cNvGrpSpPr/>
          <p:nvPr/>
        </p:nvGrpSpPr>
        <p:grpSpPr>
          <a:xfrm>
            <a:off x="5763677" y="1714079"/>
            <a:ext cx="1362314" cy="482332"/>
            <a:chOff x="8767813" y="2706529"/>
            <a:chExt cx="2889664" cy="895823"/>
          </a:xfrm>
        </p:grpSpPr>
        <p:sp>
          <p:nvSpPr>
            <p:cNvPr id="92" name="TextBox 91"/>
            <p:cNvSpPr txBox="1"/>
            <p:nvPr/>
          </p:nvSpPr>
          <p:spPr>
            <a:xfrm>
              <a:off x="8767813" y="2706529"/>
              <a:ext cx="2323715" cy="339658"/>
            </a:xfrm>
            <a:prstGeom prst="rect">
              <a:avLst/>
            </a:prstGeom>
            <a:noFill/>
          </p:spPr>
          <p:txBody>
            <a:bodyPr bIns="0" lIns="0" rIns="0" rtlCol="0" tIns="0" wrap="square">
              <a:spAutoFit/>
            </a:bodyPr>
            <a:lstStyle/>
            <a:p>
              <a:pPr>
                <a:lnSpc>
                  <a:spcPct val="120000"/>
                </a:lnSpc>
              </a:pPr>
              <a:r>
                <a:rPr altLang="en-US" lang="zh-CN" sz="10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94" name="Rectangle 93"/>
            <p:cNvSpPr/>
            <p:nvPr/>
          </p:nvSpPr>
          <p:spPr>
            <a:xfrm>
              <a:off x="8803440" y="2984996"/>
              <a:ext cx="2854037" cy="611385"/>
            </a:xfrm>
            <a:prstGeom prst="rect">
              <a:avLst/>
            </a:prstGeom>
          </p:spPr>
          <p:txBody>
            <a:bodyPr bIns="0" lIns="0" rIns="0" tIns="0" wrap="square">
              <a:spAutoFit/>
            </a:bodyPr>
            <a:lstStyle/>
            <a:p>
              <a:pPr>
                <a:lnSpc>
                  <a:spcPct val="120000"/>
                </a:lnSpc>
              </a:pPr>
              <a:r>
                <a:rPr altLang="zh-CN" lang="en-US" sz="6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grpSp>
      <p:grpSp>
        <p:nvGrpSpPr>
          <p:cNvPr id="3" name="Group 94"/>
          <p:cNvGrpSpPr/>
          <p:nvPr/>
        </p:nvGrpSpPr>
        <p:grpSpPr>
          <a:xfrm>
            <a:off x="6325750" y="2763015"/>
            <a:ext cx="1348026" cy="510462"/>
            <a:chOff x="9703193" y="4640977"/>
            <a:chExt cx="2504575" cy="948071"/>
          </a:xfrm>
        </p:grpSpPr>
        <p:sp>
          <p:nvSpPr>
            <p:cNvPr id="97" name="TextBox 96"/>
            <p:cNvSpPr txBox="1"/>
            <p:nvPr/>
          </p:nvSpPr>
          <p:spPr>
            <a:xfrm>
              <a:off x="9744077" y="4640976"/>
              <a:ext cx="1651724" cy="339659"/>
            </a:xfrm>
            <a:prstGeom prst="rect">
              <a:avLst/>
            </a:prstGeom>
            <a:noFill/>
          </p:spPr>
          <p:txBody>
            <a:bodyPr bIns="0" lIns="0" rIns="0" rtlCol="0" tIns="0" wrap="none">
              <a:spAutoFit/>
            </a:bodyPr>
            <a:lstStyle/>
            <a:p>
              <a:pPr>
                <a:lnSpc>
                  <a:spcPct val="120000"/>
                </a:lnSpc>
              </a:pPr>
              <a:r>
                <a:rPr altLang="en-US" lang="zh-CN" sz="10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99" name="Rectangle 98"/>
            <p:cNvSpPr/>
            <p:nvPr/>
          </p:nvSpPr>
          <p:spPr>
            <a:xfrm>
              <a:off x="9703192" y="4971690"/>
              <a:ext cx="2504575" cy="611387"/>
            </a:xfrm>
            <a:prstGeom prst="rect">
              <a:avLst/>
            </a:prstGeom>
          </p:spPr>
          <p:txBody>
            <a:bodyPr bIns="0" lIns="0" rIns="0" tIns="0" wrap="square">
              <a:spAutoFit/>
            </a:bodyPr>
            <a:lstStyle/>
            <a:p>
              <a:pPr>
                <a:lnSpc>
                  <a:spcPct val="120000"/>
                </a:lnSpc>
              </a:pPr>
              <a:r>
                <a:rPr altLang="zh-CN" lang="en-US" sz="6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grpSp>
      <p:grpSp>
        <p:nvGrpSpPr>
          <p:cNvPr id="4" name="Group 99"/>
          <p:cNvGrpSpPr/>
          <p:nvPr/>
        </p:nvGrpSpPr>
        <p:grpSpPr>
          <a:xfrm>
            <a:off x="1776633" y="1823854"/>
            <a:ext cx="1354603" cy="497767"/>
            <a:chOff x="846858" y="2675650"/>
            <a:chExt cx="2516793" cy="924491"/>
          </a:xfrm>
        </p:grpSpPr>
        <p:sp>
          <p:nvSpPr>
            <p:cNvPr id="104" name="TextBox 103"/>
            <p:cNvSpPr txBox="1"/>
            <p:nvPr/>
          </p:nvSpPr>
          <p:spPr>
            <a:xfrm flipH="1">
              <a:off x="1728059" y="2675650"/>
              <a:ext cx="1651723" cy="339659"/>
            </a:xfrm>
            <a:prstGeom prst="rect">
              <a:avLst/>
            </a:prstGeom>
            <a:noFill/>
          </p:spPr>
          <p:txBody>
            <a:bodyPr bIns="0" lIns="0" rIns="0" rtlCol="0" tIns="0" wrap="none">
              <a:spAutoFit/>
            </a:bodyPr>
            <a:lstStyle/>
            <a:p>
              <a:pPr algn="r">
                <a:lnSpc>
                  <a:spcPct val="120000"/>
                </a:lnSpc>
              </a:pPr>
              <a:r>
                <a:rPr altLang="en-US" lang="zh-CN" sz="10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102" name="Rectangle 101"/>
            <p:cNvSpPr/>
            <p:nvPr/>
          </p:nvSpPr>
          <p:spPr>
            <a:xfrm>
              <a:off x="846858" y="2982784"/>
              <a:ext cx="2510329" cy="611386"/>
            </a:xfrm>
            <a:prstGeom prst="rect">
              <a:avLst/>
            </a:prstGeom>
          </p:spPr>
          <p:txBody>
            <a:bodyPr bIns="0" lIns="0" rIns="0" tIns="0" wrap="square">
              <a:spAutoFit/>
            </a:bodyPr>
            <a:lstStyle/>
            <a:p>
              <a:pPr algn="r">
                <a:lnSpc>
                  <a:spcPct val="120000"/>
                </a:lnSpc>
              </a:pPr>
              <a:r>
                <a:rPr altLang="zh-CN" lang="en-US" sz="6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grpSp>
      <p:grpSp>
        <p:nvGrpSpPr>
          <p:cNvPr id="5" name="Group 105"/>
          <p:cNvGrpSpPr/>
          <p:nvPr/>
        </p:nvGrpSpPr>
        <p:grpSpPr>
          <a:xfrm>
            <a:off x="1282259" y="2911777"/>
            <a:ext cx="1363067" cy="482076"/>
            <a:chOff x="-71668" y="4696258"/>
            <a:chExt cx="2532520" cy="895355"/>
          </a:xfrm>
        </p:grpSpPr>
        <p:sp>
          <p:nvSpPr>
            <p:cNvPr id="110" name="TextBox 109"/>
            <p:cNvSpPr txBox="1"/>
            <p:nvPr/>
          </p:nvSpPr>
          <p:spPr>
            <a:xfrm flipH="1">
              <a:off x="825259" y="4696258"/>
              <a:ext cx="1651724" cy="339661"/>
            </a:xfrm>
            <a:prstGeom prst="rect">
              <a:avLst/>
            </a:prstGeom>
            <a:noFill/>
          </p:spPr>
          <p:txBody>
            <a:bodyPr bIns="0" lIns="0" rIns="0" rtlCol="0" tIns="0" wrap="none">
              <a:spAutoFit/>
            </a:bodyPr>
            <a:lstStyle/>
            <a:p>
              <a:pPr algn="r">
                <a:lnSpc>
                  <a:spcPct val="120000"/>
                </a:lnSpc>
              </a:pPr>
              <a:r>
                <a:rPr altLang="en-US" lang="zh-CN" sz="10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108" name="Rectangle 107"/>
            <p:cNvSpPr/>
            <p:nvPr/>
          </p:nvSpPr>
          <p:spPr>
            <a:xfrm>
              <a:off x="-71668" y="4974253"/>
              <a:ext cx="2510329" cy="611390"/>
            </a:xfrm>
            <a:prstGeom prst="rect">
              <a:avLst/>
            </a:prstGeom>
          </p:spPr>
          <p:txBody>
            <a:bodyPr bIns="0" lIns="0" rIns="0" tIns="0" wrap="square">
              <a:spAutoFit/>
            </a:bodyPr>
            <a:lstStyle/>
            <a:p>
              <a:pPr algn="r">
                <a:lnSpc>
                  <a:spcPct val="120000"/>
                </a:lnSpc>
              </a:pPr>
              <a:r>
                <a:rPr altLang="zh-CN" lang="en-US" sz="6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grpSp>
      <p:grpSp>
        <p:nvGrpSpPr>
          <p:cNvPr id="6" name="Group 3"/>
          <p:cNvGrpSpPr/>
          <p:nvPr/>
        </p:nvGrpSpPr>
        <p:grpSpPr>
          <a:xfrm>
            <a:off x="2707199" y="1621039"/>
            <a:ext cx="3541499" cy="2372877"/>
            <a:chOff x="3232593" y="1968492"/>
            <a:chExt cx="5437975" cy="3642231"/>
          </a:xfrm>
        </p:grpSpPr>
        <p:grpSp>
          <p:nvGrpSpPr>
            <p:cNvPr id="7" name="Group 113"/>
            <p:cNvGrpSpPr/>
            <p:nvPr/>
          </p:nvGrpSpPr>
          <p:grpSpPr>
            <a:xfrm>
              <a:off x="3232593" y="1968492"/>
              <a:ext cx="5424627" cy="3642231"/>
              <a:chOff x="2814101" y="2265723"/>
              <a:chExt cx="6563799" cy="4407100"/>
            </a:xfrm>
          </p:grpSpPr>
          <p:sp>
            <p:nvSpPr>
              <p:cNvPr id="115" name="泪滴形 1"/>
              <p:cNvSpPr/>
              <p:nvPr/>
            </p:nvSpPr>
            <p:spPr>
              <a:xfrm rot="10343435">
                <a:off x="5905548" y="3205317"/>
                <a:ext cx="2477265" cy="2290260"/>
              </a:xfrm>
              <a:custGeom>
                <a:rect b="b" l="l" r="r" t="t"/>
                <a:pathLst>
                  <a:path h="5055454" w="5141341">
                    <a:moveTo>
                      <a:pt x="4266139" y="0"/>
                    </a:moveTo>
                    <a:lnTo>
                      <a:pt x="5141341" y="839651"/>
                    </a:lnTo>
                    <a:cubicBezTo>
                      <a:pt x="4913270" y="1480691"/>
                      <a:pt x="4731076" y="2140225"/>
                      <a:pt x="4392488" y="2855214"/>
                    </a:cubicBezTo>
                    <a:cubicBezTo>
                      <a:pt x="3881044" y="4068165"/>
                      <a:pt x="3533182" y="4973967"/>
                      <a:pt x="2196244" y="5051458"/>
                    </a:cubicBezTo>
                    <a:cubicBezTo>
                      <a:pt x="859306" y="5128949"/>
                      <a:pt x="0" y="4068166"/>
                      <a:pt x="0" y="2855214"/>
                    </a:cubicBezTo>
                    <a:cubicBezTo>
                      <a:pt x="0" y="1642262"/>
                      <a:pt x="1040596" y="1027385"/>
                      <a:pt x="2196244" y="658970"/>
                    </a:cubicBezTo>
                    <a:cubicBezTo>
                      <a:pt x="3023077" y="395380"/>
                      <a:pt x="3676191" y="223591"/>
                      <a:pt x="4266139" y="0"/>
                    </a:cubicBezTo>
                    <a:close/>
                  </a:path>
                </a:pathLst>
              </a:custGeom>
              <a:solidFill>
                <a:schemeClr val="accent5">
                  <a:lumMod val="75000"/>
                </a:schemeClr>
              </a:solidFill>
              <a:ln algn="ctr" cap="flat" cmpd="sng" w="25400">
                <a:noFill/>
                <a:prstDash val="solid"/>
              </a:ln>
              <a:effectLst>
                <a:softEdge rad="127000"/>
              </a:effectLst>
            </p:spPr>
            <p:txBody>
              <a:bodyPr anchor="ctr" rtlCol="0"/>
              <a:lstStyle/>
              <a:p>
                <a:pPr algn="just" defTabSz="595533">
                  <a:lnSpc>
                    <a:spcPct val="120000"/>
                  </a:lnSpc>
                  <a:defRPr/>
                </a:pPr>
                <a:endParaRPr kern="0" lang="en-US" sz="6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nvGrpSpPr>
              <p:cNvPr id="8" name="Group 115"/>
              <p:cNvGrpSpPr/>
              <p:nvPr/>
            </p:nvGrpSpPr>
            <p:grpSpPr>
              <a:xfrm>
                <a:off x="2814101" y="2265723"/>
                <a:ext cx="6563799" cy="4407100"/>
                <a:chOff x="2814101" y="2265723"/>
                <a:chExt cx="6563799" cy="4407100"/>
              </a:xfrm>
            </p:grpSpPr>
            <p:sp>
              <p:nvSpPr>
                <p:cNvPr id="117" name="泪滴形 1"/>
                <p:cNvSpPr/>
                <p:nvPr/>
              </p:nvSpPr>
              <p:spPr>
                <a:xfrm rot="6787574">
                  <a:off x="4485117" y="2915181"/>
                  <a:ext cx="2477265" cy="2290260"/>
                </a:xfrm>
                <a:custGeom>
                  <a:rect b="b" l="l" r="r" t="t"/>
                  <a:pathLst>
                    <a:path h="5055454" w="5141341">
                      <a:moveTo>
                        <a:pt x="4266139" y="0"/>
                      </a:moveTo>
                      <a:lnTo>
                        <a:pt x="5141341" y="839651"/>
                      </a:lnTo>
                      <a:cubicBezTo>
                        <a:pt x="4913270" y="1480691"/>
                        <a:pt x="4731076" y="2140225"/>
                        <a:pt x="4392488" y="2855214"/>
                      </a:cubicBezTo>
                      <a:cubicBezTo>
                        <a:pt x="3881044" y="4068165"/>
                        <a:pt x="3533182" y="4973967"/>
                        <a:pt x="2196244" y="5051458"/>
                      </a:cubicBezTo>
                      <a:cubicBezTo>
                        <a:pt x="859306" y="5128949"/>
                        <a:pt x="0" y="4068166"/>
                        <a:pt x="0" y="2855214"/>
                      </a:cubicBezTo>
                      <a:cubicBezTo>
                        <a:pt x="0" y="1642262"/>
                        <a:pt x="1040596" y="1027385"/>
                        <a:pt x="2196244" y="658970"/>
                      </a:cubicBezTo>
                      <a:cubicBezTo>
                        <a:pt x="3023077" y="395380"/>
                        <a:pt x="3676191" y="223591"/>
                        <a:pt x="4266139" y="0"/>
                      </a:cubicBezTo>
                      <a:close/>
                    </a:path>
                  </a:pathLst>
                </a:custGeom>
                <a:solidFill>
                  <a:schemeClr val="accent4">
                    <a:lumMod val="75000"/>
                  </a:schemeClr>
                </a:solidFill>
                <a:ln algn="ctr" cap="flat" cmpd="sng" w="25400">
                  <a:noFill/>
                  <a:prstDash val="solid"/>
                </a:ln>
                <a:effectLst>
                  <a:softEdge rad="127000"/>
                </a:effectLst>
              </p:spPr>
              <p:txBody>
                <a:bodyPr anchor="ctr" rtlCol="0"/>
                <a:lstStyle/>
                <a:p>
                  <a:pPr algn="just" defTabSz="595533">
                    <a:lnSpc>
                      <a:spcPct val="120000"/>
                    </a:lnSpc>
                    <a:defRPr/>
                  </a:pPr>
                  <a:endParaRPr kern="0" lang="en-US" sz="6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18" name="泪滴形 1"/>
                <p:cNvSpPr/>
                <p:nvPr/>
              </p:nvSpPr>
              <p:spPr>
                <a:xfrm rot="3472831">
                  <a:off x="3369184" y="3784807"/>
                  <a:ext cx="2477265" cy="2290260"/>
                </a:xfrm>
                <a:custGeom>
                  <a:rect b="b" l="l" r="r" t="t"/>
                  <a:pathLst>
                    <a:path h="5055454" w="5141341">
                      <a:moveTo>
                        <a:pt x="4266139" y="0"/>
                      </a:moveTo>
                      <a:lnTo>
                        <a:pt x="5141341" y="839651"/>
                      </a:lnTo>
                      <a:cubicBezTo>
                        <a:pt x="4913270" y="1480691"/>
                        <a:pt x="4731076" y="2140225"/>
                        <a:pt x="4392488" y="2855214"/>
                      </a:cubicBezTo>
                      <a:cubicBezTo>
                        <a:pt x="3881044" y="4068165"/>
                        <a:pt x="3533182" y="4973967"/>
                        <a:pt x="2196244" y="5051458"/>
                      </a:cubicBezTo>
                      <a:cubicBezTo>
                        <a:pt x="859306" y="5128949"/>
                        <a:pt x="0" y="4068166"/>
                        <a:pt x="0" y="2855214"/>
                      </a:cubicBezTo>
                      <a:cubicBezTo>
                        <a:pt x="0" y="1642262"/>
                        <a:pt x="1040596" y="1027385"/>
                        <a:pt x="2196244" y="658970"/>
                      </a:cubicBezTo>
                      <a:cubicBezTo>
                        <a:pt x="3023077" y="395380"/>
                        <a:pt x="3676191" y="223591"/>
                        <a:pt x="4266139" y="0"/>
                      </a:cubicBezTo>
                      <a:close/>
                    </a:path>
                  </a:pathLst>
                </a:custGeom>
                <a:solidFill>
                  <a:schemeClr val="accent2">
                    <a:lumMod val="75000"/>
                  </a:schemeClr>
                </a:solidFill>
                <a:ln algn="ctr" cap="flat" cmpd="sng" w="25400">
                  <a:noFill/>
                  <a:prstDash val="solid"/>
                </a:ln>
                <a:effectLst>
                  <a:softEdge rad="127000"/>
                </a:effectLst>
              </p:spPr>
              <p:txBody>
                <a:bodyPr anchor="ctr" rtlCol="0"/>
                <a:lstStyle/>
                <a:p>
                  <a:pPr algn="just" defTabSz="595533">
                    <a:lnSpc>
                      <a:spcPct val="120000"/>
                    </a:lnSpc>
                    <a:defRPr/>
                  </a:pPr>
                  <a:endParaRPr kern="0" lang="en-US" sz="6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nvGrpSpPr>
                <p:cNvPr id="9" name="Group 118"/>
                <p:cNvGrpSpPr/>
                <p:nvPr/>
              </p:nvGrpSpPr>
              <p:grpSpPr>
                <a:xfrm>
                  <a:off x="2814101" y="2265723"/>
                  <a:ext cx="6563799" cy="4407100"/>
                  <a:chOff x="2814101" y="2265723"/>
                  <a:chExt cx="6563799" cy="4407100"/>
                </a:xfrm>
              </p:grpSpPr>
              <p:sp>
                <p:nvSpPr>
                  <p:cNvPr id="122" name="泪滴形 1"/>
                  <p:cNvSpPr/>
                  <p:nvPr/>
                </p:nvSpPr>
                <p:spPr>
                  <a:xfrm rot="13192496">
                    <a:off x="6462030" y="3665645"/>
                    <a:ext cx="2915870" cy="2867159"/>
                  </a:xfrm>
                  <a:custGeom>
                    <a:rect b="b" l="l" r="r" t="t"/>
                    <a:pathLst>
                      <a:path h="5055454" w="5141341">
                        <a:moveTo>
                          <a:pt x="4266139" y="0"/>
                        </a:moveTo>
                        <a:lnTo>
                          <a:pt x="5141341" y="839651"/>
                        </a:lnTo>
                        <a:cubicBezTo>
                          <a:pt x="4913270" y="1480691"/>
                          <a:pt x="4731076" y="2140225"/>
                          <a:pt x="4392488" y="2855214"/>
                        </a:cubicBezTo>
                        <a:cubicBezTo>
                          <a:pt x="3881044" y="4068165"/>
                          <a:pt x="3533182" y="4973967"/>
                          <a:pt x="2196244" y="5051458"/>
                        </a:cubicBezTo>
                        <a:cubicBezTo>
                          <a:pt x="859306" y="5128949"/>
                          <a:pt x="0" y="4068166"/>
                          <a:pt x="0" y="2855214"/>
                        </a:cubicBezTo>
                        <a:cubicBezTo>
                          <a:pt x="0" y="1642262"/>
                          <a:pt x="1040596" y="1027385"/>
                          <a:pt x="2196244" y="658970"/>
                        </a:cubicBezTo>
                        <a:cubicBezTo>
                          <a:pt x="3023077" y="395380"/>
                          <a:pt x="3676191" y="223591"/>
                          <a:pt x="4266139" y="0"/>
                        </a:cubicBezTo>
                        <a:close/>
                      </a:path>
                    </a:pathLst>
                  </a:custGeom>
                  <a:solidFill>
                    <a:schemeClr val="accent4"/>
                  </a:solidFill>
                  <a:ln algn="ctr" cap="flat" cmpd="sng" w="25400">
                    <a:noFill/>
                    <a:prstDash val="solid"/>
                  </a:ln>
                  <a:effectLst/>
                </p:spPr>
                <p:txBody>
                  <a:bodyPr anchor="ctr" rtlCol="0"/>
                  <a:lstStyle/>
                  <a:p>
                    <a:pPr algn="just" defTabSz="595533">
                      <a:lnSpc>
                        <a:spcPct val="120000"/>
                      </a:lnSpc>
                      <a:defRPr/>
                    </a:pPr>
                    <a:endParaRPr kern="0" lang="en-US" sz="6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23" name="泪滴形 1"/>
                  <p:cNvSpPr/>
                  <p:nvPr/>
                </p:nvSpPr>
                <p:spPr>
                  <a:xfrm rot="10111243">
                    <a:off x="5582872" y="2468369"/>
                    <a:ext cx="2915869" cy="2867159"/>
                  </a:xfrm>
                  <a:custGeom>
                    <a:rect b="b" l="l" r="r" t="t"/>
                    <a:pathLst>
                      <a:path h="5055454" w="5141341">
                        <a:moveTo>
                          <a:pt x="4266139" y="0"/>
                        </a:moveTo>
                        <a:lnTo>
                          <a:pt x="5141341" y="839651"/>
                        </a:lnTo>
                        <a:cubicBezTo>
                          <a:pt x="4913270" y="1480691"/>
                          <a:pt x="4731076" y="2140225"/>
                          <a:pt x="4392488" y="2855214"/>
                        </a:cubicBezTo>
                        <a:cubicBezTo>
                          <a:pt x="3881044" y="4068165"/>
                          <a:pt x="3533182" y="4973967"/>
                          <a:pt x="2196244" y="5051458"/>
                        </a:cubicBezTo>
                        <a:cubicBezTo>
                          <a:pt x="859306" y="5128949"/>
                          <a:pt x="0" y="4068166"/>
                          <a:pt x="0" y="2855214"/>
                        </a:cubicBezTo>
                        <a:cubicBezTo>
                          <a:pt x="0" y="1642262"/>
                          <a:pt x="1040596" y="1027385"/>
                          <a:pt x="2196244" y="658970"/>
                        </a:cubicBezTo>
                        <a:cubicBezTo>
                          <a:pt x="3023077" y="395380"/>
                          <a:pt x="3676191" y="223591"/>
                          <a:pt x="4266139" y="0"/>
                        </a:cubicBezTo>
                        <a:close/>
                      </a:path>
                    </a:pathLst>
                  </a:custGeom>
                  <a:solidFill>
                    <a:schemeClr val="accent3"/>
                  </a:solidFill>
                  <a:ln algn="ctr" cap="flat" cmpd="sng" w="25400">
                    <a:noFill/>
                    <a:prstDash val="solid"/>
                  </a:ln>
                  <a:effectLst/>
                </p:spPr>
                <p:txBody>
                  <a:bodyPr anchor="ctr" rtlCol="0"/>
                  <a:lstStyle/>
                  <a:p>
                    <a:pPr algn="just" defTabSz="595533">
                      <a:lnSpc>
                        <a:spcPct val="120000"/>
                      </a:lnSpc>
                      <a:defRPr/>
                    </a:pPr>
                    <a:endParaRPr kern="0" lang="en-US" sz="6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24" name="泪滴形 1"/>
                  <p:cNvSpPr/>
                  <p:nvPr/>
                </p:nvSpPr>
                <p:spPr>
                  <a:xfrm rot="6430905">
                    <a:off x="3833458" y="2290078"/>
                    <a:ext cx="2915869" cy="2867159"/>
                  </a:xfrm>
                  <a:custGeom>
                    <a:rect b="b" l="l" r="r" t="t"/>
                    <a:pathLst>
                      <a:path h="5055454" w="5141341">
                        <a:moveTo>
                          <a:pt x="4266139" y="0"/>
                        </a:moveTo>
                        <a:lnTo>
                          <a:pt x="5141341" y="839651"/>
                        </a:lnTo>
                        <a:cubicBezTo>
                          <a:pt x="4913270" y="1480691"/>
                          <a:pt x="4731076" y="2140225"/>
                          <a:pt x="4392488" y="2855214"/>
                        </a:cubicBezTo>
                        <a:cubicBezTo>
                          <a:pt x="3881044" y="4068165"/>
                          <a:pt x="3533182" y="4973967"/>
                          <a:pt x="2196244" y="5051458"/>
                        </a:cubicBezTo>
                        <a:cubicBezTo>
                          <a:pt x="859306" y="5128949"/>
                          <a:pt x="0" y="4068166"/>
                          <a:pt x="0" y="2855214"/>
                        </a:cubicBezTo>
                        <a:cubicBezTo>
                          <a:pt x="0" y="1642262"/>
                          <a:pt x="1040596" y="1027385"/>
                          <a:pt x="2196244" y="658970"/>
                        </a:cubicBezTo>
                        <a:cubicBezTo>
                          <a:pt x="3023077" y="395380"/>
                          <a:pt x="3676191" y="223591"/>
                          <a:pt x="4266139" y="0"/>
                        </a:cubicBezTo>
                        <a:close/>
                      </a:path>
                    </a:pathLst>
                  </a:custGeom>
                  <a:solidFill>
                    <a:schemeClr val="accent2"/>
                  </a:solidFill>
                  <a:ln algn="ctr" cap="flat" cmpd="sng" w="25400">
                    <a:noFill/>
                    <a:prstDash val="solid"/>
                  </a:ln>
                  <a:effectLst/>
                </p:spPr>
                <p:txBody>
                  <a:bodyPr anchor="ctr" rtlCol="0"/>
                  <a:lstStyle/>
                  <a:p>
                    <a:pPr algn="just" defTabSz="595533">
                      <a:lnSpc>
                        <a:spcPct val="120000"/>
                      </a:lnSpc>
                      <a:defRPr/>
                    </a:pPr>
                    <a:endParaRPr kern="0" lang="en-US" sz="6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25" name="泪滴形 1"/>
                  <p:cNvSpPr/>
                  <p:nvPr/>
                </p:nvSpPr>
                <p:spPr>
                  <a:xfrm rot="3031563">
                    <a:off x="2789746" y="3781309"/>
                    <a:ext cx="2915869" cy="2867159"/>
                  </a:xfrm>
                  <a:custGeom>
                    <a:rect b="b" l="l" r="r" t="t"/>
                    <a:pathLst>
                      <a:path h="5055454" w="5141341">
                        <a:moveTo>
                          <a:pt x="4266139" y="0"/>
                        </a:moveTo>
                        <a:lnTo>
                          <a:pt x="5141341" y="839651"/>
                        </a:lnTo>
                        <a:cubicBezTo>
                          <a:pt x="4913270" y="1480691"/>
                          <a:pt x="4731076" y="2140225"/>
                          <a:pt x="4392488" y="2855214"/>
                        </a:cubicBezTo>
                        <a:cubicBezTo>
                          <a:pt x="3881044" y="4068165"/>
                          <a:pt x="3533182" y="4973967"/>
                          <a:pt x="2196244" y="5051458"/>
                        </a:cubicBezTo>
                        <a:cubicBezTo>
                          <a:pt x="859306" y="5128949"/>
                          <a:pt x="0" y="4068166"/>
                          <a:pt x="0" y="2855214"/>
                        </a:cubicBezTo>
                        <a:cubicBezTo>
                          <a:pt x="0" y="1642262"/>
                          <a:pt x="1040596" y="1027385"/>
                          <a:pt x="2196244" y="658970"/>
                        </a:cubicBezTo>
                        <a:cubicBezTo>
                          <a:pt x="3023077" y="395380"/>
                          <a:pt x="3676191" y="223591"/>
                          <a:pt x="4266139" y="0"/>
                        </a:cubicBezTo>
                        <a:close/>
                      </a:path>
                    </a:pathLst>
                  </a:custGeom>
                  <a:solidFill>
                    <a:schemeClr val="accent1"/>
                  </a:solidFill>
                  <a:ln algn="ctr" cap="flat" cmpd="sng" w="25400">
                    <a:noFill/>
                    <a:prstDash val="solid"/>
                  </a:ln>
                  <a:effectLst/>
                </p:spPr>
                <p:txBody>
                  <a:bodyPr anchor="ctr" rtlCol="0"/>
                  <a:lstStyle/>
                  <a:p>
                    <a:pPr algn="just" defTabSz="595533">
                      <a:lnSpc>
                        <a:spcPct val="120000"/>
                      </a:lnSpc>
                      <a:defRPr/>
                    </a:pPr>
                    <a:endParaRPr kern="0" lang="en-US" sz="6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26" name="椭圆 30"/>
                  <p:cNvSpPr/>
                  <p:nvPr/>
                </p:nvSpPr>
                <p:spPr>
                  <a:xfrm rot="19870948">
                    <a:off x="5859728" y="5019672"/>
                    <a:ext cx="648361" cy="648360"/>
                  </a:xfrm>
                  <a:prstGeom prst="ellipse">
                    <a:avLst/>
                  </a:prstGeom>
                  <a:solidFill>
                    <a:schemeClr val="bg2"/>
                  </a:solidFill>
                  <a:ln algn="ctr" cap="flat" cmpd="sng" w="295275">
                    <a:solidFill>
                      <a:schemeClr val="tx2"/>
                    </a:solidFill>
                    <a:prstDash val="solid"/>
                  </a:ln>
                  <a:effectLst/>
                </p:spPr>
                <p:txBody>
                  <a:bodyPr anchor="ctr" rtlCol="0"/>
                  <a:lstStyle/>
                  <a:p>
                    <a:pPr algn="just" defTabSz="595533">
                      <a:lnSpc>
                        <a:spcPct val="120000"/>
                      </a:lnSpc>
                      <a:defRPr/>
                    </a:pPr>
                    <a:endParaRPr kern="0" lang="en-US" sz="6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grpSp>
        <p:sp>
          <p:nvSpPr>
            <p:cNvPr id="131" name="AutoShape 59"/>
            <p:cNvSpPr/>
            <p:nvPr/>
          </p:nvSpPr>
          <p:spPr bwMode="auto">
            <a:xfrm>
              <a:off x="4918729" y="2285167"/>
              <a:ext cx="384412" cy="383755"/>
            </a:xfrm>
            <a:custGeom>
              <a:gdLst>
                <a:gd fmla="+- 0 10794 23" name="T0"/>
                <a:gd fmla="*/ T0 w 21543" name="T1"/>
                <a:gd fmla="*/ 10800 h 21600" name="T2"/>
                <a:gd fmla="+- 0 10794 23" name="T3"/>
                <a:gd fmla="*/ T3 w 21543" name="T4"/>
                <a:gd fmla="*/ 10800 h 21600" name="T5"/>
                <a:gd fmla="+- 0 10794 23" name="T6"/>
                <a:gd fmla="*/ T6 w 21543" name="T7"/>
                <a:gd fmla="*/ 10800 h 21600" name="T8"/>
                <a:gd fmla="+- 0 10794 23" name="T9"/>
                <a:gd fmla="*/ T9 w 21543" name="T10"/>
                <a:gd fmla="*/ 10800 h 21600" name="T11"/>
              </a:gdLst>
              <a:cxnLst>
                <a:cxn ang="0">
                  <a:pos x="T1" y="T2"/>
                </a:cxn>
                <a:cxn ang="0">
                  <a:pos x="T4" y="T5"/>
                </a:cxn>
                <a:cxn ang="0">
                  <a:pos x="T7" y="T8"/>
                </a:cxn>
                <a:cxn ang="0">
                  <a:pos x="T10" y="T11"/>
                </a:cxn>
              </a:cxnLst>
              <a:rect b="b" l="0" r="r" t="0"/>
              <a:pathLst>
                <a:path h="21600" w="21543">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7447" lIns="17447" rIns="17447" tIns="17447"/>
            <a:lstStyle/>
            <a:p>
              <a:pPr algn="just" defTabSz="148884" hangingPunct="0">
                <a:lnSpc>
                  <a:spcPct val="120000"/>
                </a:lnSpc>
              </a:pPr>
              <a:endParaRPr lang="en-US" sz="6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32" name="AutoShape 112"/>
            <p:cNvSpPr/>
            <p:nvPr/>
          </p:nvSpPr>
          <p:spPr bwMode="auto">
            <a:xfrm>
              <a:off x="3999194" y="3820418"/>
              <a:ext cx="383755" cy="384412"/>
            </a:xfrm>
            <a:custGeom>
              <a:gdLst>
                <a:gd fmla="*/ 10510 w 21020" name="T0"/>
                <a:gd fmla="*/ 10800 h 21600" name="T1"/>
                <a:gd fmla="*/ 10510 w 21020" name="T2"/>
                <a:gd fmla="*/ 10800 h 21600" name="T3"/>
                <a:gd fmla="*/ 10510 w 21020" name="T4"/>
                <a:gd fmla="*/ 10800 h 21600" name="T5"/>
                <a:gd fmla="*/ 10510 w 21020" name="T6"/>
                <a:gd fmla="*/ 10800 h 21600" name="T7"/>
              </a:gdLst>
              <a:cxnLst>
                <a:cxn ang="0">
                  <a:pos x="T0" y="T1"/>
                </a:cxn>
                <a:cxn ang="0">
                  <a:pos x="T2" y="T3"/>
                </a:cxn>
                <a:cxn ang="0">
                  <a:pos x="T4" y="T5"/>
                </a:cxn>
                <a:cxn ang="0">
                  <a:pos x="T6" y="T7"/>
                </a:cxn>
              </a:cxnLst>
              <a:rect b="b" l="0" r="r" t="0"/>
              <a:pathLst>
                <a:path h="21600" w="2102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7447" lIns="17447" rIns="17447" tIns="17447"/>
            <a:lstStyle/>
            <a:p>
              <a:pPr algn="just" defTabSz="148884" hangingPunct="0">
                <a:lnSpc>
                  <a:spcPct val="120000"/>
                </a:lnSpc>
              </a:pPr>
              <a:endParaRPr lang="en-US" sz="600">
                <a:solidFill>
                  <a:schemeClr val="bg1"/>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grpSp>
          <p:nvGrpSpPr>
            <p:cNvPr id="10" name="Group 132"/>
            <p:cNvGrpSpPr/>
            <p:nvPr/>
          </p:nvGrpSpPr>
          <p:grpSpPr>
            <a:xfrm>
              <a:off x="6843607" y="2534299"/>
              <a:ext cx="384412" cy="323404"/>
              <a:chOff x="5368132" y="2625725"/>
              <a:chExt cx="465138" cy="391319"/>
            </a:xfrm>
            <a:solidFill>
              <a:schemeClr val="bg2"/>
            </a:solidFill>
          </p:grpSpPr>
          <p:sp>
            <p:nvSpPr>
              <p:cNvPr id="134" name="AutoShape 120"/>
              <p:cNvSpPr/>
              <p:nvPr/>
            </p:nvSpPr>
            <p:spPr bwMode="auto">
              <a:xfrm>
                <a:off x="5484813" y="2727325"/>
                <a:ext cx="231775" cy="2317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6948" y="16070"/>
                    </a:moveTo>
                    <a:cubicBezTo>
                      <a:pt x="14037" y="19468"/>
                      <a:pt x="8925" y="19859"/>
                      <a:pt x="5529" y="16948"/>
                    </a:cubicBezTo>
                    <a:cubicBezTo>
                      <a:pt x="2130" y="14038"/>
                      <a:pt x="1740" y="8924"/>
                      <a:pt x="4651" y="5527"/>
                    </a:cubicBezTo>
                    <a:cubicBezTo>
                      <a:pt x="7559" y="2131"/>
                      <a:pt x="12674" y="1740"/>
                      <a:pt x="16070" y="4650"/>
                    </a:cubicBezTo>
                    <a:cubicBezTo>
                      <a:pt x="19466" y="7560"/>
                      <a:pt x="19859" y="12673"/>
                      <a:pt x="16948" y="16070"/>
                    </a:cubicBezTo>
                    <a:moveTo>
                      <a:pt x="10800" y="0"/>
                    </a:moveTo>
                    <a:cubicBezTo>
                      <a:pt x="4833" y="0"/>
                      <a:pt x="0" y="4834"/>
                      <a:pt x="0" y="10800"/>
                    </a:cubicBezTo>
                    <a:cubicBezTo>
                      <a:pt x="0" y="16765"/>
                      <a:pt x="4833" y="21599"/>
                      <a:pt x="10800" y="21599"/>
                    </a:cubicBezTo>
                    <a:cubicBezTo>
                      <a:pt x="16764" y="21599"/>
                      <a:pt x="21600" y="16765"/>
                      <a:pt x="21600" y="10800"/>
                    </a:cubicBezTo>
                    <a:cubicBezTo>
                      <a:pt x="21600" y="4834"/>
                      <a:pt x="16764" y="0"/>
                      <a:pt x="10800" y="0"/>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7447" lIns="17447" rIns="17447" tIns="17447"/>
              <a:lstStyle/>
              <a:p>
                <a:pPr algn="just" defTabSz="148884" hangingPunct="0">
                  <a:lnSpc>
                    <a:spcPct val="120000"/>
                  </a:lnSpc>
                </a:pPr>
                <a:endParaRPr lang="en-US" sz="600">
                  <a:solidFill>
                    <a:schemeClr val="bg1"/>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35" name="AutoShape 121"/>
              <p:cNvSpPr/>
              <p:nvPr/>
            </p:nvSpPr>
            <p:spPr bwMode="auto">
              <a:xfrm>
                <a:off x="5542757" y="2785269"/>
                <a:ext cx="65088" cy="6508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200" y="0"/>
                    </a:moveTo>
                    <a:cubicBezTo>
                      <a:pt x="8596" y="0"/>
                      <a:pt x="0" y="8596"/>
                      <a:pt x="0" y="19195"/>
                    </a:cubicBezTo>
                    <a:lnTo>
                      <a:pt x="0" y="19199"/>
                    </a:lnTo>
                    <a:cubicBezTo>
                      <a:pt x="0" y="20524"/>
                      <a:pt x="1068" y="21599"/>
                      <a:pt x="2400" y="21599"/>
                    </a:cubicBezTo>
                    <a:cubicBezTo>
                      <a:pt x="3721" y="21599"/>
                      <a:pt x="4800" y="20524"/>
                      <a:pt x="4800" y="19199"/>
                    </a:cubicBezTo>
                    <a:lnTo>
                      <a:pt x="4800" y="19195"/>
                    </a:lnTo>
                    <a:cubicBezTo>
                      <a:pt x="4800" y="11247"/>
                      <a:pt x="11240" y="4799"/>
                      <a:pt x="19200" y="4799"/>
                    </a:cubicBezTo>
                    <a:cubicBezTo>
                      <a:pt x="20521" y="4799"/>
                      <a:pt x="21600" y="3724"/>
                      <a:pt x="21600" y="2399"/>
                    </a:cubicBezTo>
                    <a:cubicBezTo>
                      <a:pt x="21600" y="1075"/>
                      <a:pt x="20521" y="0"/>
                      <a:pt x="19200" y="0"/>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7447" lIns="17447" rIns="17447" tIns="17447"/>
              <a:lstStyle/>
              <a:p>
                <a:pPr algn="just" defTabSz="148884" hangingPunct="0">
                  <a:lnSpc>
                    <a:spcPct val="120000"/>
                  </a:lnSpc>
                </a:pPr>
                <a:endParaRPr lang="en-US" sz="600">
                  <a:solidFill>
                    <a:schemeClr val="bg1"/>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36" name="AutoShape 122"/>
              <p:cNvSpPr/>
              <p:nvPr/>
            </p:nvSpPr>
            <p:spPr bwMode="auto">
              <a:xfrm>
                <a:off x="5368132" y="2625725"/>
                <a:ext cx="465138" cy="39131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19199"/>
                    </a:moveTo>
                    <a:cubicBezTo>
                      <a:pt x="20249" y="19642"/>
                      <a:pt x="19948" y="19999"/>
                      <a:pt x="19575" y="19999"/>
                    </a:cubicBezTo>
                    <a:lnTo>
                      <a:pt x="2024" y="19999"/>
                    </a:lnTo>
                    <a:cubicBezTo>
                      <a:pt x="1651" y="19999"/>
                      <a:pt x="1349" y="19642"/>
                      <a:pt x="1349" y="19199"/>
                    </a:cubicBezTo>
                    <a:lnTo>
                      <a:pt x="1349" y="7200"/>
                    </a:lnTo>
                    <a:cubicBezTo>
                      <a:pt x="1349" y="6809"/>
                      <a:pt x="1588" y="6475"/>
                      <a:pt x="1914" y="6411"/>
                    </a:cubicBezTo>
                    <a:lnTo>
                      <a:pt x="5588" y="5684"/>
                    </a:lnTo>
                    <a:lnTo>
                      <a:pt x="6797" y="2103"/>
                    </a:lnTo>
                    <a:cubicBezTo>
                      <a:pt x="6900" y="1799"/>
                      <a:pt x="7148" y="1600"/>
                      <a:pt x="7424" y="1600"/>
                    </a:cubicBezTo>
                    <a:lnTo>
                      <a:pt x="14174" y="1600"/>
                    </a:lnTo>
                    <a:cubicBezTo>
                      <a:pt x="14450" y="1600"/>
                      <a:pt x="14698" y="1799"/>
                      <a:pt x="14801" y="2103"/>
                    </a:cubicBezTo>
                    <a:lnTo>
                      <a:pt x="16010" y="5684"/>
                    </a:lnTo>
                    <a:lnTo>
                      <a:pt x="19685" y="6411"/>
                    </a:lnTo>
                    <a:cubicBezTo>
                      <a:pt x="20011" y="6475"/>
                      <a:pt x="20249" y="6809"/>
                      <a:pt x="20249" y="7200"/>
                    </a:cubicBezTo>
                    <a:cubicBezTo>
                      <a:pt x="20249" y="7200"/>
                      <a:pt x="20249" y="19199"/>
                      <a:pt x="20249" y="19199"/>
                    </a:cubicBezTo>
                    <a:close/>
                    <a:moveTo>
                      <a:pt x="19907" y="4832"/>
                    </a:moveTo>
                    <a:lnTo>
                      <a:pt x="16981" y="4254"/>
                    </a:lnTo>
                    <a:lnTo>
                      <a:pt x="16054" y="1507"/>
                    </a:lnTo>
                    <a:cubicBezTo>
                      <a:pt x="15745" y="591"/>
                      <a:pt x="15006" y="0"/>
                      <a:pt x="14174" y="0"/>
                    </a:cubicBezTo>
                    <a:lnTo>
                      <a:pt x="7424" y="0"/>
                    </a:lnTo>
                    <a:cubicBezTo>
                      <a:pt x="6593" y="0"/>
                      <a:pt x="5854" y="591"/>
                      <a:pt x="5543" y="1509"/>
                    </a:cubicBezTo>
                    <a:lnTo>
                      <a:pt x="4618" y="4254"/>
                    </a:lnTo>
                    <a:lnTo>
                      <a:pt x="1692" y="4832"/>
                    </a:lnTo>
                    <a:cubicBezTo>
                      <a:pt x="711" y="5025"/>
                      <a:pt x="0" y="6020"/>
                      <a:pt x="0" y="7200"/>
                    </a:cubicBezTo>
                    <a:lnTo>
                      <a:pt x="0" y="19199"/>
                    </a:lnTo>
                    <a:cubicBezTo>
                      <a:pt x="0" y="20523"/>
                      <a:pt x="908" y="21600"/>
                      <a:pt x="2024" y="21600"/>
                    </a:cubicBezTo>
                    <a:lnTo>
                      <a:pt x="19575" y="21600"/>
                    </a:lnTo>
                    <a:cubicBezTo>
                      <a:pt x="20691" y="21600"/>
                      <a:pt x="21600" y="20523"/>
                      <a:pt x="21600" y="19199"/>
                    </a:cubicBezTo>
                    <a:lnTo>
                      <a:pt x="21600" y="7200"/>
                    </a:lnTo>
                    <a:cubicBezTo>
                      <a:pt x="21600" y="6020"/>
                      <a:pt x="20888" y="5025"/>
                      <a:pt x="19907" y="4832"/>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7447" lIns="17447" rIns="17447" tIns="17447"/>
              <a:lstStyle/>
              <a:p>
                <a:pPr algn="just" defTabSz="148884" hangingPunct="0">
                  <a:lnSpc>
                    <a:spcPct val="120000"/>
                  </a:lnSpc>
                </a:pPr>
                <a:endParaRPr lang="en-US" sz="600">
                  <a:solidFill>
                    <a:schemeClr val="bg1"/>
                  </a:solidFill>
                  <a:effectLst>
                    <a:outerShdw algn="tl" blurRad="38100" dir="2700000" dist="38100">
                      <a:srgbClr val="000000"/>
                    </a:outerShdw>
                  </a:effectLst>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11" name="Group 136"/>
            <p:cNvGrpSpPr/>
            <p:nvPr/>
          </p:nvGrpSpPr>
          <p:grpSpPr>
            <a:xfrm>
              <a:off x="7681436" y="3866045"/>
              <a:ext cx="383755" cy="383755"/>
              <a:chOff x="4439444" y="2582069"/>
              <a:chExt cx="464344" cy="464344"/>
            </a:xfrm>
            <a:solidFill>
              <a:schemeClr val="bg2"/>
            </a:solidFill>
          </p:grpSpPr>
          <p:sp>
            <p:nvSpPr>
              <p:cNvPr id="138" name="AutoShape 123"/>
              <p:cNvSpPr/>
              <p:nvPr/>
            </p:nvSpPr>
            <p:spPr bwMode="auto">
              <a:xfrm>
                <a:off x="4439444" y="2582069"/>
                <a:ext cx="464344" cy="4643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7447" lIns="17447" rIns="17447" tIns="17447"/>
              <a:lstStyle/>
              <a:p>
                <a:pPr algn="just" defTabSz="148884" hangingPunct="0">
                  <a:lnSpc>
                    <a:spcPct val="120000"/>
                  </a:lnSpc>
                </a:pPr>
                <a:endParaRPr lang="en-US" sz="6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39" name="AutoShape 124"/>
              <p:cNvSpPr/>
              <p:nvPr/>
            </p:nvSpPr>
            <p:spPr bwMode="auto">
              <a:xfrm>
                <a:off x="4570413" y="2712244"/>
                <a:ext cx="203200" cy="2032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7447" lIns="17447" rIns="17447" tIns="17447"/>
              <a:lstStyle/>
              <a:p>
                <a:pPr algn="just" defTabSz="148884" hangingPunct="0">
                  <a:lnSpc>
                    <a:spcPct val="120000"/>
                  </a:lnSpc>
                </a:pPr>
                <a:endParaRPr lang="en-US" sz="6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40" name="AutoShape 125"/>
              <p:cNvSpPr/>
              <p:nvPr/>
            </p:nvSpPr>
            <p:spPr bwMode="auto">
              <a:xfrm>
                <a:off x="4613275" y="2755900"/>
                <a:ext cx="116682" cy="11668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7447" lIns="17447" rIns="17447" tIns="17447"/>
              <a:lstStyle/>
              <a:p>
                <a:pPr algn="just" defTabSz="148884" hangingPunct="0">
                  <a:lnSpc>
                    <a:spcPct val="120000"/>
                  </a:lnSpc>
                </a:pPr>
                <a:endParaRPr lang="en-US" sz="600">
                  <a:solidFill>
                    <a:schemeClr val="bg1"/>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sp>
          <p:nvSpPr>
            <p:cNvPr id="141" name="Rectangle 140"/>
            <p:cNvSpPr/>
            <p:nvPr/>
          </p:nvSpPr>
          <p:spPr>
            <a:xfrm>
              <a:off x="3456001" y="4301604"/>
              <a:ext cx="1799288" cy="982486"/>
            </a:xfrm>
            <a:prstGeom prst="rect">
              <a:avLst/>
            </a:prstGeom>
          </p:spPr>
          <p:txBody>
            <a:bodyPr wrap="square">
              <a:spAutoFit/>
            </a:bodyPr>
            <a:lstStyle/>
            <a:p>
              <a:pPr algn="just">
                <a:lnSpc>
                  <a:spcPct val="120000"/>
                </a:lnSpc>
              </a:pPr>
              <a:r>
                <a:rPr altLang="zh-CN" lang="en-US" sz="6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sp>
          <p:nvSpPr>
            <p:cNvPr id="142" name="Rectangle 141"/>
            <p:cNvSpPr/>
            <p:nvPr/>
          </p:nvSpPr>
          <p:spPr>
            <a:xfrm>
              <a:off x="4405223" y="2799521"/>
              <a:ext cx="1446922" cy="1150913"/>
            </a:xfrm>
            <a:prstGeom prst="rect">
              <a:avLst/>
            </a:prstGeom>
          </p:spPr>
          <p:txBody>
            <a:bodyPr wrap="square">
              <a:spAutoFit/>
            </a:bodyPr>
            <a:lstStyle/>
            <a:p>
              <a:pPr algn="just">
                <a:lnSpc>
                  <a:spcPct val="120000"/>
                </a:lnSpc>
              </a:pPr>
              <a:r>
                <a:rPr altLang="zh-CN" lang="en-US" sz="6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sp>
          <p:nvSpPr>
            <p:cNvPr id="143" name="Rectangle 142"/>
            <p:cNvSpPr/>
            <p:nvPr/>
          </p:nvSpPr>
          <p:spPr>
            <a:xfrm>
              <a:off x="6304304" y="2941201"/>
              <a:ext cx="1390289" cy="1150913"/>
            </a:xfrm>
            <a:prstGeom prst="rect">
              <a:avLst/>
            </a:prstGeom>
          </p:spPr>
          <p:txBody>
            <a:bodyPr wrap="square">
              <a:spAutoFit/>
            </a:bodyPr>
            <a:lstStyle/>
            <a:p>
              <a:pPr algn="just">
                <a:lnSpc>
                  <a:spcPct val="120000"/>
                </a:lnSpc>
              </a:pPr>
              <a:r>
                <a:rPr altLang="zh-CN" lang="en-US" sz="6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sp>
          <p:nvSpPr>
            <p:cNvPr id="144" name="Rectangle 143"/>
            <p:cNvSpPr/>
            <p:nvPr/>
          </p:nvSpPr>
          <p:spPr>
            <a:xfrm>
              <a:off x="6933575" y="4243918"/>
              <a:ext cx="1736992" cy="982486"/>
            </a:xfrm>
            <a:prstGeom prst="rect">
              <a:avLst/>
            </a:prstGeom>
          </p:spPr>
          <p:txBody>
            <a:bodyPr wrap="square">
              <a:spAutoFit/>
            </a:bodyPr>
            <a:lstStyle/>
            <a:p>
              <a:pPr algn="just">
                <a:lnSpc>
                  <a:spcPct val="120000"/>
                </a:lnSpc>
              </a:pPr>
              <a:r>
                <a:rPr altLang="zh-CN" lang="en-US" sz="600">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a:t>
              </a:r>
            </a:p>
          </p:txBody>
        </p:sp>
      </p:grpSp>
      <p:sp>
        <p:nvSpPr>
          <p:cNvPr id="52" name="Rectangle 51"/>
          <p:cNvSpPr/>
          <p:nvPr/>
        </p:nvSpPr>
        <p:spPr>
          <a:xfrm>
            <a:off x="1372085" y="3983707"/>
            <a:ext cx="6399831" cy="219456"/>
          </a:xfrm>
          <a:prstGeom prst="rect">
            <a:avLst/>
          </a:prstGeom>
        </p:spPr>
        <p:txBody>
          <a:bodyPr bIns="0" lIns="0" rIns="0" tIns="0" wrap="square">
            <a:spAutoFit/>
          </a:bodyPr>
          <a:lstStyle/>
          <a:p>
            <a:pPr>
              <a:lnSpc>
                <a:spcPct val="120000"/>
              </a:lnSpc>
            </a:pPr>
            <a:r>
              <a:rPr altLang="zh-CN" lang="en-US" sz="6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Please replace text, click add relevant headline, modify the text content, also can copy your content to this directly.Please replace text, click add relevant headline, modify the text content, also can copy your content to this directly.Please replace text, click add relevant headline, modify the text content, also can copy your content to this directly.</a:t>
            </a:r>
          </a:p>
        </p:txBody>
      </p:sp>
    </p:spTree>
    <p:extLst>
      <p:ext uri="{BB962C8B-B14F-4D97-AF65-F5344CB8AC3E}">
        <p14:creationId val="1542407540"/>
      </p:ext>
    </p:extLst>
  </p:cSld>
  <p:clrMapOvr>
    <a:masterClrMapping/>
  </p:clrMapOvr>
  <p:transition spd="slow">
    <p:comb/>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1000" id="7"/>
                                        <p:tgtEl>
                                          <p:spTgt spid="6"/>
                                        </p:tgtEl>
                                      </p:cBhvr>
                                    </p:animEffect>
                                    <p:anim calcmode="lin" valueType="num">
                                      <p:cBhvr>
                                        <p:cTn dur="1000" fill="hold" id="8"/>
                                        <p:tgtEl>
                                          <p:spTgt spid="6"/>
                                        </p:tgtEl>
                                        <p:attrNameLst>
                                          <p:attrName>ppt_x</p:attrName>
                                        </p:attrNameLst>
                                      </p:cBhvr>
                                      <p:tavLst>
                                        <p:tav tm="0">
                                          <p:val>
                                            <p:strVal val="#ppt_x"/>
                                          </p:val>
                                        </p:tav>
                                        <p:tav tm="100000">
                                          <p:val>
                                            <p:strVal val="#ppt_x"/>
                                          </p:val>
                                        </p:tav>
                                      </p:tavLst>
                                    </p:anim>
                                    <p:anim calcmode="lin" valueType="num">
                                      <p:cBhvr>
                                        <p:cTn dur="10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53" presetSubtype="0">
                                  <p:stCondLst>
                                    <p:cond delay="0"/>
                                  </p:stCondLst>
                                  <p:childTnLst>
                                    <p:set>
                                      <p:cBhvr>
                                        <p:cTn dur="1" fill="hold" id="12">
                                          <p:stCondLst>
                                            <p:cond delay="0"/>
                                          </p:stCondLst>
                                        </p:cTn>
                                        <p:tgtEl>
                                          <p:spTgt spid="4"/>
                                        </p:tgtEl>
                                        <p:attrNameLst>
                                          <p:attrName>style.visibility</p:attrName>
                                        </p:attrNameLst>
                                      </p:cBhvr>
                                      <p:to>
                                        <p:strVal val="visible"/>
                                      </p:to>
                                    </p:set>
                                    <p:anim calcmode="lin" valueType="num">
                                      <p:cBhvr>
                                        <p:cTn dur="500" fill="hold" id="13"/>
                                        <p:tgtEl>
                                          <p:spTgt spid="4"/>
                                        </p:tgtEl>
                                        <p:attrNameLst>
                                          <p:attrName>ppt_w</p:attrName>
                                        </p:attrNameLst>
                                      </p:cBhvr>
                                      <p:tavLst>
                                        <p:tav tm="0">
                                          <p:val>
                                            <p:fltVal val="0"/>
                                          </p:val>
                                        </p:tav>
                                        <p:tav tm="100000">
                                          <p:val>
                                            <p:strVal val="#ppt_w"/>
                                          </p:val>
                                        </p:tav>
                                      </p:tavLst>
                                    </p:anim>
                                    <p:anim calcmode="lin" valueType="num">
                                      <p:cBhvr>
                                        <p:cTn dur="500" fill="hold" id="14"/>
                                        <p:tgtEl>
                                          <p:spTgt spid="4"/>
                                        </p:tgtEl>
                                        <p:attrNameLst>
                                          <p:attrName>ppt_h</p:attrName>
                                        </p:attrNameLst>
                                      </p:cBhvr>
                                      <p:tavLst>
                                        <p:tav tm="0">
                                          <p:val>
                                            <p:fltVal val="0"/>
                                          </p:val>
                                        </p:tav>
                                        <p:tav tm="100000">
                                          <p:val>
                                            <p:strVal val="#ppt_h"/>
                                          </p:val>
                                        </p:tav>
                                      </p:tavLst>
                                    </p:anim>
                                    <p:animEffect filter="fade" transition="in">
                                      <p:cBhvr>
                                        <p:cTn dur="500" id="15"/>
                                        <p:tgtEl>
                                          <p:spTgt spid="4"/>
                                        </p:tgtEl>
                                      </p:cBhvr>
                                    </p:animEffect>
                                  </p:childTnLst>
                                </p:cTn>
                              </p:par>
                            </p:childTnLst>
                          </p:cTn>
                        </p:par>
                        <p:par>
                          <p:cTn fill="hold" id="16" nodeType="afterGroup">
                            <p:stCondLst>
                              <p:cond delay="1500"/>
                            </p:stCondLst>
                            <p:childTnLst>
                              <p:par>
                                <p:cTn fill="hold" id="17" nodeType="afterEffect" presetClass="entr" presetID="53" presetSubtype="0">
                                  <p:stCondLst>
                                    <p:cond delay="0"/>
                                  </p:stCondLst>
                                  <p:childTnLst>
                                    <p:set>
                                      <p:cBhvr>
                                        <p:cTn dur="1" fill="hold" id="18">
                                          <p:stCondLst>
                                            <p:cond delay="0"/>
                                          </p:stCondLst>
                                        </p:cTn>
                                        <p:tgtEl>
                                          <p:spTgt spid="5"/>
                                        </p:tgtEl>
                                        <p:attrNameLst>
                                          <p:attrName>style.visibility</p:attrName>
                                        </p:attrNameLst>
                                      </p:cBhvr>
                                      <p:to>
                                        <p:strVal val="visible"/>
                                      </p:to>
                                    </p:set>
                                    <p:anim calcmode="lin" valueType="num">
                                      <p:cBhvr>
                                        <p:cTn dur="500" fill="hold" id="19"/>
                                        <p:tgtEl>
                                          <p:spTgt spid="5"/>
                                        </p:tgtEl>
                                        <p:attrNameLst>
                                          <p:attrName>ppt_w</p:attrName>
                                        </p:attrNameLst>
                                      </p:cBhvr>
                                      <p:tavLst>
                                        <p:tav tm="0">
                                          <p:val>
                                            <p:fltVal val="0"/>
                                          </p:val>
                                        </p:tav>
                                        <p:tav tm="100000">
                                          <p:val>
                                            <p:strVal val="#ppt_w"/>
                                          </p:val>
                                        </p:tav>
                                      </p:tavLst>
                                    </p:anim>
                                    <p:anim calcmode="lin" valueType="num">
                                      <p:cBhvr>
                                        <p:cTn dur="500" fill="hold" id="20"/>
                                        <p:tgtEl>
                                          <p:spTgt spid="5"/>
                                        </p:tgtEl>
                                        <p:attrNameLst>
                                          <p:attrName>ppt_h</p:attrName>
                                        </p:attrNameLst>
                                      </p:cBhvr>
                                      <p:tavLst>
                                        <p:tav tm="0">
                                          <p:val>
                                            <p:fltVal val="0"/>
                                          </p:val>
                                        </p:tav>
                                        <p:tav tm="100000">
                                          <p:val>
                                            <p:strVal val="#ppt_h"/>
                                          </p:val>
                                        </p:tav>
                                      </p:tavLst>
                                    </p:anim>
                                    <p:animEffect filter="fade" transition="in">
                                      <p:cBhvr>
                                        <p:cTn dur="500" id="21"/>
                                        <p:tgtEl>
                                          <p:spTgt spid="5"/>
                                        </p:tgtEl>
                                      </p:cBhvr>
                                    </p:animEffect>
                                  </p:childTnLst>
                                </p:cTn>
                              </p:par>
                            </p:childTnLst>
                          </p:cTn>
                        </p:par>
                        <p:par>
                          <p:cTn fill="hold" id="22" nodeType="afterGroup">
                            <p:stCondLst>
                              <p:cond delay="2000"/>
                            </p:stCondLst>
                            <p:childTnLst>
                              <p:par>
                                <p:cTn fill="hold" id="23" nodeType="afterEffect" presetClass="entr" presetID="53" presetSubtype="0">
                                  <p:stCondLst>
                                    <p:cond delay="0"/>
                                  </p:stCondLst>
                                  <p:childTnLst>
                                    <p:set>
                                      <p:cBhvr>
                                        <p:cTn dur="1" fill="hold" id="24">
                                          <p:stCondLst>
                                            <p:cond delay="0"/>
                                          </p:stCondLst>
                                        </p:cTn>
                                        <p:tgtEl>
                                          <p:spTgt spid="2"/>
                                        </p:tgtEl>
                                        <p:attrNameLst>
                                          <p:attrName>style.visibility</p:attrName>
                                        </p:attrNameLst>
                                      </p:cBhvr>
                                      <p:to>
                                        <p:strVal val="visible"/>
                                      </p:to>
                                    </p:set>
                                    <p:anim calcmode="lin" valueType="num">
                                      <p:cBhvr>
                                        <p:cTn dur="500" fill="hold" id="25"/>
                                        <p:tgtEl>
                                          <p:spTgt spid="2"/>
                                        </p:tgtEl>
                                        <p:attrNameLst>
                                          <p:attrName>ppt_w</p:attrName>
                                        </p:attrNameLst>
                                      </p:cBhvr>
                                      <p:tavLst>
                                        <p:tav tm="0">
                                          <p:val>
                                            <p:fltVal val="0"/>
                                          </p:val>
                                        </p:tav>
                                        <p:tav tm="100000">
                                          <p:val>
                                            <p:strVal val="#ppt_w"/>
                                          </p:val>
                                        </p:tav>
                                      </p:tavLst>
                                    </p:anim>
                                    <p:anim calcmode="lin" valueType="num">
                                      <p:cBhvr>
                                        <p:cTn dur="500" fill="hold" id="26"/>
                                        <p:tgtEl>
                                          <p:spTgt spid="2"/>
                                        </p:tgtEl>
                                        <p:attrNameLst>
                                          <p:attrName>ppt_h</p:attrName>
                                        </p:attrNameLst>
                                      </p:cBhvr>
                                      <p:tavLst>
                                        <p:tav tm="0">
                                          <p:val>
                                            <p:fltVal val="0"/>
                                          </p:val>
                                        </p:tav>
                                        <p:tav tm="100000">
                                          <p:val>
                                            <p:strVal val="#ppt_h"/>
                                          </p:val>
                                        </p:tav>
                                      </p:tavLst>
                                    </p:anim>
                                    <p:animEffect filter="fade" transition="in">
                                      <p:cBhvr>
                                        <p:cTn dur="500" id="27"/>
                                        <p:tgtEl>
                                          <p:spTgt spid="2"/>
                                        </p:tgtEl>
                                      </p:cBhvr>
                                    </p:animEffect>
                                  </p:childTnLst>
                                </p:cTn>
                              </p:par>
                            </p:childTnLst>
                          </p:cTn>
                        </p:par>
                        <p:par>
                          <p:cTn fill="hold" id="28" nodeType="afterGroup">
                            <p:stCondLst>
                              <p:cond delay="2500"/>
                            </p:stCondLst>
                            <p:childTnLst>
                              <p:par>
                                <p:cTn fill="hold" id="29" nodeType="afterEffect" presetClass="entr" presetID="53" presetSubtype="0">
                                  <p:stCondLst>
                                    <p:cond delay="0"/>
                                  </p:stCondLst>
                                  <p:childTnLst>
                                    <p:set>
                                      <p:cBhvr>
                                        <p:cTn dur="1" fill="hold" id="30">
                                          <p:stCondLst>
                                            <p:cond delay="0"/>
                                          </p:stCondLst>
                                        </p:cTn>
                                        <p:tgtEl>
                                          <p:spTgt spid="3"/>
                                        </p:tgtEl>
                                        <p:attrNameLst>
                                          <p:attrName>style.visibility</p:attrName>
                                        </p:attrNameLst>
                                      </p:cBhvr>
                                      <p:to>
                                        <p:strVal val="visible"/>
                                      </p:to>
                                    </p:set>
                                    <p:anim calcmode="lin" valueType="num">
                                      <p:cBhvr>
                                        <p:cTn dur="500" fill="hold" id="31"/>
                                        <p:tgtEl>
                                          <p:spTgt spid="3"/>
                                        </p:tgtEl>
                                        <p:attrNameLst>
                                          <p:attrName>ppt_w</p:attrName>
                                        </p:attrNameLst>
                                      </p:cBhvr>
                                      <p:tavLst>
                                        <p:tav tm="0">
                                          <p:val>
                                            <p:fltVal val="0"/>
                                          </p:val>
                                        </p:tav>
                                        <p:tav tm="100000">
                                          <p:val>
                                            <p:strVal val="#ppt_w"/>
                                          </p:val>
                                        </p:tav>
                                      </p:tavLst>
                                    </p:anim>
                                    <p:anim calcmode="lin" valueType="num">
                                      <p:cBhvr>
                                        <p:cTn dur="500" fill="hold" id="32"/>
                                        <p:tgtEl>
                                          <p:spTgt spid="3"/>
                                        </p:tgtEl>
                                        <p:attrNameLst>
                                          <p:attrName>ppt_h</p:attrName>
                                        </p:attrNameLst>
                                      </p:cBhvr>
                                      <p:tavLst>
                                        <p:tav tm="0">
                                          <p:val>
                                            <p:fltVal val="0"/>
                                          </p:val>
                                        </p:tav>
                                        <p:tav tm="100000">
                                          <p:val>
                                            <p:strVal val="#ppt_h"/>
                                          </p:val>
                                        </p:tav>
                                      </p:tavLst>
                                    </p:anim>
                                    <p:animEffect filter="fade" transition="in">
                                      <p:cBhvr>
                                        <p:cTn dur="500" id="33"/>
                                        <p:tgtEl>
                                          <p:spTgt spid="3"/>
                                        </p:tgtEl>
                                      </p:cBhvr>
                                    </p:animEffect>
                                  </p:childTnLst>
                                </p:cTn>
                              </p:par>
                            </p:childTnLst>
                          </p:cTn>
                        </p:par>
                        <p:par>
                          <p:cTn fill="hold" id="34" nodeType="afterGroup">
                            <p:stCondLst>
                              <p:cond delay="3000"/>
                            </p:stCondLst>
                            <p:childTnLst>
                              <p:par>
                                <p:cTn fill="hold" grpId="0" id="35" nodeType="afterEffect" presetClass="entr" presetID="16" presetSubtype="21">
                                  <p:stCondLst>
                                    <p:cond delay="0"/>
                                  </p:stCondLst>
                                  <p:childTnLst>
                                    <p:set>
                                      <p:cBhvr>
                                        <p:cTn dur="1" fill="hold" id="36">
                                          <p:stCondLst>
                                            <p:cond delay="0"/>
                                          </p:stCondLst>
                                        </p:cTn>
                                        <p:tgtEl>
                                          <p:spTgt spid="52"/>
                                        </p:tgtEl>
                                        <p:attrNameLst>
                                          <p:attrName>style.visibility</p:attrName>
                                        </p:attrNameLst>
                                      </p:cBhvr>
                                      <p:to>
                                        <p:strVal val="visible"/>
                                      </p:to>
                                    </p:set>
                                    <p:animEffect filter="barn(inVertical)" transition="in">
                                      <p:cBhvr>
                                        <p:cTn dur="500" id="37"/>
                                        <p:tgtEl>
                                          <p:spTgt spid="5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2"/>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矩形 9">
            <a:extLst>
              <a:ext uri="{FF2B5EF4-FFF2-40B4-BE49-F238E27FC236}">
                <a16:creationId xmlns:a16="http://schemas.microsoft.com/office/drawing/2014/main" id="{31D86D50-D34D-44E9-8F12-96EF9C46DB0F}"/>
              </a:ext>
            </a:extLst>
          </p:cNvPr>
          <p:cNvSpPr/>
          <p:nvPr/>
        </p:nvSpPr>
        <p:spPr>
          <a:xfrm>
            <a:off x="457200" y="397564"/>
            <a:ext cx="8249477" cy="4353339"/>
          </a:xfrm>
          <a:prstGeom prst="rect">
            <a:avLst/>
          </a:prstGeom>
          <a:solidFill>
            <a:schemeClr val="bg1"/>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1" name="图片 10">
            <a:extLst>
              <a:ext uri="{FF2B5EF4-FFF2-40B4-BE49-F238E27FC236}">
                <a16:creationId xmlns:a16="http://schemas.microsoft.com/office/drawing/2014/main" id="{F47116C9-B7B8-4F03-AC6A-F2D7774413AC}"/>
              </a:ext>
            </a:extLst>
          </p:cNvPr>
          <p:cNvPicPr>
            <a:picLocks noChangeAspect="1"/>
          </p:cNvPicPr>
          <p:nvPr/>
        </p:nvPicPr>
        <p:blipFill>
          <a:blip r:embed="rId3">
            <a:extLst>
              <a:ext uri="{28A0092B-C50C-407E-A947-70E740481C1C}">
                <a14:useLocalDpi val="0"/>
              </a:ext>
            </a:extLst>
          </a:blip>
          <a:srcRect b="20363" t="12153"/>
          <a:stretch>
            <a:fillRect/>
          </a:stretch>
        </p:blipFill>
        <p:spPr>
          <a:xfrm>
            <a:off x="467140" y="2614531"/>
            <a:ext cx="8239538" cy="2137970"/>
          </a:xfrm>
          <a:prstGeom prst="rect">
            <a:avLst/>
          </a:prstGeom>
        </p:spPr>
      </p:pic>
      <p:sp>
        <p:nvSpPr>
          <p:cNvPr id="3" name="Oval 3">
            <a:extLst>
              <a:ext uri="{FF2B5EF4-FFF2-40B4-BE49-F238E27FC236}">
                <a16:creationId xmlns:a16="http://schemas.microsoft.com/office/drawing/2014/main" id="{CAB400A3-913C-4A9F-9BC8-42AD7F746B4B}"/>
              </a:ext>
            </a:extLst>
          </p:cNvPr>
          <p:cNvSpPr/>
          <p:nvPr/>
        </p:nvSpPr>
        <p:spPr>
          <a:xfrm>
            <a:off x="4315928" y="927980"/>
            <a:ext cx="668069" cy="666653"/>
          </a:xfrm>
          <a:prstGeom prst="ellipse">
            <a:avLst/>
          </a:prstGeom>
          <a:solidFill>
            <a:schemeClr val="accent4"/>
          </a:solidFill>
          <a:ln w="476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b="1" lang="en-US" sz="2000">
                <a:solidFill>
                  <a:srgbClr val="FFFFFF"/>
                </a:solidFill>
              </a:rPr>
              <a:t>04</a:t>
            </a:r>
          </a:p>
        </p:txBody>
      </p:sp>
      <p:sp>
        <p:nvSpPr>
          <p:cNvPr id="5" name="TextBox 20">
            <a:extLst>
              <a:ext uri="{FF2B5EF4-FFF2-40B4-BE49-F238E27FC236}">
                <a16:creationId xmlns:a16="http://schemas.microsoft.com/office/drawing/2014/main" id="{E7132685-93A9-41A4-9F04-32A7AACBDE13}"/>
              </a:ext>
            </a:extLst>
          </p:cNvPr>
          <p:cNvSpPr txBox="1"/>
          <p:nvPr/>
        </p:nvSpPr>
        <p:spPr>
          <a:xfrm>
            <a:off x="3862337" y="1862435"/>
            <a:ext cx="1605280" cy="335280"/>
          </a:xfrm>
          <a:prstGeom prst="rect">
            <a:avLst/>
          </a:prstGeom>
          <a:noFill/>
        </p:spPr>
        <p:txBody>
          <a:bodyPr wrap="none">
            <a:spAutoFit/>
          </a:bodyPr>
          <a:lstStyle/>
          <a:p>
            <a:pPr algn="ctr"/>
            <a:r>
              <a:rPr altLang="en-US" b="1" lang="zh-CN" sz="1600">
                <a:solidFill>
                  <a:schemeClr val="tx1">
                    <a:lumMod val="50000"/>
                    <a:lumOff val="50000"/>
                  </a:schemeClr>
                </a:solidFill>
                <a:latin charset="-122" panose="020b0503020204020204" pitchFamily="34" typeface="微软雅黑"/>
                <a:ea charset="-122" panose="020b0503020204020204" pitchFamily="34" typeface="微软雅黑"/>
              </a:rPr>
              <a:t>工作规划和展望</a:t>
            </a:r>
          </a:p>
        </p:txBody>
      </p:sp>
      <p:sp>
        <p:nvSpPr>
          <p:cNvPr id="6" name="Rectangle 37">
            <a:extLst>
              <a:ext uri="{FF2B5EF4-FFF2-40B4-BE49-F238E27FC236}">
                <a16:creationId xmlns:a16="http://schemas.microsoft.com/office/drawing/2014/main" id="{111EE00B-97C2-4E0D-B316-E49A589F1514}"/>
              </a:ext>
            </a:extLst>
          </p:cNvPr>
          <p:cNvSpPr/>
          <p:nvPr/>
        </p:nvSpPr>
        <p:spPr>
          <a:xfrm>
            <a:off x="3306714" y="2259228"/>
            <a:ext cx="2776453" cy="396240"/>
          </a:xfrm>
          <a:prstGeom prst="rect">
            <a:avLst/>
          </a:prstGeom>
        </p:spPr>
        <p:txBody>
          <a:bodyPr wrap="square">
            <a:spAutoFit/>
          </a:bodyPr>
          <a:lstStyle/>
          <a:p>
            <a:pPr algn="ctr"/>
            <a:r>
              <a:rPr altLang="en-US" lang="zh-CN" sz="1000">
                <a:solidFill>
                  <a:schemeClr val="bg1">
                    <a:lumMod val="65000"/>
                  </a:schemeClr>
                </a:solidFill>
                <a:latin charset="-122" panose="020b0503020204020204" pitchFamily="34" typeface="微软雅黑"/>
                <a:ea charset="-122" panose="020b0503020204020204" pitchFamily="34" typeface="微软雅黑"/>
              </a:rPr>
              <a:t>请在这里输入您的主要叙述内容请在这里输入您的主要叙述内容</a:t>
            </a:r>
          </a:p>
        </p:txBody>
      </p:sp>
    </p:spTree>
    <p:extLst>
      <p:ext uri="{BB962C8B-B14F-4D97-AF65-F5344CB8AC3E}">
        <p14:creationId val="3924460841"/>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11"/>
                                        </p:tgtEl>
                                        <p:attrNameLst>
                                          <p:attrName>style.visibility</p:attrName>
                                        </p:attrNameLst>
                                      </p:cBhvr>
                                      <p:to>
                                        <p:strVal val="visible"/>
                                      </p:to>
                                    </p:set>
                                    <p:animEffect filter="fade" transition="in">
                                      <p:cBhvr>
                                        <p:cTn dur="1000" id="7"/>
                                        <p:tgtEl>
                                          <p:spTgt spid="11"/>
                                        </p:tgtEl>
                                      </p:cBhvr>
                                    </p:animEffect>
                                    <p:anim calcmode="lin" valueType="num">
                                      <p:cBhvr>
                                        <p:cTn dur="1000" fill="hold" id="8"/>
                                        <p:tgtEl>
                                          <p:spTgt spid="11"/>
                                        </p:tgtEl>
                                        <p:attrNameLst>
                                          <p:attrName>ppt_x</p:attrName>
                                        </p:attrNameLst>
                                      </p:cBhvr>
                                      <p:tavLst>
                                        <p:tav tm="0">
                                          <p:val>
                                            <p:strVal val="#ppt_x"/>
                                          </p:val>
                                        </p:tav>
                                        <p:tav tm="100000">
                                          <p:val>
                                            <p:strVal val="#ppt_x"/>
                                          </p:val>
                                        </p:tav>
                                      </p:tavLst>
                                    </p:anim>
                                    <p:anim calcmode="lin" valueType="num">
                                      <p:cBhvr>
                                        <p:cTn dur="1000" fill="hold" id="9"/>
                                        <p:tgtEl>
                                          <p:spTgt spid="11"/>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53" presetSubtype="0">
                                  <p:stCondLst>
                                    <p:cond delay="0"/>
                                  </p:stCondLst>
                                  <p:childTnLst>
                                    <p:set>
                                      <p:cBhvr>
                                        <p:cTn dur="1" fill="hold" id="12">
                                          <p:stCondLst>
                                            <p:cond delay="0"/>
                                          </p:stCondLst>
                                        </p:cTn>
                                        <p:tgtEl>
                                          <p:spTgt spid="3"/>
                                        </p:tgtEl>
                                        <p:attrNameLst>
                                          <p:attrName>style.visibility</p:attrName>
                                        </p:attrNameLst>
                                      </p:cBhvr>
                                      <p:to>
                                        <p:strVal val="visible"/>
                                      </p:to>
                                    </p:set>
                                    <p:anim calcmode="lin" valueType="num">
                                      <p:cBhvr>
                                        <p:cTn dur="500" fill="hold" id="13"/>
                                        <p:tgtEl>
                                          <p:spTgt spid="3"/>
                                        </p:tgtEl>
                                        <p:attrNameLst>
                                          <p:attrName>ppt_w</p:attrName>
                                        </p:attrNameLst>
                                      </p:cBhvr>
                                      <p:tavLst>
                                        <p:tav tm="0">
                                          <p:val>
                                            <p:fltVal val="0"/>
                                          </p:val>
                                        </p:tav>
                                        <p:tav tm="100000">
                                          <p:val>
                                            <p:strVal val="#ppt_w"/>
                                          </p:val>
                                        </p:tav>
                                      </p:tavLst>
                                    </p:anim>
                                    <p:anim calcmode="lin" valueType="num">
                                      <p:cBhvr>
                                        <p:cTn dur="500" fill="hold" id="14"/>
                                        <p:tgtEl>
                                          <p:spTgt spid="3"/>
                                        </p:tgtEl>
                                        <p:attrNameLst>
                                          <p:attrName>ppt_h</p:attrName>
                                        </p:attrNameLst>
                                      </p:cBhvr>
                                      <p:tavLst>
                                        <p:tav tm="0">
                                          <p:val>
                                            <p:fltVal val="0"/>
                                          </p:val>
                                        </p:tav>
                                        <p:tav tm="100000">
                                          <p:val>
                                            <p:strVal val="#ppt_h"/>
                                          </p:val>
                                        </p:tav>
                                      </p:tavLst>
                                    </p:anim>
                                    <p:animEffect filter="fade" transition="in">
                                      <p:cBhvr>
                                        <p:cTn dur="500" id="15"/>
                                        <p:tgtEl>
                                          <p:spTgt spid="3"/>
                                        </p:tgtEl>
                                      </p:cBhvr>
                                    </p:animEffect>
                                  </p:childTnLst>
                                </p:cTn>
                              </p:par>
                            </p:childTnLst>
                          </p:cTn>
                        </p:par>
                        <p:par>
                          <p:cTn fill="hold" id="16" nodeType="afterGroup">
                            <p:stCondLst>
                              <p:cond delay="1500"/>
                            </p:stCondLst>
                            <p:childTnLst>
                              <p:par>
                                <p:cTn fill="hold" grpId="0" id="17" nodeType="afterEffect" presetClass="entr" presetID="10" presetSubtype="0">
                                  <p:stCondLst>
                                    <p:cond delay="0"/>
                                  </p:stCondLst>
                                  <p:childTnLst>
                                    <p:set>
                                      <p:cBhvr>
                                        <p:cTn dur="1" fill="hold" id="18">
                                          <p:stCondLst>
                                            <p:cond delay="0"/>
                                          </p:stCondLst>
                                        </p:cTn>
                                        <p:tgtEl>
                                          <p:spTgt spid="5"/>
                                        </p:tgtEl>
                                        <p:attrNameLst>
                                          <p:attrName>style.visibility</p:attrName>
                                        </p:attrNameLst>
                                      </p:cBhvr>
                                      <p:to>
                                        <p:strVal val="visible"/>
                                      </p:to>
                                    </p:set>
                                    <p:animEffect filter="fade" transition="in">
                                      <p:cBhvr>
                                        <p:cTn dur="500" id="19"/>
                                        <p:tgtEl>
                                          <p:spTgt spid="5"/>
                                        </p:tgtEl>
                                      </p:cBhvr>
                                    </p:animEffect>
                                  </p:childTnLst>
                                </p:cTn>
                              </p:par>
                              <p:par>
                                <p:cTn fill="hold" grpId="0" id="20" nodeType="withEffect" presetClass="entr" presetID="10" presetSubtype="0">
                                  <p:stCondLst>
                                    <p:cond delay="0"/>
                                  </p:stCondLst>
                                  <p:childTnLst>
                                    <p:set>
                                      <p:cBhvr>
                                        <p:cTn dur="1" fill="hold" id="21">
                                          <p:stCondLst>
                                            <p:cond delay="0"/>
                                          </p:stCondLst>
                                        </p:cTn>
                                        <p:tgtEl>
                                          <p:spTgt spid="6"/>
                                        </p:tgtEl>
                                        <p:attrNameLst>
                                          <p:attrName>style.visibility</p:attrName>
                                        </p:attrNameLst>
                                      </p:cBhvr>
                                      <p:to>
                                        <p:strVal val="visible"/>
                                      </p:to>
                                    </p:set>
                                    <p:animEffect filter="fade" transition="in">
                                      <p:cBhvr>
                                        <p:cTn dur="500" id="22"/>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5"/>
      <p:bldP grpId="0" spid="6"/>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Rectangle 4"/>
          <p:cNvSpPr/>
          <p:nvPr/>
        </p:nvSpPr>
        <p:spPr>
          <a:xfrm>
            <a:off x="642837" y="2044965"/>
            <a:ext cx="1867302" cy="1179498"/>
          </a:xfrm>
          <a:prstGeom prst="rect">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sz="1300">
              <a:solidFill>
                <a:srgbClr val="FFFFFF"/>
              </a:solidFill>
            </a:endParaRPr>
          </a:p>
        </p:txBody>
      </p:sp>
      <p:sp>
        <p:nvSpPr>
          <p:cNvPr id="3" name="Oval 3"/>
          <p:cNvSpPr/>
          <p:nvPr/>
        </p:nvSpPr>
        <p:spPr>
          <a:xfrm>
            <a:off x="1245468" y="1730435"/>
            <a:ext cx="668069" cy="666653"/>
          </a:xfrm>
          <a:prstGeom prst="ellipse">
            <a:avLst/>
          </a:prstGeom>
          <a:solidFill>
            <a:schemeClr val="accent4"/>
          </a:solidFill>
          <a:ln w="476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b="1" lang="en-US" sz="2000">
                <a:solidFill>
                  <a:srgbClr val="FFFFFF"/>
                </a:solidFill>
              </a:rPr>
              <a:t>01</a:t>
            </a:r>
          </a:p>
        </p:txBody>
      </p:sp>
      <p:sp>
        <p:nvSpPr>
          <p:cNvPr id="4" name="Rectangle 5"/>
          <p:cNvSpPr/>
          <p:nvPr/>
        </p:nvSpPr>
        <p:spPr>
          <a:xfrm>
            <a:off x="1081755" y="3117565"/>
            <a:ext cx="1038225" cy="2571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sz="1300">
              <a:solidFill>
                <a:srgbClr val="FFFFFF"/>
              </a:solidFill>
            </a:endParaRPr>
          </a:p>
        </p:txBody>
      </p:sp>
      <p:sp>
        <p:nvSpPr>
          <p:cNvPr id="5" name="Rectangle 7"/>
          <p:cNvSpPr/>
          <p:nvPr/>
        </p:nvSpPr>
        <p:spPr>
          <a:xfrm>
            <a:off x="2651336" y="2044965"/>
            <a:ext cx="1866148" cy="1179498"/>
          </a:xfrm>
          <a:prstGeom prst="rect">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sz="1300">
              <a:solidFill>
                <a:srgbClr val="FFFFFF"/>
              </a:solidFill>
            </a:endParaRPr>
          </a:p>
        </p:txBody>
      </p:sp>
      <p:sp>
        <p:nvSpPr>
          <p:cNvPr id="6" name="Oval 8"/>
          <p:cNvSpPr/>
          <p:nvPr/>
        </p:nvSpPr>
        <p:spPr>
          <a:xfrm>
            <a:off x="3254156" y="1730435"/>
            <a:ext cx="668069" cy="666653"/>
          </a:xfrm>
          <a:prstGeom prst="ellipse">
            <a:avLst/>
          </a:prstGeom>
          <a:solidFill>
            <a:schemeClr val="accent1"/>
          </a:solidFill>
          <a:ln w="476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b="1" lang="en-US" sz="2000">
                <a:solidFill>
                  <a:srgbClr val="FFFFFF"/>
                </a:solidFill>
              </a:rPr>
              <a:t>02</a:t>
            </a:r>
          </a:p>
        </p:txBody>
      </p:sp>
      <p:sp>
        <p:nvSpPr>
          <p:cNvPr id="7" name="Rectangle 9"/>
          <p:cNvSpPr/>
          <p:nvPr/>
        </p:nvSpPr>
        <p:spPr>
          <a:xfrm>
            <a:off x="3090444" y="3117565"/>
            <a:ext cx="1038225" cy="2571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sz="1300">
              <a:solidFill>
                <a:srgbClr val="FFFFFF"/>
              </a:solidFill>
            </a:endParaRPr>
          </a:p>
        </p:txBody>
      </p:sp>
      <p:sp>
        <p:nvSpPr>
          <p:cNvPr id="8" name="Rectangle 10"/>
          <p:cNvSpPr/>
          <p:nvPr/>
        </p:nvSpPr>
        <p:spPr>
          <a:xfrm>
            <a:off x="4658627" y="2044965"/>
            <a:ext cx="1867301" cy="1179498"/>
          </a:xfrm>
          <a:prstGeom prst="rect">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sz="1300">
              <a:solidFill>
                <a:srgbClr val="FFFFFF"/>
              </a:solidFill>
            </a:endParaRPr>
          </a:p>
        </p:txBody>
      </p:sp>
      <p:sp>
        <p:nvSpPr>
          <p:cNvPr id="9" name="Oval 11"/>
          <p:cNvSpPr/>
          <p:nvPr/>
        </p:nvSpPr>
        <p:spPr>
          <a:xfrm>
            <a:off x="5262846" y="1730435"/>
            <a:ext cx="668069" cy="666653"/>
          </a:xfrm>
          <a:prstGeom prst="ellipse">
            <a:avLst/>
          </a:prstGeom>
          <a:solidFill>
            <a:schemeClr val="accent2"/>
          </a:solidFill>
          <a:ln w="476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b="1" lang="en-US" sz="2000">
                <a:solidFill>
                  <a:srgbClr val="FFFFFF"/>
                </a:solidFill>
              </a:rPr>
              <a:t>03</a:t>
            </a:r>
          </a:p>
        </p:txBody>
      </p:sp>
      <p:sp>
        <p:nvSpPr>
          <p:cNvPr id="10" name="Rectangle 12"/>
          <p:cNvSpPr/>
          <p:nvPr/>
        </p:nvSpPr>
        <p:spPr>
          <a:xfrm>
            <a:off x="5099133" y="3117565"/>
            <a:ext cx="1038225" cy="2571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sz="1300">
              <a:solidFill>
                <a:srgbClr val="FFFFFF"/>
              </a:solidFill>
            </a:endParaRPr>
          </a:p>
        </p:txBody>
      </p:sp>
      <p:sp>
        <p:nvSpPr>
          <p:cNvPr id="21" name="TextBox 20"/>
          <p:cNvSpPr txBox="1"/>
          <p:nvPr/>
        </p:nvSpPr>
        <p:spPr>
          <a:xfrm>
            <a:off x="1198277" y="2501264"/>
            <a:ext cx="792480" cy="274320"/>
          </a:xfrm>
          <a:prstGeom prst="rect">
            <a:avLst/>
          </a:prstGeom>
          <a:noFill/>
        </p:spPr>
        <p:txBody>
          <a:bodyPr wrap="none">
            <a:spAutoFit/>
          </a:bodyPr>
          <a:lstStyle/>
          <a:p>
            <a:pPr algn="ctr"/>
            <a:r>
              <a:rPr altLang="en-US" b="1" lang="zh-CN" sz="1200">
                <a:solidFill>
                  <a:schemeClr val="tx1">
                    <a:lumMod val="50000"/>
                    <a:lumOff val="50000"/>
                  </a:schemeClr>
                </a:solidFill>
                <a:latin charset="-122" panose="020b0503020204020204" pitchFamily="34" typeface="微软雅黑"/>
                <a:ea charset="-122" panose="020b0503020204020204" pitchFamily="34" typeface="微软雅黑"/>
              </a:rPr>
              <a:t>工作评价</a:t>
            </a:r>
          </a:p>
        </p:txBody>
      </p:sp>
      <p:sp>
        <p:nvSpPr>
          <p:cNvPr id="22" name="Rectangle 37"/>
          <p:cNvSpPr/>
          <p:nvPr/>
        </p:nvSpPr>
        <p:spPr>
          <a:xfrm>
            <a:off x="804143" y="2811427"/>
            <a:ext cx="1619250" cy="213360"/>
          </a:xfrm>
          <a:prstGeom prst="rect">
            <a:avLst/>
          </a:prstGeom>
        </p:spPr>
        <p:txBody>
          <a:bodyPr>
            <a:spAutoFit/>
          </a:bodyPr>
          <a:lstStyle/>
          <a:p>
            <a:pPr algn="ctr"/>
            <a:r>
              <a:rPr altLang="en-US" lang="zh-CN" sz="800">
                <a:solidFill>
                  <a:schemeClr val="bg1">
                    <a:lumMod val="65000"/>
                  </a:schemeClr>
                </a:solidFill>
                <a:latin charset="-122" panose="020b0503020204020204" pitchFamily="34" typeface="微软雅黑"/>
                <a:ea charset="-122" panose="020b0503020204020204" pitchFamily="34" typeface="微软雅黑"/>
              </a:rPr>
              <a:t>请在这里输入您的主要叙述内容</a:t>
            </a:r>
          </a:p>
        </p:txBody>
      </p:sp>
      <p:sp>
        <p:nvSpPr>
          <p:cNvPr id="23" name="TextBox 22"/>
          <p:cNvSpPr txBox="1"/>
          <p:nvPr/>
        </p:nvSpPr>
        <p:spPr>
          <a:xfrm>
            <a:off x="3219866" y="2501264"/>
            <a:ext cx="792480" cy="274320"/>
          </a:xfrm>
          <a:prstGeom prst="rect">
            <a:avLst/>
          </a:prstGeom>
          <a:noFill/>
        </p:spPr>
        <p:txBody>
          <a:bodyPr wrap="none">
            <a:spAutoFit/>
          </a:bodyPr>
          <a:lstStyle/>
          <a:p>
            <a:pPr algn="ctr"/>
            <a:r>
              <a:rPr altLang="en-US" b="1" lang="zh-CN" sz="1200">
                <a:solidFill>
                  <a:schemeClr val="tx1">
                    <a:lumMod val="50000"/>
                    <a:lumOff val="50000"/>
                  </a:schemeClr>
                </a:solidFill>
                <a:latin charset="-122" panose="020b0503020204020204" pitchFamily="34" typeface="微软雅黑"/>
                <a:ea charset="-122" panose="020b0503020204020204" pitchFamily="34" typeface="微软雅黑"/>
              </a:rPr>
              <a:t>自我评价</a:t>
            </a:r>
          </a:p>
        </p:txBody>
      </p:sp>
      <p:sp>
        <p:nvSpPr>
          <p:cNvPr id="24" name="Rectangle 39"/>
          <p:cNvSpPr/>
          <p:nvPr/>
        </p:nvSpPr>
        <p:spPr>
          <a:xfrm>
            <a:off x="2806481" y="2811427"/>
            <a:ext cx="1619250" cy="213360"/>
          </a:xfrm>
          <a:prstGeom prst="rect">
            <a:avLst/>
          </a:prstGeom>
        </p:spPr>
        <p:txBody>
          <a:bodyPr>
            <a:spAutoFit/>
          </a:bodyPr>
          <a:lstStyle/>
          <a:p>
            <a:pPr algn="ctr"/>
            <a:r>
              <a:rPr altLang="en-US" lang="zh-CN" sz="800">
                <a:solidFill>
                  <a:schemeClr val="bg1">
                    <a:lumMod val="65000"/>
                  </a:schemeClr>
                </a:solidFill>
                <a:latin charset="-122" panose="020b0503020204020204" pitchFamily="34" typeface="微软雅黑"/>
                <a:ea charset="-122" panose="020b0503020204020204" pitchFamily="34" typeface="微软雅黑"/>
              </a:rPr>
              <a:t>请在这里输入您的主要叙述内容</a:t>
            </a:r>
          </a:p>
        </p:txBody>
      </p:sp>
      <p:sp>
        <p:nvSpPr>
          <p:cNvPr id="25" name="TextBox 24"/>
          <p:cNvSpPr txBox="1"/>
          <p:nvPr/>
        </p:nvSpPr>
        <p:spPr>
          <a:xfrm>
            <a:off x="5220317" y="2501264"/>
            <a:ext cx="792480" cy="274320"/>
          </a:xfrm>
          <a:prstGeom prst="rect">
            <a:avLst/>
          </a:prstGeom>
          <a:noFill/>
        </p:spPr>
        <p:txBody>
          <a:bodyPr wrap="none">
            <a:spAutoFit/>
          </a:bodyPr>
          <a:lstStyle/>
          <a:p>
            <a:pPr algn="ctr"/>
            <a:r>
              <a:rPr altLang="en-US" b="1" lang="zh-CN" sz="1200">
                <a:solidFill>
                  <a:schemeClr val="tx1">
                    <a:lumMod val="50000"/>
                    <a:lumOff val="50000"/>
                  </a:schemeClr>
                </a:solidFill>
                <a:latin charset="-122" panose="020b0503020204020204" pitchFamily="34" typeface="微软雅黑"/>
                <a:ea charset="-122" panose="020b0503020204020204" pitchFamily="34" typeface="微软雅黑"/>
              </a:rPr>
              <a:t>工作体会</a:t>
            </a:r>
          </a:p>
        </p:txBody>
      </p:sp>
      <p:sp>
        <p:nvSpPr>
          <p:cNvPr id="26" name="Rectangle 41"/>
          <p:cNvSpPr/>
          <p:nvPr/>
        </p:nvSpPr>
        <p:spPr>
          <a:xfrm>
            <a:off x="4835808" y="2811427"/>
            <a:ext cx="1619250" cy="213360"/>
          </a:xfrm>
          <a:prstGeom prst="rect">
            <a:avLst/>
          </a:prstGeom>
        </p:spPr>
        <p:txBody>
          <a:bodyPr>
            <a:spAutoFit/>
          </a:bodyPr>
          <a:lstStyle/>
          <a:p>
            <a:pPr algn="ctr"/>
            <a:r>
              <a:rPr altLang="en-US" lang="zh-CN" sz="800">
                <a:solidFill>
                  <a:schemeClr val="bg1">
                    <a:lumMod val="65000"/>
                  </a:schemeClr>
                </a:solidFill>
                <a:latin charset="-122" panose="020b0503020204020204" pitchFamily="34" typeface="微软雅黑"/>
                <a:ea charset="-122" panose="020b0503020204020204" pitchFamily="34" typeface="微软雅黑"/>
              </a:rPr>
              <a:t>请在这里输入您的主要叙述内容</a:t>
            </a:r>
          </a:p>
        </p:txBody>
      </p:sp>
      <p:sp>
        <p:nvSpPr>
          <p:cNvPr id="27" name="TextBox 26"/>
          <p:cNvSpPr txBox="1"/>
          <p:nvPr/>
        </p:nvSpPr>
        <p:spPr>
          <a:xfrm>
            <a:off x="1163018" y="3126790"/>
            <a:ext cx="849630" cy="251460"/>
          </a:xfrm>
          <a:prstGeom prst="rect">
            <a:avLst/>
          </a:prstGeom>
          <a:noFill/>
        </p:spPr>
        <p:txBody>
          <a:bodyPr wrap="none">
            <a:spAutoFit/>
          </a:bodyPr>
          <a:lstStyle/>
          <a:p>
            <a:pPr eaLnBrk="1" fontAlgn="auto" hangingPunct="1">
              <a:spcBef>
                <a:spcPct val="0"/>
              </a:spcBef>
              <a:spcAft>
                <a:spcPct val="0"/>
              </a:spcAft>
              <a:defRPr/>
            </a:pPr>
            <a:r>
              <a:rPr altLang="zh-CN" lang="en-US" sz="1050">
                <a:solidFill>
                  <a:schemeClr val="bg1"/>
                </a:solidFill>
                <a:latin charset="-122" panose="020b0503020204020204" pitchFamily="34" typeface="微软雅黑"/>
                <a:ea charset="-122" panose="020b0503020204020204" pitchFamily="34" typeface="微软雅黑"/>
              </a:rPr>
              <a:t>PART ONE</a:t>
            </a:r>
          </a:p>
        </p:txBody>
      </p:sp>
      <p:sp>
        <p:nvSpPr>
          <p:cNvPr id="28" name="TextBox 27"/>
          <p:cNvSpPr txBox="1"/>
          <p:nvPr/>
        </p:nvSpPr>
        <p:spPr>
          <a:xfrm>
            <a:off x="3160494" y="3126790"/>
            <a:ext cx="879793" cy="251460"/>
          </a:xfrm>
          <a:prstGeom prst="rect">
            <a:avLst/>
          </a:prstGeom>
          <a:noFill/>
        </p:spPr>
        <p:txBody>
          <a:bodyPr wrap="none">
            <a:spAutoFit/>
          </a:bodyPr>
          <a:lstStyle/>
          <a:p>
            <a:pPr eaLnBrk="1" fontAlgn="auto" hangingPunct="1">
              <a:spcBef>
                <a:spcPct val="0"/>
              </a:spcBef>
              <a:spcAft>
                <a:spcPct val="0"/>
              </a:spcAft>
              <a:defRPr/>
            </a:pPr>
            <a:r>
              <a:rPr altLang="zh-CN" lang="en-US" sz="1050">
                <a:solidFill>
                  <a:schemeClr val="bg1"/>
                </a:solidFill>
                <a:latin charset="-122" panose="020b0503020204020204" pitchFamily="34" typeface="微软雅黑"/>
                <a:ea charset="-122" panose="020b0503020204020204" pitchFamily="34" typeface="微软雅黑"/>
              </a:rPr>
              <a:t>PART TWO</a:t>
            </a:r>
          </a:p>
        </p:txBody>
      </p:sp>
      <p:sp>
        <p:nvSpPr>
          <p:cNvPr id="29" name="TextBox 28"/>
          <p:cNvSpPr txBox="1"/>
          <p:nvPr/>
        </p:nvSpPr>
        <p:spPr>
          <a:xfrm>
            <a:off x="5132270" y="3126790"/>
            <a:ext cx="973455" cy="251460"/>
          </a:xfrm>
          <a:prstGeom prst="rect">
            <a:avLst/>
          </a:prstGeom>
          <a:noFill/>
        </p:spPr>
        <p:txBody>
          <a:bodyPr wrap="none">
            <a:spAutoFit/>
          </a:bodyPr>
          <a:lstStyle/>
          <a:p>
            <a:pPr eaLnBrk="1" fontAlgn="auto" hangingPunct="1">
              <a:spcBef>
                <a:spcPct val="0"/>
              </a:spcBef>
              <a:spcAft>
                <a:spcPct val="0"/>
              </a:spcAft>
              <a:defRPr/>
            </a:pPr>
            <a:r>
              <a:rPr altLang="zh-CN" lang="en-US" sz="1050">
                <a:solidFill>
                  <a:schemeClr val="bg1"/>
                </a:solidFill>
                <a:latin charset="-122" panose="020b0503020204020204" pitchFamily="34" typeface="微软雅黑"/>
                <a:ea charset="-122" panose="020b0503020204020204" pitchFamily="34" typeface="微软雅黑"/>
              </a:rPr>
              <a:t>PART THREE</a:t>
            </a:r>
          </a:p>
        </p:txBody>
      </p:sp>
      <p:sp>
        <p:nvSpPr>
          <p:cNvPr id="30" name="Rectangle 10">
            <a:extLst>
              <a:ext uri="{FF2B5EF4-FFF2-40B4-BE49-F238E27FC236}">
                <a16:creationId xmlns:a16="http://schemas.microsoft.com/office/drawing/2014/main" id="{AF854240-4263-409A-9843-2D696BFE83E5}"/>
              </a:ext>
            </a:extLst>
          </p:cNvPr>
          <p:cNvSpPr/>
          <p:nvPr/>
        </p:nvSpPr>
        <p:spPr>
          <a:xfrm>
            <a:off x="6651270" y="2044965"/>
            <a:ext cx="1867301" cy="1179498"/>
          </a:xfrm>
          <a:prstGeom prst="rect">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sz="1300">
              <a:solidFill>
                <a:srgbClr val="FFFFFF"/>
              </a:solidFill>
            </a:endParaRPr>
          </a:p>
        </p:txBody>
      </p:sp>
      <p:sp>
        <p:nvSpPr>
          <p:cNvPr id="31" name="Oval 11">
            <a:extLst>
              <a:ext uri="{FF2B5EF4-FFF2-40B4-BE49-F238E27FC236}">
                <a16:creationId xmlns:a16="http://schemas.microsoft.com/office/drawing/2014/main" id="{229F3D7F-A3B5-4D7D-8788-CB7E2F451436}"/>
              </a:ext>
            </a:extLst>
          </p:cNvPr>
          <p:cNvSpPr/>
          <p:nvPr/>
        </p:nvSpPr>
        <p:spPr>
          <a:xfrm>
            <a:off x="7255489" y="1730435"/>
            <a:ext cx="668069" cy="666653"/>
          </a:xfrm>
          <a:prstGeom prst="ellipse">
            <a:avLst/>
          </a:prstGeom>
          <a:solidFill>
            <a:schemeClr val="accent2"/>
          </a:solidFill>
          <a:ln w="476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b="1" lang="en-US" sz="2000">
                <a:solidFill>
                  <a:srgbClr val="FFFFFF"/>
                </a:solidFill>
              </a:rPr>
              <a:t>04</a:t>
            </a:r>
          </a:p>
        </p:txBody>
      </p:sp>
      <p:sp>
        <p:nvSpPr>
          <p:cNvPr id="32" name="Rectangle 12">
            <a:extLst>
              <a:ext uri="{FF2B5EF4-FFF2-40B4-BE49-F238E27FC236}">
                <a16:creationId xmlns:a16="http://schemas.microsoft.com/office/drawing/2014/main" id="{57E0BDFC-5A18-4E60-8101-D167EAFB4599}"/>
              </a:ext>
            </a:extLst>
          </p:cNvPr>
          <p:cNvSpPr/>
          <p:nvPr/>
        </p:nvSpPr>
        <p:spPr>
          <a:xfrm>
            <a:off x="7091776" y="3117565"/>
            <a:ext cx="1038225" cy="2571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sz="1300">
              <a:solidFill>
                <a:srgbClr val="FFFFFF"/>
              </a:solidFill>
            </a:endParaRPr>
          </a:p>
        </p:txBody>
      </p:sp>
      <p:sp>
        <p:nvSpPr>
          <p:cNvPr id="38" name="TextBox 24">
            <a:extLst>
              <a:ext uri="{FF2B5EF4-FFF2-40B4-BE49-F238E27FC236}">
                <a16:creationId xmlns:a16="http://schemas.microsoft.com/office/drawing/2014/main" id="{E5907F0B-832A-4E52-B963-45EFADD72427}"/>
              </a:ext>
            </a:extLst>
          </p:cNvPr>
          <p:cNvSpPr txBox="1"/>
          <p:nvPr/>
        </p:nvSpPr>
        <p:spPr>
          <a:xfrm>
            <a:off x="7013236" y="2501264"/>
            <a:ext cx="1249680" cy="274320"/>
          </a:xfrm>
          <a:prstGeom prst="rect">
            <a:avLst/>
          </a:prstGeom>
          <a:noFill/>
        </p:spPr>
        <p:txBody>
          <a:bodyPr wrap="none">
            <a:spAutoFit/>
          </a:bodyPr>
          <a:lstStyle/>
          <a:p>
            <a:pPr algn="ctr"/>
            <a:r>
              <a:rPr altLang="en-US" b="1" lang="zh-CN" sz="1200">
                <a:solidFill>
                  <a:schemeClr val="tx1">
                    <a:lumMod val="50000"/>
                    <a:lumOff val="50000"/>
                  </a:schemeClr>
                </a:solidFill>
                <a:latin charset="-122" panose="020b0503020204020204" pitchFamily="34" typeface="微软雅黑"/>
                <a:ea charset="-122" panose="020b0503020204020204" pitchFamily="34" typeface="微软雅黑"/>
              </a:rPr>
              <a:t>工作规划和展望</a:t>
            </a:r>
          </a:p>
        </p:txBody>
      </p:sp>
      <p:sp>
        <p:nvSpPr>
          <p:cNvPr id="39" name="Rectangle 41">
            <a:extLst>
              <a:ext uri="{FF2B5EF4-FFF2-40B4-BE49-F238E27FC236}">
                <a16:creationId xmlns:a16="http://schemas.microsoft.com/office/drawing/2014/main" id="{D67029C4-D20A-4BCD-84CA-72AF46DA5EB4}"/>
              </a:ext>
            </a:extLst>
          </p:cNvPr>
          <p:cNvSpPr/>
          <p:nvPr/>
        </p:nvSpPr>
        <p:spPr>
          <a:xfrm>
            <a:off x="6828451" y="2811427"/>
            <a:ext cx="1619250" cy="213360"/>
          </a:xfrm>
          <a:prstGeom prst="rect">
            <a:avLst/>
          </a:prstGeom>
        </p:spPr>
        <p:txBody>
          <a:bodyPr>
            <a:spAutoFit/>
          </a:bodyPr>
          <a:lstStyle/>
          <a:p>
            <a:pPr algn="ctr"/>
            <a:r>
              <a:rPr altLang="en-US" lang="zh-CN" sz="800">
                <a:solidFill>
                  <a:schemeClr val="bg1">
                    <a:lumMod val="65000"/>
                  </a:schemeClr>
                </a:solidFill>
                <a:latin charset="-122" panose="020b0503020204020204" pitchFamily="34" typeface="微软雅黑"/>
                <a:ea charset="-122" panose="020b0503020204020204" pitchFamily="34" typeface="微软雅黑"/>
              </a:rPr>
              <a:t>请在这里输入您的主要叙述内容</a:t>
            </a:r>
          </a:p>
        </p:txBody>
      </p:sp>
      <p:sp>
        <p:nvSpPr>
          <p:cNvPr id="40" name="TextBox 28">
            <a:extLst>
              <a:ext uri="{FF2B5EF4-FFF2-40B4-BE49-F238E27FC236}">
                <a16:creationId xmlns:a16="http://schemas.microsoft.com/office/drawing/2014/main" id="{2389BCF0-6BA8-4246-9743-63B20E35654B}"/>
              </a:ext>
            </a:extLst>
          </p:cNvPr>
          <p:cNvSpPr txBox="1"/>
          <p:nvPr/>
        </p:nvSpPr>
        <p:spPr>
          <a:xfrm>
            <a:off x="7153790" y="3126790"/>
            <a:ext cx="927417" cy="251460"/>
          </a:xfrm>
          <a:prstGeom prst="rect">
            <a:avLst/>
          </a:prstGeom>
          <a:noFill/>
        </p:spPr>
        <p:txBody>
          <a:bodyPr wrap="none">
            <a:spAutoFit/>
          </a:bodyPr>
          <a:lstStyle/>
          <a:p>
            <a:pPr eaLnBrk="1" fontAlgn="auto" hangingPunct="1">
              <a:spcBef>
                <a:spcPct val="0"/>
              </a:spcBef>
              <a:spcAft>
                <a:spcPct val="0"/>
              </a:spcAft>
              <a:defRPr/>
            </a:pPr>
            <a:r>
              <a:rPr altLang="zh-CN" lang="en-US" sz="1050">
                <a:solidFill>
                  <a:schemeClr val="bg1"/>
                </a:solidFill>
                <a:latin charset="-122" panose="020b0503020204020204" pitchFamily="34" typeface="微软雅黑"/>
                <a:ea charset="-122" panose="020b0503020204020204" pitchFamily="34" typeface="微软雅黑"/>
              </a:rPr>
              <a:t>PART FOUR</a:t>
            </a:r>
          </a:p>
        </p:txBody>
      </p:sp>
      <p:sp>
        <p:nvSpPr>
          <p:cNvPr id="43" name="TextBox 36">
            <a:extLst>
              <a:ext uri="{FF2B5EF4-FFF2-40B4-BE49-F238E27FC236}">
                <a16:creationId xmlns:a16="http://schemas.microsoft.com/office/drawing/2014/main" id="{67877594-41AA-4E31-A782-23578E7FD90E}"/>
              </a:ext>
            </a:extLst>
          </p:cNvPr>
          <p:cNvSpPr txBox="1"/>
          <p:nvPr/>
        </p:nvSpPr>
        <p:spPr>
          <a:xfrm>
            <a:off x="331197" y="171414"/>
            <a:ext cx="837224" cy="434178"/>
          </a:xfrm>
          <a:prstGeom prst="rect">
            <a:avLst/>
          </a:prstGeom>
          <a:noFill/>
        </p:spPr>
        <p:txBody>
          <a:bodyPr bIns="34285" lIns="68568" rIns="68568" rtlCol="0" tIns="34285" wrap="none">
            <a:spAutoFit/>
          </a:bodyPr>
          <a:lstStyle/>
          <a:p>
            <a:pPr algn="ctr"/>
            <a:r>
              <a:rPr altLang="en-US" b="1" lang="zh-CN" sz="2399">
                <a:solidFill>
                  <a:schemeClr val="accent1"/>
                </a:solidFill>
                <a:latin charset="-122" panose="020b0503020204020204" pitchFamily="34" typeface="微软雅黑"/>
                <a:ea charset="-122" panose="020b0503020204020204" pitchFamily="34" typeface="微软雅黑"/>
                <a:cs typeface="+mn-ea"/>
                <a:sym typeface="+mn-lt"/>
              </a:rPr>
              <a:t>目 录</a:t>
            </a:r>
          </a:p>
        </p:txBody>
      </p:sp>
      <p:sp>
        <p:nvSpPr>
          <p:cNvPr id="44" name="TextBox 39">
            <a:extLst>
              <a:ext uri="{FF2B5EF4-FFF2-40B4-BE49-F238E27FC236}">
                <a16:creationId xmlns:a16="http://schemas.microsoft.com/office/drawing/2014/main" id="{8A3410A8-6296-4472-98D7-69563AF95820}"/>
              </a:ext>
            </a:extLst>
          </p:cNvPr>
          <p:cNvSpPr txBox="1"/>
          <p:nvPr/>
        </p:nvSpPr>
        <p:spPr>
          <a:xfrm>
            <a:off x="197186" y="609872"/>
            <a:ext cx="1168637" cy="243840"/>
          </a:xfrm>
          <a:prstGeom prst="rect">
            <a:avLst/>
          </a:prstGeom>
          <a:noFill/>
        </p:spPr>
        <p:txBody>
          <a:bodyPr rtlCol="0" wrap="square">
            <a:spAutoFit/>
          </a:bodyPr>
          <a:lstStyle/>
          <a:p>
            <a:pPr algn="dist"/>
            <a:r>
              <a:rPr altLang="zh-CN" lang="en-US" sz="1013">
                <a:ln w="0"/>
                <a:solidFill>
                  <a:schemeClr val="tx1">
                    <a:lumMod val="50000"/>
                    <a:lumOff val="50000"/>
                  </a:schemeClr>
                </a:solidFill>
                <a:effectLst>
                  <a:outerShdw algn="ctr" blurRad="38100" dir="5400000" dist="25400" rotWithShape="0">
                    <a:srgbClr val="6E747A">
                      <a:alpha val="43000"/>
                    </a:srgbClr>
                  </a:outerShdw>
                </a:effectLst>
                <a:latin charset="-122" panose="020b0503020204020204" pitchFamily="34" typeface="微软雅黑"/>
                <a:ea charset="-122" panose="020b0503020204020204" pitchFamily="34" typeface="微软雅黑"/>
              </a:rPr>
              <a:t>CONTENTS</a:t>
            </a:r>
          </a:p>
        </p:txBody>
      </p:sp>
    </p:spTree>
    <p:extLst>
      <p:ext uri="{BB962C8B-B14F-4D97-AF65-F5344CB8AC3E}">
        <p14:creationId val="2709035425"/>
      </p:ext>
    </p:extLst>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43"/>
                                        </p:tgtEl>
                                        <p:attrNameLst>
                                          <p:attrName>style.visibility</p:attrName>
                                        </p:attrNameLst>
                                      </p:cBhvr>
                                      <p:to>
                                        <p:strVal val="visible"/>
                                      </p:to>
                                    </p:set>
                                    <p:anim calcmode="lin" valueType="num">
                                      <p:cBhvr>
                                        <p:cTn dur="500" fill="hold" id="7"/>
                                        <p:tgtEl>
                                          <p:spTgt spid="43"/>
                                        </p:tgtEl>
                                        <p:attrNameLst>
                                          <p:attrName>ppt_w</p:attrName>
                                        </p:attrNameLst>
                                      </p:cBhvr>
                                      <p:tavLst>
                                        <p:tav tm="0">
                                          <p:val>
                                            <p:fltVal val="0"/>
                                          </p:val>
                                        </p:tav>
                                        <p:tav tm="100000">
                                          <p:val>
                                            <p:strVal val="#ppt_w"/>
                                          </p:val>
                                        </p:tav>
                                      </p:tavLst>
                                    </p:anim>
                                    <p:anim calcmode="lin" valueType="num">
                                      <p:cBhvr>
                                        <p:cTn dur="500" fill="hold" id="8"/>
                                        <p:tgtEl>
                                          <p:spTgt spid="43"/>
                                        </p:tgtEl>
                                        <p:attrNameLst>
                                          <p:attrName>ppt_h</p:attrName>
                                        </p:attrNameLst>
                                      </p:cBhvr>
                                      <p:tavLst>
                                        <p:tav tm="0">
                                          <p:val>
                                            <p:fltVal val="0"/>
                                          </p:val>
                                        </p:tav>
                                        <p:tav tm="100000">
                                          <p:val>
                                            <p:strVal val="#ppt_h"/>
                                          </p:val>
                                        </p:tav>
                                      </p:tavLst>
                                    </p:anim>
                                    <p:animEffect filter="fade" transition="in">
                                      <p:cBhvr>
                                        <p:cTn dur="500" id="9"/>
                                        <p:tgtEl>
                                          <p:spTgt spid="43"/>
                                        </p:tgtEl>
                                      </p:cBhvr>
                                    </p:animEffect>
                                  </p:childTnLst>
                                </p:cTn>
                              </p:par>
                              <p:par>
                                <p:cTn fill="hold" grpId="0" id="10" nodeType="withEffect" presetClass="entr" presetID="12" presetSubtype="4">
                                  <p:stCondLst>
                                    <p:cond delay="0"/>
                                  </p:stCondLst>
                                  <p:childTnLst>
                                    <p:set>
                                      <p:cBhvr>
                                        <p:cTn dur="1" fill="hold" id="11">
                                          <p:stCondLst>
                                            <p:cond delay="0"/>
                                          </p:stCondLst>
                                        </p:cTn>
                                        <p:tgtEl>
                                          <p:spTgt spid="44"/>
                                        </p:tgtEl>
                                        <p:attrNameLst>
                                          <p:attrName>style.visibility</p:attrName>
                                        </p:attrNameLst>
                                      </p:cBhvr>
                                      <p:to>
                                        <p:strVal val="visible"/>
                                      </p:to>
                                    </p:set>
                                    <p:animEffect filter="slide(fromBottom)" transition="in">
                                      <p:cBhvr>
                                        <p:cTn dur="500" id="12"/>
                                        <p:tgtEl>
                                          <p:spTgt spid="44"/>
                                        </p:tgtEl>
                                      </p:cBhvr>
                                    </p:animEffect>
                                  </p:childTnLst>
                                </p:cTn>
                              </p:par>
                            </p:childTnLst>
                          </p:cTn>
                        </p:par>
                        <p:par>
                          <p:cTn fill="hold" id="13" nodeType="afterGroup">
                            <p:stCondLst>
                              <p:cond delay="500"/>
                            </p:stCondLst>
                            <p:childTnLst>
                              <p:par>
                                <p:cTn fill="hold" grpId="0" id="14" nodeType="afterEffect" presetClass="entr" presetID="53" presetSubtype="0">
                                  <p:stCondLst>
                                    <p:cond delay="0"/>
                                  </p:stCondLst>
                                  <p:childTnLst>
                                    <p:set>
                                      <p:cBhvr>
                                        <p:cTn dur="1" fill="hold" id="15">
                                          <p:stCondLst>
                                            <p:cond delay="0"/>
                                          </p:stCondLst>
                                        </p:cTn>
                                        <p:tgtEl>
                                          <p:spTgt spid="3"/>
                                        </p:tgtEl>
                                        <p:attrNameLst>
                                          <p:attrName>style.visibility</p:attrName>
                                        </p:attrNameLst>
                                      </p:cBhvr>
                                      <p:to>
                                        <p:strVal val="visible"/>
                                      </p:to>
                                    </p:set>
                                    <p:anim calcmode="lin" valueType="num">
                                      <p:cBhvr>
                                        <p:cTn dur="500" fill="hold" id="16"/>
                                        <p:tgtEl>
                                          <p:spTgt spid="3"/>
                                        </p:tgtEl>
                                        <p:attrNameLst>
                                          <p:attrName>ppt_w</p:attrName>
                                        </p:attrNameLst>
                                      </p:cBhvr>
                                      <p:tavLst>
                                        <p:tav tm="0">
                                          <p:val>
                                            <p:fltVal val="0"/>
                                          </p:val>
                                        </p:tav>
                                        <p:tav tm="100000">
                                          <p:val>
                                            <p:strVal val="#ppt_w"/>
                                          </p:val>
                                        </p:tav>
                                      </p:tavLst>
                                    </p:anim>
                                    <p:anim calcmode="lin" valueType="num">
                                      <p:cBhvr>
                                        <p:cTn dur="500" fill="hold" id="17"/>
                                        <p:tgtEl>
                                          <p:spTgt spid="3"/>
                                        </p:tgtEl>
                                        <p:attrNameLst>
                                          <p:attrName>ppt_h</p:attrName>
                                        </p:attrNameLst>
                                      </p:cBhvr>
                                      <p:tavLst>
                                        <p:tav tm="0">
                                          <p:val>
                                            <p:fltVal val="0"/>
                                          </p:val>
                                        </p:tav>
                                        <p:tav tm="100000">
                                          <p:val>
                                            <p:strVal val="#ppt_h"/>
                                          </p:val>
                                        </p:tav>
                                      </p:tavLst>
                                    </p:anim>
                                    <p:animEffect filter="fade" transition="in">
                                      <p:cBhvr>
                                        <p:cTn dur="500" id="18"/>
                                        <p:tgtEl>
                                          <p:spTgt spid="3"/>
                                        </p:tgtEl>
                                      </p:cBhvr>
                                    </p:animEffect>
                                  </p:childTnLst>
                                </p:cTn>
                              </p:par>
                              <p:par>
                                <p:cTn fill="hold" grpId="0" id="19" nodeType="withEffect" presetClass="entr" presetID="16" presetSubtype="37">
                                  <p:stCondLst>
                                    <p:cond delay="0"/>
                                  </p:stCondLst>
                                  <p:childTnLst>
                                    <p:set>
                                      <p:cBhvr>
                                        <p:cTn dur="1" fill="hold" id="20">
                                          <p:stCondLst>
                                            <p:cond delay="0"/>
                                          </p:stCondLst>
                                        </p:cTn>
                                        <p:tgtEl>
                                          <p:spTgt spid="2"/>
                                        </p:tgtEl>
                                        <p:attrNameLst>
                                          <p:attrName>style.visibility</p:attrName>
                                        </p:attrNameLst>
                                      </p:cBhvr>
                                      <p:to>
                                        <p:strVal val="visible"/>
                                      </p:to>
                                    </p:set>
                                    <p:animEffect filter="barn(outVertical)" transition="in">
                                      <p:cBhvr>
                                        <p:cTn dur="500" id="21"/>
                                        <p:tgtEl>
                                          <p:spTgt spid="2"/>
                                        </p:tgtEl>
                                      </p:cBhvr>
                                    </p:animEffect>
                                  </p:childTnLst>
                                </p:cTn>
                              </p:par>
                              <p:par>
                                <p:cTn fill="hold" grpId="0" id="22" nodeType="withEffect" presetClass="entr" presetID="53" presetSubtype="0">
                                  <p:stCondLst>
                                    <p:cond delay="0"/>
                                  </p:stCondLst>
                                  <p:childTnLst>
                                    <p:set>
                                      <p:cBhvr>
                                        <p:cTn dur="1" fill="hold" id="23">
                                          <p:stCondLst>
                                            <p:cond delay="0"/>
                                          </p:stCondLst>
                                        </p:cTn>
                                        <p:tgtEl>
                                          <p:spTgt spid="4"/>
                                        </p:tgtEl>
                                        <p:attrNameLst>
                                          <p:attrName>style.visibility</p:attrName>
                                        </p:attrNameLst>
                                      </p:cBhvr>
                                      <p:to>
                                        <p:strVal val="visible"/>
                                      </p:to>
                                    </p:set>
                                    <p:anim calcmode="lin" valueType="num">
                                      <p:cBhvr>
                                        <p:cTn dur="500" fill="hold" id="24"/>
                                        <p:tgtEl>
                                          <p:spTgt spid="4"/>
                                        </p:tgtEl>
                                        <p:attrNameLst>
                                          <p:attrName>ppt_w</p:attrName>
                                        </p:attrNameLst>
                                      </p:cBhvr>
                                      <p:tavLst>
                                        <p:tav tm="0">
                                          <p:val>
                                            <p:fltVal val="0"/>
                                          </p:val>
                                        </p:tav>
                                        <p:tav tm="100000">
                                          <p:val>
                                            <p:strVal val="#ppt_w"/>
                                          </p:val>
                                        </p:tav>
                                      </p:tavLst>
                                    </p:anim>
                                    <p:anim calcmode="lin" valueType="num">
                                      <p:cBhvr>
                                        <p:cTn dur="500" fill="hold" id="25"/>
                                        <p:tgtEl>
                                          <p:spTgt spid="4"/>
                                        </p:tgtEl>
                                        <p:attrNameLst>
                                          <p:attrName>ppt_h</p:attrName>
                                        </p:attrNameLst>
                                      </p:cBhvr>
                                      <p:tavLst>
                                        <p:tav tm="0">
                                          <p:val>
                                            <p:fltVal val="0"/>
                                          </p:val>
                                        </p:tav>
                                        <p:tav tm="100000">
                                          <p:val>
                                            <p:strVal val="#ppt_h"/>
                                          </p:val>
                                        </p:tav>
                                      </p:tavLst>
                                    </p:anim>
                                    <p:animEffect filter="fade" transition="in">
                                      <p:cBhvr>
                                        <p:cTn dur="500" id="26"/>
                                        <p:tgtEl>
                                          <p:spTgt spid="4"/>
                                        </p:tgtEl>
                                      </p:cBhvr>
                                    </p:animEffect>
                                  </p:childTnLst>
                                </p:cTn>
                              </p:par>
                            </p:childTnLst>
                          </p:cTn>
                        </p:par>
                        <p:par>
                          <p:cTn fill="hold" id="27" nodeType="afterGroup">
                            <p:stCondLst>
                              <p:cond delay="1000"/>
                            </p:stCondLst>
                            <p:childTnLst>
                              <p:par>
                                <p:cTn fill="hold" grpId="0" id="28" nodeType="afterEffect" presetClass="entr" presetID="10" presetSubtype="0">
                                  <p:stCondLst>
                                    <p:cond delay="0"/>
                                  </p:stCondLst>
                                  <p:childTnLst>
                                    <p:set>
                                      <p:cBhvr>
                                        <p:cTn dur="1" fill="hold" id="29">
                                          <p:stCondLst>
                                            <p:cond delay="0"/>
                                          </p:stCondLst>
                                        </p:cTn>
                                        <p:tgtEl>
                                          <p:spTgt spid="21"/>
                                        </p:tgtEl>
                                        <p:attrNameLst>
                                          <p:attrName>style.visibility</p:attrName>
                                        </p:attrNameLst>
                                      </p:cBhvr>
                                      <p:to>
                                        <p:strVal val="visible"/>
                                      </p:to>
                                    </p:set>
                                    <p:animEffect filter="fade" transition="in">
                                      <p:cBhvr>
                                        <p:cTn dur="500" id="30"/>
                                        <p:tgtEl>
                                          <p:spTgt spid="21"/>
                                        </p:tgtEl>
                                      </p:cBhvr>
                                    </p:animEffect>
                                  </p:childTnLst>
                                </p:cTn>
                              </p:par>
                              <p:par>
                                <p:cTn fill="hold" grpId="0" id="31" nodeType="withEffect" presetClass="entr" presetID="10" presetSubtype="0">
                                  <p:stCondLst>
                                    <p:cond delay="0"/>
                                  </p:stCondLst>
                                  <p:childTnLst>
                                    <p:set>
                                      <p:cBhvr>
                                        <p:cTn dur="1" fill="hold" id="32">
                                          <p:stCondLst>
                                            <p:cond delay="0"/>
                                          </p:stCondLst>
                                        </p:cTn>
                                        <p:tgtEl>
                                          <p:spTgt spid="22"/>
                                        </p:tgtEl>
                                        <p:attrNameLst>
                                          <p:attrName>style.visibility</p:attrName>
                                        </p:attrNameLst>
                                      </p:cBhvr>
                                      <p:to>
                                        <p:strVal val="visible"/>
                                      </p:to>
                                    </p:set>
                                    <p:animEffect filter="fade" transition="in">
                                      <p:cBhvr>
                                        <p:cTn dur="500" id="33"/>
                                        <p:tgtEl>
                                          <p:spTgt spid="22"/>
                                        </p:tgtEl>
                                      </p:cBhvr>
                                    </p:animEffect>
                                  </p:childTnLst>
                                </p:cTn>
                              </p:par>
                            </p:childTnLst>
                          </p:cTn>
                        </p:par>
                        <p:par>
                          <p:cTn fill="hold" id="34" nodeType="afterGroup">
                            <p:stCondLst>
                              <p:cond delay="1500"/>
                            </p:stCondLst>
                            <p:childTnLst>
                              <p:par>
                                <p:cTn fill="hold" grpId="0" id="35" nodeType="afterEffect" presetClass="entr" presetID="10" presetSubtype="0">
                                  <p:stCondLst>
                                    <p:cond delay="0"/>
                                  </p:stCondLst>
                                  <p:childTnLst>
                                    <p:set>
                                      <p:cBhvr>
                                        <p:cTn dur="1" fill="hold" id="36">
                                          <p:stCondLst>
                                            <p:cond delay="0"/>
                                          </p:stCondLst>
                                        </p:cTn>
                                        <p:tgtEl>
                                          <p:spTgt spid="27"/>
                                        </p:tgtEl>
                                        <p:attrNameLst>
                                          <p:attrName>style.visibility</p:attrName>
                                        </p:attrNameLst>
                                      </p:cBhvr>
                                      <p:to>
                                        <p:strVal val="visible"/>
                                      </p:to>
                                    </p:set>
                                    <p:animEffect filter="fade" transition="in">
                                      <p:cBhvr>
                                        <p:cTn dur="500" id="37"/>
                                        <p:tgtEl>
                                          <p:spTgt spid="27"/>
                                        </p:tgtEl>
                                      </p:cBhvr>
                                    </p:animEffect>
                                  </p:childTnLst>
                                </p:cTn>
                              </p:par>
                            </p:childTnLst>
                          </p:cTn>
                        </p:par>
                        <p:par>
                          <p:cTn fill="hold" id="38" nodeType="afterGroup">
                            <p:stCondLst>
                              <p:cond delay="2000"/>
                            </p:stCondLst>
                            <p:childTnLst>
                              <p:par>
                                <p:cTn fill="hold" grpId="0" id="39" nodeType="afterEffect" presetClass="entr" presetID="53" presetSubtype="0">
                                  <p:stCondLst>
                                    <p:cond delay="0"/>
                                  </p:stCondLst>
                                  <p:childTnLst>
                                    <p:set>
                                      <p:cBhvr>
                                        <p:cTn dur="1" fill="hold" id="40">
                                          <p:stCondLst>
                                            <p:cond delay="0"/>
                                          </p:stCondLst>
                                        </p:cTn>
                                        <p:tgtEl>
                                          <p:spTgt spid="6"/>
                                        </p:tgtEl>
                                        <p:attrNameLst>
                                          <p:attrName>style.visibility</p:attrName>
                                        </p:attrNameLst>
                                      </p:cBhvr>
                                      <p:to>
                                        <p:strVal val="visible"/>
                                      </p:to>
                                    </p:set>
                                    <p:anim calcmode="lin" valueType="num">
                                      <p:cBhvr>
                                        <p:cTn dur="500" fill="hold" id="41"/>
                                        <p:tgtEl>
                                          <p:spTgt spid="6"/>
                                        </p:tgtEl>
                                        <p:attrNameLst>
                                          <p:attrName>ppt_w</p:attrName>
                                        </p:attrNameLst>
                                      </p:cBhvr>
                                      <p:tavLst>
                                        <p:tav tm="0">
                                          <p:val>
                                            <p:fltVal val="0"/>
                                          </p:val>
                                        </p:tav>
                                        <p:tav tm="100000">
                                          <p:val>
                                            <p:strVal val="#ppt_w"/>
                                          </p:val>
                                        </p:tav>
                                      </p:tavLst>
                                    </p:anim>
                                    <p:anim calcmode="lin" valueType="num">
                                      <p:cBhvr>
                                        <p:cTn dur="500" fill="hold" id="42"/>
                                        <p:tgtEl>
                                          <p:spTgt spid="6"/>
                                        </p:tgtEl>
                                        <p:attrNameLst>
                                          <p:attrName>ppt_h</p:attrName>
                                        </p:attrNameLst>
                                      </p:cBhvr>
                                      <p:tavLst>
                                        <p:tav tm="0">
                                          <p:val>
                                            <p:fltVal val="0"/>
                                          </p:val>
                                        </p:tav>
                                        <p:tav tm="100000">
                                          <p:val>
                                            <p:strVal val="#ppt_h"/>
                                          </p:val>
                                        </p:tav>
                                      </p:tavLst>
                                    </p:anim>
                                    <p:animEffect filter="fade" transition="in">
                                      <p:cBhvr>
                                        <p:cTn dur="500" id="43"/>
                                        <p:tgtEl>
                                          <p:spTgt spid="6"/>
                                        </p:tgtEl>
                                      </p:cBhvr>
                                    </p:animEffect>
                                  </p:childTnLst>
                                </p:cTn>
                              </p:par>
                              <p:par>
                                <p:cTn fill="hold" grpId="0" id="44" nodeType="withEffect" presetClass="entr" presetID="16" presetSubtype="37">
                                  <p:stCondLst>
                                    <p:cond delay="0"/>
                                  </p:stCondLst>
                                  <p:childTnLst>
                                    <p:set>
                                      <p:cBhvr>
                                        <p:cTn dur="1" fill="hold" id="45">
                                          <p:stCondLst>
                                            <p:cond delay="0"/>
                                          </p:stCondLst>
                                        </p:cTn>
                                        <p:tgtEl>
                                          <p:spTgt spid="5"/>
                                        </p:tgtEl>
                                        <p:attrNameLst>
                                          <p:attrName>style.visibility</p:attrName>
                                        </p:attrNameLst>
                                      </p:cBhvr>
                                      <p:to>
                                        <p:strVal val="visible"/>
                                      </p:to>
                                    </p:set>
                                    <p:animEffect filter="barn(outVertical)" transition="in">
                                      <p:cBhvr>
                                        <p:cTn dur="500" id="46"/>
                                        <p:tgtEl>
                                          <p:spTgt spid="5"/>
                                        </p:tgtEl>
                                      </p:cBhvr>
                                    </p:animEffect>
                                  </p:childTnLst>
                                </p:cTn>
                              </p:par>
                              <p:par>
                                <p:cTn fill="hold" grpId="0" id="47" nodeType="withEffect" presetClass="entr" presetID="53" presetSubtype="0">
                                  <p:stCondLst>
                                    <p:cond delay="0"/>
                                  </p:stCondLst>
                                  <p:childTnLst>
                                    <p:set>
                                      <p:cBhvr>
                                        <p:cTn dur="1" fill="hold" id="48">
                                          <p:stCondLst>
                                            <p:cond delay="0"/>
                                          </p:stCondLst>
                                        </p:cTn>
                                        <p:tgtEl>
                                          <p:spTgt spid="7"/>
                                        </p:tgtEl>
                                        <p:attrNameLst>
                                          <p:attrName>style.visibility</p:attrName>
                                        </p:attrNameLst>
                                      </p:cBhvr>
                                      <p:to>
                                        <p:strVal val="visible"/>
                                      </p:to>
                                    </p:set>
                                    <p:anim calcmode="lin" valueType="num">
                                      <p:cBhvr>
                                        <p:cTn dur="500" fill="hold" id="49"/>
                                        <p:tgtEl>
                                          <p:spTgt spid="7"/>
                                        </p:tgtEl>
                                        <p:attrNameLst>
                                          <p:attrName>ppt_w</p:attrName>
                                        </p:attrNameLst>
                                      </p:cBhvr>
                                      <p:tavLst>
                                        <p:tav tm="0">
                                          <p:val>
                                            <p:fltVal val="0"/>
                                          </p:val>
                                        </p:tav>
                                        <p:tav tm="100000">
                                          <p:val>
                                            <p:strVal val="#ppt_w"/>
                                          </p:val>
                                        </p:tav>
                                      </p:tavLst>
                                    </p:anim>
                                    <p:anim calcmode="lin" valueType="num">
                                      <p:cBhvr>
                                        <p:cTn dur="500" fill="hold" id="50"/>
                                        <p:tgtEl>
                                          <p:spTgt spid="7"/>
                                        </p:tgtEl>
                                        <p:attrNameLst>
                                          <p:attrName>ppt_h</p:attrName>
                                        </p:attrNameLst>
                                      </p:cBhvr>
                                      <p:tavLst>
                                        <p:tav tm="0">
                                          <p:val>
                                            <p:fltVal val="0"/>
                                          </p:val>
                                        </p:tav>
                                        <p:tav tm="100000">
                                          <p:val>
                                            <p:strVal val="#ppt_h"/>
                                          </p:val>
                                        </p:tav>
                                      </p:tavLst>
                                    </p:anim>
                                    <p:animEffect filter="fade" transition="in">
                                      <p:cBhvr>
                                        <p:cTn dur="500" id="51"/>
                                        <p:tgtEl>
                                          <p:spTgt spid="7"/>
                                        </p:tgtEl>
                                      </p:cBhvr>
                                    </p:animEffect>
                                  </p:childTnLst>
                                </p:cTn>
                              </p:par>
                            </p:childTnLst>
                          </p:cTn>
                        </p:par>
                        <p:par>
                          <p:cTn fill="hold" id="52" nodeType="afterGroup">
                            <p:stCondLst>
                              <p:cond delay="2500"/>
                            </p:stCondLst>
                            <p:childTnLst>
                              <p:par>
                                <p:cTn fill="hold" grpId="0" id="53" nodeType="afterEffect" presetClass="entr" presetID="10" presetSubtype="0">
                                  <p:stCondLst>
                                    <p:cond delay="0"/>
                                  </p:stCondLst>
                                  <p:childTnLst>
                                    <p:set>
                                      <p:cBhvr>
                                        <p:cTn dur="1" fill="hold" id="54">
                                          <p:stCondLst>
                                            <p:cond delay="0"/>
                                          </p:stCondLst>
                                        </p:cTn>
                                        <p:tgtEl>
                                          <p:spTgt spid="23"/>
                                        </p:tgtEl>
                                        <p:attrNameLst>
                                          <p:attrName>style.visibility</p:attrName>
                                        </p:attrNameLst>
                                      </p:cBhvr>
                                      <p:to>
                                        <p:strVal val="visible"/>
                                      </p:to>
                                    </p:set>
                                    <p:animEffect filter="fade" transition="in">
                                      <p:cBhvr>
                                        <p:cTn dur="500" id="55"/>
                                        <p:tgtEl>
                                          <p:spTgt spid="23"/>
                                        </p:tgtEl>
                                      </p:cBhvr>
                                    </p:animEffect>
                                  </p:childTnLst>
                                </p:cTn>
                              </p:par>
                              <p:par>
                                <p:cTn fill="hold" grpId="0" id="56" nodeType="withEffect" presetClass="entr" presetID="10" presetSubtype="0">
                                  <p:stCondLst>
                                    <p:cond delay="0"/>
                                  </p:stCondLst>
                                  <p:childTnLst>
                                    <p:set>
                                      <p:cBhvr>
                                        <p:cTn dur="1" fill="hold" id="57">
                                          <p:stCondLst>
                                            <p:cond delay="0"/>
                                          </p:stCondLst>
                                        </p:cTn>
                                        <p:tgtEl>
                                          <p:spTgt spid="24"/>
                                        </p:tgtEl>
                                        <p:attrNameLst>
                                          <p:attrName>style.visibility</p:attrName>
                                        </p:attrNameLst>
                                      </p:cBhvr>
                                      <p:to>
                                        <p:strVal val="visible"/>
                                      </p:to>
                                    </p:set>
                                    <p:animEffect filter="fade" transition="in">
                                      <p:cBhvr>
                                        <p:cTn dur="500" id="58"/>
                                        <p:tgtEl>
                                          <p:spTgt spid="24"/>
                                        </p:tgtEl>
                                      </p:cBhvr>
                                    </p:animEffect>
                                  </p:childTnLst>
                                </p:cTn>
                              </p:par>
                            </p:childTnLst>
                          </p:cTn>
                        </p:par>
                        <p:par>
                          <p:cTn fill="hold" id="59" nodeType="afterGroup">
                            <p:stCondLst>
                              <p:cond delay="3000"/>
                            </p:stCondLst>
                            <p:childTnLst>
                              <p:par>
                                <p:cTn fill="hold" grpId="0" id="60" nodeType="afterEffect" presetClass="entr" presetID="10" presetSubtype="0">
                                  <p:stCondLst>
                                    <p:cond delay="0"/>
                                  </p:stCondLst>
                                  <p:childTnLst>
                                    <p:set>
                                      <p:cBhvr>
                                        <p:cTn dur="1" fill="hold" id="61">
                                          <p:stCondLst>
                                            <p:cond delay="0"/>
                                          </p:stCondLst>
                                        </p:cTn>
                                        <p:tgtEl>
                                          <p:spTgt spid="28"/>
                                        </p:tgtEl>
                                        <p:attrNameLst>
                                          <p:attrName>style.visibility</p:attrName>
                                        </p:attrNameLst>
                                      </p:cBhvr>
                                      <p:to>
                                        <p:strVal val="visible"/>
                                      </p:to>
                                    </p:set>
                                    <p:animEffect filter="fade" transition="in">
                                      <p:cBhvr>
                                        <p:cTn dur="500" id="62"/>
                                        <p:tgtEl>
                                          <p:spTgt spid="28"/>
                                        </p:tgtEl>
                                      </p:cBhvr>
                                    </p:animEffect>
                                  </p:childTnLst>
                                </p:cTn>
                              </p:par>
                            </p:childTnLst>
                          </p:cTn>
                        </p:par>
                        <p:par>
                          <p:cTn fill="hold" id="63" nodeType="afterGroup">
                            <p:stCondLst>
                              <p:cond delay="3500"/>
                            </p:stCondLst>
                            <p:childTnLst>
                              <p:par>
                                <p:cTn fill="hold" grpId="0" id="64" nodeType="afterEffect" presetClass="entr" presetID="53" presetSubtype="0">
                                  <p:stCondLst>
                                    <p:cond delay="0"/>
                                  </p:stCondLst>
                                  <p:childTnLst>
                                    <p:set>
                                      <p:cBhvr>
                                        <p:cTn dur="1" fill="hold" id="65">
                                          <p:stCondLst>
                                            <p:cond delay="0"/>
                                          </p:stCondLst>
                                        </p:cTn>
                                        <p:tgtEl>
                                          <p:spTgt spid="9"/>
                                        </p:tgtEl>
                                        <p:attrNameLst>
                                          <p:attrName>style.visibility</p:attrName>
                                        </p:attrNameLst>
                                      </p:cBhvr>
                                      <p:to>
                                        <p:strVal val="visible"/>
                                      </p:to>
                                    </p:set>
                                    <p:anim calcmode="lin" valueType="num">
                                      <p:cBhvr>
                                        <p:cTn dur="500" fill="hold" id="66"/>
                                        <p:tgtEl>
                                          <p:spTgt spid="9"/>
                                        </p:tgtEl>
                                        <p:attrNameLst>
                                          <p:attrName>ppt_w</p:attrName>
                                        </p:attrNameLst>
                                      </p:cBhvr>
                                      <p:tavLst>
                                        <p:tav tm="0">
                                          <p:val>
                                            <p:fltVal val="0"/>
                                          </p:val>
                                        </p:tav>
                                        <p:tav tm="100000">
                                          <p:val>
                                            <p:strVal val="#ppt_w"/>
                                          </p:val>
                                        </p:tav>
                                      </p:tavLst>
                                    </p:anim>
                                    <p:anim calcmode="lin" valueType="num">
                                      <p:cBhvr>
                                        <p:cTn dur="500" fill="hold" id="67"/>
                                        <p:tgtEl>
                                          <p:spTgt spid="9"/>
                                        </p:tgtEl>
                                        <p:attrNameLst>
                                          <p:attrName>ppt_h</p:attrName>
                                        </p:attrNameLst>
                                      </p:cBhvr>
                                      <p:tavLst>
                                        <p:tav tm="0">
                                          <p:val>
                                            <p:fltVal val="0"/>
                                          </p:val>
                                        </p:tav>
                                        <p:tav tm="100000">
                                          <p:val>
                                            <p:strVal val="#ppt_h"/>
                                          </p:val>
                                        </p:tav>
                                      </p:tavLst>
                                    </p:anim>
                                    <p:animEffect filter="fade" transition="in">
                                      <p:cBhvr>
                                        <p:cTn dur="500" id="68"/>
                                        <p:tgtEl>
                                          <p:spTgt spid="9"/>
                                        </p:tgtEl>
                                      </p:cBhvr>
                                    </p:animEffect>
                                  </p:childTnLst>
                                </p:cTn>
                              </p:par>
                              <p:par>
                                <p:cTn fill="hold" grpId="0" id="69" nodeType="withEffect" presetClass="entr" presetID="16" presetSubtype="37">
                                  <p:stCondLst>
                                    <p:cond delay="0"/>
                                  </p:stCondLst>
                                  <p:childTnLst>
                                    <p:set>
                                      <p:cBhvr>
                                        <p:cTn dur="1" fill="hold" id="70">
                                          <p:stCondLst>
                                            <p:cond delay="0"/>
                                          </p:stCondLst>
                                        </p:cTn>
                                        <p:tgtEl>
                                          <p:spTgt spid="8"/>
                                        </p:tgtEl>
                                        <p:attrNameLst>
                                          <p:attrName>style.visibility</p:attrName>
                                        </p:attrNameLst>
                                      </p:cBhvr>
                                      <p:to>
                                        <p:strVal val="visible"/>
                                      </p:to>
                                    </p:set>
                                    <p:animEffect filter="barn(outVertical)" transition="in">
                                      <p:cBhvr>
                                        <p:cTn dur="500" id="71"/>
                                        <p:tgtEl>
                                          <p:spTgt spid="8"/>
                                        </p:tgtEl>
                                      </p:cBhvr>
                                    </p:animEffect>
                                  </p:childTnLst>
                                </p:cTn>
                              </p:par>
                              <p:par>
                                <p:cTn fill="hold" grpId="0" id="72" nodeType="withEffect" presetClass="entr" presetID="53" presetSubtype="0">
                                  <p:stCondLst>
                                    <p:cond delay="0"/>
                                  </p:stCondLst>
                                  <p:childTnLst>
                                    <p:set>
                                      <p:cBhvr>
                                        <p:cTn dur="1" fill="hold" id="73">
                                          <p:stCondLst>
                                            <p:cond delay="0"/>
                                          </p:stCondLst>
                                        </p:cTn>
                                        <p:tgtEl>
                                          <p:spTgt spid="10"/>
                                        </p:tgtEl>
                                        <p:attrNameLst>
                                          <p:attrName>style.visibility</p:attrName>
                                        </p:attrNameLst>
                                      </p:cBhvr>
                                      <p:to>
                                        <p:strVal val="visible"/>
                                      </p:to>
                                    </p:set>
                                    <p:anim calcmode="lin" valueType="num">
                                      <p:cBhvr>
                                        <p:cTn dur="500" fill="hold" id="74"/>
                                        <p:tgtEl>
                                          <p:spTgt spid="10"/>
                                        </p:tgtEl>
                                        <p:attrNameLst>
                                          <p:attrName>ppt_w</p:attrName>
                                        </p:attrNameLst>
                                      </p:cBhvr>
                                      <p:tavLst>
                                        <p:tav tm="0">
                                          <p:val>
                                            <p:fltVal val="0"/>
                                          </p:val>
                                        </p:tav>
                                        <p:tav tm="100000">
                                          <p:val>
                                            <p:strVal val="#ppt_w"/>
                                          </p:val>
                                        </p:tav>
                                      </p:tavLst>
                                    </p:anim>
                                    <p:anim calcmode="lin" valueType="num">
                                      <p:cBhvr>
                                        <p:cTn dur="500" fill="hold" id="75"/>
                                        <p:tgtEl>
                                          <p:spTgt spid="10"/>
                                        </p:tgtEl>
                                        <p:attrNameLst>
                                          <p:attrName>ppt_h</p:attrName>
                                        </p:attrNameLst>
                                      </p:cBhvr>
                                      <p:tavLst>
                                        <p:tav tm="0">
                                          <p:val>
                                            <p:fltVal val="0"/>
                                          </p:val>
                                        </p:tav>
                                        <p:tav tm="100000">
                                          <p:val>
                                            <p:strVal val="#ppt_h"/>
                                          </p:val>
                                        </p:tav>
                                      </p:tavLst>
                                    </p:anim>
                                    <p:animEffect filter="fade" transition="in">
                                      <p:cBhvr>
                                        <p:cTn dur="500" id="76"/>
                                        <p:tgtEl>
                                          <p:spTgt spid="10"/>
                                        </p:tgtEl>
                                      </p:cBhvr>
                                    </p:animEffect>
                                  </p:childTnLst>
                                </p:cTn>
                              </p:par>
                            </p:childTnLst>
                          </p:cTn>
                        </p:par>
                        <p:par>
                          <p:cTn fill="hold" id="77" nodeType="afterGroup">
                            <p:stCondLst>
                              <p:cond delay="4000"/>
                            </p:stCondLst>
                            <p:childTnLst>
                              <p:par>
                                <p:cTn fill="hold" grpId="0" id="78" nodeType="afterEffect" presetClass="entr" presetID="10" presetSubtype="0">
                                  <p:stCondLst>
                                    <p:cond delay="0"/>
                                  </p:stCondLst>
                                  <p:childTnLst>
                                    <p:set>
                                      <p:cBhvr>
                                        <p:cTn dur="1" fill="hold" id="79">
                                          <p:stCondLst>
                                            <p:cond delay="0"/>
                                          </p:stCondLst>
                                        </p:cTn>
                                        <p:tgtEl>
                                          <p:spTgt spid="25"/>
                                        </p:tgtEl>
                                        <p:attrNameLst>
                                          <p:attrName>style.visibility</p:attrName>
                                        </p:attrNameLst>
                                      </p:cBhvr>
                                      <p:to>
                                        <p:strVal val="visible"/>
                                      </p:to>
                                    </p:set>
                                    <p:animEffect filter="fade" transition="in">
                                      <p:cBhvr>
                                        <p:cTn dur="500" id="80"/>
                                        <p:tgtEl>
                                          <p:spTgt spid="25"/>
                                        </p:tgtEl>
                                      </p:cBhvr>
                                    </p:animEffect>
                                  </p:childTnLst>
                                </p:cTn>
                              </p:par>
                              <p:par>
                                <p:cTn fill="hold" grpId="0" id="81" nodeType="withEffect" presetClass="entr" presetID="10" presetSubtype="0">
                                  <p:stCondLst>
                                    <p:cond delay="0"/>
                                  </p:stCondLst>
                                  <p:childTnLst>
                                    <p:set>
                                      <p:cBhvr>
                                        <p:cTn dur="1" fill="hold" id="82">
                                          <p:stCondLst>
                                            <p:cond delay="0"/>
                                          </p:stCondLst>
                                        </p:cTn>
                                        <p:tgtEl>
                                          <p:spTgt spid="26"/>
                                        </p:tgtEl>
                                        <p:attrNameLst>
                                          <p:attrName>style.visibility</p:attrName>
                                        </p:attrNameLst>
                                      </p:cBhvr>
                                      <p:to>
                                        <p:strVal val="visible"/>
                                      </p:to>
                                    </p:set>
                                    <p:animEffect filter="fade" transition="in">
                                      <p:cBhvr>
                                        <p:cTn dur="500" id="83"/>
                                        <p:tgtEl>
                                          <p:spTgt spid="26"/>
                                        </p:tgtEl>
                                      </p:cBhvr>
                                    </p:animEffect>
                                  </p:childTnLst>
                                </p:cTn>
                              </p:par>
                            </p:childTnLst>
                          </p:cTn>
                        </p:par>
                        <p:par>
                          <p:cTn fill="hold" id="84" nodeType="afterGroup">
                            <p:stCondLst>
                              <p:cond delay="4500"/>
                            </p:stCondLst>
                            <p:childTnLst>
                              <p:par>
                                <p:cTn fill="hold" grpId="0" id="85" nodeType="afterEffect" presetClass="entr" presetID="10" presetSubtype="0">
                                  <p:stCondLst>
                                    <p:cond delay="0"/>
                                  </p:stCondLst>
                                  <p:childTnLst>
                                    <p:set>
                                      <p:cBhvr>
                                        <p:cTn dur="1" fill="hold" id="86">
                                          <p:stCondLst>
                                            <p:cond delay="0"/>
                                          </p:stCondLst>
                                        </p:cTn>
                                        <p:tgtEl>
                                          <p:spTgt spid="29"/>
                                        </p:tgtEl>
                                        <p:attrNameLst>
                                          <p:attrName>style.visibility</p:attrName>
                                        </p:attrNameLst>
                                      </p:cBhvr>
                                      <p:to>
                                        <p:strVal val="visible"/>
                                      </p:to>
                                    </p:set>
                                    <p:animEffect filter="fade" transition="in">
                                      <p:cBhvr>
                                        <p:cTn dur="500" id="87"/>
                                        <p:tgtEl>
                                          <p:spTgt spid="29"/>
                                        </p:tgtEl>
                                      </p:cBhvr>
                                    </p:animEffect>
                                  </p:childTnLst>
                                </p:cTn>
                              </p:par>
                            </p:childTnLst>
                          </p:cTn>
                        </p:par>
                        <p:par>
                          <p:cTn fill="hold" id="88" nodeType="afterGroup">
                            <p:stCondLst>
                              <p:cond delay="5000"/>
                            </p:stCondLst>
                            <p:childTnLst>
                              <p:par>
                                <p:cTn fill="hold" grpId="0" id="89" nodeType="afterEffect" presetClass="entr" presetID="53" presetSubtype="0">
                                  <p:stCondLst>
                                    <p:cond delay="0"/>
                                  </p:stCondLst>
                                  <p:childTnLst>
                                    <p:set>
                                      <p:cBhvr>
                                        <p:cTn dur="1" fill="hold" id="90">
                                          <p:stCondLst>
                                            <p:cond delay="0"/>
                                          </p:stCondLst>
                                        </p:cTn>
                                        <p:tgtEl>
                                          <p:spTgt spid="31"/>
                                        </p:tgtEl>
                                        <p:attrNameLst>
                                          <p:attrName>style.visibility</p:attrName>
                                        </p:attrNameLst>
                                      </p:cBhvr>
                                      <p:to>
                                        <p:strVal val="visible"/>
                                      </p:to>
                                    </p:set>
                                    <p:anim calcmode="lin" valueType="num">
                                      <p:cBhvr>
                                        <p:cTn dur="500" fill="hold" id="91"/>
                                        <p:tgtEl>
                                          <p:spTgt spid="31"/>
                                        </p:tgtEl>
                                        <p:attrNameLst>
                                          <p:attrName>ppt_w</p:attrName>
                                        </p:attrNameLst>
                                      </p:cBhvr>
                                      <p:tavLst>
                                        <p:tav tm="0">
                                          <p:val>
                                            <p:fltVal val="0"/>
                                          </p:val>
                                        </p:tav>
                                        <p:tav tm="100000">
                                          <p:val>
                                            <p:strVal val="#ppt_w"/>
                                          </p:val>
                                        </p:tav>
                                      </p:tavLst>
                                    </p:anim>
                                    <p:anim calcmode="lin" valueType="num">
                                      <p:cBhvr>
                                        <p:cTn dur="500" fill="hold" id="92"/>
                                        <p:tgtEl>
                                          <p:spTgt spid="31"/>
                                        </p:tgtEl>
                                        <p:attrNameLst>
                                          <p:attrName>ppt_h</p:attrName>
                                        </p:attrNameLst>
                                      </p:cBhvr>
                                      <p:tavLst>
                                        <p:tav tm="0">
                                          <p:val>
                                            <p:fltVal val="0"/>
                                          </p:val>
                                        </p:tav>
                                        <p:tav tm="100000">
                                          <p:val>
                                            <p:strVal val="#ppt_h"/>
                                          </p:val>
                                        </p:tav>
                                      </p:tavLst>
                                    </p:anim>
                                    <p:animEffect filter="fade" transition="in">
                                      <p:cBhvr>
                                        <p:cTn dur="500" id="93"/>
                                        <p:tgtEl>
                                          <p:spTgt spid="31"/>
                                        </p:tgtEl>
                                      </p:cBhvr>
                                    </p:animEffect>
                                  </p:childTnLst>
                                </p:cTn>
                              </p:par>
                              <p:par>
                                <p:cTn fill="hold" grpId="0" id="94" nodeType="withEffect" presetClass="entr" presetID="16" presetSubtype="37">
                                  <p:stCondLst>
                                    <p:cond delay="0"/>
                                  </p:stCondLst>
                                  <p:childTnLst>
                                    <p:set>
                                      <p:cBhvr>
                                        <p:cTn dur="1" fill="hold" id="95">
                                          <p:stCondLst>
                                            <p:cond delay="0"/>
                                          </p:stCondLst>
                                        </p:cTn>
                                        <p:tgtEl>
                                          <p:spTgt spid="30"/>
                                        </p:tgtEl>
                                        <p:attrNameLst>
                                          <p:attrName>style.visibility</p:attrName>
                                        </p:attrNameLst>
                                      </p:cBhvr>
                                      <p:to>
                                        <p:strVal val="visible"/>
                                      </p:to>
                                    </p:set>
                                    <p:animEffect filter="barn(outVertical)" transition="in">
                                      <p:cBhvr>
                                        <p:cTn dur="500" id="96"/>
                                        <p:tgtEl>
                                          <p:spTgt spid="30"/>
                                        </p:tgtEl>
                                      </p:cBhvr>
                                    </p:animEffect>
                                  </p:childTnLst>
                                </p:cTn>
                              </p:par>
                              <p:par>
                                <p:cTn fill="hold" grpId="0" id="97" nodeType="withEffect" presetClass="entr" presetID="53" presetSubtype="0">
                                  <p:stCondLst>
                                    <p:cond delay="0"/>
                                  </p:stCondLst>
                                  <p:childTnLst>
                                    <p:set>
                                      <p:cBhvr>
                                        <p:cTn dur="1" fill="hold" id="98">
                                          <p:stCondLst>
                                            <p:cond delay="0"/>
                                          </p:stCondLst>
                                        </p:cTn>
                                        <p:tgtEl>
                                          <p:spTgt spid="32"/>
                                        </p:tgtEl>
                                        <p:attrNameLst>
                                          <p:attrName>style.visibility</p:attrName>
                                        </p:attrNameLst>
                                      </p:cBhvr>
                                      <p:to>
                                        <p:strVal val="visible"/>
                                      </p:to>
                                    </p:set>
                                    <p:anim calcmode="lin" valueType="num">
                                      <p:cBhvr>
                                        <p:cTn dur="500" fill="hold" id="99"/>
                                        <p:tgtEl>
                                          <p:spTgt spid="32"/>
                                        </p:tgtEl>
                                        <p:attrNameLst>
                                          <p:attrName>ppt_w</p:attrName>
                                        </p:attrNameLst>
                                      </p:cBhvr>
                                      <p:tavLst>
                                        <p:tav tm="0">
                                          <p:val>
                                            <p:fltVal val="0"/>
                                          </p:val>
                                        </p:tav>
                                        <p:tav tm="100000">
                                          <p:val>
                                            <p:strVal val="#ppt_w"/>
                                          </p:val>
                                        </p:tav>
                                      </p:tavLst>
                                    </p:anim>
                                    <p:anim calcmode="lin" valueType="num">
                                      <p:cBhvr>
                                        <p:cTn dur="500" fill="hold" id="100"/>
                                        <p:tgtEl>
                                          <p:spTgt spid="32"/>
                                        </p:tgtEl>
                                        <p:attrNameLst>
                                          <p:attrName>ppt_h</p:attrName>
                                        </p:attrNameLst>
                                      </p:cBhvr>
                                      <p:tavLst>
                                        <p:tav tm="0">
                                          <p:val>
                                            <p:fltVal val="0"/>
                                          </p:val>
                                        </p:tav>
                                        <p:tav tm="100000">
                                          <p:val>
                                            <p:strVal val="#ppt_h"/>
                                          </p:val>
                                        </p:tav>
                                      </p:tavLst>
                                    </p:anim>
                                    <p:animEffect filter="fade" transition="in">
                                      <p:cBhvr>
                                        <p:cTn dur="500" id="101"/>
                                        <p:tgtEl>
                                          <p:spTgt spid="32"/>
                                        </p:tgtEl>
                                      </p:cBhvr>
                                    </p:animEffect>
                                  </p:childTnLst>
                                </p:cTn>
                              </p:par>
                            </p:childTnLst>
                          </p:cTn>
                        </p:par>
                        <p:par>
                          <p:cTn fill="hold" id="102" nodeType="afterGroup">
                            <p:stCondLst>
                              <p:cond delay="5500"/>
                            </p:stCondLst>
                            <p:childTnLst>
                              <p:par>
                                <p:cTn fill="hold" grpId="0" id="103" nodeType="afterEffect" presetClass="entr" presetID="10" presetSubtype="0">
                                  <p:stCondLst>
                                    <p:cond delay="0"/>
                                  </p:stCondLst>
                                  <p:childTnLst>
                                    <p:set>
                                      <p:cBhvr>
                                        <p:cTn dur="1" fill="hold" id="104">
                                          <p:stCondLst>
                                            <p:cond delay="0"/>
                                          </p:stCondLst>
                                        </p:cTn>
                                        <p:tgtEl>
                                          <p:spTgt spid="38"/>
                                        </p:tgtEl>
                                        <p:attrNameLst>
                                          <p:attrName>style.visibility</p:attrName>
                                        </p:attrNameLst>
                                      </p:cBhvr>
                                      <p:to>
                                        <p:strVal val="visible"/>
                                      </p:to>
                                    </p:set>
                                    <p:animEffect filter="fade" transition="in">
                                      <p:cBhvr>
                                        <p:cTn dur="500" id="105"/>
                                        <p:tgtEl>
                                          <p:spTgt spid="38"/>
                                        </p:tgtEl>
                                      </p:cBhvr>
                                    </p:animEffect>
                                  </p:childTnLst>
                                </p:cTn>
                              </p:par>
                              <p:par>
                                <p:cTn fill="hold" grpId="0" id="106" nodeType="withEffect" presetClass="entr" presetID="10" presetSubtype="0">
                                  <p:stCondLst>
                                    <p:cond delay="0"/>
                                  </p:stCondLst>
                                  <p:childTnLst>
                                    <p:set>
                                      <p:cBhvr>
                                        <p:cTn dur="1" fill="hold" id="107">
                                          <p:stCondLst>
                                            <p:cond delay="0"/>
                                          </p:stCondLst>
                                        </p:cTn>
                                        <p:tgtEl>
                                          <p:spTgt spid="39"/>
                                        </p:tgtEl>
                                        <p:attrNameLst>
                                          <p:attrName>style.visibility</p:attrName>
                                        </p:attrNameLst>
                                      </p:cBhvr>
                                      <p:to>
                                        <p:strVal val="visible"/>
                                      </p:to>
                                    </p:set>
                                    <p:animEffect filter="fade" transition="in">
                                      <p:cBhvr>
                                        <p:cTn dur="500" id="108"/>
                                        <p:tgtEl>
                                          <p:spTgt spid="39"/>
                                        </p:tgtEl>
                                      </p:cBhvr>
                                    </p:animEffect>
                                  </p:childTnLst>
                                </p:cTn>
                              </p:par>
                            </p:childTnLst>
                          </p:cTn>
                        </p:par>
                        <p:par>
                          <p:cTn fill="hold" id="109" nodeType="afterGroup">
                            <p:stCondLst>
                              <p:cond delay="6000"/>
                            </p:stCondLst>
                            <p:childTnLst>
                              <p:par>
                                <p:cTn fill="hold" grpId="0" id="110" nodeType="afterEffect" presetClass="entr" presetID="10" presetSubtype="0">
                                  <p:stCondLst>
                                    <p:cond delay="0"/>
                                  </p:stCondLst>
                                  <p:childTnLst>
                                    <p:set>
                                      <p:cBhvr>
                                        <p:cTn dur="1" fill="hold" id="111">
                                          <p:stCondLst>
                                            <p:cond delay="0"/>
                                          </p:stCondLst>
                                        </p:cTn>
                                        <p:tgtEl>
                                          <p:spTgt spid="40"/>
                                        </p:tgtEl>
                                        <p:attrNameLst>
                                          <p:attrName>style.visibility</p:attrName>
                                        </p:attrNameLst>
                                      </p:cBhvr>
                                      <p:to>
                                        <p:strVal val="visible"/>
                                      </p:to>
                                    </p:set>
                                    <p:animEffect filter="fade" transition="in">
                                      <p:cBhvr>
                                        <p:cTn dur="500" id="112"/>
                                        <p:tgtEl>
                                          <p:spTgt spid="4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21"/>
      <p:bldP grpId="0" spid="22"/>
      <p:bldP grpId="0" spid="23"/>
      <p:bldP grpId="0" spid="24"/>
      <p:bldP grpId="0" spid="25"/>
      <p:bldP grpId="0" spid="26"/>
      <p:bldP grpId="0" spid="27"/>
      <p:bldP grpId="0" spid="28"/>
      <p:bldP grpId="0" spid="29"/>
      <p:bldP grpId="0" spid="30"/>
      <p:bldP grpId="0" spid="31"/>
      <p:bldP grpId="0" spid="32"/>
      <p:bldP grpId="0" spid="38"/>
      <p:bldP grpId="0" spid="39"/>
      <p:bldP grpId="0" spid="40"/>
      <p:bldP grpId="0" spid="43"/>
      <p:bldP grpId="0" spid="44"/>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2" name="Rectangle 21"/>
          <p:cNvSpPr/>
          <p:nvPr/>
        </p:nvSpPr>
        <p:spPr>
          <a:xfrm>
            <a:off x="251" y="1897557"/>
            <a:ext cx="2953788" cy="20285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3" lIns="68585" rIns="68585" rtlCol="0" tIns="34293"/>
          <a:lstStyle/>
          <a:p>
            <a:pPr algn="ctr"/>
            <a:endParaRPr lang="en-AU"/>
          </a:p>
        </p:txBody>
      </p:sp>
      <p:grpSp>
        <p:nvGrpSpPr>
          <p:cNvPr id="2" name="Group 64"/>
          <p:cNvGrpSpPr/>
          <p:nvPr/>
        </p:nvGrpSpPr>
        <p:grpSpPr>
          <a:xfrm>
            <a:off x="1354711" y="1803633"/>
            <a:ext cx="2341286" cy="2259667"/>
            <a:chOff x="5814064" y="2222232"/>
            <a:chExt cx="1434962" cy="1384435"/>
          </a:xfrm>
        </p:grpSpPr>
        <p:sp>
          <p:nvSpPr>
            <p:cNvPr id="66" name="Freeform 32"/>
            <p:cNvSpPr/>
            <p:nvPr/>
          </p:nvSpPr>
          <p:spPr bwMode="auto">
            <a:xfrm>
              <a:off x="5814064" y="2222232"/>
              <a:ext cx="1057694" cy="1384435"/>
            </a:xfrm>
            <a:custGeom>
              <a:gdLst>
                <a:gd fmla="*/ 296 w 296" name="T0"/>
                <a:gd fmla="*/ 366 h 387" name="T1"/>
                <a:gd fmla="*/ 296 w 296" name="T2"/>
                <a:gd fmla="*/ 22 h 387" name="T3"/>
                <a:gd fmla="*/ 274 w 296" name="T4"/>
                <a:gd fmla="*/ 0 h 387" name="T5"/>
                <a:gd fmla="*/ 21 w 296" name="T6"/>
                <a:gd fmla="*/ 0 h 387" name="T7"/>
                <a:gd fmla="*/ 0 w 296" name="T8"/>
                <a:gd fmla="*/ 22 h 387" name="T9"/>
                <a:gd fmla="*/ 0 w 296" name="T10"/>
                <a:gd fmla="*/ 366 h 387" name="T11"/>
                <a:gd fmla="*/ 21 w 296" name="T12"/>
                <a:gd fmla="*/ 387 h 387" name="T13"/>
                <a:gd fmla="*/ 274 w 296" name="T14"/>
                <a:gd fmla="*/ 387 h 387" name="T15"/>
                <a:gd fmla="*/ 296 w 296" name="T16"/>
                <a:gd fmla="*/ 366 h 38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87" w="296">
                  <a:moveTo>
                    <a:pt x="296" y="366"/>
                  </a:moveTo>
                  <a:cubicBezTo>
                    <a:pt x="296" y="22"/>
                    <a:pt x="296" y="22"/>
                    <a:pt x="296" y="22"/>
                  </a:cubicBezTo>
                  <a:cubicBezTo>
                    <a:pt x="296" y="10"/>
                    <a:pt x="286" y="0"/>
                    <a:pt x="274" y="0"/>
                  </a:cubicBezTo>
                  <a:cubicBezTo>
                    <a:pt x="21" y="0"/>
                    <a:pt x="21" y="0"/>
                    <a:pt x="21" y="0"/>
                  </a:cubicBezTo>
                  <a:cubicBezTo>
                    <a:pt x="9" y="0"/>
                    <a:pt x="0" y="10"/>
                    <a:pt x="0" y="22"/>
                  </a:cubicBezTo>
                  <a:cubicBezTo>
                    <a:pt x="0" y="366"/>
                    <a:pt x="0" y="366"/>
                    <a:pt x="0" y="366"/>
                  </a:cubicBezTo>
                  <a:cubicBezTo>
                    <a:pt x="0" y="378"/>
                    <a:pt x="9" y="387"/>
                    <a:pt x="21" y="387"/>
                  </a:cubicBezTo>
                  <a:cubicBezTo>
                    <a:pt x="274" y="387"/>
                    <a:pt x="274" y="387"/>
                    <a:pt x="274" y="387"/>
                  </a:cubicBezTo>
                  <a:cubicBezTo>
                    <a:pt x="286" y="387"/>
                    <a:pt x="296" y="378"/>
                    <a:pt x="296" y="366"/>
                  </a:cubicBezTo>
                  <a:close/>
                </a:path>
              </a:pathLst>
            </a:custGeom>
            <a:solidFill>
              <a:schemeClr val="tx2">
                <a:lumMod val="75000"/>
              </a:schemeClr>
            </a:solidFill>
            <a:ln>
              <a:noFill/>
            </a:ln>
          </p:spPr>
          <p:txBody>
            <a:bodyPr anchor="t" anchorCtr="0" bIns="64290" compatLnSpc="1" lIns="128580" numCol="1" rIns="128580" tIns="64290" vert="horz" wrap="square">
              <a:prstTxWarp prst="textNoShape">
                <a:avLst/>
              </a:prstTxWarp>
            </a:bodyPr>
            <a:lstStyle/>
            <a:p>
              <a:endParaRPr lang="en-US"/>
            </a:p>
          </p:txBody>
        </p:sp>
        <p:sp>
          <p:nvSpPr>
            <p:cNvPr id="67" name="Freeform 33"/>
            <p:cNvSpPr/>
            <p:nvPr/>
          </p:nvSpPr>
          <p:spPr bwMode="auto">
            <a:xfrm>
              <a:off x="6356385" y="2390654"/>
              <a:ext cx="414321" cy="1054326"/>
            </a:xfrm>
            <a:custGeom>
              <a:gdLst>
                <a:gd fmla="*/ 122 w 123" name="T0"/>
                <a:gd fmla="*/ 246 h 313" name="T1"/>
                <a:gd fmla="*/ 123 w 123" name="T2"/>
                <a:gd fmla="*/ 248 h 313" name="T3"/>
                <a:gd fmla="*/ 123 w 123" name="T4"/>
                <a:gd fmla="*/ 0 h 313" name="T5"/>
                <a:gd fmla="*/ 0 w 123" name="T6"/>
                <a:gd fmla="*/ 0 h 313" name="T7"/>
                <a:gd fmla="*/ 0 w 123" name="T8"/>
                <a:gd fmla="*/ 313 h 313" name="T9"/>
                <a:gd fmla="*/ 56 w 123" name="T10"/>
                <a:gd fmla="*/ 313 h 313" name="T11"/>
                <a:gd fmla="*/ 122 w 123" name="T12"/>
                <a:gd fmla="*/ 246 h 313" name="T13"/>
              </a:gdLst>
              <a:cxnLst>
                <a:cxn ang="0">
                  <a:pos x="T0" y="T1"/>
                </a:cxn>
                <a:cxn ang="0">
                  <a:pos x="T2" y="T3"/>
                </a:cxn>
                <a:cxn ang="0">
                  <a:pos x="T4" y="T5"/>
                </a:cxn>
                <a:cxn ang="0">
                  <a:pos x="T6" y="T7"/>
                </a:cxn>
                <a:cxn ang="0">
                  <a:pos x="T8" y="T9"/>
                </a:cxn>
                <a:cxn ang="0">
                  <a:pos x="T10" y="T11"/>
                </a:cxn>
                <a:cxn ang="0">
                  <a:pos x="T12" y="T13"/>
                </a:cxn>
              </a:cxnLst>
              <a:rect b="b" l="0" r="r" t="0"/>
              <a:pathLst>
                <a:path h="313" w="123">
                  <a:moveTo>
                    <a:pt x="122" y="246"/>
                  </a:moveTo>
                  <a:lnTo>
                    <a:pt x="123" y="248"/>
                  </a:lnTo>
                  <a:lnTo>
                    <a:pt x="123" y="0"/>
                  </a:lnTo>
                  <a:lnTo>
                    <a:pt x="0" y="0"/>
                  </a:lnTo>
                  <a:lnTo>
                    <a:pt x="0" y="313"/>
                  </a:lnTo>
                  <a:lnTo>
                    <a:pt x="56" y="313"/>
                  </a:lnTo>
                  <a:lnTo>
                    <a:pt x="122" y="246"/>
                  </a:lnTo>
                  <a:close/>
                </a:path>
              </a:pathLst>
            </a:custGeom>
            <a:solidFill>
              <a:schemeClr val="bg2">
                <a:lumMod val="95000"/>
              </a:schemeClr>
            </a:solidFill>
            <a:ln>
              <a:noFill/>
            </a:ln>
          </p:spPr>
          <p:txBody>
            <a:bodyPr anchor="t" anchorCtr="0" bIns="64290" compatLnSpc="1" lIns="128580" numCol="1" rIns="128580" tIns="64290" vert="horz" wrap="square">
              <a:prstTxWarp prst="textNoShape">
                <a:avLst/>
              </a:prstTxWarp>
            </a:bodyPr>
            <a:lstStyle/>
            <a:p>
              <a:endParaRPr lang="en-US"/>
            </a:p>
          </p:txBody>
        </p:sp>
        <p:sp>
          <p:nvSpPr>
            <p:cNvPr id="68" name="Rectangle 34"/>
            <p:cNvSpPr>
              <a:spLocks noChangeArrowheads="1"/>
            </p:cNvSpPr>
            <p:nvPr/>
          </p:nvSpPr>
          <p:spPr bwMode="auto">
            <a:xfrm>
              <a:off x="5942065" y="2390654"/>
              <a:ext cx="414321" cy="1054326"/>
            </a:xfrm>
            <a:prstGeom prst="rect">
              <a:avLst/>
            </a:prstGeom>
            <a:solidFill>
              <a:schemeClr val="tx2">
                <a:lumMod val="20000"/>
                <a:lumOff val="80000"/>
              </a:schemeClr>
            </a:solidFill>
            <a:ln>
              <a:noFill/>
            </a:ln>
          </p:spPr>
          <p:txBody>
            <a:bodyPr anchor="t" anchorCtr="0" bIns="64290" compatLnSpc="1" lIns="128580" numCol="1" rIns="128580" tIns="64290" vert="horz" wrap="square">
              <a:prstTxWarp prst="textNoShape">
                <a:avLst/>
              </a:prstTxWarp>
            </a:bodyPr>
            <a:lstStyle/>
            <a:p>
              <a:endParaRPr lang="en-US"/>
            </a:p>
          </p:txBody>
        </p:sp>
        <p:sp>
          <p:nvSpPr>
            <p:cNvPr id="69" name="Freeform 35"/>
            <p:cNvSpPr>
              <a:spLocks noEditPoints="1"/>
            </p:cNvSpPr>
            <p:nvPr/>
          </p:nvSpPr>
          <p:spPr bwMode="auto">
            <a:xfrm>
              <a:off x="6006065" y="2525392"/>
              <a:ext cx="158318" cy="784851"/>
            </a:xfrm>
            <a:custGeom>
              <a:gdLst>
                <a:gd fmla="*/ 12 w 44" name="T0"/>
                <a:gd fmla="*/ 0 h 220" name="T1"/>
                <a:gd fmla="*/ 0 w 44" name="T2"/>
                <a:gd fmla="*/ 32 h 220" name="T3"/>
                <a:gd fmla="*/ 32 w 44" name="T4"/>
                <a:gd fmla="*/ 44 h 220" name="T5"/>
                <a:gd fmla="*/ 44 w 44" name="T6"/>
                <a:gd fmla="*/ 12 h 220" name="T7"/>
                <a:gd fmla="*/ 37 w 44" name="T8"/>
                <a:gd fmla="*/ 32 h 220" name="T9"/>
                <a:gd fmla="*/ 12 w 44" name="T10"/>
                <a:gd fmla="*/ 37 h 220" name="T11"/>
                <a:gd fmla="*/ 8 w 44" name="T12"/>
                <a:gd fmla="*/ 12 h 220" name="T13"/>
                <a:gd fmla="*/ 32 w 44" name="T14"/>
                <a:gd fmla="*/ 7 h 220" name="T15"/>
                <a:gd fmla="*/ 37 w 44" name="T16"/>
                <a:gd fmla="*/ 32 h 220" name="T17"/>
                <a:gd fmla="*/ 12 w 44" name="T18"/>
                <a:gd fmla="*/ 59 h 220" name="T19"/>
                <a:gd fmla="*/ 0 w 44" name="T20"/>
                <a:gd fmla="*/ 91 h 220" name="T21"/>
                <a:gd fmla="*/ 32 w 44" name="T22"/>
                <a:gd fmla="*/ 103 h 220" name="T23"/>
                <a:gd fmla="*/ 44 w 44" name="T24"/>
                <a:gd fmla="*/ 71 h 220" name="T25"/>
                <a:gd fmla="*/ 37 w 44" name="T26"/>
                <a:gd fmla="*/ 91 h 220" name="T27"/>
                <a:gd fmla="*/ 12 w 44" name="T28"/>
                <a:gd fmla="*/ 95 h 220" name="T29"/>
                <a:gd fmla="*/ 8 w 44" name="T30"/>
                <a:gd fmla="*/ 71 h 220" name="T31"/>
                <a:gd fmla="*/ 32 w 44" name="T32"/>
                <a:gd fmla="*/ 66 h 220" name="T33"/>
                <a:gd fmla="*/ 37 w 44" name="T34"/>
                <a:gd fmla="*/ 91 h 220" name="T35"/>
                <a:gd fmla="*/ 12 w 44" name="T36"/>
                <a:gd fmla="*/ 117 h 220" name="T37"/>
                <a:gd fmla="*/ 0 w 44" name="T38"/>
                <a:gd fmla="*/ 149 h 220" name="T39"/>
                <a:gd fmla="*/ 32 w 44" name="T40"/>
                <a:gd fmla="*/ 161 h 220" name="T41"/>
                <a:gd fmla="*/ 44 w 44" name="T42"/>
                <a:gd fmla="*/ 129 h 220" name="T43"/>
                <a:gd fmla="*/ 37 w 44" name="T44"/>
                <a:gd fmla="*/ 149 h 220" name="T45"/>
                <a:gd fmla="*/ 12 w 44" name="T46"/>
                <a:gd fmla="*/ 154 h 220" name="T47"/>
                <a:gd fmla="*/ 8 w 44" name="T48"/>
                <a:gd fmla="*/ 129 h 220" name="T49"/>
                <a:gd fmla="*/ 32 w 44" name="T50"/>
                <a:gd fmla="*/ 125 h 220" name="T51"/>
                <a:gd fmla="*/ 37 w 44" name="T52"/>
                <a:gd fmla="*/ 149 h 220" name="T53"/>
                <a:gd fmla="*/ 12 w 44" name="T54"/>
                <a:gd fmla="*/ 176 h 220" name="T55"/>
                <a:gd fmla="*/ 0 w 44" name="T56"/>
                <a:gd fmla="*/ 208 h 220" name="T57"/>
                <a:gd fmla="*/ 32 w 44" name="T58"/>
                <a:gd fmla="*/ 220 h 220" name="T59"/>
                <a:gd fmla="*/ 44 w 44" name="T60"/>
                <a:gd fmla="*/ 188 h 220" name="T61"/>
                <a:gd fmla="*/ 37 w 44" name="T62"/>
                <a:gd fmla="*/ 208 h 220" name="T63"/>
                <a:gd fmla="*/ 12 w 44" name="T64"/>
                <a:gd fmla="*/ 213 h 220" name="T65"/>
                <a:gd fmla="*/ 8 w 44" name="T66"/>
                <a:gd fmla="*/ 188 h 220" name="T67"/>
                <a:gd fmla="*/ 32 w 44" name="T68"/>
                <a:gd fmla="*/ 183 h 220" name="T69"/>
                <a:gd fmla="*/ 37 w 44" name="T70"/>
                <a:gd fmla="*/ 208 h 220"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220" w="44">
                  <a:moveTo>
                    <a:pt x="32" y="0"/>
                  </a:moveTo>
                  <a:cubicBezTo>
                    <a:pt x="12" y="0"/>
                    <a:pt x="12" y="0"/>
                    <a:pt x="12" y="0"/>
                  </a:cubicBezTo>
                  <a:cubicBezTo>
                    <a:pt x="6" y="0"/>
                    <a:pt x="0" y="5"/>
                    <a:pt x="0" y="12"/>
                  </a:cubicBezTo>
                  <a:cubicBezTo>
                    <a:pt x="0" y="32"/>
                    <a:pt x="0" y="32"/>
                    <a:pt x="0" y="32"/>
                  </a:cubicBezTo>
                  <a:cubicBezTo>
                    <a:pt x="0" y="39"/>
                    <a:pt x="6" y="44"/>
                    <a:pt x="12" y="44"/>
                  </a:cubicBezTo>
                  <a:cubicBezTo>
                    <a:pt x="32" y="44"/>
                    <a:pt x="32" y="44"/>
                    <a:pt x="32" y="44"/>
                  </a:cubicBezTo>
                  <a:cubicBezTo>
                    <a:pt x="39" y="44"/>
                    <a:pt x="44" y="39"/>
                    <a:pt x="44" y="32"/>
                  </a:cubicBezTo>
                  <a:cubicBezTo>
                    <a:pt x="44" y="12"/>
                    <a:pt x="44" y="12"/>
                    <a:pt x="44" y="12"/>
                  </a:cubicBezTo>
                  <a:cubicBezTo>
                    <a:pt x="44" y="5"/>
                    <a:pt x="39" y="0"/>
                    <a:pt x="32" y="0"/>
                  </a:cubicBezTo>
                  <a:close/>
                  <a:moveTo>
                    <a:pt x="37" y="32"/>
                  </a:moveTo>
                  <a:cubicBezTo>
                    <a:pt x="37" y="35"/>
                    <a:pt x="35" y="37"/>
                    <a:pt x="32" y="37"/>
                  </a:cubicBezTo>
                  <a:cubicBezTo>
                    <a:pt x="12" y="37"/>
                    <a:pt x="12" y="37"/>
                    <a:pt x="12" y="37"/>
                  </a:cubicBezTo>
                  <a:cubicBezTo>
                    <a:pt x="10" y="37"/>
                    <a:pt x="8" y="35"/>
                    <a:pt x="8" y="32"/>
                  </a:cubicBezTo>
                  <a:cubicBezTo>
                    <a:pt x="8" y="12"/>
                    <a:pt x="8" y="12"/>
                    <a:pt x="8" y="12"/>
                  </a:cubicBezTo>
                  <a:cubicBezTo>
                    <a:pt x="8" y="9"/>
                    <a:pt x="10" y="7"/>
                    <a:pt x="12" y="7"/>
                  </a:cubicBezTo>
                  <a:cubicBezTo>
                    <a:pt x="32" y="7"/>
                    <a:pt x="32" y="7"/>
                    <a:pt x="32" y="7"/>
                  </a:cubicBezTo>
                  <a:cubicBezTo>
                    <a:pt x="35" y="7"/>
                    <a:pt x="37" y="9"/>
                    <a:pt x="37" y="12"/>
                  </a:cubicBezTo>
                  <a:lnTo>
                    <a:pt x="37" y="32"/>
                  </a:lnTo>
                  <a:close/>
                  <a:moveTo>
                    <a:pt x="32" y="59"/>
                  </a:moveTo>
                  <a:cubicBezTo>
                    <a:pt x="12" y="59"/>
                    <a:pt x="12" y="59"/>
                    <a:pt x="12" y="59"/>
                  </a:cubicBezTo>
                  <a:cubicBezTo>
                    <a:pt x="6" y="59"/>
                    <a:pt x="0" y="64"/>
                    <a:pt x="0" y="71"/>
                  </a:cubicBezTo>
                  <a:cubicBezTo>
                    <a:pt x="0" y="91"/>
                    <a:pt x="0" y="91"/>
                    <a:pt x="0" y="91"/>
                  </a:cubicBezTo>
                  <a:cubicBezTo>
                    <a:pt x="0" y="97"/>
                    <a:pt x="6" y="103"/>
                    <a:pt x="12" y="103"/>
                  </a:cubicBezTo>
                  <a:cubicBezTo>
                    <a:pt x="32" y="103"/>
                    <a:pt x="32" y="103"/>
                    <a:pt x="32" y="103"/>
                  </a:cubicBezTo>
                  <a:cubicBezTo>
                    <a:pt x="39" y="103"/>
                    <a:pt x="44" y="97"/>
                    <a:pt x="44" y="91"/>
                  </a:cubicBezTo>
                  <a:cubicBezTo>
                    <a:pt x="44" y="71"/>
                    <a:pt x="44" y="71"/>
                    <a:pt x="44" y="71"/>
                  </a:cubicBezTo>
                  <a:cubicBezTo>
                    <a:pt x="44" y="64"/>
                    <a:pt x="39" y="59"/>
                    <a:pt x="32" y="59"/>
                  </a:cubicBezTo>
                  <a:close/>
                  <a:moveTo>
                    <a:pt x="37" y="91"/>
                  </a:moveTo>
                  <a:cubicBezTo>
                    <a:pt x="37" y="93"/>
                    <a:pt x="35" y="95"/>
                    <a:pt x="32" y="95"/>
                  </a:cubicBezTo>
                  <a:cubicBezTo>
                    <a:pt x="12" y="95"/>
                    <a:pt x="12" y="95"/>
                    <a:pt x="12" y="95"/>
                  </a:cubicBezTo>
                  <a:cubicBezTo>
                    <a:pt x="10" y="95"/>
                    <a:pt x="8" y="93"/>
                    <a:pt x="8" y="91"/>
                  </a:cubicBezTo>
                  <a:cubicBezTo>
                    <a:pt x="8" y="71"/>
                    <a:pt x="8" y="71"/>
                    <a:pt x="8" y="71"/>
                  </a:cubicBezTo>
                  <a:cubicBezTo>
                    <a:pt x="8" y="68"/>
                    <a:pt x="10" y="66"/>
                    <a:pt x="12" y="66"/>
                  </a:cubicBezTo>
                  <a:cubicBezTo>
                    <a:pt x="32" y="66"/>
                    <a:pt x="32" y="66"/>
                    <a:pt x="32" y="66"/>
                  </a:cubicBezTo>
                  <a:cubicBezTo>
                    <a:pt x="35" y="66"/>
                    <a:pt x="37" y="68"/>
                    <a:pt x="37" y="71"/>
                  </a:cubicBezTo>
                  <a:lnTo>
                    <a:pt x="37" y="91"/>
                  </a:lnTo>
                  <a:close/>
                  <a:moveTo>
                    <a:pt x="32" y="117"/>
                  </a:moveTo>
                  <a:cubicBezTo>
                    <a:pt x="12" y="117"/>
                    <a:pt x="12" y="117"/>
                    <a:pt x="12" y="117"/>
                  </a:cubicBezTo>
                  <a:cubicBezTo>
                    <a:pt x="6" y="117"/>
                    <a:pt x="0" y="123"/>
                    <a:pt x="0" y="129"/>
                  </a:cubicBezTo>
                  <a:cubicBezTo>
                    <a:pt x="0" y="149"/>
                    <a:pt x="0" y="149"/>
                    <a:pt x="0" y="149"/>
                  </a:cubicBezTo>
                  <a:cubicBezTo>
                    <a:pt x="0" y="156"/>
                    <a:pt x="6" y="161"/>
                    <a:pt x="12" y="161"/>
                  </a:cubicBezTo>
                  <a:cubicBezTo>
                    <a:pt x="32" y="161"/>
                    <a:pt x="32" y="161"/>
                    <a:pt x="32" y="161"/>
                  </a:cubicBezTo>
                  <a:cubicBezTo>
                    <a:pt x="39" y="161"/>
                    <a:pt x="44" y="156"/>
                    <a:pt x="44" y="149"/>
                  </a:cubicBezTo>
                  <a:cubicBezTo>
                    <a:pt x="44" y="129"/>
                    <a:pt x="44" y="129"/>
                    <a:pt x="44" y="129"/>
                  </a:cubicBezTo>
                  <a:cubicBezTo>
                    <a:pt x="44" y="123"/>
                    <a:pt x="39" y="117"/>
                    <a:pt x="32" y="117"/>
                  </a:cubicBezTo>
                  <a:close/>
                  <a:moveTo>
                    <a:pt x="37" y="149"/>
                  </a:moveTo>
                  <a:cubicBezTo>
                    <a:pt x="37" y="152"/>
                    <a:pt x="35" y="154"/>
                    <a:pt x="32" y="154"/>
                  </a:cubicBezTo>
                  <a:cubicBezTo>
                    <a:pt x="12" y="154"/>
                    <a:pt x="12" y="154"/>
                    <a:pt x="12" y="154"/>
                  </a:cubicBezTo>
                  <a:cubicBezTo>
                    <a:pt x="10" y="154"/>
                    <a:pt x="8" y="152"/>
                    <a:pt x="8" y="149"/>
                  </a:cubicBezTo>
                  <a:cubicBezTo>
                    <a:pt x="8" y="129"/>
                    <a:pt x="8" y="129"/>
                    <a:pt x="8" y="129"/>
                  </a:cubicBezTo>
                  <a:cubicBezTo>
                    <a:pt x="8" y="127"/>
                    <a:pt x="10" y="125"/>
                    <a:pt x="12" y="125"/>
                  </a:cubicBezTo>
                  <a:cubicBezTo>
                    <a:pt x="32" y="125"/>
                    <a:pt x="32" y="125"/>
                    <a:pt x="32" y="125"/>
                  </a:cubicBezTo>
                  <a:cubicBezTo>
                    <a:pt x="35" y="125"/>
                    <a:pt x="37" y="127"/>
                    <a:pt x="37" y="129"/>
                  </a:cubicBezTo>
                  <a:lnTo>
                    <a:pt x="37" y="149"/>
                  </a:lnTo>
                  <a:close/>
                  <a:moveTo>
                    <a:pt x="32" y="176"/>
                  </a:moveTo>
                  <a:cubicBezTo>
                    <a:pt x="12" y="176"/>
                    <a:pt x="12" y="176"/>
                    <a:pt x="12" y="176"/>
                  </a:cubicBezTo>
                  <a:cubicBezTo>
                    <a:pt x="6" y="176"/>
                    <a:pt x="0" y="181"/>
                    <a:pt x="0" y="188"/>
                  </a:cubicBezTo>
                  <a:cubicBezTo>
                    <a:pt x="0" y="208"/>
                    <a:pt x="0" y="208"/>
                    <a:pt x="0" y="208"/>
                  </a:cubicBezTo>
                  <a:cubicBezTo>
                    <a:pt x="0" y="215"/>
                    <a:pt x="6" y="220"/>
                    <a:pt x="12" y="220"/>
                  </a:cubicBezTo>
                  <a:cubicBezTo>
                    <a:pt x="32" y="220"/>
                    <a:pt x="32" y="220"/>
                    <a:pt x="32" y="220"/>
                  </a:cubicBezTo>
                  <a:cubicBezTo>
                    <a:pt x="39" y="220"/>
                    <a:pt x="44" y="215"/>
                    <a:pt x="44" y="208"/>
                  </a:cubicBezTo>
                  <a:cubicBezTo>
                    <a:pt x="44" y="188"/>
                    <a:pt x="44" y="188"/>
                    <a:pt x="44" y="188"/>
                  </a:cubicBezTo>
                  <a:cubicBezTo>
                    <a:pt x="44" y="181"/>
                    <a:pt x="39" y="176"/>
                    <a:pt x="32" y="176"/>
                  </a:cubicBezTo>
                  <a:close/>
                  <a:moveTo>
                    <a:pt x="37" y="208"/>
                  </a:moveTo>
                  <a:cubicBezTo>
                    <a:pt x="37" y="211"/>
                    <a:pt x="35" y="213"/>
                    <a:pt x="32" y="213"/>
                  </a:cubicBezTo>
                  <a:cubicBezTo>
                    <a:pt x="12" y="213"/>
                    <a:pt x="12" y="213"/>
                    <a:pt x="12" y="213"/>
                  </a:cubicBezTo>
                  <a:cubicBezTo>
                    <a:pt x="10" y="213"/>
                    <a:pt x="8" y="211"/>
                    <a:pt x="8" y="208"/>
                  </a:cubicBezTo>
                  <a:cubicBezTo>
                    <a:pt x="8" y="188"/>
                    <a:pt x="8" y="188"/>
                    <a:pt x="8" y="188"/>
                  </a:cubicBezTo>
                  <a:cubicBezTo>
                    <a:pt x="8" y="185"/>
                    <a:pt x="10" y="183"/>
                    <a:pt x="12" y="183"/>
                  </a:cubicBezTo>
                  <a:cubicBezTo>
                    <a:pt x="32" y="183"/>
                    <a:pt x="32" y="183"/>
                    <a:pt x="32" y="183"/>
                  </a:cubicBezTo>
                  <a:cubicBezTo>
                    <a:pt x="35" y="183"/>
                    <a:pt x="37" y="185"/>
                    <a:pt x="37" y="188"/>
                  </a:cubicBezTo>
                  <a:lnTo>
                    <a:pt x="37" y="208"/>
                  </a:lnTo>
                  <a:close/>
                </a:path>
              </a:pathLst>
            </a:custGeom>
            <a:solidFill>
              <a:schemeClr val="accent6"/>
            </a:solidFill>
            <a:ln>
              <a:noFill/>
            </a:ln>
          </p:spPr>
          <p:txBody>
            <a:bodyPr anchor="t" anchorCtr="0" bIns="64290" compatLnSpc="1" lIns="128580" numCol="1" rIns="128580" tIns="64290" vert="horz" wrap="square">
              <a:prstTxWarp prst="textNoShape">
                <a:avLst/>
              </a:prstTxWarp>
            </a:bodyPr>
            <a:lstStyle/>
            <a:p>
              <a:endParaRPr lang="en-US"/>
            </a:p>
          </p:txBody>
        </p:sp>
        <p:sp>
          <p:nvSpPr>
            <p:cNvPr id="70" name="Freeform 36"/>
            <p:cNvSpPr>
              <a:spLocks noEditPoints="1"/>
            </p:cNvSpPr>
            <p:nvPr/>
          </p:nvSpPr>
          <p:spPr bwMode="auto">
            <a:xfrm>
              <a:off x="6225015" y="2663500"/>
              <a:ext cx="454742" cy="640005"/>
            </a:xfrm>
            <a:custGeom>
              <a:gdLst>
                <a:gd fmla="*/ 135 w 135" name="T0"/>
                <a:gd fmla="*/ 0 h 190" name="T1"/>
                <a:gd fmla="*/ 135 w 135" name="T2"/>
                <a:gd fmla="*/ 3 h 190" name="T3"/>
                <a:gd fmla="*/ 0 w 135" name="T4"/>
                <a:gd fmla="*/ 3 h 190" name="T5"/>
                <a:gd fmla="*/ 0 w 135" name="T6"/>
                <a:gd fmla="*/ 0 h 190" name="T7"/>
                <a:gd fmla="*/ 135 w 135" name="T8"/>
                <a:gd fmla="*/ 0 h 190" name="T9"/>
                <a:gd fmla="*/ 0 w 135" name="T10"/>
                <a:gd fmla="*/ 66 h 190" name="T11"/>
                <a:gd fmla="*/ 135 w 135" name="T12"/>
                <a:gd fmla="*/ 66 h 190" name="T13"/>
                <a:gd fmla="*/ 135 w 135" name="T14"/>
                <a:gd fmla="*/ 62 h 190" name="T15"/>
                <a:gd fmla="*/ 0 w 135" name="T16"/>
                <a:gd fmla="*/ 62 h 190" name="T17"/>
                <a:gd fmla="*/ 0 w 135" name="T18"/>
                <a:gd fmla="*/ 66 h 190" name="T19"/>
                <a:gd fmla="*/ 0 w 135" name="T20"/>
                <a:gd fmla="*/ 127 h 190" name="T21"/>
                <a:gd fmla="*/ 135 w 135" name="T22"/>
                <a:gd fmla="*/ 127 h 190" name="T23"/>
                <a:gd fmla="*/ 135 w 135" name="T24"/>
                <a:gd fmla="*/ 124 h 190" name="T25"/>
                <a:gd fmla="*/ 0 w 135" name="T26"/>
                <a:gd fmla="*/ 124 h 190" name="T27"/>
                <a:gd fmla="*/ 0 w 135" name="T28"/>
                <a:gd fmla="*/ 127 h 190" name="T29"/>
                <a:gd fmla="*/ 0 w 135" name="T30"/>
                <a:gd fmla="*/ 190 h 190" name="T31"/>
                <a:gd fmla="*/ 135 w 135" name="T32"/>
                <a:gd fmla="*/ 190 h 190" name="T33"/>
                <a:gd fmla="*/ 135 w 135" name="T34"/>
                <a:gd fmla="*/ 186 h 190" name="T35"/>
                <a:gd fmla="*/ 0 w 135" name="T36"/>
                <a:gd fmla="*/ 186 h 190" name="T37"/>
                <a:gd fmla="*/ 0 w 135" name="T38"/>
                <a:gd fmla="*/ 190 h 190"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90" w="135">
                  <a:moveTo>
                    <a:pt x="135" y="0"/>
                  </a:moveTo>
                  <a:lnTo>
                    <a:pt x="135" y="3"/>
                  </a:lnTo>
                  <a:lnTo>
                    <a:pt x="0" y="3"/>
                  </a:lnTo>
                  <a:lnTo>
                    <a:pt x="0" y="0"/>
                  </a:lnTo>
                  <a:lnTo>
                    <a:pt x="135" y="0"/>
                  </a:lnTo>
                  <a:close/>
                  <a:moveTo>
                    <a:pt x="0" y="66"/>
                  </a:moveTo>
                  <a:lnTo>
                    <a:pt x="135" y="66"/>
                  </a:lnTo>
                  <a:lnTo>
                    <a:pt x="135" y="62"/>
                  </a:lnTo>
                  <a:lnTo>
                    <a:pt x="0" y="62"/>
                  </a:lnTo>
                  <a:lnTo>
                    <a:pt x="0" y="66"/>
                  </a:lnTo>
                  <a:close/>
                  <a:moveTo>
                    <a:pt x="0" y="127"/>
                  </a:moveTo>
                  <a:lnTo>
                    <a:pt x="135" y="127"/>
                  </a:lnTo>
                  <a:lnTo>
                    <a:pt x="135" y="124"/>
                  </a:lnTo>
                  <a:lnTo>
                    <a:pt x="0" y="124"/>
                  </a:lnTo>
                  <a:lnTo>
                    <a:pt x="0" y="127"/>
                  </a:lnTo>
                  <a:close/>
                  <a:moveTo>
                    <a:pt x="0" y="190"/>
                  </a:moveTo>
                  <a:lnTo>
                    <a:pt x="135" y="190"/>
                  </a:lnTo>
                  <a:lnTo>
                    <a:pt x="135" y="186"/>
                  </a:lnTo>
                  <a:lnTo>
                    <a:pt x="0" y="186"/>
                  </a:lnTo>
                  <a:lnTo>
                    <a:pt x="0" y="190"/>
                  </a:lnTo>
                  <a:close/>
                </a:path>
              </a:pathLst>
            </a:custGeom>
            <a:solidFill>
              <a:schemeClr val="accent6"/>
            </a:solidFill>
            <a:ln>
              <a:noFill/>
            </a:ln>
          </p:spPr>
          <p:txBody>
            <a:bodyPr anchor="t" anchorCtr="0" bIns="64290" compatLnSpc="1" lIns="128580" numCol="1" rIns="128580" tIns="64290" vert="horz" wrap="square">
              <a:prstTxWarp prst="textNoShape">
                <a:avLst/>
              </a:prstTxWarp>
            </a:bodyPr>
            <a:lstStyle/>
            <a:p>
              <a:endParaRPr lang="en-US"/>
            </a:p>
          </p:txBody>
        </p:sp>
        <p:sp>
          <p:nvSpPr>
            <p:cNvPr id="71" name="Freeform 37"/>
            <p:cNvSpPr/>
            <p:nvPr/>
          </p:nvSpPr>
          <p:spPr bwMode="auto">
            <a:xfrm>
              <a:off x="6545017" y="3219293"/>
              <a:ext cx="222318" cy="225687"/>
            </a:xfrm>
            <a:custGeom>
              <a:gdLst>
                <a:gd fmla="*/ 66 w 66" name="T0"/>
                <a:gd fmla="*/ 0 h 67" name="T1"/>
                <a:gd fmla="*/ 0 w 66" name="T2"/>
                <a:gd fmla="*/ 0 h 67" name="T3"/>
                <a:gd fmla="*/ 0 w 66" name="T4"/>
                <a:gd fmla="*/ 67 h 67" name="T5"/>
                <a:gd fmla="*/ 66 w 66" name="T6"/>
                <a:gd fmla="*/ 0 h 67" name="T7"/>
              </a:gdLst>
              <a:cxnLst>
                <a:cxn ang="0">
                  <a:pos x="T0" y="T1"/>
                </a:cxn>
                <a:cxn ang="0">
                  <a:pos x="T2" y="T3"/>
                </a:cxn>
                <a:cxn ang="0">
                  <a:pos x="T4" y="T5"/>
                </a:cxn>
                <a:cxn ang="0">
                  <a:pos x="T6" y="T7"/>
                </a:cxn>
              </a:cxnLst>
              <a:rect b="b" l="0" r="r" t="0"/>
              <a:pathLst>
                <a:path h="67" w="66">
                  <a:moveTo>
                    <a:pt x="66" y="0"/>
                  </a:moveTo>
                  <a:lnTo>
                    <a:pt x="0" y="0"/>
                  </a:lnTo>
                  <a:lnTo>
                    <a:pt x="0" y="67"/>
                  </a:lnTo>
                  <a:lnTo>
                    <a:pt x="66" y="0"/>
                  </a:lnTo>
                  <a:close/>
                </a:path>
              </a:pathLst>
            </a:custGeom>
            <a:solidFill>
              <a:schemeClr val="tx2">
                <a:lumMod val="20000"/>
                <a:lumOff val="80000"/>
              </a:schemeClr>
            </a:solidFill>
            <a:ln>
              <a:noFill/>
            </a:ln>
          </p:spPr>
          <p:txBody>
            <a:bodyPr anchor="t" anchorCtr="0" bIns="64290" compatLnSpc="1" lIns="128580" numCol="1" rIns="128580" tIns="64290" vert="horz" wrap="square">
              <a:prstTxWarp prst="textNoShape">
                <a:avLst/>
              </a:prstTxWarp>
            </a:bodyPr>
            <a:lstStyle/>
            <a:p>
              <a:endParaRPr lang="en-US"/>
            </a:p>
          </p:txBody>
        </p:sp>
        <p:sp>
          <p:nvSpPr>
            <p:cNvPr id="72" name="Freeform 38"/>
            <p:cNvSpPr/>
            <p:nvPr/>
          </p:nvSpPr>
          <p:spPr bwMode="auto">
            <a:xfrm>
              <a:off x="6457437" y="3071081"/>
              <a:ext cx="111161" cy="151582"/>
            </a:xfrm>
            <a:custGeom>
              <a:gdLst>
                <a:gd fmla="*/ 23 w 31" name="T0"/>
                <a:gd fmla="*/ 7 h 42" name="T1"/>
                <a:gd fmla="*/ 6 w 31" name="T2"/>
                <a:gd fmla="*/ 4 h 42" name="T3"/>
                <a:gd fmla="*/ 0 w 31" name="T4"/>
                <a:gd fmla="*/ 33 h 42" name="T5"/>
                <a:gd fmla="*/ 9 w 31" name="T6"/>
                <a:gd fmla="*/ 42 h 42" name="T7"/>
                <a:gd fmla="*/ 27 w 31" name="T8"/>
                <a:gd fmla="*/ 24 h 42" name="T9"/>
                <a:gd fmla="*/ 23 w 31" name="T10"/>
                <a:gd fmla="*/ 7 h 42" name="T11"/>
              </a:gdLst>
              <a:cxnLst>
                <a:cxn ang="0">
                  <a:pos x="T0" y="T1"/>
                </a:cxn>
                <a:cxn ang="0">
                  <a:pos x="T2" y="T3"/>
                </a:cxn>
                <a:cxn ang="0">
                  <a:pos x="T4" y="T5"/>
                </a:cxn>
                <a:cxn ang="0">
                  <a:pos x="T6" y="T7"/>
                </a:cxn>
                <a:cxn ang="0">
                  <a:pos x="T8" y="T9"/>
                </a:cxn>
                <a:cxn ang="0">
                  <a:pos x="T10" y="T11"/>
                </a:cxn>
              </a:cxnLst>
              <a:rect b="b" l="0" r="r" t="0"/>
              <a:pathLst>
                <a:path h="42" w="31">
                  <a:moveTo>
                    <a:pt x="23" y="7"/>
                  </a:moveTo>
                  <a:cubicBezTo>
                    <a:pt x="17" y="1"/>
                    <a:pt x="10" y="0"/>
                    <a:pt x="6" y="4"/>
                  </a:cubicBezTo>
                  <a:cubicBezTo>
                    <a:pt x="0" y="33"/>
                    <a:pt x="0" y="33"/>
                    <a:pt x="0" y="33"/>
                  </a:cubicBezTo>
                  <a:cubicBezTo>
                    <a:pt x="9" y="42"/>
                    <a:pt x="9" y="42"/>
                    <a:pt x="9" y="42"/>
                  </a:cubicBezTo>
                  <a:cubicBezTo>
                    <a:pt x="27" y="24"/>
                    <a:pt x="27" y="24"/>
                    <a:pt x="27" y="24"/>
                  </a:cubicBezTo>
                  <a:cubicBezTo>
                    <a:pt x="31" y="21"/>
                    <a:pt x="29" y="13"/>
                    <a:pt x="23" y="7"/>
                  </a:cubicBezTo>
                  <a:close/>
                </a:path>
              </a:pathLst>
            </a:custGeom>
            <a:solidFill>
              <a:schemeClr val="tx2">
                <a:lumMod val="20000"/>
                <a:lumOff val="80000"/>
              </a:schemeClr>
            </a:solidFill>
            <a:ln>
              <a:noFill/>
            </a:ln>
          </p:spPr>
          <p:txBody>
            <a:bodyPr anchor="t" anchorCtr="0" bIns="64290" compatLnSpc="1" lIns="128580" numCol="1" rIns="128580" tIns="64290" vert="horz" wrap="square">
              <a:prstTxWarp prst="textNoShape">
                <a:avLst/>
              </a:prstTxWarp>
            </a:bodyPr>
            <a:lstStyle/>
            <a:p>
              <a:endParaRPr lang="en-US"/>
            </a:p>
          </p:txBody>
        </p:sp>
        <p:sp>
          <p:nvSpPr>
            <p:cNvPr id="73" name="Freeform 39"/>
            <p:cNvSpPr/>
            <p:nvPr/>
          </p:nvSpPr>
          <p:spPr bwMode="auto">
            <a:xfrm>
              <a:off x="6487754" y="3145187"/>
              <a:ext cx="151582" cy="107790"/>
            </a:xfrm>
            <a:custGeom>
              <a:gdLst>
                <a:gd fmla="*/ 35 w 42" name="T0"/>
                <a:gd fmla="*/ 7 h 30" name="T1"/>
                <a:gd fmla="*/ 18 w 42" name="T2"/>
                <a:gd fmla="*/ 3 h 30" name="T3"/>
                <a:gd fmla="*/ 0 w 42" name="T4"/>
                <a:gd fmla="*/ 21 h 30" name="T5"/>
                <a:gd fmla="*/ 9 w 42" name="T6"/>
                <a:gd fmla="*/ 30 h 30" name="T7"/>
                <a:gd fmla="*/ 39 w 42" name="T8"/>
                <a:gd fmla="*/ 24 h 30" name="T9"/>
                <a:gd fmla="*/ 35 w 42" name="T10"/>
                <a:gd fmla="*/ 7 h 30" name="T11"/>
              </a:gdLst>
              <a:cxnLst>
                <a:cxn ang="0">
                  <a:pos x="T0" y="T1"/>
                </a:cxn>
                <a:cxn ang="0">
                  <a:pos x="T2" y="T3"/>
                </a:cxn>
                <a:cxn ang="0">
                  <a:pos x="T4" y="T5"/>
                </a:cxn>
                <a:cxn ang="0">
                  <a:pos x="T6" y="T7"/>
                </a:cxn>
                <a:cxn ang="0">
                  <a:pos x="T8" y="T9"/>
                </a:cxn>
                <a:cxn ang="0">
                  <a:pos x="T10" y="T11"/>
                </a:cxn>
              </a:cxnLst>
              <a:rect b="b" l="0" r="r" t="0"/>
              <a:pathLst>
                <a:path h="30" w="42">
                  <a:moveTo>
                    <a:pt x="35" y="7"/>
                  </a:moveTo>
                  <a:cubicBezTo>
                    <a:pt x="29" y="1"/>
                    <a:pt x="22" y="0"/>
                    <a:pt x="18" y="3"/>
                  </a:cubicBezTo>
                  <a:cubicBezTo>
                    <a:pt x="0" y="21"/>
                    <a:pt x="0" y="21"/>
                    <a:pt x="0" y="21"/>
                  </a:cubicBezTo>
                  <a:cubicBezTo>
                    <a:pt x="9" y="30"/>
                    <a:pt x="9" y="30"/>
                    <a:pt x="9" y="30"/>
                  </a:cubicBezTo>
                  <a:cubicBezTo>
                    <a:pt x="39" y="24"/>
                    <a:pt x="39" y="24"/>
                    <a:pt x="39" y="24"/>
                  </a:cubicBezTo>
                  <a:cubicBezTo>
                    <a:pt x="42" y="20"/>
                    <a:pt x="41" y="13"/>
                    <a:pt x="35" y="7"/>
                  </a:cubicBezTo>
                  <a:close/>
                </a:path>
              </a:pathLst>
            </a:custGeom>
            <a:solidFill>
              <a:schemeClr val="tx2">
                <a:lumMod val="40000"/>
                <a:lumOff val="60000"/>
              </a:schemeClr>
            </a:solidFill>
            <a:ln>
              <a:noFill/>
            </a:ln>
          </p:spPr>
          <p:txBody>
            <a:bodyPr anchor="t" anchorCtr="0" bIns="64290" compatLnSpc="1" lIns="128580" numCol="1" rIns="128580" tIns="64290" vert="horz" wrap="square">
              <a:prstTxWarp prst="textNoShape">
                <a:avLst/>
              </a:prstTxWarp>
            </a:bodyPr>
            <a:lstStyle/>
            <a:p>
              <a:endParaRPr lang="en-US"/>
            </a:p>
          </p:txBody>
        </p:sp>
        <p:sp>
          <p:nvSpPr>
            <p:cNvPr id="74" name="Freeform 40"/>
            <p:cNvSpPr/>
            <p:nvPr/>
          </p:nvSpPr>
          <p:spPr bwMode="auto">
            <a:xfrm>
              <a:off x="6443964" y="3188978"/>
              <a:ext cx="43791" cy="80843"/>
            </a:xfrm>
            <a:custGeom>
              <a:gdLst>
                <a:gd fmla="*/ 4 w 13" name="T0"/>
                <a:gd fmla="*/ 0 h 24" name="T1"/>
                <a:gd fmla="*/ 0 w 13" name="T2"/>
                <a:gd fmla="*/ 24 h 24" name="T3"/>
                <a:gd fmla="*/ 13 w 13" name="T4"/>
                <a:gd fmla="*/ 10 h 24" name="T5"/>
                <a:gd fmla="*/ 4 w 13" name="T6"/>
                <a:gd fmla="*/ 0 h 24" name="T7"/>
              </a:gdLst>
              <a:cxnLst>
                <a:cxn ang="0">
                  <a:pos x="T0" y="T1"/>
                </a:cxn>
                <a:cxn ang="0">
                  <a:pos x="T2" y="T3"/>
                </a:cxn>
                <a:cxn ang="0">
                  <a:pos x="T4" y="T5"/>
                </a:cxn>
                <a:cxn ang="0">
                  <a:pos x="T6" y="T7"/>
                </a:cxn>
              </a:cxnLst>
              <a:rect b="b" l="0" r="r" t="0"/>
              <a:pathLst>
                <a:path h="24" w="13">
                  <a:moveTo>
                    <a:pt x="4" y="0"/>
                  </a:moveTo>
                  <a:lnTo>
                    <a:pt x="0" y="24"/>
                  </a:lnTo>
                  <a:lnTo>
                    <a:pt x="13" y="10"/>
                  </a:lnTo>
                  <a:lnTo>
                    <a:pt x="4" y="0"/>
                  </a:lnTo>
                  <a:close/>
                </a:path>
              </a:pathLst>
            </a:custGeom>
            <a:solidFill>
              <a:srgbClr val="231F20"/>
            </a:solidFill>
            <a:ln>
              <a:noFill/>
            </a:ln>
            <a:extLst>
              <a:ext uri="{91240B29-F687-4F45-9708-019B960494DF}">
                <a14:hiddenLine w="9525">
                  <a:solidFill>
                    <a:srgbClr val="000000"/>
                  </a:solidFill>
                  <a:round/>
                  <a:headEnd/>
                  <a:tailEnd/>
                </a14:hiddenLine>
              </a:ext>
            </a:extLst>
          </p:spPr>
          <p:txBody>
            <a:bodyPr anchor="t" anchorCtr="0" bIns="64290" compatLnSpc="1" lIns="128580" numCol="1" rIns="128580" tIns="64290" vert="horz" wrap="square">
              <a:prstTxWarp prst="textNoShape">
                <a:avLst/>
              </a:prstTxWarp>
            </a:bodyPr>
            <a:lstStyle/>
            <a:p>
              <a:endParaRPr lang="en-US"/>
            </a:p>
          </p:txBody>
        </p:sp>
        <p:sp>
          <p:nvSpPr>
            <p:cNvPr id="75" name="Freeform 41"/>
            <p:cNvSpPr/>
            <p:nvPr/>
          </p:nvSpPr>
          <p:spPr bwMode="auto">
            <a:xfrm>
              <a:off x="6443964" y="3222663"/>
              <a:ext cx="77476" cy="47159"/>
            </a:xfrm>
            <a:custGeom>
              <a:gdLst>
                <a:gd fmla="*/ 13 w 23" name="T0"/>
                <a:gd fmla="*/ 0 h 14" name="T1"/>
                <a:gd fmla="*/ 0 w 23" name="T2"/>
                <a:gd fmla="*/ 14 h 14" name="T3"/>
                <a:gd fmla="*/ 23 w 23" name="T4"/>
                <a:gd fmla="*/ 9 h 14" name="T5"/>
                <a:gd fmla="*/ 13 w 23" name="T6"/>
                <a:gd fmla="*/ 0 h 14" name="T7"/>
              </a:gdLst>
              <a:cxnLst>
                <a:cxn ang="0">
                  <a:pos x="T0" y="T1"/>
                </a:cxn>
                <a:cxn ang="0">
                  <a:pos x="T2" y="T3"/>
                </a:cxn>
                <a:cxn ang="0">
                  <a:pos x="T4" y="T5"/>
                </a:cxn>
                <a:cxn ang="0">
                  <a:pos x="T6" y="T7"/>
                </a:cxn>
              </a:cxnLst>
              <a:rect b="b" l="0" r="r" t="0"/>
              <a:pathLst>
                <a:path h="14" w="23">
                  <a:moveTo>
                    <a:pt x="13" y="0"/>
                  </a:moveTo>
                  <a:lnTo>
                    <a:pt x="0" y="14"/>
                  </a:lnTo>
                  <a:lnTo>
                    <a:pt x="23" y="9"/>
                  </a:lnTo>
                  <a:lnTo>
                    <a:pt x="13" y="0"/>
                  </a:lnTo>
                  <a:close/>
                </a:path>
              </a:pathLst>
            </a:custGeom>
            <a:solidFill>
              <a:srgbClr val="58595B"/>
            </a:solidFill>
            <a:ln>
              <a:noFill/>
            </a:ln>
            <a:extLst>
              <a:ext uri="{91240B29-F687-4F45-9708-019B960494DF}">
                <a14:hiddenLine w="9525">
                  <a:solidFill>
                    <a:srgbClr val="000000"/>
                  </a:solidFill>
                  <a:round/>
                  <a:headEnd/>
                  <a:tailEnd/>
                </a14:hiddenLine>
              </a:ext>
            </a:extLst>
          </p:spPr>
          <p:txBody>
            <a:bodyPr anchor="t" anchorCtr="0" bIns="64290" compatLnSpc="1" lIns="128580" numCol="1" rIns="128580" tIns="64290" vert="horz" wrap="square">
              <a:prstTxWarp prst="textNoShape">
                <a:avLst/>
              </a:prstTxWarp>
            </a:bodyPr>
            <a:lstStyle/>
            <a:p>
              <a:endParaRPr lang="en-US"/>
            </a:p>
          </p:txBody>
        </p:sp>
        <p:sp>
          <p:nvSpPr>
            <p:cNvPr id="76" name="Freeform 42"/>
            <p:cNvSpPr/>
            <p:nvPr/>
          </p:nvSpPr>
          <p:spPr bwMode="auto">
            <a:xfrm>
              <a:off x="6477649" y="2636551"/>
              <a:ext cx="522111" cy="522111"/>
            </a:xfrm>
            <a:custGeom>
              <a:gdLst>
                <a:gd fmla="*/ 125 w 146" name="T0"/>
                <a:gd fmla="*/ 0 h 146" name="T1"/>
                <a:gd fmla="*/ 0 w 146" name="T2"/>
                <a:gd fmla="*/ 126 h 146" name="T3"/>
                <a:gd fmla="*/ 17 w 146" name="T4"/>
                <a:gd fmla="*/ 129 h 146" name="T5"/>
                <a:gd fmla="*/ 21 w 146" name="T6"/>
                <a:gd fmla="*/ 146 h 146" name="T7"/>
                <a:gd fmla="*/ 146 w 146" name="T8"/>
                <a:gd fmla="*/ 21 h 146" name="T9"/>
                <a:gd fmla="*/ 125 w 146" name="T10"/>
                <a:gd fmla="*/ 0 h 146" name="T11"/>
              </a:gdLst>
              <a:cxnLst>
                <a:cxn ang="0">
                  <a:pos x="T0" y="T1"/>
                </a:cxn>
                <a:cxn ang="0">
                  <a:pos x="T2" y="T3"/>
                </a:cxn>
                <a:cxn ang="0">
                  <a:pos x="T4" y="T5"/>
                </a:cxn>
                <a:cxn ang="0">
                  <a:pos x="T6" y="T7"/>
                </a:cxn>
                <a:cxn ang="0">
                  <a:pos x="T8" y="T9"/>
                </a:cxn>
                <a:cxn ang="0">
                  <a:pos x="T10" y="T11"/>
                </a:cxn>
              </a:cxnLst>
              <a:rect b="b" l="0" r="r" t="0"/>
              <a:pathLst>
                <a:path h="146" w="146">
                  <a:moveTo>
                    <a:pt x="125" y="0"/>
                  </a:moveTo>
                  <a:cubicBezTo>
                    <a:pt x="0" y="126"/>
                    <a:pt x="0" y="126"/>
                    <a:pt x="0" y="126"/>
                  </a:cubicBezTo>
                  <a:cubicBezTo>
                    <a:pt x="4" y="122"/>
                    <a:pt x="11" y="123"/>
                    <a:pt x="17" y="129"/>
                  </a:cubicBezTo>
                  <a:cubicBezTo>
                    <a:pt x="23" y="135"/>
                    <a:pt x="25" y="143"/>
                    <a:pt x="21" y="146"/>
                  </a:cubicBezTo>
                  <a:cubicBezTo>
                    <a:pt x="146" y="21"/>
                    <a:pt x="146" y="21"/>
                    <a:pt x="146" y="21"/>
                  </a:cubicBezTo>
                  <a:lnTo>
                    <a:pt x="125" y="0"/>
                  </a:lnTo>
                  <a:close/>
                </a:path>
              </a:pathLst>
            </a:custGeom>
            <a:solidFill>
              <a:schemeClr val="accent2"/>
            </a:solidFill>
            <a:ln>
              <a:noFill/>
            </a:ln>
          </p:spPr>
          <p:txBody>
            <a:bodyPr anchor="t" anchorCtr="0" bIns="64290" compatLnSpc="1" lIns="128580" numCol="1" rIns="128580" tIns="64290" vert="horz" wrap="square">
              <a:prstTxWarp prst="textNoShape">
                <a:avLst/>
              </a:prstTxWarp>
            </a:bodyPr>
            <a:lstStyle/>
            <a:p>
              <a:endParaRPr lang="en-US"/>
            </a:p>
          </p:txBody>
        </p:sp>
        <p:sp>
          <p:nvSpPr>
            <p:cNvPr id="77" name="Freeform 43"/>
            <p:cNvSpPr/>
            <p:nvPr/>
          </p:nvSpPr>
          <p:spPr bwMode="auto">
            <a:xfrm>
              <a:off x="6551755" y="2710658"/>
              <a:ext cx="522111" cy="522111"/>
            </a:xfrm>
            <a:custGeom>
              <a:gdLst>
                <a:gd fmla="*/ 125 w 146" name="T0"/>
                <a:gd fmla="*/ 0 h 146" name="T1"/>
                <a:gd fmla="*/ 0 w 146" name="T2"/>
                <a:gd fmla="*/ 125 h 146" name="T3"/>
                <a:gd fmla="*/ 17 w 146" name="T4"/>
                <a:gd fmla="*/ 129 h 146" name="T5"/>
                <a:gd fmla="*/ 21 w 146" name="T6"/>
                <a:gd fmla="*/ 146 h 146" name="T7"/>
                <a:gd fmla="*/ 146 w 146" name="T8"/>
                <a:gd fmla="*/ 21 h 146" name="T9"/>
                <a:gd fmla="*/ 125 w 146" name="T10"/>
                <a:gd fmla="*/ 0 h 146" name="T11"/>
              </a:gdLst>
              <a:cxnLst>
                <a:cxn ang="0">
                  <a:pos x="T0" y="T1"/>
                </a:cxn>
                <a:cxn ang="0">
                  <a:pos x="T2" y="T3"/>
                </a:cxn>
                <a:cxn ang="0">
                  <a:pos x="T4" y="T5"/>
                </a:cxn>
                <a:cxn ang="0">
                  <a:pos x="T6" y="T7"/>
                </a:cxn>
                <a:cxn ang="0">
                  <a:pos x="T8" y="T9"/>
                </a:cxn>
                <a:cxn ang="0">
                  <a:pos x="T10" y="T11"/>
                </a:cxn>
              </a:cxnLst>
              <a:rect b="b" l="0" r="r" t="0"/>
              <a:pathLst>
                <a:path h="146" w="146">
                  <a:moveTo>
                    <a:pt x="125" y="0"/>
                  </a:moveTo>
                  <a:cubicBezTo>
                    <a:pt x="0" y="125"/>
                    <a:pt x="0" y="125"/>
                    <a:pt x="0" y="125"/>
                  </a:cubicBezTo>
                  <a:cubicBezTo>
                    <a:pt x="4" y="122"/>
                    <a:pt x="11" y="123"/>
                    <a:pt x="17" y="129"/>
                  </a:cubicBezTo>
                  <a:cubicBezTo>
                    <a:pt x="23" y="135"/>
                    <a:pt x="24" y="142"/>
                    <a:pt x="21" y="146"/>
                  </a:cubicBezTo>
                  <a:cubicBezTo>
                    <a:pt x="146" y="21"/>
                    <a:pt x="146" y="21"/>
                    <a:pt x="146" y="21"/>
                  </a:cubicBezTo>
                  <a:lnTo>
                    <a:pt x="125" y="0"/>
                  </a:lnTo>
                  <a:close/>
                </a:path>
              </a:pathLst>
            </a:custGeom>
            <a:solidFill>
              <a:schemeClr val="accent2">
                <a:lumMod val="75000"/>
              </a:schemeClr>
            </a:solidFill>
            <a:ln>
              <a:noFill/>
            </a:ln>
          </p:spPr>
          <p:txBody>
            <a:bodyPr anchor="t" anchorCtr="0" bIns="64290" compatLnSpc="1" lIns="128580" numCol="1" rIns="128580" tIns="64290" vert="horz" wrap="square">
              <a:prstTxWarp prst="textNoShape">
                <a:avLst/>
              </a:prstTxWarp>
            </a:bodyPr>
            <a:lstStyle/>
            <a:p>
              <a:endParaRPr lang="en-US"/>
            </a:p>
          </p:txBody>
        </p:sp>
        <p:sp>
          <p:nvSpPr>
            <p:cNvPr id="78" name="Freeform 44"/>
            <p:cNvSpPr/>
            <p:nvPr/>
          </p:nvSpPr>
          <p:spPr bwMode="auto">
            <a:xfrm>
              <a:off x="6945864" y="2458023"/>
              <a:ext cx="242529" cy="229055"/>
            </a:xfrm>
            <a:custGeom>
              <a:gdLst>
                <a:gd fmla="*/ 72 w 72" name="T0"/>
                <a:gd fmla="*/ 19 h 68" name="T1"/>
                <a:gd fmla="*/ 54 w 72" name="T2"/>
                <a:gd fmla="*/ 0 h 68" name="T3"/>
                <a:gd fmla="*/ 46 w 72" name="T4"/>
                <a:gd fmla="*/ 0 h 68" name="T5"/>
                <a:gd fmla="*/ 0 w 72" name="T6"/>
                <a:gd fmla="*/ 46 h 68" name="T7"/>
                <a:gd fmla="*/ 22 w 72" name="T8"/>
                <a:gd fmla="*/ 68 h 68" name="T9"/>
                <a:gd fmla="*/ 72 w 72" name="T10"/>
                <a:gd fmla="*/ 19 h 68" name="T11"/>
              </a:gdLst>
              <a:cxnLst>
                <a:cxn ang="0">
                  <a:pos x="T0" y="T1"/>
                </a:cxn>
                <a:cxn ang="0">
                  <a:pos x="T2" y="T3"/>
                </a:cxn>
                <a:cxn ang="0">
                  <a:pos x="T4" y="T5"/>
                </a:cxn>
                <a:cxn ang="0">
                  <a:pos x="T6" y="T7"/>
                </a:cxn>
                <a:cxn ang="0">
                  <a:pos x="T8" y="T9"/>
                </a:cxn>
                <a:cxn ang="0">
                  <a:pos x="T10" y="T11"/>
                </a:cxn>
              </a:cxnLst>
              <a:rect b="b" l="0" r="r" t="0"/>
              <a:pathLst>
                <a:path h="68" w="72">
                  <a:moveTo>
                    <a:pt x="72" y="19"/>
                  </a:moveTo>
                  <a:lnTo>
                    <a:pt x="54" y="0"/>
                  </a:lnTo>
                  <a:lnTo>
                    <a:pt x="46" y="0"/>
                  </a:lnTo>
                  <a:lnTo>
                    <a:pt x="0" y="46"/>
                  </a:lnTo>
                  <a:lnTo>
                    <a:pt x="22" y="68"/>
                  </a:lnTo>
                  <a:lnTo>
                    <a:pt x="72" y="19"/>
                  </a:lnTo>
                  <a:close/>
                </a:path>
              </a:pathLst>
            </a:custGeom>
            <a:solidFill>
              <a:schemeClr val="accent4"/>
            </a:solidFill>
            <a:ln>
              <a:noFill/>
            </a:ln>
          </p:spPr>
          <p:txBody>
            <a:bodyPr anchor="t" anchorCtr="0" bIns="64290" compatLnSpc="1" lIns="128580" numCol="1" rIns="128580" tIns="64290" vert="horz" wrap="square">
              <a:prstTxWarp prst="textNoShape">
                <a:avLst/>
              </a:prstTxWarp>
            </a:bodyPr>
            <a:lstStyle/>
            <a:p>
              <a:endParaRPr lang="en-US"/>
            </a:p>
          </p:txBody>
        </p:sp>
        <p:sp>
          <p:nvSpPr>
            <p:cNvPr id="79" name="Freeform 45"/>
            <p:cNvSpPr/>
            <p:nvPr/>
          </p:nvSpPr>
          <p:spPr bwMode="auto">
            <a:xfrm>
              <a:off x="7019971" y="2522025"/>
              <a:ext cx="229055" cy="242529"/>
            </a:xfrm>
            <a:custGeom>
              <a:gdLst>
                <a:gd fmla="*/ 23 w 68" name="T0"/>
                <a:gd fmla="*/ 72 h 72" name="T1"/>
                <a:gd fmla="*/ 68 w 68" name="T2"/>
                <a:gd fmla="*/ 26 h 72" name="T3"/>
                <a:gd fmla="*/ 68 w 68" name="T4"/>
                <a:gd fmla="*/ 18 h 72" name="T5"/>
                <a:gd fmla="*/ 50 w 68" name="T6"/>
                <a:gd fmla="*/ 0 h 72" name="T7"/>
                <a:gd fmla="*/ 0 w 68" name="T8"/>
                <a:gd fmla="*/ 49 h 72" name="T9"/>
                <a:gd fmla="*/ 23 w 68" name="T10"/>
                <a:gd fmla="*/ 72 h 72" name="T11"/>
              </a:gdLst>
              <a:cxnLst>
                <a:cxn ang="0">
                  <a:pos x="T0" y="T1"/>
                </a:cxn>
                <a:cxn ang="0">
                  <a:pos x="T2" y="T3"/>
                </a:cxn>
                <a:cxn ang="0">
                  <a:pos x="T4" y="T5"/>
                </a:cxn>
                <a:cxn ang="0">
                  <a:pos x="T6" y="T7"/>
                </a:cxn>
                <a:cxn ang="0">
                  <a:pos x="T8" y="T9"/>
                </a:cxn>
                <a:cxn ang="0">
                  <a:pos x="T10" y="T11"/>
                </a:cxn>
              </a:cxnLst>
              <a:rect b="b" l="0" r="r" t="0"/>
              <a:pathLst>
                <a:path h="72" w="68">
                  <a:moveTo>
                    <a:pt x="23" y="72"/>
                  </a:moveTo>
                  <a:lnTo>
                    <a:pt x="68" y="26"/>
                  </a:lnTo>
                  <a:lnTo>
                    <a:pt x="68" y="18"/>
                  </a:lnTo>
                  <a:lnTo>
                    <a:pt x="50" y="0"/>
                  </a:lnTo>
                  <a:lnTo>
                    <a:pt x="0" y="49"/>
                  </a:lnTo>
                  <a:lnTo>
                    <a:pt x="23" y="72"/>
                  </a:lnTo>
                  <a:close/>
                </a:path>
              </a:pathLst>
            </a:custGeom>
            <a:solidFill>
              <a:schemeClr val="accent4">
                <a:lumMod val="75000"/>
              </a:schemeClr>
            </a:solidFill>
            <a:ln>
              <a:noFill/>
            </a:ln>
          </p:spPr>
          <p:txBody>
            <a:bodyPr anchor="t" anchorCtr="0" bIns="64290" compatLnSpc="1" lIns="128580" numCol="1" rIns="128580" tIns="64290" vert="horz" wrap="square">
              <a:prstTxWarp prst="textNoShape">
                <a:avLst/>
              </a:prstTxWarp>
            </a:bodyPr>
            <a:lstStyle/>
            <a:p>
              <a:endParaRPr lang="en-US"/>
            </a:p>
          </p:txBody>
        </p:sp>
        <p:sp>
          <p:nvSpPr>
            <p:cNvPr id="80" name="Freeform 46"/>
            <p:cNvSpPr/>
            <p:nvPr/>
          </p:nvSpPr>
          <p:spPr bwMode="auto">
            <a:xfrm>
              <a:off x="6925653" y="2612972"/>
              <a:ext cx="94316" cy="97686"/>
            </a:xfrm>
            <a:custGeom>
              <a:gdLst>
                <a:gd fmla="*/ 28 w 28" name="T0"/>
                <a:gd fmla="*/ 22 h 29" name="T1"/>
                <a:gd fmla="*/ 6 w 28" name="T2"/>
                <a:gd fmla="*/ 0 h 29" name="T3"/>
                <a:gd fmla="*/ 0 w 28" name="T4"/>
                <a:gd fmla="*/ 7 h 29" name="T5"/>
                <a:gd fmla="*/ 22 w 28" name="T6"/>
                <a:gd fmla="*/ 29 h 29" name="T7"/>
                <a:gd fmla="*/ 28 w 28" name="T8"/>
                <a:gd fmla="*/ 22 h 29" name="T9"/>
              </a:gdLst>
              <a:cxnLst>
                <a:cxn ang="0">
                  <a:pos x="T0" y="T1"/>
                </a:cxn>
                <a:cxn ang="0">
                  <a:pos x="T2" y="T3"/>
                </a:cxn>
                <a:cxn ang="0">
                  <a:pos x="T4" y="T5"/>
                </a:cxn>
                <a:cxn ang="0">
                  <a:pos x="T6" y="T7"/>
                </a:cxn>
                <a:cxn ang="0">
                  <a:pos x="T8" y="T9"/>
                </a:cxn>
              </a:cxnLst>
              <a:rect b="b" l="0" r="r" t="0"/>
              <a:pathLst>
                <a:path h="28" w="28">
                  <a:moveTo>
                    <a:pt x="28" y="22"/>
                  </a:moveTo>
                  <a:lnTo>
                    <a:pt x="6" y="0"/>
                  </a:lnTo>
                  <a:lnTo>
                    <a:pt x="0" y="7"/>
                  </a:lnTo>
                  <a:lnTo>
                    <a:pt x="22" y="29"/>
                  </a:lnTo>
                  <a:lnTo>
                    <a:pt x="28" y="22"/>
                  </a:lnTo>
                  <a:close/>
                </a:path>
              </a:pathLst>
            </a:custGeom>
            <a:solidFill>
              <a:schemeClr val="bg2">
                <a:lumMod val="95000"/>
              </a:schemeClr>
            </a:solidFill>
            <a:ln>
              <a:noFill/>
            </a:ln>
          </p:spPr>
          <p:txBody>
            <a:bodyPr anchor="t" anchorCtr="0" bIns="64290" compatLnSpc="1" lIns="128580" numCol="1" rIns="128580" tIns="64290" vert="horz" wrap="square">
              <a:prstTxWarp prst="textNoShape">
                <a:avLst/>
              </a:prstTxWarp>
            </a:bodyPr>
            <a:lstStyle/>
            <a:p>
              <a:endParaRPr lang="en-US"/>
            </a:p>
          </p:txBody>
        </p:sp>
        <p:sp>
          <p:nvSpPr>
            <p:cNvPr id="81" name="Freeform 47"/>
            <p:cNvSpPr/>
            <p:nvPr/>
          </p:nvSpPr>
          <p:spPr bwMode="auto">
            <a:xfrm>
              <a:off x="6999760" y="2687078"/>
              <a:ext cx="97686" cy="97686"/>
            </a:xfrm>
            <a:custGeom>
              <a:gdLst>
                <a:gd fmla="*/ 0 w 29" name="T0"/>
                <a:gd fmla="*/ 7 h 29" name="T1"/>
                <a:gd fmla="*/ 22 w 29" name="T2"/>
                <a:gd fmla="*/ 29 h 29" name="T3"/>
                <a:gd fmla="*/ 29 w 29" name="T4"/>
                <a:gd fmla="*/ 23 h 29" name="T5"/>
                <a:gd fmla="*/ 6 w 29" name="T6"/>
                <a:gd fmla="*/ 0 h 29" name="T7"/>
                <a:gd fmla="*/ 0 w 29" name="T8"/>
                <a:gd fmla="*/ 7 h 29" name="T9"/>
              </a:gdLst>
              <a:cxnLst>
                <a:cxn ang="0">
                  <a:pos x="T0" y="T1"/>
                </a:cxn>
                <a:cxn ang="0">
                  <a:pos x="T2" y="T3"/>
                </a:cxn>
                <a:cxn ang="0">
                  <a:pos x="T4" y="T5"/>
                </a:cxn>
                <a:cxn ang="0">
                  <a:pos x="T6" y="T7"/>
                </a:cxn>
                <a:cxn ang="0">
                  <a:pos x="T8" y="T9"/>
                </a:cxn>
              </a:cxnLst>
              <a:rect b="b" l="0" r="r" t="0"/>
              <a:pathLst>
                <a:path h="28" w="28">
                  <a:moveTo>
                    <a:pt x="0" y="7"/>
                  </a:moveTo>
                  <a:lnTo>
                    <a:pt x="22" y="29"/>
                  </a:lnTo>
                  <a:lnTo>
                    <a:pt x="29" y="23"/>
                  </a:lnTo>
                  <a:lnTo>
                    <a:pt x="6" y="0"/>
                  </a:lnTo>
                  <a:lnTo>
                    <a:pt x="0" y="7"/>
                  </a:lnTo>
                  <a:close/>
                </a:path>
              </a:pathLst>
            </a:custGeom>
            <a:solidFill>
              <a:schemeClr val="tx2">
                <a:lumMod val="20000"/>
                <a:lumOff val="80000"/>
              </a:schemeClr>
            </a:solidFill>
            <a:ln>
              <a:noFill/>
            </a:ln>
          </p:spPr>
          <p:txBody>
            <a:bodyPr anchor="t" anchorCtr="0" bIns="64290" compatLnSpc="1" lIns="128580" numCol="1" rIns="128580" tIns="64290" vert="horz" wrap="square">
              <a:prstTxWarp prst="textNoShape">
                <a:avLst/>
              </a:prstTxWarp>
            </a:bodyPr>
            <a:lstStyle/>
            <a:p>
              <a:endParaRPr lang="en-US"/>
            </a:p>
          </p:txBody>
        </p:sp>
      </p:grpSp>
      <p:sp>
        <p:nvSpPr>
          <p:cNvPr id="93" name="Text Placeholder 26"/>
          <p:cNvSpPr txBox="1"/>
          <p:nvPr/>
        </p:nvSpPr>
        <p:spPr>
          <a:xfrm>
            <a:off x="6631628" y="2755810"/>
            <a:ext cx="2152573" cy="1927366"/>
          </a:xfrm>
          <a:prstGeom prst="rect">
            <a:avLst/>
          </a:prstGeom>
        </p:spPr>
        <p:txBody>
          <a:bodyPr bIns="34293" lIns="68585" rIns="68585" tIns="34293"/>
          <a:lstStyle>
            <a:lvl1pPr algn="l" defTabSz="914400" eaLnBrk="1" hangingPunct="1" indent="0" latinLnBrk="0" marL="0" rtl="0">
              <a:lnSpc>
                <a:spcPct val="90000"/>
              </a:lnSpc>
              <a:spcBef>
                <a:spcPts val="1000"/>
              </a:spcBef>
              <a:buFontTx/>
              <a:buNone/>
              <a:defRPr kern="1200" sz="1600">
                <a:solidFill>
                  <a:schemeClr val="tx1"/>
                </a:solidFill>
                <a:latin typeface="+mn-lt"/>
                <a:ea typeface="+mn-ea"/>
                <a:cs typeface="+mn-cs"/>
              </a:defRPr>
            </a:lvl1pPr>
            <a:lvl2pPr algn="l" defTabSz="914400" eaLnBrk="1" hangingPunct="1" indent="0" latinLnBrk="0" marL="457200" rtl="0">
              <a:lnSpc>
                <a:spcPct val="90000"/>
              </a:lnSpc>
              <a:spcBef>
                <a:spcPts val="500"/>
              </a:spcBef>
              <a:buFontTx/>
              <a:buNone/>
              <a:defRPr kern="1200" sz="1400">
                <a:solidFill>
                  <a:schemeClr val="tx1"/>
                </a:solidFill>
                <a:latin typeface="+mn-lt"/>
                <a:ea typeface="+mn-ea"/>
                <a:cs typeface="+mn-cs"/>
              </a:defRPr>
            </a:lvl2pPr>
            <a:lvl3pPr algn="l" defTabSz="914400" eaLnBrk="1" hangingPunct="1" indent="0" latinLnBrk="0" marL="914400" rtl="0">
              <a:lnSpc>
                <a:spcPct val="90000"/>
              </a:lnSpc>
              <a:spcBef>
                <a:spcPts val="500"/>
              </a:spcBef>
              <a:buFontTx/>
              <a:buNone/>
              <a:defRPr kern="1200" sz="1200">
                <a:solidFill>
                  <a:schemeClr val="tx1"/>
                </a:solidFill>
                <a:latin typeface="+mn-lt"/>
                <a:ea typeface="+mn-ea"/>
                <a:cs typeface="+mn-cs"/>
              </a:defRPr>
            </a:lvl3pPr>
            <a:lvl4pPr algn="l" defTabSz="914400" eaLnBrk="1" hangingPunct="1" indent="0" latinLnBrk="0" marL="1371600" rtl="0">
              <a:lnSpc>
                <a:spcPct val="90000"/>
              </a:lnSpc>
              <a:spcBef>
                <a:spcPts val="500"/>
              </a:spcBef>
              <a:buFontTx/>
              <a:buNone/>
              <a:defRPr kern="1200" sz="1100">
                <a:solidFill>
                  <a:schemeClr val="tx1"/>
                </a:solidFill>
                <a:latin typeface="+mn-lt"/>
                <a:ea typeface="+mn-ea"/>
                <a:cs typeface="+mn-cs"/>
              </a:defRPr>
            </a:lvl4pPr>
            <a:lvl5pPr algn="l" defTabSz="914400" eaLnBrk="1" hangingPunct="1" indent="0" latinLnBrk="0" marL="1828800" rtl="0">
              <a:lnSpc>
                <a:spcPct val="90000"/>
              </a:lnSpc>
              <a:spcBef>
                <a:spcPts val="500"/>
              </a:spcBef>
              <a:buFontTx/>
              <a:buNone/>
              <a:defRPr kern="1200" sz="11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defTabSz="702063" indent="-128599" marL="128599">
              <a:lnSpc>
                <a:spcPct val="150000"/>
              </a:lnSpc>
              <a:buFont charset="2" panose="05000000000000000000" pitchFamily="2" typeface="Wingdings"/>
              <a:buChar char="q"/>
            </a:pPr>
            <a:r>
              <a:rPr lang="id-ID" sz="1200">
                <a:solidFill>
                  <a:schemeClr val="tx1">
                    <a:lumMod val="50000"/>
                    <a:lumOff val="50000"/>
                  </a:schemeClr>
                </a:solidFill>
              </a:rPr>
              <a:t>About the product firstly</a:t>
            </a:r>
          </a:p>
          <a:p>
            <a:pPr defTabSz="702063" indent="-128599" marL="128599">
              <a:lnSpc>
                <a:spcPct val="150000"/>
              </a:lnSpc>
              <a:buFont charset="2" panose="05000000000000000000" pitchFamily="2" typeface="Wingdings"/>
              <a:buChar char="q"/>
            </a:pPr>
            <a:r>
              <a:rPr lang="id-ID" sz="1200">
                <a:solidFill>
                  <a:schemeClr val="tx1">
                    <a:lumMod val="50000"/>
                    <a:lumOff val="50000"/>
                  </a:schemeClr>
                </a:solidFill>
              </a:rPr>
              <a:t>Any bullet list two</a:t>
            </a:r>
          </a:p>
          <a:p>
            <a:pPr defTabSz="702063" indent="-128599" marL="128599">
              <a:lnSpc>
                <a:spcPct val="150000"/>
              </a:lnSpc>
              <a:buFont charset="2" panose="05000000000000000000" pitchFamily="2" typeface="Wingdings"/>
              <a:buChar char="q"/>
            </a:pPr>
            <a:r>
              <a:rPr lang="id-ID" sz="1200">
                <a:solidFill>
                  <a:schemeClr val="tx1">
                    <a:lumMod val="50000"/>
                    <a:lumOff val="50000"/>
                  </a:schemeClr>
                </a:solidFill>
              </a:rPr>
              <a:t>Any bullet list three</a:t>
            </a:r>
          </a:p>
          <a:p>
            <a:pPr defTabSz="702063" indent="-128599" marL="128599">
              <a:lnSpc>
                <a:spcPct val="150000"/>
              </a:lnSpc>
              <a:buFont charset="2" panose="05000000000000000000" pitchFamily="2" typeface="Wingdings"/>
              <a:buChar char="q"/>
            </a:pPr>
            <a:r>
              <a:rPr lang="id-ID" sz="1200">
                <a:solidFill>
                  <a:schemeClr val="tx1">
                    <a:lumMod val="50000"/>
                    <a:lumOff val="50000"/>
                  </a:schemeClr>
                </a:solidFill>
              </a:rPr>
              <a:t>Any bullet list four</a:t>
            </a:r>
          </a:p>
          <a:p>
            <a:pPr defTabSz="702063" indent="-128599" marL="128599">
              <a:lnSpc>
                <a:spcPct val="150000"/>
              </a:lnSpc>
              <a:buFont charset="2" panose="05000000000000000000" pitchFamily="2" typeface="Wingdings"/>
              <a:buChar char="q"/>
            </a:pPr>
            <a:r>
              <a:rPr lang="id-ID" sz="1200">
                <a:solidFill>
                  <a:schemeClr val="tx1">
                    <a:lumMod val="50000"/>
                    <a:lumOff val="50000"/>
                  </a:schemeClr>
                </a:solidFill>
              </a:rPr>
              <a:t>Any bullet list five</a:t>
            </a:r>
          </a:p>
        </p:txBody>
      </p:sp>
      <p:grpSp>
        <p:nvGrpSpPr>
          <p:cNvPr id="3" name="Group 22"/>
          <p:cNvGrpSpPr/>
          <p:nvPr/>
        </p:nvGrpSpPr>
        <p:grpSpPr>
          <a:xfrm flipH="1" flipV="1">
            <a:off x="3097397" y="1286395"/>
            <a:ext cx="749586" cy="641101"/>
            <a:chOff x="1985980" y="2906793"/>
            <a:chExt cx="999502" cy="854537"/>
          </a:xfrm>
        </p:grpSpPr>
        <p:sp>
          <p:nvSpPr>
            <p:cNvPr id="24" name="Shape 147"/>
            <p:cNvSpPr/>
            <p:nvPr/>
          </p:nvSpPr>
          <p:spPr>
            <a:xfrm rot="16200000">
              <a:off x="2485716" y="2974323"/>
              <a:ext cx="567296" cy="432236"/>
            </a:xfrm>
            <a:custGeom>
              <a:gdLst>
                <a:gd fmla="*/ 14579 w 14600" name="connsiteX0"/>
                <a:gd fmla="*/ 23171 h 23171" name="connsiteY0"/>
                <a:gd fmla="*/ 14579 w 14600" name="connsiteX1"/>
                <a:gd fmla="*/ 9127 h 23171" name="connsiteY1"/>
                <a:gd fmla="*/ 13712 w 14600" name="connsiteX2"/>
                <a:gd fmla="*/ 3098 h 23171" name="connsiteY2"/>
                <a:gd fmla="*/ 10326 w 14600" name="connsiteX3"/>
                <a:gd fmla="*/ 169 h 23171" name="connsiteY3"/>
                <a:gd fmla="*/ 0 w 14600" name="connsiteX4"/>
                <a:gd fmla="*/ 0 h 2317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extrusionOk="0" h="23171" w="14600">
                  <a:moveTo>
                    <a:pt x="14579" y="23171"/>
                  </a:moveTo>
                  <a:lnTo>
                    <a:pt x="14579" y="9127"/>
                  </a:lnTo>
                  <a:cubicBezTo>
                    <a:pt x="14688" y="6953"/>
                    <a:pt x="14375" y="4779"/>
                    <a:pt x="13712" y="3098"/>
                  </a:cubicBezTo>
                  <a:cubicBezTo>
                    <a:pt x="12885" y="997"/>
                    <a:pt x="11616" y="-100"/>
                    <a:pt x="10326" y="169"/>
                  </a:cubicBezTo>
                  <a:lnTo>
                    <a:pt x="0" y="0"/>
                  </a:lnTo>
                </a:path>
              </a:pathLst>
            </a:custGeom>
            <a:ln cmpd="sng" w="6350">
              <a:solidFill>
                <a:schemeClr val="tx2"/>
              </a:solidFill>
              <a:prstDash val="dash"/>
              <a:miter lim="400000"/>
            </a:ln>
          </p:spPr>
          <p:txBody>
            <a:bodyPr anchor="ctr" bIns="71434" lIns="71434" rIns="71434" tIns="71434"/>
            <a:lstStyle/>
            <a:p>
              <a:pPr lvl="0">
                <a:defRPr sz="2400"/>
              </a:pPr>
              <a:endParaRPr sz="2700">
                <a:latin charset="0" panose="020b0403030403020204" pitchFamily="34" typeface="Source Sans Pro Light"/>
              </a:endParaRPr>
            </a:p>
          </p:txBody>
        </p:sp>
        <p:sp>
          <p:nvSpPr>
            <p:cNvPr id="25" name="Shape 147"/>
            <p:cNvSpPr/>
            <p:nvPr/>
          </p:nvSpPr>
          <p:spPr>
            <a:xfrm flipH="1" rot="10800000">
              <a:off x="1987241" y="3469623"/>
              <a:ext cx="567296" cy="244911"/>
            </a:xfrm>
            <a:custGeom>
              <a:gdLst>
                <a:gd fmla="*/ 14579 w 14600" name="connsiteX0"/>
                <a:gd fmla="*/ 13129 h 13129" name="connsiteY0"/>
                <a:gd fmla="*/ 14579 w 14600" name="connsiteX1"/>
                <a:gd fmla="*/ 9127 h 13129" name="connsiteY1"/>
                <a:gd fmla="*/ 13712 w 14600" name="connsiteX2"/>
                <a:gd fmla="*/ 3098 h 13129" name="connsiteY2"/>
                <a:gd fmla="*/ 10326 w 14600" name="connsiteX3"/>
                <a:gd fmla="*/ 169 h 13129" name="connsiteY3"/>
                <a:gd fmla="*/ 0 w 14600" name="connsiteX4"/>
                <a:gd fmla="*/ 0 h 1312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extrusionOk="0" h="13129" w="14600">
                  <a:moveTo>
                    <a:pt x="14579" y="13129"/>
                  </a:moveTo>
                  <a:lnTo>
                    <a:pt x="14579" y="9127"/>
                  </a:lnTo>
                  <a:cubicBezTo>
                    <a:pt x="14688" y="6953"/>
                    <a:pt x="14375" y="4779"/>
                    <a:pt x="13712" y="3098"/>
                  </a:cubicBezTo>
                  <a:cubicBezTo>
                    <a:pt x="12885" y="997"/>
                    <a:pt x="11616" y="-100"/>
                    <a:pt x="10326" y="169"/>
                  </a:cubicBezTo>
                  <a:lnTo>
                    <a:pt x="0" y="0"/>
                  </a:lnTo>
                </a:path>
              </a:pathLst>
            </a:custGeom>
            <a:ln cmpd="sng" w="6350">
              <a:solidFill>
                <a:schemeClr val="tx2"/>
              </a:solidFill>
              <a:prstDash val="dash"/>
              <a:miter lim="400000"/>
            </a:ln>
          </p:spPr>
          <p:txBody>
            <a:bodyPr anchor="ctr" bIns="71434" lIns="71434" rIns="71434" tIns="71434"/>
            <a:lstStyle/>
            <a:p>
              <a:pPr lvl="0">
                <a:defRPr sz="2400"/>
              </a:pPr>
              <a:endParaRPr sz="2700">
                <a:latin charset="0" panose="020b0403030403020204" pitchFamily="34" typeface="Source Sans Pro Light"/>
              </a:endParaRPr>
            </a:p>
          </p:txBody>
        </p:sp>
        <p:sp>
          <p:nvSpPr>
            <p:cNvPr id="26" name="Oval 25"/>
            <p:cNvSpPr/>
            <p:nvPr/>
          </p:nvSpPr>
          <p:spPr>
            <a:xfrm>
              <a:off x="1985980" y="3666390"/>
              <a:ext cx="94942" cy="94940"/>
            </a:xfrm>
            <a:prstGeom prst="ellipse">
              <a:avLst/>
            </a:prstGeom>
            <a:solidFill>
              <a:schemeClr val="bg1"/>
            </a:solidFill>
            <a:ln cmpd="sng" w="6350">
              <a:solidFill>
                <a:schemeClr val="tx2"/>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100">
                <a:latin charset="0" panose="020b0403030403020204" pitchFamily="34" typeface="Source Sans Pro Light"/>
              </a:endParaRPr>
            </a:p>
          </p:txBody>
        </p:sp>
      </p:grpSp>
      <p:grpSp>
        <p:nvGrpSpPr>
          <p:cNvPr id="4" name="Group 26"/>
          <p:cNvGrpSpPr/>
          <p:nvPr/>
        </p:nvGrpSpPr>
        <p:grpSpPr>
          <a:xfrm flipH="1">
            <a:off x="3226204" y="3411528"/>
            <a:ext cx="749586" cy="641101"/>
            <a:chOff x="1985980" y="2906793"/>
            <a:chExt cx="999502" cy="854537"/>
          </a:xfrm>
        </p:grpSpPr>
        <p:sp>
          <p:nvSpPr>
            <p:cNvPr id="28" name="Shape 147"/>
            <p:cNvSpPr/>
            <p:nvPr/>
          </p:nvSpPr>
          <p:spPr>
            <a:xfrm rot="16200000">
              <a:off x="2485716" y="2974323"/>
              <a:ext cx="567296" cy="432236"/>
            </a:xfrm>
            <a:custGeom>
              <a:gdLst>
                <a:gd fmla="*/ 14579 w 14600" name="connsiteX0"/>
                <a:gd fmla="*/ 23171 h 23171" name="connsiteY0"/>
                <a:gd fmla="*/ 14579 w 14600" name="connsiteX1"/>
                <a:gd fmla="*/ 9127 h 23171" name="connsiteY1"/>
                <a:gd fmla="*/ 13712 w 14600" name="connsiteX2"/>
                <a:gd fmla="*/ 3098 h 23171" name="connsiteY2"/>
                <a:gd fmla="*/ 10326 w 14600" name="connsiteX3"/>
                <a:gd fmla="*/ 169 h 23171" name="connsiteY3"/>
                <a:gd fmla="*/ 0 w 14600" name="connsiteX4"/>
                <a:gd fmla="*/ 0 h 2317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extrusionOk="0" h="23171" w="14600">
                  <a:moveTo>
                    <a:pt x="14579" y="23171"/>
                  </a:moveTo>
                  <a:lnTo>
                    <a:pt x="14579" y="9127"/>
                  </a:lnTo>
                  <a:cubicBezTo>
                    <a:pt x="14688" y="6953"/>
                    <a:pt x="14375" y="4779"/>
                    <a:pt x="13712" y="3098"/>
                  </a:cubicBezTo>
                  <a:cubicBezTo>
                    <a:pt x="12885" y="997"/>
                    <a:pt x="11616" y="-100"/>
                    <a:pt x="10326" y="169"/>
                  </a:cubicBezTo>
                  <a:lnTo>
                    <a:pt x="0" y="0"/>
                  </a:lnTo>
                </a:path>
              </a:pathLst>
            </a:custGeom>
            <a:ln cmpd="sng" w="6350">
              <a:solidFill>
                <a:schemeClr val="tx2"/>
              </a:solidFill>
              <a:prstDash val="dash"/>
              <a:miter lim="400000"/>
            </a:ln>
          </p:spPr>
          <p:txBody>
            <a:bodyPr anchor="ctr" bIns="71434" lIns="71434" rIns="71434" tIns="71434"/>
            <a:lstStyle/>
            <a:p>
              <a:pPr lvl="0">
                <a:defRPr sz="2400"/>
              </a:pPr>
              <a:endParaRPr sz="2700">
                <a:latin charset="0" panose="020b0403030403020204" pitchFamily="34" typeface="Source Sans Pro Light"/>
              </a:endParaRPr>
            </a:p>
          </p:txBody>
        </p:sp>
        <p:sp>
          <p:nvSpPr>
            <p:cNvPr id="29" name="Shape 147"/>
            <p:cNvSpPr/>
            <p:nvPr/>
          </p:nvSpPr>
          <p:spPr>
            <a:xfrm flipH="1" rot="10800000">
              <a:off x="1987241" y="3469623"/>
              <a:ext cx="567296" cy="244911"/>
            </a:xfrm>
            <a:custGeom>
              <a:gdLst>
                <a:gd fmla="*/ 14579 w 14600" name="connsiteX0"/>
                <a:gd fmla="*/ 13129 h 13129" name="connsiteY0"/>
                <a:gd fmla="*/ 14579 w 14600" name="connsiteX1"/>
                <a:gd fmla="*/ 9127 h 13129" name="connsiteY1"/>
                <a:gd fmla="*/ 13712 w 14600" name="connsiteX2"/>
                <a:gd fmla="*/ 3098 h 13129" name="connsiteY2"/>
                <a:gd fmla="*/ 10326 w 14600" name="connsiteX3"/>
                <a:gd fmla="*/ 169 h 13129" name="connsiteY3"/>
                <a:gd fmla="*/ 0 w 14600" name="connsiteX4"/>
                <a:gd fmla="*/ 0 h 1312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extrusionOk="0" h="13129" w="14600">
                  <a:moveTo>
                    <a:pt x="14579" y="13129"/>
                  </a:moveTo>
                  <a:lnTo>
                    <a:pt x="14579" y="9127"/>
                  </a:lnTo>
                  <a:cubicBezTo>
                    <a:pt x="14688" y="6953"/>
                    <a:pt x="14375" y="4779"/>
                    <a:pt x="13712" y="3098"/>
                  </a:cubicBezTo>
                  <a:cubicBezTo>
                    <a:pt x="12885" y="997"/>
                    <a:pt x="11616" y="-100"/>
                    <a:pt x="10326" y="169"/>
                  </a:cubicBezTo>
                  <a:lnTo>
                    <a:pt x="0" y="0"/>
                  </a:lnTo>
                </a:path>
              </a:pathLst>
            </a:custGeom>
            <a:ln cmpd="sng" w="6350">
              <a:solidFill>
                <a:schemeClr val="tx2"/>
              </a:solidFill>
              <a:prstDash val="dash"/>
              <a:miter lim="400000"/>
            </a:ln>
          </p:spPr>
          <p:txBody>
            <a:bodyPr anchor="ctr" bIns="71434" lIns="71434" rIns="71434" tIns="71434"/>
            <a:lstStyle/>
            <a:p>
              <a:pPr lvl="0">
                <a:defRPr sz="2400"/>
              </a:pPr>
              <a:endParaRPr sz="2700">
                <a:latin charset="0" panose="020b0403030403020204" pitchFamily="34" typeface="Source Sans Pro Light"/>
              </a:endParaRPr>
            </a:p>
          </p:txBody>
        </p:sp>
        <p:sp>
          <p:nvSpPr>
            <p:cNvPr id="30" name="Oval 29"/>
            <p:cNvSpPr/>
            <p:nvPr/>
          </p:nvSpPr>
          <p:spPr>
            <a:xfrm>
              <a:off x="1985980" y="3666390"/>
              <a:ext cx="94942" cy="94940"/>
            </a:xfrm>
            <a:prstGeom prst="ellipse">
              <a:avLst/>
            </a:prstGeom>
            <a:solidFill>
              <a:schemeClr val="bg1"/>
            </a:solidFill>
            <a:ln cmpd="sng" w="6350">
              <a:solidFill>
                <a:schemeClr val="tx2"/>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100">
                <a:latin charset="0" panose="020b0403030403020204" pitchFamily="34" typeface="Source Sans Pro Light"/>
              </a:endParaRPr>
            </a:p>
          </p:txBody>
        </p:sp>
      </p:grpSp>
      <p:grpSp>
        <p:nvGrpSpPr>
          <p:cNvPr id="5" name="Group 30"/>
          <p:cNvGrpSpPr/>
          <p:nvPr/>
        </p:nvGrpSpPr>
        <p:grpSpPr>
          <a:xfrm flipH="1">
            <a:off x="3430315" y="2703979"/>
            <a:ext cx="756764" cy="71227"/>
            <a:chOff x="3647186" y="3784583"/>
            <a:chExt cx="1009075" cy="94940"/>
          </a:xfrm>
        </p:grpSpPr>
        <p:cxnSp>
          <p:nvCxnSpPr>
            <p:cNvPr id="32" name="Straight Connector 31"/>
            <p:cNvCxnSpPr/>
            <p:nvPr/>
          </p:nvCxnSpPr>
          <p:spPr>
            <a:xfrm flipH="1">
              <a:off x="3647186" y="3834651"/>
              <a:ext cx="1009075" cy="0"/>
            </a:xfrm>
            <a:prstGeom prst="line">
              <a:avLst/>
            </a:prstGeom>
            <a:ln cmpd="sng" w="6350">
              <a:solidFill>
                <a:schemeClr val="tx2"/>
              </a:solidFill>
              <a:prstDash val="dash"/>
            </a:ln>
            <a:effectLst/>
          </p:spPr>
          <p:style>
            <a:lnRef idx="2">
              <a:schemeClr val="accent1"/>
            </a:lnRef>
            <a:fillRef idx="0">
              <a:schemeClr val="accent1"/>
            </a:fillRef>
            <a:effectRef idx="1">
              <a:schemeClr val="accent1"/>
            </a:effectRef>
            <a:fontRef idx="minor">
              <a:schemeClr val="tx1"/>
            </a:fontRef>
          </p:style>
        </p:cxnSp>
        <p:sp>
          <p:nvSpPr>
            <p:cNvPr id="33" name="Oval 32"/>
            <p:cNvSpPr/>
            <p:nvPr/>
          </p:nvSpPr>
          <p:spPr>
            <a:xfrm>
              <a:off x="3653536" y="3784583"/>
              <a:ext cx="94942" cy="94940"/>
            </a:xfrm>
            <a:prstGeom prst="ellipse">
              <a:avLst/>
            </a:prstGeom>
            <a:solidFill>
              <a:schemeClr val="bg1"/>
            </a:solidFill>
            <a:ln cmpd="sng" w="6350">
              <a:solidFill>
                <a:schemeClr val="tx2"/>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100">
                <a:latin charset="0" panose="020b0403030403020204" pitchFamily="34" typeface="Source Sans Pro Light"/>
              </a:endParaRPr>
            </a:p>
          </p:txBody>
        </p:sp>
      </p:grpSp>
      <p:grpSp>
        <p:nvGrpSpPr>
          <p:cNvPr id="6" name="Group 33"/>
          <p:cNvGrpSpPr/>
          <p:nvPr/>
        </p:nvGrpSpPr>
        <p:grpSpPr>
          <a:xfrm>
            <a:off x="4318222" y="2642363"/>
            <a:ext cx="1753545" cy="742716"/>
            <a:chOff x="8277006" y="1849618"/>
            <a:chExt cx="2338188" cy="989983"/>
          </a:xfrm>
        </p:grpSpPr>
        <p:sp>
          <p:nvSpPr>
            <p:cNvPr id="35" name="Text Placeholder 60"/>
            <p:cNvSpPr txBox="1"/>
            <p:nvPr/>
          </p:nvSpPr>
          <p:spPr>
            <a:xfrm>
              <a:off x="8277006" y="1849618"/>
              <a:ext cx="2338188" cy="292100"/>
            </a:xfrm>
            <a:prstGeom prst="rect">
              <a:avLst/>
            </a:prstGeom>
          </p:spPr>
          <p:txBody>
            <a:bodyPr/>
            <a:lstStyle>
              <a:lvl1pPr algn="l" defTabSz="914400" eaLnBrk="1" hangingPunct="1" indent="0" latinLnBrk="0" marL="0" rtl="0">
                <a:lnSpc>
                  <a:spcPct val="90000"/>
                </a:lnSpc>
                <a:spcBef>
                  <a:spcPts val="1000"/>
                </a:spcBef>
                <a:buFont charset="0" panose="020b0604020202020204" pitchFamily="34" typeface="Arial"/>
                <a:buNone/>
                <a:defRPr kern="1200" sz="1800">
                  <a:solidFill>
                    <a:schemeClr val="tx1"/>
                  </a:solidFill>
                  <a:latin typeface="+mn-lt"/>
                  <a:ea typeface="+mn-ea"/>
                  <a:cs typeface="+mn-cs"/>
                </a:defRPr>
              </a:lvl1pPr>
              <a:lvl2pPr algn="l" defTabSz="914400" eaLnBrk="1" hangingPunct="1" indent="0" latinLnBrk="0" marL="4572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2pPr>
              <a:lvl3pPr algn="l" defTabSz="914400" eaLnBrk="1" hangingPunct="1" indent="0" latinLnBrk="0" marL="9144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3pPr>
              <a:lvl4pPr algn="l" defTabSz="914400" eaLnBrk="1" hangingPunct="1" indent="0" latinLnBrk="0" marL="13716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4pPr>
              <a:lvl5pPr algn="l" defTabSz="914400" eaLnBrk="1" hangingPunct="1" indent="0" latinLnBrk="0" marL="18288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defTabSz="750204">
                <a:lnSpc>
                  <a:spcPct val="120000"/>
                </a:lnSpc>
                <a:spcBef>
                  <a:spcPct val="0"/>
                </a:spcBef>
              </a:pPr>
              <a:r>
                <a:rPr altLang="en-US" lang="zh-CN" sz="1100">
                  <a:solidFill>
                    <a:schemeClr val="accent3"/>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36" name="Text Placeholder 62"/>
            <p:cNvSpPr txBox="1"/>
            <p:nvPr/>
          </p:nvSpPr>
          <p:spPr>
            <a:xfrm>
              <a:off x="8277006" y="2157864"/>
              <a:ext cx="2338188" cy="681737"/>
            </a:xfrm>
            <a:prstGeom prst="rect">
              <a:avLst/>
            </a:prstGeom>
          </p:spPr>
          <p:txBody>
            <a:bodyPr/>
            <a:lstStyle>
              <a:lvl1pPr algn="l" defTabSz="914400" eaLnBrk="1" hangingPunct="1" indent="0" latinLnBrk="0" marL="0" rtl="0">
                <a:lnSpc>
                  <a:spcPct val="90000"/>
                </a:lnSpc>
                <a:spcBef>
                  <a:spcPts val="1000"/>
                </a:spcBef>
                <a:buFont charset="0" panose="020b0604020202020204" pitchFamily="34" typeface="Arial"/>
                <a:buNone/>
                <a:defRPr kern="1200" sz="1800">
                  <a:solidFill>
                    <a:schemeClr val="tx1"/>
                  </a:solidFill>
                  <a:latin typeface="+mn-lt"/>
                  <a:ea typeface="+mn-ea"/>
                  <a:cs typeface="+mn-cs"/>
                </a:defRPr>
              </a:lvl1pPr>
              <a:lvl2pPr algn="l" defTabSz="914400" eaLnBrk="1" hangingPunct="1" indent="0" latinLnBrk="0" marL="4572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2pPr>
              <a:lvl3pPr algn="l" defTabSz="914400" eaLnBrk="1" hangingPunct="1" indent="0" latinLnBrk="0" marL="9144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3pPr>
              <a:lvl4pPr algn="l" defTabSz="914400" eaLnBrk="1" hangingPunct="1" indent="0" latinLnBrk="0" marL="13716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4pPr>
              <a:lvl5pPr algn="l" defTabSz="914400" eaLnBrk="1" hangingPunct="1" indent="0" latinLnBrk="0" marL="18288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lang="id-ID" sz="900">
                  <a:solidFill>
                    <a:schemeClr val="tx1">
                      <a:lumMod val="50000"/>
                      <a:lumOff val="50000"/>
                    </a:schemeClr>
                  </a:solidFill>
                </a:rPr>
                <a:t>Lorem ipsum dolor sit amet business requires seriousness and patience in doing it. Whether you want</a:t>
              </a:r>
            </a:p>
          </p:txBody>
        </p:sp>
      </p:grpSp>
      <p:grpSp>
        <p:nvGrpSpPr>
          <p:cNvPr id="7" name="Group 36"/>
          <p:cNvGrpSpPr/>
          <p:nvPr/>
        </p:nvGrpSpPr>
        <p:grpSpPr>
          <a:xfrm>
            <a:off x="4005918" y="1184781"/>
            <a:ext cx="1753545" cy="742716"/>
            <a:chOff x="8277006" y="1849618"/>
            <a:chExt cx="2338188" cy="989983"/>
          </a:xfrm>
        </p:grpSpPr>
        <p:sp>
          <p:nvSpPr>
            <p:cNvPr id="38" name="Text Placeholder 60"/>
            <p:cNvSpPr txBox="1"/>
            <p:nvPr/>
          </p:nvSpPr>
          <p:spPr>
            <a:xfrm>
              <a:off x="8277006" y="1849618"/>
              <a:ext cx="2338188" cy="292100"/>
            </a:xfrm>
            <a:prstGeom prst="rect">
              <a:avLst/>
            </a:prstGeom>
          </p:spPr>
          <p:txBody>
            <a:bodyPr/>
            <a:lstStyle>
              <a:lvl1pPr algn="l" defTabSz="914400" eaLnBrk="1" hangingPunct="1" indent="0" latinLnBrk="0" marL="0" rtl="0">
                <a:lnSpc>
                  <a:spcPct val="90000"/>
                </a:lnSpc>
                <a:spcBef>
                  <a:spcPts val="1000"/>
                </a:spcBef>
                <a:buFont charset="0" panose="020b0604020202020204" pitchFamily="34" typeface="Arial"/>
                <a:buNone/>
                <a:defRPr kern="1200" sz="1800">
                  <a:solidFill>
                    <a:schemeClr val="tx1"/>
                  </a:solidFill>
                  <a:latin typeface="+mn-lt"/>
                  <a:ea typeface="+mn-ea"/>
                  <a:cs typeface="+mn-cs"/>
                </a:defRPr>
              </a:lvl1pPr>
              <a:lvl2pPr algn="l" defTabSz="914400" eaLnBrk="1" hangingPunct="1" indent="0" latinLnBrk="0" marL="4572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2pPr>
              <a:lvl3pPr algn="l" defTabSz="914400" eaLnBrk="1" hangingPunct="1" indent="0" latinLnBrk="0" marL="9144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3pPr>
              <a:lvl4pPr algn="l" defTabSz="914400" eaLnBrk="1" hangingPunct="1" indent="0" latinLnBrk="0" marL="13716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4pPr>
              <a:lvl5pPr algn="l" defTabSz="914400" eaLnBrk="1" hangingPunct="1" indent="0" latinLnBrk="0" marL="18288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defTabSz="750204">
                <a:lnSpc>
                  <a:spcPct val="120000"/>
                </a:lnSpc>
                <a:spcBef>
                  <a:spcPct val="0"/>
                </a:spcBef>
              </a:pPr>
              <a:r>
                <a:rPr altLang="en-US" lang="zh-CN" sz="1100">
                  <a:solidFill>
                    <a:schemeClr val="accent3"/>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39" name="Text Placeholder 62"/>
            <p:cNvSpPr txBox="1"/>
            <p:nvPr/>
          </p:nvSpPr>
          <p:spPr>
            <a:xfrm>
              <a:off x="8277006" y="2157864"/>
              <a:ext cx="2338188" cy="681737"/>
            </a:xfrm>
            <a:prstGeom prst="rect">
              <a:avLst/>
            </a:prstGeom>
          </p:spPr>
          <p:txBody>
            <a:bodyPr/>
            <a:lstStyle>
              <a:lvl1pPr algn="l" defTabSz="914400" eaLnBrk="1" hangingPunct="1" indent="0" latinLnBrk="0" marL="0" rtl="0">
                <a:lnSpc>
                  <a:spcPct val="90000"/>
                </a:lnSpc>
                <a:spcBef>
                  <a:spcPts val="1000"/>
                </a:spcBef>
                <a:buFont charset="0" panose="020b0604020202020204" pitchFamily="34" typeface="Arial"/>
                <a:buNone/>
                <a:defRPr kern="1200" sz="1800">
                  <a:solidFill>
                    <a:schemeClr val="tx1"/>
                  </a:solidFill>
                  <a:latin typeface="+mn-lt"/>
                  <a:ea typeface="+mn-ea"/>
                  <a:cs typeface="+mn-cs"/>
                </a:defRPr>
              </a:lvl1pPr>
              <a:lvl2pPr algn="l" defTabSz="914400" eaLnBrk="1" hangingPunct="1" indent="0" latinLnBrk="0" marL="4572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2pPr>
              <a:lvl3pPr algn="l" defTabSz="914400" eaLnBrk="1" hangingPunct="1" indent="0" latinLnBrk="0" marL="9144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3pPr>
              <a:lvl4pPr algn="l" defTabSz="914400" eaLnBrk="1" hangingPunct="1" indent="0" latinLnBrk="0" marL="13716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4pPr>
              <a:lvl5pPr algn="l" defTabSz="914400" eaLnBrk="1" hangingPunct="1" indent="0" latinLnBrk="0" marL="18288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lang="id-ID" sz="900">
                  <a:solidFill>
                    <a:schemeClr val="tx1">
                      <a:lumMod val="50000"/>
                      <a:lumOff val="50000"/>
                    </a:schemeClr>
                  </a:solidFill>
                </a:rPr>
                <a:t>Lorem ipsum dolor sit amet business requires seriousness and patience in doing it. Whether you want</a:t>
              </a:r>
            </a:p>
          </p:txBody>
        </p:sp>
      </p:grpSp>
      <p:grpSp>
        <p:nvGrpSpPr>
          <p:cNvPr id="8" name="Group 39"/>
          <p:cNvGrpSpPr/>
          <p:nvPr/>
        </p:nvGrpSpPr>
        <p:grpSpPr>
          <a:xfrm>
            <a:off x="4073655" y="3925651"/>
            <a:ext cx="1753545" cy="742716"/>
            <a:chOff x="8277006" y="1849618"/>
            <a:chExt cx="2338188" cy="989983"/>
          </a:xfrm>
        </p:grpSpPr>
        <p:sp>
          <p:nvSpPr>
            <p:cNvPr id="41" name="Text Placeholder 60"/>
            <p:cNvSpPr txBox="1"/>
            <p:nvPr/>
          </p:nvSpPr>
          <p:spPr>
            <a:xfrm>
              <a:off x="8277006" y="1849618"/>
              <a:ext cx="2338188" cy="292100"/>
            </a:xfrm>
            <a:prstGeom prst="rect">
              <a:avLst/>
            </a:prstGeom>
          </p:spPr>
          <p:txBody>
            <a:bodyPr/>
            <a:lstStyle>
              <a:lvl1pPr algn="l" defTabSz="914400" eaLnBrk="1" hangingPunct="1" indent="0" latinLnBrk="0" marL="0" rtl="0">
                <a:lnSpc>
                  <a:spcPct val="90000"/>
                </a:lnSpc>
                <a:spcBef>
                  <a:spcPts val="1000"/>
                </a:spcBef>
                <a:buFont charset="0" panose="020b0604020202020204" pitchFamily="34" typeface="Arial"/>
                <a:buNone/>
                <a:defRPr kern="1200" sz="1800">
                  <a:solidFill>
                    <a:schemeClr val="tx1"/>
                  </a:solidFill>
                  <a:latin typeface="+mn-lt"/>
                  <a:ea typeface="+mn-ea"/>
                  <a:cs typeface="+mn-cs"/>
                </a:defRPr>
              </a:lvl1pPr>
              <a:lvl2pPr algn="l" defTabSz="914400" eaLnBrk="1" hangingPunct="1" indent="0" latinLnBrk="0" marL="4572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2pPr>
              <a:lvl3pPr algn="l" defTabSz="914400" eaLnBrk="1" hangingPunct="1" indent="0" latinLnBrk="0" marL="9144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3pPr>
              <a:lvl4pPr algn="l" defTabSz="914400" eaLnBrk="1" hangingPunct="1" indent="0" latinLnBrk="0" marL="13716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4pPr>
              <a:lvl5pPr algn="l" defTabSz="914400" eaLnBrk="1" hangingPunct="1" indent="0" latinLnBrk="0" marL="18288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defTabSz="750204">
                <a:lnSpc>
                  <a:spcPct val="120000"/>
                </a:lnSpc>
                <a:spcBef>
                  <a:spcPct val="0"/>
                </a:spcBef>
              </a:pPr>
              <a:r>
                <a:rPr altLang="en-US" lang="zh-CN" sz="1100">
                  <a:solidFill>
                    <a:schemeClr val="accent3"/>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42" name="Text Placeholder 62"/>
            <p:cNvSpPr txBox="1"/>
            <p:nvPr/>
          </p:nvSpPr>
          <p:spPr>
            <a:xfrm>
              <a:off x="8277006" y="2157864"/>
              <a:ext cx="2338188" cy="681737"/>
            </a:xfrm>
            <a:prstGeom prst="rect">
              <a:avLst/>
            </a:prstGeom>
          </p:spPr>
          <p:txBody>
            <a:bodyPr/>
            <a:lstStyle>
              <a:lvl1pPr algn="l" defTabSz="914400" eaLnBrk="1" hangingPunct="1" indent="0" latinLnBrk="0" marL="0" rtl="0">
                <a:lnSpc>
                  <a:spcPct val="90000"/>
                </a:lnSpc>
                <a:spcBef>
                  <a:spcPts val="1000"/>
                </a:spcBef>
                <a:buFont charset="0" panose="020b0604020202020204" pitchFamily="34" typeface="Arial"/>
                <a:buNone/>
                <a:defRPr kern="1200" sz="1800">
                  <a:solidFill>
                    <a:schemeClr val="tx1"/>
                  </a:solidFill>
                  <a:latin typeface="+mn-lt"/>
                  <a:ea typeface="+mn-ea"/>
                  <a:cs typeface="+mn-cs"/>
                </a:defRPr>
              </a:lvl1pPr>
              <a:lvl2pPr algn="l" defTabSz="914400" eaLnBrk="1" hangingPunct="1" indent="0" latinLnBrk="0" marL="4572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2pPr>
              <a:lvl3pPr algn="l" defTabSz="914400" eaLnBrk="1" hangingPunct="1" indent="0" latinLnBrk="0" marL="9144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3pPr>
              <a:lvl4pPr algn="l" defTabSz="914400" eaLnBrk="1" hangingPunct="1" indent="0" latinLnBrk="0" marL="13716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4pPr>
              <a:lvl5pPr algn="l" defTabSz="914400" eaLnBrk="1" hangingPunct="1" indent="0" latinLnBrk="0" marL="1828800" rtl="0">
                <a:lnSpc>
                  <a:spcPct val="90000"/>
                </a:lnSpc>
                <a:spcBef>
                  <a:spcPts val="500"/>
                </a:spcBef>
                <a:buFont charset="0" panose="020b0604020202020204" pitchFamily="34" typeface="Arial"/>
                <a:buNone/>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lang="id-ID" sz="900">
                  <a:solidFill>
                    <a:schemeClr val="tx1">
                      <a:lumMod val="50000"/>
                      <a:lumOff val="50000"/>
                    </a:schemeClr>
                  </a:solidFill>
                </a:rPr>
                <a:t>Lorem ipsum dolor sit amet business requires seriousness and patience in doing it. Whether you want</a:t>
              </a:r>
            </a:p>
          </p:txBody>
        </p:sp>
      </p:grpSp>
    </p:spTree>
    <p:extLst>
      <p:ext uri="{BB962C8B-B14F-4D97-AF65-F5344CB8AC3E}">
        <p14:creationId val="368430142"/>
      </p:ext>
    </p:extLst>
  </p:cSld>
  <p:clrMapOvr>
    <a:masterClrMapping/>
  </p:clrMapOvr>
  <mc:AlternateContent>
    <mc:Choice Requires="p14">
      <p:transition p14:dur="800" spd="slow">
        <p:circle/>
      </p:transition>
    </mc:Choice>
    <mc:Fallback>
      <p:transition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ppt_w</p:attrName>
                                        </p:attrNameLst>
                                      </p:cBhvr>
                                      <p:tavLst>
                                        <p:tav tm="0">
                                          <p:val>
                                            <p:fltVal val="0"/>
                                          </p:val>
                                        </p:tav>
                                        <p:tav tm="100000">
                                          <p:val>
                                            <p:strVal val="#ppt_w"/>
                                          </p:val>
                                        </p:tav>
                                      </p:tavLst>
                                    </p:anim>
                                    <p:anim calcmode="lin" valueType="num">
                                      <p:cBhvr>
                                        <p:cTn dur="500" fill="hold" id="8"/>
                                        <p:tgtEl>
                                          <p:spTgt spid="2"/>
                                        </p:tgtEl>
                                        <p:attrNameLst>
                                          <p:attrName>ppt_h</p:attrName>
                                        </p:attrNameLst>
                                      </p:cBhvr>
                                      <p:tavLst>
                                        <p:tav tm="0">
                                          <p:val>
                                            <p:fltVal val="0"/>
                                          </p:val>
                                        </p:tav>
                                        <p:tav tm="100000">
                                          <p:val>
                                            <p:strVal val="#ppt_h"/>
                                          </p:val>
                                        </p:tav>
                                      </p:tavLst>
                                    </p:anim>
                                    <p:animEffect filter="fade" transition="in">
                                      <p:cBhvr>
                                        <p:cTn dur="500" id="9"/>
                                        <p:tgtEl>
                                          <p:spTgt spid="2"/>
                                        </p:tgtEl>
                                      </p:cBhvr>
                                    </p:animEffect>
                                  </p:childTnLst>
                                </p:cTn>
                              </p:par>
                              <p:par>
                                <p:cTn fill="hold" grpId="0" id="10" nodeType="withEffect" presetClass="entr" presetID="22" presetSubtype="8">
                                  <p:stCondLst>
                                    <p:cond delay="0"/>
                                  </p:stCondLst>
                                  <p:childTnLst>
                                    <p:set>
                                      <p:cBhvr>
                                        <p:cTn dur="1" fill="hold" id="11">
                                          <p:stCondLst>
                                            <p:cond delay="0"/>
                                          </p:stCondLst>
                                        </p:cTn>
                                        <p:tgtEl>
                                          <p:spTgt spid="22"/>
                                        </p:tgtEl>
                                        <p:attrNameLst>
                                          <p:attrName>style.visibility</p:attrName>
                                        </p:attrNameLst>
                                      </p:cBhvr>
                                      <p:to>
                                        <p:strVal val="visible"/>
                                      </p:to>
                                    </p:set>
                                    <p:animEffect filter="wipe(left)" transition="in">
                                      <p:cBhvr>
                                        <p:cTn dur="500" id="12"/>
                                        <p:tgtEl>
                                          <p:spTgt spid="22"/>
                                        </p:tgtEl>
                                      </p:cBhvr>
                                    </p:animEffect>
                                  </p:childTnLst>
                                </p:cTn>
                              </p:par>
                            </p:childTnLst>
                          </p:cTn>
                        </p:par>
                        <p:par>
                          <p:cTn fill="hold" id="13" nodeType="afterGroup">
                            <p:stCondLst>
                              <p:cond delay="500"/>
                            </p:stCondLst>
                            <p:childTnLst>
                              <p:par>
                                <p:cTn fill="hold" id="14" nodeType="afterEffect" presetClass="entr" presetID="22" presetSubtype="8">
                                  <p:stCondLst>
                                    <p:cond delay="0"/>
                                  </p:stCondLst>
                                  <p:childTnLst>
                                    <p:set>
                                      <p:cBhvr>
                                        <p:cTn dur="1" fill="hold" id="15">
                                          <p:stCondLst>
                                            <p:cond delay="0"/>
                                          </p:stCondLst>
                                        </p:cTn>
                                        <p:tgtEl>
                                          <p:spTgt spid="3"/>
                                        </p:tgtEl>
                                        <p:attrNameLst>
                                          <p:attrName>style.visibility</p:attrName>
                                        </p:attrNameLst>
                                      </p:cBhvr>
                                      <p:to>
                                        <p:strVal val="visible"/>
                                      </p:to>
                                    </p:set>
                                    <p:animEffect filter="wipe(left)" transition="in">
                                      <p:cBhvr>
                                        <p:cTn dur="500" id="16"/>
                                        <p:tgtEl>
                                          <p:spTgt spid="3"/>
                                        </p:tgtEl>
                                      </p:cBhvr>
                                    </p:animEffect>
                                  </p:childTnLst>
                                </p:cTn>
                              </p:par>
                            </p:childTnLst>
                          </p:cTn>
                        </p:par>
                        <p:par>
                          <p:cTn fill="hold" id="17" nodeType="afterGroup">
                            <p:stCondLst>
                              <p:cond delay="1000"/>
                            </p:stCondLst>
                            <p:childTnLst>
                              <p:par>
                                <p:cTn fill="hold" id="18" nodeType="afterEffect" presetClass="entr" presetID="10" presetSubtype="0">
                                  <p:stCondLst>
                                    <p:cond delay="0"/>
                                  </p:stCondLst>
                                  <p:childTnLst>
                                    <p:set>
                                      <p:cBhvr>
                                        <p:cTn dur="1" fill="hold" id="19">
                                          <p:stCondLst>
                                            <p:cond delay="0"/>
                                          </p:stCondLst>
                                        </p:cTn>
                                        <p:tgtEl>
                                          <p:spTgt spid="7"/>
                                        </p:tgtEl>
                                        <p:attrNameLst>
                                          <p:attrName>style.visibility</p:attrName>
                                        </p:attrNameLst>
                                      </p:cBhvr>
                                      <p:to>
                                        <p:strVal val="visible"/>
                                      </p:to>
                                    </p:set>
                                    <p:animEffect filter="fade" transition="in">
                                      <p:cBhvr>
                                        <p:cTn dur="500" id="20"/>
                                        <p:tgtEl>
                                          <p:spTgt spid="7"/>
                                        </p:tgtEl>
                                      </p:cBhvr>
                                    </p:animEffect>
                                  </p:childTnLst>
                                </p:cTn>
                              </p:par>
                            </p:childTnLst>
                          </p:cTn>
                        </p:par>
                        <p:par>
                          <p:cTn fill="hold" id="21" nodeType="afterGroup">
                            <p:stCondLst>
                              <p:cond delay="1500"/>
                            </p:stCondLst>
                            <p:childTnLst>
                              <p:par>
                                <p:cTn fill="hold" id="22" nodeType="afterEffect" presetClass="entr" presetID="22" presetSubtype="8">
                                  <p:stCondLst>
                                    <p:cond delay="0"/>
                                  </p:stCondLst>
                                  <p:childTnLst>
                                    <p:set>
                                      <p:cBhvr>
                                        <p:cTn dur="1" fill="hold" id="23">
                                          <p:stCondLst>
                                            <p:cond delay="0"/>
                                          </p:stCondLst>
                                        </p:cTn>
                                        <p:tgtEl>
                                          <p:spTgt spid="5"/>
                                        </p:tgtEl>
                                        <p:attrNameLst>
                                          <p:attrName>style.visibility</p:attrName>
                                        </p:attrNameLst>
                                      </p:cBhvr>
                                      <p:to>
                                        <p:strVal val="visible"/>
                                      </p:to>
                                    </p:set>
                                    <p:animEffect filter="wipe(left)" transition="in">
                                      <p:cBhvr>
                                        <p:cTn dur="500" id="24"/>
                                        <p:tgtEl>
                                          <p:spTgt spid="5"/>
                                        </p:tgtEl>
                                      </p:cBhvr>
                                    </p:animEffect>
                                  </p:childTnLst>
                                </p:cTn>
                              </p:par>
                            </p:childTnLst>
                          </p:cTn>
                        </p:par>
                        <p:par>
                          <p:cTn fill="hold" id="25" nodeType="afterGroup">
                            <p:stCondLst>
                              <p:cond delay="2000"/>
                            </p:stCondLst>
                            <p:childTnLst>
                              <p:par>
                                <p:cTn fill="hold" id="26" nodeType="afterEffect" presetClass="entr" presetID="10" presetSubtype="0">
                                  <p:stCondLst>
                                    <p:cond delay="0"/>
                                  </p:stCondLst>
                                  <p:childTnLst>
                                    <p:set>
                                      <p:cBhvr>
                                        <p:cTn dur="1" fill="hold" id="27">
                                          <p:stCondLst>
                                            <p:cond delay="0"/>
                                          </p:stCondLst>
                                        </p:cTn>
                                        <p:tgtEl>
                                          <p:spTgt spid="6"/>
                                        </p:tgtEl>
                                        <p:attrNameLst>
                                          <p:attrName>style.visibility</p:attrName>
                                        </p:attrNameLst>
                                      </p:cBhvr>
                                      <p:to>
                                        <p:strVal val="visible"/>
                                      </p:to>
                                    </p:set>
                                    <p:animEffect filter="fade" transition="in">
                                      <p:cBhvr>
                                        <p:cTn dur="500" id="28"/>
                                        <p:tgtEl>
                                          <p:spTgt spid="6"/>
                                        </p:tgtEl>
                                      </p:cBhvr>
                                    </p:animEffect>
                                  </p:childTnLst>
                                </p:cTn>
                              </p:par>
                            </p:childTnLst>
                          </p:cTn>
                        </p:par>
                        <p:par>
                          <p:cTn fill="hold" id="29" nodeType="afterGroup">
                            <p:stCondLst>
                              <p:cond delay="2500"/>
                            </p:stCondLst>
                            <p:childTnLst>
                              <p:par>
                                <p:cTn fill="hold" id="30" nodeType="afterEffect" presetClass="entr" presetID="22" presetSubtype="8">
                                  <p:stCondLst>
                                    <p:cond delay="0"/>
                                  </p:stCondLst>
                                  <p:childTnLst>
                                    <p:set>
                                      <p:cBhvr>
                                        <p:cTn dur="1" fill="hold" id="31">
                                          <p:stCondLst>
                                            <p:cond delay="0"/>
                                          </p:stCondLst>
                                        </p:cTn>
                                        <p:tgtEl>
                                          <p:spTgt spid="4"/>
                                        </p:tgtEl>
                                        <p:attrNameLst>
                                          <p:attrName>style.visibility</p:attrName>
                                        </p:attrNameLst>
                                      </p:cBhvr>
                                      <p:to>
                                        <p:strVal val="visible"/>
                                      </p:to>
                                    </p:set>
                                    <p:animEffect filter="wipe(left)" transition="in">
                                      <p:cBhvr>
                                        <p:cTn dur="500" id="32"/>
                                        <p:tgtEl>
                                          <p:spTgt spid="4"/>
                                        </p:tgtEl>
                                      </p:cBhvr>
                                    </p:animEffect>
                                  </p:childTnLst>
                                </p:cTn>
                              </p:par>
                            </p:childTnLst>
                          </p:cTn>
                        </p:par>
                        <p:par>
                          <p:cTn fill="hold" id="33" nodeType="afterGroup">
                            <p:stCondLst>
                              <p:cond delay="3000"/>
                            </p:stCondLst>
                            <p:childTnLst>
                              <p:par>
                                <p:cTn fill="hold" id="34" nodeType="afterEffect" presetClass="entr" presetID="10" presetSubtype="0">
                                  <p:stCondLst>
                                    <p:cond delay="0"/>
                                  </p:stCondLst>
                                  <p:childTnLst>
                                    <p:set>
                                      <p:cBhvr>
                                        <p:cTn dur="1" fill="hold" id="35">
                                          <p:stCondLst>
                                            <p:cond delay="0"/>
                                          </p:stCondLst>
                                        </p:cTn>
                                        <p:tgtEl>
                                          <p:spTgt spid="8"/>
                                        </p:tgtEl>
                                        <p:attrNameLst>
                                          <p:attrName>style.visibility</p:attrName>
                                        </p:attrNameLst>
                                      </p:cBhvr>
                                      <p:to>
                                        <p:strVal val="visible"/>
                                      </p:to>
                                    </p:set>
                                    <p:animEffect filter="fade" transition="in">
                                      <p:cBhvr>
                                        <p:cTn dur="500" id="36"/>
                                        <p:tgtEl>
                                          <p:spTgt spid="8"/>
                                        </p:tgtEl>
                                      </p:cBhvr>
                                    </p:animEffect>
                                  </p:childTnLst>
                                </p:cTn>
                              </p:par>
                            </p:childTnLst>
                          </p:cTn>
                        </p:par>
                        <p:par>
                          <p:cTn fill="hold" id="37" nodeType="afterGroup">
                            <p:stCondLst>
                              <p:cond delay="3500"/>
                            </p:stCondLst>
                            <p:childTnLst>
                              <p:par>
                                <p:cTn fill="hold" grpId="0" id="38" nodeType="afterEffect" presetClass="entr" presetID="47" presetSubtype="0">
                                  <p:stCondLst>
                                    <p:cond delay="0"/>
                                  </p:stCondLst>
                                  <p:childTnLst>
                                    <p:set>
                                      <p:cBhvr>
                                        <p:cTn dur="1" fill="hold" id="39">
                                          <p:stCondLst>
                                            <p:cond delay="0"/>
                                          </p:stCondLst>
                                        </p:cTn>
                                        <p:tgtEl>
                                          <p:spTgt spid="93">
                                            <p:txEl>
                                              <p:pRg end="0" st="0"/>
                                            </p:txEl>
                                          </p:spTgt>
                                        </p:tgtEl>
                                        <p:attrNameLst>
                                          <p:attrName>style.visibility</p:attrName>
                                        </p:attrNameLst>
                                      </p:cBhvr>
                                      <p:to>
                                        <p:strVal val="visible"/>
                                      </p:to>
                                    </p:set>
                                    <p:animEffect filter="fade" transition="in">
                                      <p:cBhvr>
                                        <p:cTn dur="500" id="40"/>
                                        <p:tgtEl>
                                          <p:spTgt spid="93">
                                            <p:txEl>
                                              <p:pRg end="0" st="0"/>
                                            </p:txEl>
                                          </p:spTgt>
                                        </p:tgtEl>
                                      </p:cBhvr>
                                    </p:animEffect>
                                    <p:anim calcmode="lin" valueType="num">
                                      <p:cBhvr>
                                        <p:cTn dur="500" fill="hold" id="41"/>
                                        <p:tgtEl>
                                          <p:spTgt spid="93">
                                            <p:txEl>
                                              <p:pRg end="0" st="0"/>
                                            </p:txEl>
                                          </p:spTgt>
                                        </p:tgtEl>
                                        <p:attrNameLst>
                                          <p:attrName>ppt_x</p:attrName>
                                        </p:attrNameLst>
                                      </p:cBhvr>
                                      <p:tavLst>
                                        <p:tav tm="0">
                                          <p:val>
                                            <p:strVal val="#ppt_x"/>
                                          </p:val>
                                        </p:tav>
                                        <p:tav tm="100000">
                                          <p:val>
                                            <p:strVal val="#ppt_x"/>
                                          </p:val>
                                        </p:tav>
                                      </p:tavLst>
                                    </p:anim>
                                    <p:anim calcmode="lin" valueType="num">
                                      <p:cBhvr>
                                        <p:cTn dur="500" fill="hold" id="42"/>
                                        <p:tgtEl>
                                          <p:spTgt spid="93">
                                            <p:txEl>
                                              <p:pRg end="0" st="0"/>
                                            </p:txEl>
                                          </p:spTgt>
                                        </p:tgtEl>
                                        <p:attrNameLst>
                                          <p:attrName>ppt_y</p:attrName>
                                        </p:attrNameLst>
                                      </p:cBhvr>
                                      <p:tavLst>
                                        <p:tav tm="0">
                                          <p:val>
                                            <p:strVal val="#ppt_y-.1"/>
                                          </p:val>
                                        </p:tav>
                                        <p:tav tm="100000">
                                          <p:val>
                                            <p:strVal val="#ppt_y"/>
                                          </p:val>
                                        </p:tav>
                                      </p:tavLst>
                                    </p:anim>
                                  </p:childTnLst>
                                </p:cTn>
                              </p:par>
                            </p:childTnLst>
                          </p:cTn>
                        </p:par>
                        <p:par>
                          <p:cTn fill="hold" id="43" nodeType="afterGroup">
                            <p:stCondLst>
                              <p:cond delay="4000"/>
                            </p:stCondLst>
                            <p:childTnLst>
                              <p:par>
                                <p:cTn fill="hold" grpId="0" id="44" nodeType="afterEffect" presetClass="entr" presetID="47" presetSubtype="0">
                                  <p:stCondLst>
                                    <p:cond delay="0"/>
                                  </p:stCondLst>
                                  <p:childTnLst>
                                    <p:set>
                                      <p:cBhvr>
                                        <p:cTn dur="1" fill="hold" id="45">
                                          <p:stCondLst>
                                            <p:cond delay="0"/>
                                          </p:stCondLst>
                                        </p:cTn>
                                        <p:tgtEl>
                                          <p:spTgt spid="93">
                                            <p:txEl>
                                              <p:pRg end="1" st="1"/>
                                            </p:txEl>
                                          </p:spTgt>
                                        </p:tgtEl>
                                        <p:attrNameLst>
                                          <p:attrName>style.visibility</p:attrName>
                                        </p:attrNameLst>
                                      </p:cBhvr>
                                      <p:to>
                                        <p:strVal val="visible"/>
                                      </p:to>
                                    </p:set>
                                    <p:animEffect filter="fade" transition="in">
                                      <p:cBhvr>
                                        <p:cTn dur="500" id="46"/>
                                        <p:tgtEl>
                                          <p:spTgt spid="93">
                                            <p:txEl>
                                              <p:pRg end="1" st="1"/>
                                            </p:txEl>
                                          </p:spTgt>
                                        </p:tgtEl>
                                      </p:cBhvr>
                                    </p:animEffect>
                                    <p:anim calcmode="lin" valueType="num">
                                      <p:cBhvr>
                                        <p:cTn dur="500" fill="hold" id="47"/>
                                        <p:tgtEl>
                                          <p:spTgt spid="93">
                                            <p:txEl>
                                              <p:pRg end="1" st="1"/>
                                            </p:txEl>
                                          </p:spTgt>
                                        </p:tgtEl>
                                        <p:attrNameLst>
                                          <p:attrName>ppt_x</p:attrName>
                                        </p:attrNameLst>
                                      </p:cBhvr>
                                      <p:tavLst>
                                        <p:tav tm="0">
                                          <p:val>
                                            <p:strVal val="#ppt_x"/>
                                          </p:val>
                                        </p:tav>
                                        <p:tav tm="100000">
                                          <p:val>
                                            <p:strVal val="#ppt_x"/>
                                          </p:val>
                                        </p:tav>
                                      </p:tavLst>
                                    </p:anim>
                                    <p:anim calcmode="lin" valueType="num">
                                      <p:cBhvr>
                                        <p:cTn dur="500" fill="hold" id="48"/>
                                        <p:tgtEl>
                                          <p:spTgt spid="93">
                                            <p:txEl>
                                              <p:pRg end="1" st="1"/>
                                            </p:txEl>
                                          </p:spTgt>
                                        </p:tgtEl>
                                        <p:attrNameLst>
                                          <p:attrName>ppt_y</p:attrName>
                                        </p:attrNameLst>
                                      </p:cBhvr>
                                      <p:tavLst>
                                        <p:tav tm="0">
                                          <p:val>
                                            <p:strVal val="#ppt_y-.1"/>
                                          </p:val>
                                        </p:tav>
                                        <p:tav tm="100000">
                                          <p:val>
                                            <p:strVal val="#ppt_y"/>
                                          </p:val>
                                        </p:tav>
                                      </p:tavLst>
                                    </p:anim>
                                  </p:childTnLst>
                                </p:cTn>
                              </p:par>
                            </p:childTnLst>
                          </p:cTn>
                        </p:par>
                        <p:par>
                          <p:cTn fill="hold" id="49" nodeType="afterGroup">
                            <p:stCondLst>
                              <p:cond delay="4500"/>
                            </p:stCondLst>
                            <p:childTnLst>
                              <p:par>
                                <p:cTn fill="hold" grpId="0" id="50" nodeType="afterEffect" presetClass="entr" presetID="47" presetSubtype="0">
                                  <p:stCondLst>
                                    <p:cond delay="0"/>
                                  </p:stCondLst>
                                  <p:childTnLst>
                                    <p:set>
                                      <p:cBhvr>
                                        <p:cTn dur="1" fill="hold" id="51">
                                          <p:stCondLst>
                                            <p:cond delay="0"/>
                                          </p:stCondLst>
                                        </p:cTn>
                                        <p:tgtEl>
                                          <p:spTgt spid="93">
                                            <p:txEl>
                                              <p:pRg end="2" st="2"/>
                                            </p:txEl>
                                          </p:spTgt>
                                        </p:tgtEl>
                                        <p:attrNameLst>
                                          <p:attrName>style.visibility</p:attrName>
                                        </p:attrNameLst>
                                      </p:cBhvr>
                                      <p:to>
                                        <p:strVal val="visible"/>
                                      </p:to>
                                    </p:set>
                                    <p:animEffect filter="fade" transition="in">
                                      <p:cBhvr>
                                        <p:cTn dur="500" id="52"/>
                                        <p:tgtEl>
                                          <p:spTgt spid="93">
                                            <p:txEl>
                                              <p:pRg end="2" st="2"/>
                                            </p:txEl>
                                          </p:spTgt>
                                        </p:tgtEl>
                                      </p:cBhvr>
                                    </p:animEffect>
                                    <p:anim calcmode="lin" valueType="num">
                                      <p:cBhvr>
                                        <p:cTn dur="500" fill="hold" id="53"/>
                                        <p:tgtEl>
                                          <p:spTgt spid="93">
                                            <p:txEl>
                                              <p:pRg end="2" st="2"/>
                                            </p:txEl>
                                          </p:spTgt>
                                        </p:tgtEl>
                                        <p:attrNameLst>
                                          <p:attrName>ppt_x</p:attrName>
                                        </p:attrNameLst>
                                      </p:cBhvr>
                                      <p:tavLst>
                                        <p:tav tm="0">
                                          <p:val>
                                            <p:strVal val="#ppt_x"/>
                                          </p:val>
                                        </p:tav>
                                        <p:tav tm="100000">
                                          <p:val>
                                            <p:strVal val="#ppt_x"/>
                                          </p:val>
                                        </p:tav>
                                      </p:tavLst>
                                    </p:anim>
                                    <p:anim calcmode="lin" valueType="num">
                                      <p:cBhvr>
                                        <p:cTn dur="500" fill="hold" id="54"/>
                                        <p:tgtEl>
                                          <p:spTgt spid="93">
                                            <p:txEl>
                                              <p:pRg end="2" st="2"/>
                                            </p:txEl>
                                          </p:spTgt>
                                        </p:tgtEl>
                                        <p:attrNameLst>
                                          <p:attrName>ppt_y</p:attrName>
                                        </p:attrNameLst>
                                      </p:cBhvr>
                                      <p:tavLst>
                                        <p:tav tm="0">
                                          <p:val>
                                            <p:strVal val="#ppt_y-.1"/>
                                          </p:val>
                                        </p:tav>
                                        <p:tav tm="100000">
                                          <p:val>
                                            <p:strVal val="#ppt_y"/>
                                          </p:val>
                                        </p:tav>
                                      </p:tavLst>
                                    </p:anim>
                                  </p:childTnLst>
                                </p:cTn>
                              </p:par>
                            </p:childTnLst>
                          </p:cTn>
                        </p:par>
                        <p:par>
                          <p:cTn fill="hold" id="55" nodeType="afterGroup">
                            <p:stCondLst>
                              <p:cond delay="5000"/>
                            </p:stCondLst>
                            <p:childTnLst>
                              <p:par>
                                <p:cTn fill="hold" grpId="0" id="56" nodeType="afterEffect" presetClass="entr" presetID="47" presetSubtype="0">
                                  <p:stCondLst>
                                    <p:cond delay="0"/>
                                  </p:stCondLst>
                                  <p:childTnLst>
                                    <p:set>
                                      <p:cBhvr>
                                        <p:cTn dur="1" fill="hold" id="57">
                                          <p:stCondLst>
                                            <p:cond delay="0"/>
                                          </p:stCondLst>
                                        </p:cTn>
                                        <p:tgtEl>
                                          <p:spTgt spid="93">
                                            <p:txEl>
                                              <p:pRg end="3" st="3"/>
                                            </p:txEl>
                                          </p:spTgt>
                                        </p:tgtEl>
                                        <p:attrNameLst>
                                          <p:attrName>style.visibility</p:attrName>
                                        </p:attrNameLst>
                                      </p:cBhvr>
                                      <p:to>
                                        <p:strVal val="visible"/>
                                      </p:to>
                                    </p:set>
                                    <p:animEffect filter="fade" transition="in">
                                      <p:cBhvr>
                                        <p:cTn dur="500" id="58"/>
                                        <p:tgtEl>
                                          <p:spTgt spid="93">
                                            <p:txEl>
                                              <p:pRg end="3" st="3"/>
                                            </p:txEl>
                                          </p:spTgt>
                                        </p:tgtEl>
                                      </p:cBhvr>
                                    </p:animEffect>
                                    <p:anim calcmode="lin" valueType="num">
                                      <p:cBhvr>
                                        <p:cTn dur="500" fill="hold" id="59"/>
                                        <p:tgtEl>
                                          <p:spTgt spid="93">
                                            <p:txEl>
                                              <p:pRg end="3" st="3"/>
                                            </p:txEl>
                                          </p:spTgt>
                                        </p:tgtEl>
                                        <p:attrNameLst>
                                          <p:attrName>ppt_x</p:attrName>
                                        </p:attrNameLst>
                                      </p:cBhvr>
                                      <p:tavLst>
                                        <p:tav tm="0">
                                          <p:val>
                                            <p:strVal val="#ppt_x"/>
                                          </p:val>
                                        </p:tav>
                                        <p:tav tm="100000">
                                          <p:val>
                                            <p:strVal val="#ppt_x"/>
                                          </p:val>
                                        </p:tav>
                                      </p:tavLst>
                                    </p:anim>
                                    <p:anim calcmode="lin" valueType="num">
                                      <p:cBhvr>
                                        <p:cTn dur="500" fill="hold" id="60"/>
                                        <p:tgtEl>
                                          <p:spTgt spid="93">
                                            <p:txEl>
                                              <p:pRg end="3" st="3"/>
                                            </p:txEl>
                                          </p:spTgt>
                                        </p:tgtEl>
                                        <p:attrNameLst>
                                          <p:attrName>ppt_y</p:attrName>
                                        </p:attrNameLst>
                                      </p:cBhvr>
                                      <p:tavLst>
                                        <p:tav tm="0">
                                          <p:val>
                                            <p:strVal val="#ppt_y-.1"/>
                                          </p:val>
                                        </p:tav>
                                        <p:tav tm="100000">
                                          <p:val>
                                            <p:strVal val="#ppt_y"/>
                                          </p:val>
                                        </p:tav>
                                      </p:tavLst>
                                    </p:anim>
                                  </p:childTnLst>
                                </p:cTn>
                              </p:par>
                            </p:childTnLst>
                          </p:cTn>
                        </p:par>
                        <p:par>
                          <p:cTn fill="hold" id="61" nodeType="afterGroup">
                            <p:stCondLst>
                              <p:cond delay="5500"/>
                            </p:stCondLst>
                            <p:childTnLst>
                              <p:par>
                                <p:cTn fill="hold" grpId="0" id="62" nodeType="afterEffect" presetClass="entr" presetID="47" presetSubtype="0">
                                  <p:stCondLst>
                                    <p:cond delay="0"/>
                                  </p:stCondLst>
                                  <p:childTnLst>
                                    <p:set>
                                      <p:cBhvr>
                                        <p:cTn dur="1" fill="hold" id="63">
                                          <p:stCondLst>
                                            <p:cond delay="0"/>
                                          </p:stCondLst>
                                        </p:cTn>
                                        <p:tgtEl>
                                          <p:spTgt spid="93">
                                            <p:txEl>
                                              <p:pRg end="4" st="4"/>
                                            </p:txEl>
                                          </p:spTgt>
                                        </p:tgtEl>
                                        <p:attrNameLst>
                                          <p:attrName>style.visibility</p:attrName>
                                        </p:attrNameLst>
                                      </p:cBhvr>
                                      <p:to>
                                        <p:strVal val="visible"/>
                                      </p:to>
                                    </p:set>
                                    <p:animEffect filter="fade" transition="in">
                                      <p:cBhvr>
                                        <p:cTn dur="500" id="64"/>
                                        <p:tgtEl>
                                          <p:spTgt spid="93">
                                            <p:txEl>
                                              <p:pRg end="4" st="4"/>
                                            </p:txEl>
                                          </p:spTgt>
                                        </p:tgtEl>
                                      </p:cBhvr>
                                    </p:animEffect>
                                    <p:anim calcmode="lin" valueType="num">
                                      <p:cBhvr>
                                        <p:cTn dur="500" fill="hold" id="65"/>
                                        <p:tgtEl>
                                          <p:spTgt spid="93">
                                            <p:txEl>
                                              <p:pRg end="4" st="4"/>
                                            </p:txEl>
                                          </p:spTgt>
                                        </p:tgtEl>
                                        <p:attrNameLst>
                                          <p:attrName>ppt_x</p:attrName>
                                        </p:attrNameLst>
                                      </p:cBhvr>
                                      <p:tavLst>
                                        <p:tav tm="0">
                                          <p:val>
                                            <p:strVal val="#ppt_x"/>
                                          </p:val>
                                        </p:tav>
                                        <p:tav tm="100000">
                                          <p:val>
                                            <p:strVal val="#ppt_x"/>
                                          </p:val>
                                        </p:tav>
                                      </p:tavLst>
                                    </p:anim>
                                    <p:anim calcmode="lin" valueType="num">
                                      <p:cBhvr>
                                        <p:cTn dur="500" fill="hold" id="66"/>
                                        <p:tgtEl>
                                          <p:spTgt spid="93">
                                            <p:txEl>
                                              <p:pRg end="4" st="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build="p" grpId="0" spid="93" uiExpand="1"/>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a:off x="2748040" y="1349148"/>
            <a:ext cx="2264569" cy="2266460"/>
            <a:chOff x="3661577" y="1738684"/>
            <a:chExt cx="3019425" cy="3021013"/>
          </a:xfrm>
          <a:solidFill>
            <a:srgbClr val="FFB000"/>
          </a:solidFill>
        </p:grpSpPr>
        <p:sp>
          <p:nvSpPr>
            <p:cNvPr id="4" name="Freeform 5"/>
            <p:cNvSpPr/>
            <p:nvPr/>
          </p:nvSpPr>
          <p:spPr bwMode="auto">
            <a:xfrm>
              <a:off x="3661577" y="1738684"/>
              <a:ext cx="3019425" cy="3021013"/>
            </a:xfrm>
            <a:custGeom>
              <a:gdLst>
                <a:gd fmla="*/ 1902 w 1902" name="T0"/>
                <a:gd fmla="*/ 951 h 1903" name="T1"/>
                <a:gd fmla="*/ 951 w 1902" name="T2"/>
                <a:gd fmla="*/ 1903 h 1903" name="T3"/>
                <a:gd fmla="*/ 0 w 1902" name="T4"/>
                <a:gd fmla="*/ 951 h 1903" name="T5"/>
                <a:gd fmla="*/ 951 w 1902" name="T6"/>
                <a:gd fmla="*/ 0 h 1903" name="T7"/>
                <a:gd fmla="*/ 1902 w 1902" name="T8"/>
                <a:gd fmla="*/ 951 h 1903" name="T9"/>
              </a:gdLst>
              <a:cxnLst>
                <a:cxn ang="0">
                  <a:pos x="T0" y="T1"/>
                </a:cxn>
                <a:cxn ang="0">
                  <a:pos x="T2" y="T3"/>
                </a:cxn>
                <a:cxn ang="0">
                  <a:pos x="T4" y="T5"/>
                </a:cxn>
                <a:cxn ang="0">
                  <a:pos x="T6" y="T7"/>
                </a:cxn>
                <a:cxn ang="0">
                  <a:pos x="T8" y="T9"/>
                </a:cxn>
              </a:cxnLst>
              <a:rect b="b" l="0" r="r" t="0"/>
              <a:pathLst>
                <a:path h="1903" w="1902">
                  <a:moveTo>
                    <a:pt x="1902" y="951"/>
                  </a:moveTo>
                  <a:lnTo>
                    <a:pt x="951" y="1903"/>
                  </a:lnTo>
                  <a:lnTo>
                    <a:pt x="0" y="951"/>
                  </a:lnTo>
                  <a:lnTo>
                    <a:pt x="951" y="0"/>
                  </a:lnTo>
                  <a:lnTo>
                    <a:pt x="1902" y="951"/>
                  </a:lnTo>
                  <a:close/>
                </a:path>
              </a:pathLst>
            </a:custGeom>
            <a:solidFill>
              <a:schemeClr val="accent1"/>
            </a:solidFill>
            <a:ln>
              <a:noFill/>
            </a:ln>
          </p:spPr>
          <p:txBody>
            <a:bodyPr/>
            <a:lstStyle/>
            <a:p>
              <a:pPr>
                <a:defRPr/>
              </a:pPr>
              <a:endParaRPr altLang="en-US" lang="zh-CN" sz="1000">
                <a:latin charset="0" panose="020b0806030902050204" pitchFamily="34" typeface="Impact"/>
              </a:endParaRPr>
            </a:p>
          </p:txBody>
        </p:sp>
        <p:sp>
          <p:nvSpPr>
            <p:cNvPr id="5" name="矩形 4"/>
            <p:cNvSpPr/>
            <p:nvPr/>
          </p:nvSpPr>
          <p:spPr>
            <a:xfrm>
              <a:off x="4666385" y="2813115"/>
              <a:ext cx="1005840" cy="690667"/>
            </a:xfrm>
            <a:prstGeom prst="rect">
              <a:avLst/>
            </a:prstGeom>
            <a:noFill/>
          </p:spPr>
          <p:txBody>
            <a:bodyPr wrap="none">
              <a:spAutoFit/>
            </a:bodyPr>
            <a:lstStyle/>
            <a:p>
              <a:pPr>
                <a:defRPr/>
              </a:pPr>
              <a:r>
                <a:rPr altLang="zh-CN" lang="en-US" sz="2800">
                  <a:solidFill>
                    <a:schemeClr val="bg1"/>
                  </a:solidFill>
                  <a:latin charset="0" panose="020b0806030902050204" pitchFamily="34" typeface="Impact"/>
                  <a:ea charset="-127" panose="020b0503020000020004" pitchFamily="34" typeface="Malgun Gothic"/>
                  <a:cs charset="-78" panose="01010101010101010101" pitchFamily="50" typeface="Adobe Naskh Medium"/>
                </a:rPr>
                <a:t>01%</a:t>
              </a:r>
            </a:p>
          </p:txBody>
        </p:sp>
      </p:grpSp>
      <p:grpSp>
        <p:nvGrpSpPr>
          <p:cNvPr id="6" name="组合 5"/>
          <p:cNvGrpSpPr/>
          <p:nvPr/>
        </p:nvGrpSpPr>
        <p:grpSpPr>
          <a:xfrm>
            <a:off x="4306569" y="1027581"/>
            <a:ext cx="1445419" cy="1445865"/>
            <a:chOff x="5739615" y="1310059"/>
            <a:chExt cx="1927225" cy="1927225"/>
          </a:xfrm>
          <a:solidFill>
            <a:schemeClr val="accent5"/>
          </a:solidFill>
        </p:grpSpPr>
        <p:sp>
          <p:nvSpPr>
            <p:cNvPr id="7" name="Freeform 8"/>
            <p:cNvSpPr/>
            <p:nvPr/>
          </p:nvSpPr>
          <p:spPr bwMode="auto">
            <a:xfrm>
              <a:off x="5739615" y="1310059"/>
              <a:ext cx="1927225" cy="1927225"/>
            </a:xfrm>
            <a:custGeom>
              <a:gdLst>
                <a:gd fmla="*/ 1214 w 1214" name="T0"/>
                <a:gd fmla="*/ 606 h 1214" name="T1"/>
                <a:gd fmla="*/ 608 w 1214" name="T2"/>
                <a:gd fmla="*/ 1214 h 1214" name="T3"/>
                <a:gd fmla="*/ 0 w 1214" name="T4"/>
                <a:gd fmla="*/ 606 h 1214" name="T5"/>
                <a:gd fmla="*/ 608 w 1214" name="T6"/>
                <a:gd fmla="*/ 0 h 1214" name="T7"/>
                <a:gd fmla="*/ 1214 w 1214" name="T8"/>
                <a:gd fmla="*/ 606 h 1214" name="T9"/>
              </a:gdLst>
              <a:cxnLst>
                <a:cxn ang="0">
                  <a:pos x="T0" y="T1"/>
                </a:cxn>
                <a:cxn ang="0">
                  <a:pos x="T2" y="T3"/>
                </a:cxn>
                <a:cxn ang="0">
                  <a:pos x="T4" y="T5"/>
                </a:cxn>
                <a:cxn ang="0">
                  <a:pos x="T6" y="T7"/>
                </a:cxn>
                <a:cxn ang="0">
                  <a:pos x="T8" y="T9"/>
                </a:cxn>
              </a:cxnLst>
              <a:rect b="b" l="0" r="r" t="0"/>
              <a:pathLst>
                <a:path h="1214" w="1214">
                  <a:moveTo>
                    <a:pt x="1214" y="606"/>
                  </a:moveTo>
                  <a:lnTo>
                    <a:pt x="608" y="1214"/>
                  </a:lnTo>
                  <a:lnTo>
                    <a:pt x="0" y="606"/>
                  </a:lnTo>
                  <a:lnTo>
                    <a:pt x="608" y="0"/>
                  </a:lnTo>
                  <a:lnTo>
                    <a:pt x="1214" y="606"/>
                  </a:lnTo>
                  <a:close/>
                </a:path>
              </a:pathLst>
            </a:custGeom>
            <a:solidFill>
              <a:schemeClr val="accent2"/>
            </a:solidFill>
            <a:ln>
              <a:noFill/>
            </a:ln>
          </p:spPr>
          <p:txBody>
            <a:bodyPr/>
            <a:lstStyle/>
            <a:p>
              <a:pPr>
                <a:defRPr/>
              </a:pPr>
              <a:endParaRPr altLang="en-US" lang="zh-CN" sz="1000">
                <a:latin charset="0" panose="020b0806030902050204" pitchFamily="34" typeface="Impact"/>
              </a:endParaRPr>
            </a:p>
          </p:txBody>
        </p:sp>
        <p:sp>
          <p:nvSpPr>
            <p:cNvPr id="8" name="矩形 7"/>
            <p:cNvSpPr/>
            <p:nvPr/>
          </p:nvSpPr>
          <p:spPr>
            <a:xfrm>
              <a:off x="6244023" y="1976181"/>
              <a:ext cx="770890" cy="487529"/>
            </a:xfrm>
            <a:prstGeom prst="rect">
              <a:avLst/>
            </a:prstGeom>
            <a:noFill/>
          </p:spPr>
          <p:txBody>
            <a:bodyPr wrap="none">
              <a:spAutoFit/>
            </a:bodyPr>
            <a:lstStyle/>
            <a:p>
              <a:pPr>
                <a:defRPr/>
              </a:pPr>
              <a:r>
                <a:rPr altLang="zh-CN" lang="en-US">
                  <a:solidFill>
                    <a:schemeClr val="bg1"/>
                  </a:solidFill>
                  <a:latin charset="0" panose="020b0806030902050204" pitchFamily="34" typeface="Impact"/>
                  <a:ea charset="-127" panose="020b0503020000020004" pitchFamily="34" typeface="Malgun Gothic"/>
                  <a:cs charset="-78" panose="01010101010101010101" pitchFamily="50" typeface="Adobe Naskh Medium"/>
                </a:rPr>
                <a:t>02%</a:t>
              </a:r>
            </a:p>
          </p:txBody>
        </p:sp>
      </p:grpSp>
      <p:grpSp>
        <p:nvGrpSpPr>
          <p:cNvPr id="9" name="组合 8"/>
          <p:cNvGrpSpPr/>
          <p:nvPr/>
        </p:nvGrpSpPr>
        <p:grpSpPr>
          <a:xfrm>
            <a:off x="5038803" y="1920825"/>
            <a:ext cx="1144191" cy="1143353"/>
            <a:chOff x="6715927" y="2500684"/>
            <a:chExt cx="1525588" cy="1524000"/>
          </a:xfrm>
          <a:solidFill>
            <a:srgbClr val="FFB000"/>
          </a:solidFill>
        </p:grpSpPr>
        <p:sp>
          <p:nvSpPr>
            <p:cNvPr id="10" name="Freeform 7"/>
            <p:cNvSpPr/>
            <p:nvPr/>
          </p:nvSpPr>
          <p:spPr bwMode="auto">
            <a:xfrm>
              <a:off x="6715927" y="2500684"/>
              <a:ext cx="1525588" cy="1524000"/>
            </a:xfrm>
            <a:custGeom>
              <a:gdLst>
                <a:gd fmla="*/ 961 w 961" name="T0"/>
                <a:gd fmla="*/ 480 h 960" name="T1"/>
                <a:gd fmla="*/ 480 w 961" name="T2"/>
                <a:gd fmla="*/ 960 h 960" name="T3"/>
                <a:gd fmla="*/ 0 w 961" name="T4"/>
                <a:gd fmla="*/ 480 h 960" name="T5"/>
                <a:gd fmla="*/ 480 w 961" name="T6"/>
                <a:gd fmla="*/ 0 h 960" name="T7"/>
                <a:gd fmla="*/ 961 w 961" name="T8"/>
                <a:gd fmla="*/ 480 h 960" name="T9"/>
              </a:gdLst>
              <a:cxnLst>
                <a:cxn ang="0">
                  <a:pos x="T0" y="T1"/>
                </a:cxn>
                <a:cxn ang="0">
                  <a:pos x="T2" y="T3"/>
                </a:cxn>
                <a:cxn ang="0">
                  <a:pos x="T4" y="T5"/>
                </a:cxn>
                <a:cxn ang="0">
                  <a:pos x="T6" y="T7"/>
                </a:cxn>
                <a:cxn ang="0">
                  <a:pos x="T8" y="T9"/>
                </a:cxn>
              </a:cxnLst>
              <a:rect b="b" l="0" r="r" t="0"/>
              <a:pathLst>
                <a:path h="960" w="961">
                  <a:moveTo>
                    <a:pt x="961" y="480"/>
                  </a:moveTo>
                  <a:lnTo>
                    <a:pt x="480" y="960"/>
                  </a:lnTo>
                  <a:lnTo>
                    <a:pt x="0" y="480"/>
                  </a:lnTo>
                  <a:lnTo>
                    <a:pt x="480" y="0"/>
                  </a:lnTo>
                  <a:lnTo>
                    <a:pt x="961" y="480"/>
                  </a:lnTo>
                  <a:close/>
                </a:path>
              </a:pathLst>
            </a:custGeom>
            <a:solidFill>
              <a:schemeClr val="accent3"/>
            </a:solidFill>
            <a:ln>
              <a:noFill/>
            </a:ln>
          </p:spPr>
          <p:txBody>
            <a:bodyPr/>
            <a:lstStyle/>
            <a:p>
              <a:pPr>
                <a:defRPr/>
              </a:pPr>
              <a:endParaRPr altLang="en-US" lang="zh-CN" sz="1000">
                <a:latin charset="0" panose="020b0806030902050204" pitchFamily="34" typeface="Impact"/>
              </a:endParaRPr>
            </a:p>
          </p:txBody>
        </p:sp>
        <p:sp>
          <p:nvSpPr>
            <p:cNvPr id="11" name="矩形 10"/>
            <p:cNvSpPr/>
            <p:nvPr/>
          </p:nvSpPr>
          <p:spPr>
            <a:xfrm>
              <a:off x="7046728" y="2939519"/>
              <a:ext cx="779357" cy="487529"/>
            </a:xfrm>
            <a:prstGeom prst="rect">
              <a:avLst/>
            </a:prstGeom>
            <a:noFill/>
          </p:spPr>
          <p:txBody>
            <a:bodyPr wrap="none">
              <a:spAutoFit/>
            </a:bodyPr>
            <a:lstStyle/>
            <a:p>
              <a:pPr>
                <a:defRPr/>
              </a:pPr>
              <a:r>
                <a:rPr altLang="zh-CN" lang="en-US">
                  <a:solidFill>
                    <a:schemeClr val="bg1"/>
                  </a:solidFill>
                  <a:latin charset="0" panose="020b0806030902050204" pitchFamily="34" typeface="Impact"/>
                  <a:ea charset="-127" panose="020b0503020000020004" pitchFamily="34" typeface="Malgun Gothic"/>
                  <a:cs charset="-78" panose="01010101010101010101" pitchFamily="50" typeface="Adobe Naskh Medium"/>
                </a:rPr>
                <a:t>03%</a:t>
              </a:r>
            </a:p>
          </p:txBody>
        </p:sp>
      </p:grpSp>
      <p:grpSp>
        <p:nvGrpSpPr>
          <p:cNvPr id="12" name="组合 11"/>
          <p:cNvGrpSpPr/>
          <p:nvPr/>
        </p:nvGrpSpPr>
        <p:grpSpPr>
          <a:xfrm>
            <a:off x="4094637" y="2506793"/>
            <a:ext cx="1859756" cy="1859140"/>
            <a:chOff x="5457040" y="3281734"/>
            <a:chExt cx="2479675" cy="2478088"/>
          </a:xfrm>
          <a:solidFill>
            <a:schemeClr val="accent5"/>
          </a:solidFill>
        </p:grpSpPr>
        <p:sp>
          <p:nvSpPr>
            <p:cNvPr id="13" name="Freeform 6"/>
            <p:cNvSpPr/>
            <p:nvPr/>
          </p:nvSpPr>
          <p:spPr bwMode="auto">
            <a:xfrm>
              <a:off x="5457040" y="3281734"/>
              <a:ext cx="2479675" cy="2478088"/>
            </a:xfrm>
            <a:custGeom>
              <a:gdLst>
                <a:gd fmla="*/ 1562 w 1562" name="T0"/>
                <a:gd fmla="*/ 781 h 1561" name="T1"/>
                <a:gd fmla="*/ 781 w 1562" name="T2"/>
                <a:gd fmla="*/ 1561 h 1561" name="T3"/>
                <a:gd fmla="*/ 0 w 1562" name="T4"/>
                <a:gd fmla="*/ 781 h 1561" name="T5"/>
                <a:gd fmla="*/ 781 w 1562" name="T6"/>
                <a:gd fmla="*/ 0 h 1561" name="T7"/>
                <a:gd fmla="*/ 1562 w 1562" name="T8"/>
                <a:gd fmla="*/ 781 h 1561" name="T9"/>
              </a:gdLst>
              <a:cxnLst>
                <a:cxn ang="0">
                  <a:pos x="T0" y="T1"/>
                </a:cxn>
                <a:cxn ang="0">
                  <a:pos x="T2" y="T3"/>
                </a:cxn>
                <a:cxn ang="0">
                  <a:pos x="T4" y="T5"/>
                </a:cxn>
                <a:cxn ang="0">
                  <a:pos x="T6" y="T7"/>
                </a:cxn>
                <a:cxn ang="0">
                  <a:pos x="T8" y="T9"/>
                </a:cxn>
              </a:cxnLst>
              <a:rect b="b" l="0" r="r" t="0"/>
              <a:pathLst>
                <a:path h="1561" w="1562">
                  <a:moveTo>
                    <a:pt x="1562" y="781"/>
                  </a:moveTo>
                  <a:lnTo>
                    <a:pt x="781" y="1561"/>
                  </a:lnTo>
                  <a:lnTo>
                    <a:pt x="0" y="781"/>
                  </a:lnTo>
                  <a:lnTo>
                    <a:pt x="781" y="0"/>
                  </a:lnTo>
                  <a:lnTo>
                    <a:pt x="1562" y="781"/>
                  </a:lnTo>
                  <a:close/>
                </a:path>
              </a:pathLst>
            </a:custGeom>
            <a:solidFill>
              <a:schemeClr val="accent4"/>
            </a:solidFill>
            <a:ln>
              <a:noFill/>
            </a:ln>
          </p:spPr>
          <p:txBody>
            <a:bodyPr/>
            <a:lstStyle/>
            <a:p>
              <a:pPr>
                <a:defRPr/>
              </a:pPr>
              <a:endParaRPr altLang="en-US" lang="zh-CN" sz="1000">
                <a:latin charset="0" panose="020b0806030902050204" pitchFamily="34" typeface="Impact"/>
              </a:endParaRPr>
            </a:p>
          </p:txBody>
        </p:sp>
        <p:sp>
          <p:nvSpPr>
            <p:cNvPr id="14" name="矩形 13"/>
            <p:cNvSpPr/>
            <p:nvPr/>
          </p:nvSpPr>
          <p:spPr>
            <a:xfrm>
              <a:off x="6267851" y="4128593"/>
              <a:ext cx="770890" cy="487529"/>
            </a:xfrm>
            <a:prstGeom prst="rect">
              <a:avLst/>
            </a:prstGeom>
            <a:noFill/>
          </p:spPr>
          <p:txBody>
            <a:bodyPr wrap="none">
              <a:spAutoFit/>
            </a:bodyPr>
            <a:lstStyle/>
            <a:p>
              <a:pPr>
                <a:defRPr/>
              </a:pPr>
              <a:r>
                <a:rPr altLang="zh-CN" lang="en-US">
                  <a:solidFill>
                    <a:schemeClr val="bg1"/>
                  </a:solidFill>
                  <a:latin charset="0" panose="020b0806030902050204" pitchFamily="34" typeface="Impact"/>
                  <a:ea charset="-127" panose="020b0503020000020004" pitchFamily="34" typeface="Malgun Gothic"/>
                  <a:cs charset="-78" panose="01010101010101010101" pitchFamily="50" typeface="Adobe Naskh Medium"/>
                </a:rPr>
                <a:t>04%</a:t>
              </a:r>
            </a:p>
          </p:txBody>
        </p:sp>
      </p:grpSp>
      <p:sp>
        <p:nvSpPr>
          <p:cNvPr id="15" name="TextBox 57"/>
          <p:cNvSpPr txBox="1"/>
          <p:nvPr/>
        </p:nvSpPr>
        <p:spPr bwMode="auto">
          <a:xfrm>
            <a:off x="539553" y="1746661"/>
            <a:ext cx="2412267" cy="425196"/>
          </a:xfrm>
          <a:prstGeom prst="rect">
            <a:avLst/>
          </a:prstGeom>
          <a:noFill/>
        </p:spPr>
        <p:txBody>
          <a:bodyPr bIns="34290" lIns="68580" rIns="68580" tIns="34290" wrap="square">
            <a:spAutoFit/>
          </a:bodyPr>
          <a:lstStyle/>
          <a:p>
            <a:pPr algn="just">
              <a:lnSpc>
                <a:spcPct val="130000"/>
              </a:lnSpc>
              <a:defRPr/>
            </a:pPr>
            <a:r>
              <a:rPr altLang="en-US" lang="zh-CN" sz="900">
                <a:solidFill>
                  <a:schemeClr val="tx1">
                    <a:lumMod val="50000"/>
                    <a:lumOff val="50000"/>
                  </a:schemeClr>
                </a:solidFill>
                <a:latin charset="-122" panose="020b0503020204020204" pitchFamily="34" typeface="微软雅黑"/>
                <a:ea charset="-122" panose="020b0503020204020204" pitchFamily="34" typeface="微软雅黑"/>
                <a:cs charset="0" pitchFamily="34" typeface="Open Sans Light"/>
              </a:rPr>
              <a:t>此处添加详细文本描述，建议与标题相关并符合整体语言风格，语言描述尽量简洁生动。</a:t>
            </a:r>
          </a:p>
        </p:txBody>
      </p:sp>
      <p:sp>
        <p:nvSpPr>
          <p:cNvPr id="16" name="TextBox 57"/>
          <p:cNvSpPr txBox="1"/>
          <p:nvPr/>
        </p:nvSpPr>
        <p:spPr bwMode="auto">
          <a:xfrm>
            <a:off x="5719239" y="916539"/>
            <a:ext cx="2309146" cy="425196"/>
          </a:xfrm>
          <a:prstGeom prst="rect">
            <a:avLst/>
          </a:prstGeom>
          <a:noFill/>
        </p:spPr>
        <p:txBody>
          <a:bodyPr bIns="34290" lIns="68580" rIns="68580" tIns="34290" wrap="square">
            <a:spAutoFit/>
          </a:bodyPr>
          <a:lstStyle/>
          <a:p>
            <a:pPr algn="ctr">
              <a:lnSpc>
                <a:spcPct val="130000"/>
              </a:lnSpc>
              <a:defRPr/>
            </a:pPr>
            <a:r>
              <a:rPr altLang="en-US" lang="zh-CN" sz="900">
                <a:solidFill>
                  <a:schemeClr val="tx1">
                    <a:lumMod val="50000"/>
                    <a:lumOff val="50000"/>
                  </a:schemeClr>
                </a:solidFill>
                <a:latin charset="-122" panose="020b0503020204020204" pitchFamily="34" typeface="微软雅黑"/>
                <a:ea charset="-122" panose="020b0503020204020204" pitchFamily="34" typeface="微软雅黑"/>
                <a:cs charset="0" pitchFamily="34" typeface="Open Sans Light"/>
              </a:rPr>
              <a:t>此处添加详细文本描述，建议与标题相关并符合整体语言风格，语言描述尽量简洁生动。</a:t>
            </a:r>
          </a:p>
        </p:txBody>
      </p:sp>
      <p:sp>
        <p:nvSpPr>
          <p:cNvPr id="17" name="TextBox 57"/>
          <p:cNvSpPr txBox="1"/>
          <p:nvPr/>
        </p:nvSpPr>
        <p:spPr bwMode="auto">
          <a:xfrm>
            <a:off x="6308598" y="2204003"/>
            <a:ext cx="2309146" cy="425196"/>
          </a:xfrm>
          <a:prstGeom prst="rect">
            <a:avLst/>
          </a:prstGeom>
          <a:noFill/>
        </p:spPr>
        <p:txBody>
          <a:bodyPr bIns="34290" lIns="68580" rIns="68580" tIns="34290" wrap="square">
            <a:spAutoFit/>
          </a:bodyPr>
          <a:lstStyle/>
          <a:p>
            <a:pPr algn="ctr">
              <a:lnSpc>
                <a:spcPct val="130000"/>
              </a:lnSpc>
              <a:defRPr/>
            </a:pPr>
            <a:r>
              <a:rPr altLang="en-US" lang="zh-CN" sz="900">
                <a:solidFill>
                  <a:schemeClr val="tx1">
                    <a:lumMod val="50000"/>
                    <a:lumOff val="50000"/>
                  </a:schemeClr>
                </a:solidFill>
                <a:latin charset="-122" panose="020b0503020204020204" pitchFamily="34" typeface="微软雅黑"/>
                <a:ea charset="-122" panose="020b0503020204020204" pitchFamily="34" typeface="微软雅黑"/>
                <a:cs charset="0" pitchFamily="34" typeface="Open Sans Light"/>
              </a:rPr>
              <a:t>此处添加详细文本描述，建议与标题相关并符合整体语言风格，语言描述尽量简洁生动。</a:t>
            </a:r>
          </a:p>
        </p:txBody>
      </p:sp>
      <p:sp>
        <p:nvSpPr>
          <p:cNvPr id="18" name="TextBox 57"/>
          <p:cNvSpPr txBox="1"/>
          <p:nvPr/>
        </p:nvSpPr>
        <p:spPr bwMode="auto">
          <a:xfrm>
            <a:off x="5533034" y="3673688"/>
            <a:ext cx="2412267" cy="425196"/>
          </a:xfrm>
          <a:prstGeom prst="rect">
            <a:avLst/>
          </a:prstGeom>
          <a:noFill/>
        </p:spPr>
        <p:txBody>
          <a:bodyPr bIns="34290" lIns="68580" rIns="68580" tIns="34290" wrap="square">
            <a:spAutoFit/>
          </a:bodyPr>
          <a:lstStyle/>
          <a:p>
            <a:pPr algn="just">
              <a:lnSpc>
                <a:spcPct val="130000"/>
              </a:lnSpc>
              <a:defRPr/>
            </a:pPr>
            <a:r>
              <a:rPr altLang="en-US" lang="zh-CN" sz="900">
                <a:solidFill>
                  <a:schemeClr val="tx1">
                    <a:lumMod val="50000"/>
                    <a:lumOff val="50000"/>
                  </a:schemeClr>
                </a:solidFill>
                <a:latin charset="-122" panose="020b0503020204020204" pitchFamily="34" typeface="微软雅黑"/>
                <a:ea charset="-122" panose="020b0503020204020204" pitchFamily="34" typeface="微软雅黑"/>
                <a:cs charset="0" pitchFamily="34" typeface="Open Sans Light"/>
              </a:rPr>
              <a:t>此处添加详细文本描述，建议与标题相关并符合整体语言风格，语言描述尽量简洁生动。</a:t>
            </a:r>
          </a:p>
        </p:txBody>
      </p:sp>
    </p:spTree>
    <p:extLst>
      <p:ext uri="{BB962C8B-B14F-4D97-AF65-F5344CB8AC3E}">
        <p14:creationId val="3527095231"/>
      </p:ext>
    </p:extLst>
  </p:cSld>
  <p:clrMapOvr>
    <a:masterClrMapping/>
  </p:clrMapOvr>
  <mc:AlternateContent>
    <mc:Choice Requires="p14">
      <p:transition p14:dur="800" spd="slow">
        <p:circle/>
      </p:transition>
    </mc:Choice>
    <mc:Fallback>
      <p:transition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500" fill="hold" id="7"/>
                                        <p:tgtEl>
                                          <p:spTgt spid="3"/>
                                        </p:tgtEl>
                                        <p:attrNameLst>
                                          <p:attrName>ppt_x</p:attrName>
                                        </p:attrNameLst>
                                      </p:cBhvr>
                                      <p:tavLst>
                                        <p:tav tm="0">
                                          <p:val>
                                            <p:strVal val="0-#ppt_w/2"/>
                                          </p:val>
                                        </p:tav>
                                        <p:tav tm="100000">
                                          <p:val>
                                            <p:strVal val="#ppt_x"/>
                                          </p:val>
                                        </p:tav>
                                      </p:tavLst>
                                    </p:anim>
                                    <p:anim calcmode="lin" valueType="num">
                                      <p:cBhvr additive="base">
                                        <p:cTn dur="500" fill="hold" id="8"/>
                                        <p:tgtEl>
                                          <p:spTgt spid="3"/>
                                        </p:tgtEl>
                                        <p:attrNameLst>
                                          <p:attrName>ppt_y</p:attrName>
                                        </p:attrNameLst>
                                      </p:cBhvr>
                                      <p:tavLst>
                                        <p:tav tm="0">
                                          <p:val>
                                            <p:strVal val="#ppt_y"/>
                                          </p:val>
                                        </p:tav>
                                        <p:tav tm="100000">
                                          <p:val>
                                            <p:strVal val="#ppt_y"/>
                                          </p:val>
                                        </p:tav>
                                      </p:tavLst>
                                    </p:anim>
                                  </p:childTnLst>
                                </p:cTn>
                              </p:par>
                              <p:par>
                                <p:cTn fill="hold" id="9" nodeType="withEffect" presetClass="entr" presetID="2" presetSubtype="2">
                                  <p:stCondLst>
                                    <p:cond delay="0"/>
                                  </p:stCondLst>
                                  <p:childTnLst>
                                    <p:set>
                                      <p:cBhvr>
                                        <p:cTn dur="1" fill="hold" id="10">
                                          <p:stCondLst>
                                            <p:cond delay="0"/>
                                          </p:stCondLst>
                                        </p:cTn>
                                        <p:tgtEl>
                                          <p:spTgt spid="9"/>
                                        </p:tgtEl>
                                        <p:attrNameLst>
                                          <p:attrName>style.visibility</p:attrName>
                                        </p:attrNameLst>
                                      </p:cBhvr>
                                      <p:to>
                                        <p:strVal val="visible"/>
                                      </p:to>
                                    </p:set>
                                    <p:anim calcmode="lin" valueType="num">
                                      <p:cBhvr additive="base">
                                        <p:cTn dur="500" fill="hold" id="11"/>
                                        <p:tgtEl>
                                          <p:spTgt spid="9"/>
                                        </p:tgtEl>
                                        <p:attrNameLst>
                                          <p:attrName>ppt_x</p:attrName>
                                        </p:attrNameLst>
                                      </p:cBhvr>
                                      <p:tavLst>
                                        <p:tav tm="0">
                                          <p:val>
                                            <p:strVal val="1+#ppt_w/2"/>
                                          </p:val>
                                        </p:tav>
                                        <p:tav tm="100000">
                                          <p:val>
                                            <p:strVal val="#ppt_x"/>
                                          </p:val>
                                        </p:tav>
                                      </p:tavLst>
                                    </p:anim>
                                    <p:anim calcmode="lin" valueType="num">
                                      <p:cBhvr additive="base">
                                        <p:cTn dur="500" fill="hold" id="12"/>
                                        <p:tgtEl>
                                          <p:spTgt spid="9"/>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500"/>
                            </p:stCondLst>
                            <p:childTnLst>
                              <p:par>
                                <p:cTn fill="hold" id="14" nodeType="afterEffect" presetClass="entr" presetID="2" presetSubtype="1">
                                  <p:stCondLst>
                                    <p:cond delay="0"/>
                                  </p:stCondLst>
                                  <p:childTnLst>
                                    <p:set>
                                      <p:cBhvr>
                                        <p:cTn dur="1" fill="hold" id="15">
                                          <p:stCondLst>
                                            <p:cond delay="0"/>
                                          </p:stCondLst>
                                        </p:cTn>
                                        <p:tgtEl>
                                          <p:spTgt spid="6"/>
                                        </p:tgtEl>
                                        <p:attrNameLst>
                                          <p:attrName>style.visibility</p:attrName>
                                        </p:attrNameLst>
                                      </p:cBhvr>
                                      <p:to>
                                        <p:strVal val="visible"/>
                                      </p:to>
                                    </p:set>
                                    <p:anim calcmode="lin" valueType="num">
                                      <p:cBhvr additive="base">
                                        <p:cTn dur="500" fill="hold" id="16"/>
                                        <p:tgtEl>
                                          <p:spTgt spid="6"/>
                                        </p:tgtEl>
                                        <p:attrNameLst>
                                          <p:attrName>ppt_x</p:attrName>
                                        </p:attrNameLst>
                                      </p:cBhvr>
                                      <p:tavLst>
                                        <p:tav tm="0">
                                          <p:val>
                                            <p:strVal val="#ppt_x"/>
                                          </p:val>
                                        </p:tav>
                                        <p:tav tm="100000">
                                          <p:val>
                                            <p:strVal val="#ppt_x"/>
                                          </p:val>
                                        </p:tav>
                                      </p:tavLst>
                                    </p:anim>
                                    <p:anim calcmode="lin" valueType="num">
                                      <p:cBhvr additive="base">
                                        <p:cTn dur="500" fill="hold" id="17"/>
                                        <p:tgtEl>
                                          <p:spTgt spid="6"/>
                                        </p:tgtEl>
                                        <p:attrNameLst>
                                          <p:attrName>ppt_y</p:attrName>
                                        </p:attrNameLst>
                                      </p:cBhvr>
                                      <p:tavLst>
                                        <p:tav tm="0">
                                          <p:val>
                                            <p:strVal val="0-#ppt_h/2"/>
                                          </p:val>
                                        </p:tav>
                                        <p:tav tm="100000">
                                          <p:val>
                                            <p:strVal val="#ppt_y"/>
                                          </p:val>
                                        </p:tav>
                                      </p:tavLst>
                                    </p:anim>
                                  </p:childTnLst>
                                </p:cTn>
                              </p:par>
                              <p:par>
                                <p:cTn fill="hold" id="18" nodeType="withEffect" presetClass="entr" presetID="2" presetSubtype="4">
                                  <p:stCondLst>
                                    <p:cond delay="0"/>
                                  </p:stCondLst>
                                  <p:childTnLst>
                                    <p:set>
                                      <p:cBhvr>
                                        <p:cTn dur="1" fill="hold" id="19">
                                          <p:stCondLst>
                                            <p:cond delay="0"/>
                                          </p:stCondLst>
                                        </p:cTn>
                                        <p:tgtEl>
                                          <p:spTgt spid="12"/>
                                        </p:tgtEl>
                                        <p:attrNameLst>
                                          <p:attrName>style.visibility</p:attrName>
                                        </p:attrNameLst>
                                      </p:cBhvr>
                                      <p:to>
                                        <p:strVal val="visible"/>
                                      </p:to>
                                    </p:set>
                                    <p:anim calcmode="lin" valueType="num">
                                      <p:cBhvr additive="base">
                                        <p:cTn dur="500" fill="hold" id="20"/>
                                        <p:tgtEl>
                                          <p:spTgt spid="12"/>
                                        </p:tgtEl>
                                        <p:attrNameLst>
                                          <p:attrName>ppt_x</p:attrName>
                                        </p:attrNameLst>
                                      </p:cBhvr>
                                      <p:tavLst>
                                        <p:tav tm="0">
                                          <p:val>
                                            <p:strVal val="#ppt_x"/>
                                          </p:val>
                                        </p:tav>
                                        <p:tav tm="100000">
                                          <p:val>
                                            <p:strVal val="#ppt_x"/>
                                          </p:val>
                                        </p:tav>
                                      </p:tavLst>
                                    </p:anim>
                                    <p:anim calcmode="lin" valueType="num">
                                      <p:cBhvr additive="base">
                                        <p:cTn dur="500" fill="hold" id="21"/>
                                        <p:tgtEl>
                                          <p:spTgt spid="12"/>
                                        </p:tgtEl>
                                        <p:attrNameLst>
                                          <p:attrName>ppt_y</p:attrName>
                                        </p:attrNameLst>
                                      </p:cBhvr>
                                      <p:tavLst>
                                        <p:tav tm="0">
                                          <p:val>
                                            <p:strVal val="1+#ppt_h/2"/>
                                          </p:val>
                                        </p:tav>
                                        <p:tav tm="100000">
                                          <p:val>
                                            <p:strVal val="#ppt_y"/>
                                          </p:val>
                                        </p:tav>
                                      </p:tavLst>
                                    </p:anim>
                                  </p:childTnLst>
                                </p:cTn>
                              </p:par>
                            </p:childTnLst>
                          </p:cTn>
                        </p:par>
                        <p:par>
                          <p:cTn fill="hold" id="22" nodeType="afterGroup">
                            <p:stCondLst>
                              <p:cond delay="1000"/>
                            </p:stCondLst>
                            <p:childTnLst>
                              <p:par>
                                <p:cTn fill="hold" grpId="0" id="23" nodeType="afterEffect" presetClass="entr" presetID="42" presetSubtype="0">
                                  <p:stCondLst>
                                    <p:cond delay="0"/>
                                  </p:stCondLst>
                                  <p:childTnLst>
                                    <p:set>
                                      <p:cBhvr>
                                        <p:cTn dur="1" fill="hold" id="24">
                                          <p:stCondLst>
                                            <p:cond delay="0"/>
                                          </p:stCondLst>
                                        </p:cTn>
                                        <p:tgtEl>
                                          <p:spTgt spid="15"/>
                                        </p:tgtEl>
                                        <p:attrNameLst>
                                          <p:attrName>style.visibility</p:attrName>
                                        </p:attrNameLst>
                                      </p:cBhvr>
                                      <p:to>
                                        <p:strVal val="visible"/>
                                      </p:to>
                                    </p:set>
                                    <p:animEffect filter="fade" transition="in">
                                      <p:cBhvr>
                                        <p:cTn dur="1000" id="25"/>
                                        <p:tgtEl>
                                          <p:spTgt spid="15"/>
                                        </p:tgtEl>
                                      </p:cBhvr>
                                    </p:animEffect>
                                    <p:anim calcmode="lin" valueType="num">
                                      <p:cBhvr>
                                        <p:cTn dur="1000" fill="hold" id="26"/>
                                        <p:tgtEl>
                                          <p:spTgt spid="15"/>
                                        </p:tgtEl>
                                        <p:attrNameLst>
                                          <p:attrName>ppt_x</p:attrName>
                                        </p:attrNameLst>
                                      </p:cBhvr>
                                      <p:tavLst>
                                        <p:tav tm="0">
                                          <p:val>
                                            <p:strVal val="#ppt_x"/>
                                          </p:val>
                                        </p:tav>
                                        <p:tav tm="100000">
                                          <p:val>
                                            <p:strVal val="#ppt_x"/>
                                          </p:val>
                                        </p:tav>
                                      </p:tavLst>
                                    </p:anim>
                                    <p:anim calcmode="lin" valueType="num">
                                      <p:cBhvr>
                                        <p:cTn dur="1000" fill="hold" id="27"/>
                                        <p:tgtEl>
                                          <p:spTgt spid="15"/>
                                        </p:tgtEl>
                                        <p:attrNameLst>
                                          <p:attrName>ppt_y</p:attrName>
                                        </p:attrNameLst>
                                      </p:cBhvr>
                                      <p:tavLst>
                                        <p:tav tm="0">
                                          <p:val>
                                            <p:strVal val="#ppt_y+.1"/>
                                          </p:val>
                                        </p:tav>
                                        <p:tav tm="100000">
                                          <p:val>
                                            <p:strVal val="#ppt_y"/>
                                          </p:val>
                                        </p:tav>
                                      </p:tavLst>
                                    </p:anim>
                                  </p:childTnLst>
                                </p:cTn>
                              </p:par>
                              <p:par>
                                <p:cTn fill="hold" grpId="0" id="28" nodeType="withEffect" presetClass="entr" presetID="42" presetSubtype="0">
                                  <p:stCondLst>
                                    <p:cond delay="0"/>
                                  </p:stCondLst>
                                  <p:childTnLst>
                                    <p:set>
                                      <p:cBhvr>
                                        <p:cTn dur="1" fill="hold" id="29">
                                          <p:stCondLst>
                                            <p:cond delay="0"/>
                                          </p:stCondLst>
                                        </p:cTn>
                                        <p:tgtEl>
                                          <p:spTgt spid="16"/>
                                        </p:tgtEl>
                                        <p:attrNameLst>
                                          <p:attrName>style.visibility</p:attrName>
                                        </p:attrNameLst>
                                      </p:cBhvr>
                                      <p:to>
                                        <p:strVal val="visible"/>
                                      </p:to>
                                    </p:set>
                                    <p:animEffect filter="fade" transition="in">
                                      <p:cBhvr>
                                        <p:cTn dur="1000" id="30"/>
                                        <p:tgtEl>
                                          <p:spTgt spid="16"/>
                                        </p:tgtEl>
                                      </p:cBhvr>
                                    </p:animEffect>
                                    <p:anim calcmode="lin" valueType="num">
                                      <p:cBhvr>
                                        <p:cTn dur="1000" fill="hold" id="31"/>
                                        <p:tgtEl>
                                          <p:spTgt spid="16"/>
                                        </p:tgtEl>
                                        <p:attrNameLst>
                                          <p:attrName>ppt_x</p:attrName>
                                        </p:attrNameLst>
                                      </p:cBhvr>
                                      <p:tavLst>
                                        <p:tav tm="0">
                                          <p:val>
                                            <p:strVal val="#ppt_x"/>
                                          </p:val>
                                        </p:tav>
                                        <p:tav tm="100000">
                                          <p:val>
                                            <p:strVal val="#ppt_x"/>
                                          </p:val>
                                        </p:tav>
                                      </p:tavLst>
                                    </p:anim>
                                    <p:anim calcmode="lin" valueType="num">
                                      <p:cBhvr>
                                        <p:cTn dur="1000" fill="hold" id="32"/>
                                        <p:tgtEl>
                                          <p:spTgt spid="16"/>
                                        </p:tgtEl>
                                        <p:attrNameLst>
                                          <p:attrName>ppt_y</p:attrName>
                                        </p:attrNameLst>
                                      </p:cBhvr>
                                      <p:tavLst>
                                        <p:tav tm="0">
                                          <p:val>
                                            <p:strVal val="#ppt_y+.1"/>
                                          </p:val>
                                        </p:tav>
                                        <p:tav tm="100000">
                                          <p:val>
                                            <p:strVal val="#ppt_y"/>
                                          </p:val>
                                        </p:tav>
                                      </p:tavLst>
                                    </p:anim>
                                  </p:childTnLst>
                                </p:cTn>
                              </p:par>
                              <p:par>
                                <p:cTn fill="hold" grpId="0" id="33" nodeType="withEffect" presetClass="entr" presetID="42" presetSubtype="0">
                                  <p:stCondLst>
                                    <p:cond delay="0"/>
                                  </p:stCondLst>
                                  <p:childTnLst>
                                    <p:set>
                                      <p:cBhvr>
                                        <p:cTn dur="1" fill="hold" id="34">
                                          <p:stCondLst>
                                            <p:cond delay="0"/>
                                          </p:stCondLst>
                                        </p:cTn>
                                        <p:tgtEl>
                                          <p:spTgt spid="17"/>
                                        </p:tgtEl>
                                        <p:attrNameLst>
                                          <p:attrName>style.visibility</p:attrName>
                                        </p:attrNameLst>
                                      </p:cBhvr>
                                      <p:to>
                                        <p:strVal val="visible"/>
                                      </p:to>
                                    </p:set>
                                    <p:animEffect filter="fade" transition="in">
                                      <p:cBhvr>
                                        <p:cTn dur="1000" id="35"/>
                                        <p:tgtEl>
                                          <p:spTgt spid="17"/>
                                        </p:tgtEl>
                                      </p:cBhvr>
                                    </p:animEffect>
                                    <p:anim calcmode="lin" valueType="num">
                                      <p:cBhvr>
                                        <p:cTn dur="1000" fill="hold" id="36"/>
                                        <p:tgtEl>
                                          <p:spTgt spid="17"/>
                                        </p:tgtEl>
                                        <p:attrNameLst>
                                          <p:attrName>ppt_x</p:attrName>
                                        </p:attrNameLst>
                                      </p:cBhvr>
                                      <p:tavLst>
                                        <p:tav tm="0">
                                          <p:val>
                                            <p:strVal val="#ppt_x"/>
                                          </p:val>
                                        </p:tav>
                                        <p:tav tm="100000">
                                          <p:val>
                                            <p:strVal val="#ppt_x"/>
                                          </p:val>
                                        </p:tav>
                                      </p:tavLst>
                                    </p:anim>
                                    <p:anim calcmode="lin" valueType="num">
                                      <p:cBhvr>
                                        <p:cTn dur="1000" fill="hold" id="37"/>
                                        <p:tgtEl>
                                          <p:spTgt spid="17"/>
                                        </p:tgtEl>
                                        <p:attrNameLst>
                                          <p:attrName>ppt_y</p:attrName>
                                        </p:attrNameLst>
                                      </p:cBhvr>
                                      <p:tavLst>
                                        <p:tav tm="0">
                                          <p:val>
                                            <p:strVal val="#ppt_y+.1"/>
                                          </p:val>
                                        </p:tav>
                                        <p:tav tm="100000">
                                          <p:val>
                                            <p:strVal val="#ppt_y"/>
                                          </p:val>
                                        </p:tav>
                                      </p:tavLst>
                                    </p:anim>
                                  </p:childTnLst>
                                </p:cTn>
                              </p:par>
                              <p:par>
                                <p:cTn fill="hold" grpId="0" id="38" nodeType="withEffect" presetClass="entr" presetID="42" presetSubtype="0">
                                  <p:stCondLst>
                                    <p:cond delay="0"/>
                                  </p:stCondLst>
                                  <p:childTnLst>
                                    <p:set>
                                      <p:cBhvr>
                                        <p:cTn dur="1" fill="hold" id="39">
                                          <p:stCondLst>
                                            <p:cond delay="0"/>
                                          </p:stCondLst>
                                        </p:cTn>
                                        <p:tgtEl>
                                          <p:spTgt spid="18"/>
                                        </p:tgtEl>
                                        <p:attrNameLst>
                                          <p:attrName>style.visibility</p:attrName>
                                        </p:attrNameLst>
                                      </p:cBhvr>
                                      <p:to>
                                        <p:strVal val="visible"/>
                                      </p:to>
                                    </p:set>
                                    <p:animEffect filter="fade" transition="in">
                                      <p:cBhvr>
                                        <p:cTn dur="1000" id="40"/>
                                        <p:tgtEl>
                                          <p:spTgt spid="18"/>
                                        </p:tgtEl>
                                      </p:cBhvr>
                                    </p:animEffect>
                                    <p:anim calcmode="lin" valueType="num">
                                      <p:cBhvr>
                                        <p:cTn dur="1000" fill="hold" id="41"/>
                                        <p:tgtEl>
                                          <p:spTgt spid="18"/>
                                        </p:tgtEl>
                                        <p:attrNameLst>
                                          <p:attrName>ppt_x</p:attrName>
                                        </p:attrNameLst>
                                      </p:cBhvr>
                                      <p:tavLst>
                                        <p:tav tm="0">
                                          <p:val>
                                            <p:strVal val="#ppt_x"/>
                                          </p:val>
                                        </p:tav>
                                        <p:tav tm="100000">
                                          <p:val>
                                            <p:strVal val="#ppt_x"/>
                                          </p:val>
                                        </p:tav>
                                      </p:tavLst>
                                    </p:anim>
                                    <p:anim calcmode="lin" valueType="num">
                                      <p:cBhvr>
                                        <p:cTn dur="1000" fill="hold" id="42"/>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P grpId="0" spid="17"/>
      <p:bldP grpId="0" spid="18"/>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8" name="组合 97"/>
          <p:cNvGrpSpPr/>
          <p:nvPr/>
        </p:nvGrpSpPr>
        <p:grpSpPr>
          <a:xfrm>
            <a:off x="5738589" y="2694777"/>
            <a:ext cx="399162" cy="448743"/>
            <a:chOff x="5810678" y="1001615"/>
            <a:chExt cx="422361" cy="474760"/>
          </a:xfrm>
        </p:grpSpPr>
        <p:sp>
          <p:nvSpPr>
            <p:cNvPr id="99" name="Oval 87"/>
            <p:cNvSpPr>
              <a:spLocks noChangeArrowheads="1"/>
            </p:cNvSpPr>
            <p:nvPr/>
          </p:nvSpPr>
          <p:spPr bwMode="auto">
            <a:xfrm>
              <a:off x="5825802" y="1341437"/>
              <a:ext cx="392112" cy="134938"/>
            </a:xfrm>
            <a:prstGeom prst="ellipse">
              <a:avLst/>
            </a:prstGeom>
            <a:gradFill rotWithShape="1">
              <a:gsLst>
                <a:gs pos="0">
                  <a:srgbClr val="000000">
                    <a:alpha val="87000"/>
                  </a:srgbClr>
                </a:gs>
                <a:gs pos="30000">
                  <a:srgbClr val="000000">
                    <a:alpha val="67000"/>
                  </a:srgbClr>
                </a:gs>
                <a:gs pos="100000">
                  <a:srgbClr val="000000">
                    <a:alpha val="0"/>
                  </a:srgbClr>
                </a:gs>
              </a:gsLst>
              <a:path path="shape">
                <a:fillToRect b="50000" l="50000" r="50000" t="50000"/>
              </a:path>
            </a:gradFill>
            <a:ln>
              <a:noFill/>
            </a:ln>
            <a:extLst>
              <a:ext uri="{91240B29-F687-4F45-9708-019B960494DF}">
                <a14:hiddenLine w="9525">
                  <a:solidFill>
                    <a:srgbClr val="000000"/>
                  </a:solidFill>
                  <a:round/>
                  <a:headEnd/>
                  <a:tailEnd/>
                </a14:hiddenLine>
              </a:ext>
            </a:extLst>
          </p:spPr>
          <p:txBody>
            <a:bodyPr anchor="ctr" wrap="none"/>
            <a:lstStyle/>
            <a:p>
              <a:endParaRPr altLang="en-US" lang="zh-CN" sz="2300">
                <a:latin charset="0" panose="020f0502020204030204" pitchFamily="34" typeface="Calibri"/>
                <a:ea charset="-122" panose="020b0503020204020204" pitchFamily="34" typeface="微软雅黑"/>
                <a:sym charset="-122" pitchFamily="2" typeface="宋体"/>
              </a:endParaRPr>
            </a:p>
          </p:txBody>
        </p:sp>
        <p:grpSp>
          <p:nvGrpSpPr>
            <p:cNvPr id="100" name="组合 147"/>
            <p:cNvGrpSpPr/>
            <p:nvPr/>
          </p:nvGrpSpPr>
          <p:grpSpPr>
            <a:xfrm>
              <a:off x="5810678" y="1001615"/>
              <a:ext cx="422361" cy="422361"/>
              <a:chOff x="5003908" y="1229805"/>
              <a:chExt cx="897741" cy="897741"/>
            </a:xfrm>
          </p:grpSpPr>
          <p:sp>
            <p:nvSpPr>
              <p:cNvPr id="101" name="Freeform 36"/>
              <p:cNvSpPr/>
              <p:nvPr/>
            </p:nvSpPr>
            <p:spPr bwMode="auto">
              <a:xfrm>
                <a:off x="5003908" y="1229805"/>
                <a:ext cx="897741" cy="897741"/>
              </a:xfrm>
              <a:prstGeom prst="ellipse">
                <a:avLst/>
              </a:prstGeom>
              <a:solidFill>
                <a:schemeClr val="accent3"/>
              </a:soli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pPr latinLnBrk="1"/>
                <a:endParaRPr altLang="en-US" kumimoji="1" lang="zh-CN" sz="2300">
                  <a:latin charset="-127" typeface="굴림"/>
                  <a:ea charset="-127" typeface="굴림"/>
                </a:endParaRPr>
              </a:p>
            </p:txBody>
          </p:sp>
          <p:sp>
            <p:nvSpPr>
              <p:cNvPr id="102" name="Freeform 38"/>
              <p:cNvSpPr/>
              <p:nvPr/>
            </p:nvSpPr>
            <p:spPr bwMode="auto">
              <a:xfrm>
                <a:off x="5069568" y="1255262"/>
                <a:ext cx="766422" cy="250808"/>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pPr latinLnBrk="1"/>
                <a:endParaRPr altLang="en-US" kumimoji="1" lang="zh-CN" sz="2300">
                  <a:latin charset="-127" typeface="굴림"/>
                  <a:ea charset="-127" typeface="굴림"/>
                </a:endParaRPr>
              </a:p>
            </p:txBody>
          </p:sp>
          <p:sp>
            <p:nvSpPr>
              <p:cNvPr id="103" name="Oval 39"/>
              <p:cNvSpPr>
                <a:spLocks noChangeArrowheads="1"/>
              </p:cNvSpPr>
              <p:nvPr/>
            </p:nvSpPr>
            <p:spPr bwMode="auto">
              <a:xfrm>
                <a:off x="5365810" y="1275260"/>
                <a:ext cx="180773" cy="16345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pPr latinLnBrk="1"/>
                <a:endParaRPr altLang="en-US" kumimoji="1" lang="zh-CN" sz="2300">
                  <a:latin charset="-127" typeface="굴림"/>
                  <a:ea charset="-127" typeface="굴림"/>
                </a:endParaRPr>
              </a:p>
            </p:txBody>
          </p:sp>
        </p:grpSp>
      </p:grpSp>
      <p:grpSp>
        <p:nvGrpSpPr>
          <p:cNvPr id="104" name="组合 103"/>
          <p:cNvGrpSpPr/>
          <p:nvPr/>
        </p:nvGrpSpPr>
        <p:grpSpPr>
          <a:xfrm>
            <a:off x="3894803" y="4150079"/>
            <a:ext cx="623109" cy="712739"/>
            <a:chOff x="3299776" y="3943350"/>
            <a:chExt cx="659325" cy="754063"/>
          </a:xfrm>
        </p:grpSpPr>
        <p:sp>
          <p:nvSpPr>
            <p:cNvPr id="105" name="Oval 8"/>
            <p:cNvSpPr>
              <a:spLocks noChangeArrowheads="1"/>
            </p:cNvSpPr>
            <p:nvPr/>
          </p:nvSpPr>
          <p:spPr bwMode="auto">
            <a:xfrm>
              <a:off x="3311607" y="4478284"/>
              <a:ext cx="634587" cy="219129"/>
            </a:xfrm>
            <a:prstGeom prst="ellipse">
              <a:avLst/>
            </a:prstGeom>
            <a:gradFill rotWithShape="1">
              <a:gsLst>
                <a:gs pos="0">
                  <a:srgbClr val="000000">
                    <a:alpha val="87000"/>
                  </a:srgbClr>
                </a:gs>
                <a:gs pos="30000">
                  <a:srgbClr val="000000">
                    <a:alpha val="67000"/>
                  </a:srgbClr>
                </a:gs>
                <a:gs pos="100000">
                  <a:srgbClr val="000000">
                    <a:alpha val="0"/>
                  </a:srgbClr>
                </a:gs>
              </a:gsLst>
              <a:path path="shape">
                <a:fillToRect b="50000" l="50000" r="50000" t="50000"/>
              </a:path>
            </a:gradFill>
            <a:ln>
              <a:noFill/>
            </a:ln>
            <a:extLst>
              <a:ext uri="{91240B29-F687-4F45-9708-019B960494DF}">
                <a14:hiddenLine w="9525">
                  <a:solidFill>
                    <a:srgbClr val="000000"/>
                  </a:solidFill>
                  <a:round/>
                  <a:headEnd/>
                  <a:tailEnd/>
                </a14:hiddenLine>
              </a:ext>
            </a:extLst>
          </p:spPr>
          <p:txBody>
            <a:bodyPr anchor="ctr" wrap="none"/>
            <a:lstStyle/>
            <a:p>
              <a:endParaRPr altLang="en-US" lang="zh-CN" sz="2300">
                <a:latin charset="0" panose="020f0502020204030204" pitchFamily="34" typeface="Calibri"/>
                <a:ea charset="-122" panose="020b0503020204020204" pitchFamily="34" typeface="微软雅黑"/>
                <a:sym charset="-122" pitchFamily="2" typeface="宋体"/>
              </a:endParaRPr>
            </a:p>
          </p:txBody>
        </p:sp>
        <p:grpSp>
          <p:nvGrpSpPr>
            <p:cNvPr id="106" name="Group 4"/>
            <p:cNvGrpSpPr/>
            <p:nvPr/>
          </p:nvGrpSpPr>
          <p:grpSpPr>
            <a:xfrm>
              <a:off x="3299776" y="3943350"/>
              <a:ext cx="659325" cy="658462"/>
              <a:chExt cx="1089" cy="1089"/>
            </a:xfrm>
          </p:grpSpPr>
          <p:sp>
            <p:nvSpPr>
              <p:cNvPr id="107" name="Oval 10"/>
              <p:cNvSpPr>
                <a:spLocks noChangeArrowheads="1"/>
              </p:cNvSpPr>
              <p:nvPr/>
            </p:nvSpPr>
            <p:spPr bwMode="auto">
              <a:xfrm>
                <a:off x="0" y="0"/>
                <a:ext cx="1089" cy="1089"/>
              </a:xfrm>
              <a:prstGeom prst="ellipse">
                <a:avLst/>
              </a:prstGeom>
              <a:solidFill>
                <a:schemeClr val="accent3"/>
              </a:solidFill>
              <a:ln>
                <a:noFill/>
              </a:ln>
              <a:extLst>
                <a:ext uri="{91240B29-F687-4F45-9708-019B960494DF}">
                  <a14:hiddenLine w="9525">
                    <a:solidFill>
                      <a:srgbClr val="000000"/>
                    </a:solidFill>
                    <a:round/>
                    <a:headEnd/>
                    <a:tailEnd/>
                  </a14:hiddenLine>
                </a:ext>
              </a:extLst>
            </p:spPr>
            <p:txBody>
              <a:bodyPr anchor="ctr" wrap="none"/>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eaLnBrk="1" hangingPunct="1"/>
                <a:endParaRPr altLang="en-US" lang="zh-CN" sz="2300">
                  <a:latin charset="0" panose="020f0502020204030204" pitchFamily="34" typeface="Calibri"/>
                  <a:ea charset="-122" panose="020b0503020204020204" pitchFamily="34" typeface="微软雅黑"/>
                  <a:sym charset="-122" pitchFamily="2" typeface="宋体"/>
                </a:endParaRPr>
              </a:p>
            </p:txBody>
          </p:sp>
          <p:grpSp>
            <p:nvGrpSpPr>
              <p:cNvPr id="108" name="Group 6"/>
              <p:cNvGrpSpPr/>
              <p:nvPr/>
            </p:nvGrpSpPr>
            <p:grpSpPr>
              <a:xfrm>
                <a:off x="91" y="30"/>
                <a:ext cx="908" cy="296"/>
                <a:chExt cx="907" cy="295"/>
              </a:xfrm>
            </p:grpSpPr>
            <p:sp>
              <p:nvSpPr>
                <p:cNvPr id="109" name="Freeform 12"/>
                <p:cNvSpPr>
                  <a:spLocks noChangeArrowheads="1"/>
                </p:cNvSpPr>
                <p:nvPr/>
              </p:nvSpPr>
              <p:spPr bwMode="auto">
                <a:xfrm>
                  <a:off x="4" y="-1"/>
                  <a:ext cx="903" cy="296"/>
                </a:xfrm>
                <a:custGeom>
                  <a:gdLst>
                    <a:gd fmla="*/ 0 w 4756" name="T0"/>
                    <a:gd fmla="*/ 296 h 1576" name="T1"/>
                    <a:gd fmla="*/ 9 w 4756" name="T2"/>
                    <a:gd fmla="*/ 275 h 1576" name="T3"/>
                    <a:gd fmla="*/ 21 w 4756" name="T4"/>
                    <a:gd fmla="*/ 254 h 1576" name="T5"/>
                    <a:gd fmla="*/ 32 w 4756" name="T6"/>
                    <a:gd fmla="*/ 233 h 1576" name="T7"/>
                    <a:gd fmla="*/ 45 w 4756" name="T8"/>
                    <a:gd fmla="*/ 214 h 1576" name="T9"/>
                    <a:gd fmla="*/ 59 w 4756" name="T10"/>
                    <a:gd fmla="*/ 195 h 1576" name="T11"/>
                    <a:gd fmla="*/ 73 w 4756" name="T12"/>
                    <a:gd fmla="*/ 177 h 1576" name="T13"/>
                    <a:gd fmla="*/ 89 w 4756" name="T14"/>
                    <a:gd fmla="*/ 159 h 1576" name="T15"/>
                    <a:gd fmla="*/ 105 w 4756" name="T16"/>
                    <a:gd fmla="*/ 142 h 1576" name="T17"/>
                    <a:gd fmla="*/ 113 w 4756" name="T18"/>
                    <a:gd fmla="*/ 134 h 1576" name="T19"/>
                    <a:gd fmla="*/ 131 w 4756" name="T20"/>
                    <a:gd fmla="*/ 118 h 1576" name="T21"/>
                    <a:gd fmla="*/ 149 w 4756" name="T22"/>
                    <a:gd fmla="*/ 103 h 1576" name="T23"/>
                    <a:gd fmla="*/ 168 w 4756" name="T24"/>
                    <a:gd fmla="*/ 89 h 1576" name="T25"/>
                    <a:gd fmla="*/ 187 w 4756" name="T26"/>
                    <a:gd fmla="*/ 76 h 1576" name="T27"/>
                    <a:gd fmla="*/ 207 w 4756" name="T28"/>
                    <a:gd fmla="*/ 64 h 1576" name="T29"/>
                    <a:gd fmla="*/ 228 w 4756" name="T30"/>
                    <a:gd fmla="*/ 53 h 1576" name="T31"/>
                    <a:gd fmla="*/ 250 w 4756" name="T32"/>
                    <a:gd fmla="*/ 43 h 1576" name="T33"/>
                    <a:gd fmla="*/ 261 w 4756" name="T34"/>
                    <a:gd fmla="*/ 38 h 1576" name="T35"/>
                    <a:gd fmla="*/ 283 w 4756" name="T36"/>
                    <a:gd fmla="*/ 29 h 1576" name="T37"/>
                    <a:gd fmla="*/ 306 w 4756" name="T38"/>
                    <a:gd fmla="*/ 22 h 1576" name="T39"/>
                    <a:gd fmla="*/ 329 w 4756" name="T40"/>
                    <a:gd fmla="*/ 15 h 1576" name="T41"/>
                    <a:gd fmla="*/ 353 w 4756" name="T42"/>
                    <a:gd fmla="*/ 10 h 1576" name="T43"/>
                    <a:gd fmla="*/ 377 w 4756" name="T44"/>
                    <a:gd fmla="*/ 6 h 1576" name="T45"/>
                    <a:gd fmla="*/ 401 w 4756" name="T46"/>
                    <a:gd fmla="*/ 2 h 1576" name="T47"/>
                    <a:gd fmla="*/ 426 w 4756" name="T48"/>
                    <a:gd fmla="*/ 0 h 1576" name="T49"/>
                    <a:gd fmla="*/ 451 w 4756" name="T50"/>
                    <a:gd fmla="*/ 0 h 1576" name="T51"/>
                    <a:gd fmla="*/ 464 w 4756" name="T52"/>
                    <a:gd fmla="*/ 0 h 1576" name="T53"/>
                    <a:gd fmla="*/ 489 w 4756" name="T54"/>
                    <a:gd fmla="*/ 2 h 1576" name="T55"/>
                    <a:gd fmla="*/ 514 w 4756" name="T56"/>
                    <a:gd fmla="*/ 4 h 1576" name="T57"/>
                    <a:gd fmla="*/ 538 w 4756" name="T58"/>
                    <a:gd fmla="*/ 8 h 1576" name="T59"/>
                    <a:gd fmla="*/ 562 w 4756" name="T60"/>
                    <a:gd fmla="*/ 12 h 1576" name="T61"/>
                    <a:gd fmla="*/ 586 w 4756" name="T62"/>
                    <a:gd fmla="*/ 18 h 1576" name="T63"/>
                    <a:gd fmla="*/ 609 w 4756" name="T64"/>
                    <a:gd fmla="*/ 26 h 1576" name="T65"/>
                    <a:gd fmla="*/ 631 w 4756" name="T66"/>
                    <a:gd fmla="*/ 33 h 1576" name="T67"/>
                    <a:gd fmla="*/ 642 w 4756" name="T68"/>
                    <a:gd fmla="*/ 38 h 1576" name="T69"/>
                    <a:gd fmla="*/ 664 w 4756" name="T70"/>
                    <a:gd fmla="*/ 48 h 1576" name="T71"/>
                    <a:gd fmla="*/ 685 w 4756" name="T72"/>
                    <a:gd fmla="*/ 59 h 1576" name="T73"/>
                    <a:gd fmla="*/ 706 w 4756" name="T74"/>
                    <a:gd fmla="*/ 70 h 1576" name="T75"/>
                    <a:gd fmla="*/ 726 w 4756" name="T76"/>
                    <a:gd fmla="*/ 83 h 1576" name="T77"/>
                    <a:gd fmla="*/ 745 w 4756" name="T78"/>
                    <a:gd fmla="*/ 96 h 1576" name="T79"/>
                    <a:gd fmla="*/ 763 w 4756" name="T80"/>
                    <a:gd fmla="*/ 111 h 1576" name="T81"/>
                    <a:gd fmla="*/ 781 w 4756" name="T82"/>
                    <a:gd fmla="*/ 126 h 1576" name="T83"/>
                    <a:gd fmla="*/ 798 w 4756" name="T84"/>
                    <a:gd fmla="*/ 142 h 1576" name="T85"/>
                    <a:gd fmla="*/ 806 w 4756" name="T86"/>
                    <a:gd fmla="*/ 150 h 1576" name="T87"/>
                    <a:gd fmla="*/ 822 w 4756" name="T88"/>
                    <a:gd fmla="*/ 168 h 1576" name="T89"/>
                    <a:gd fmla="*/ 837 w 4756" name="T90"/>
                    <a:gd fmla="*/ 186 h 1576" name="T91"/>
                    <a:gd fmla="*/ 851 w 4756" name="T92"/>
                    <a:gd fmla="*/ 204 h 1576" name="T93"/>
                    <a:gd fmla="*/ 864 w 4756" name="T94"/>
                    <a:gd fmla="*/ 224 h 1576" name="T95"/>
                    <a:gd fmla="*/ 877 w 4756" name="T96"/>
                    <a:gd fmla="*/ 243 h 1576" name="T97"/>
                    <a:gd fmla="*/ 888 w 4756" name="T98"/>
                    <a:gd fmla="*/ 264 h 1576" name="T99"/>
                    <a:gd fmla="*/ 898 w 4756" name="T100"/>
                    <a:gd fmla="*/ 285 h 1576" name="T101"/>
                    <a:gd fmla="*/ 0 w 4756" name="T102"/>
                    <a:gd fmla="*/ 296 h 157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4756" name="T156"/>
                    <a:gd fmla="*/ 0 h 1576" name="T157"/>
                    <a:gd fmla="*/ 4756 w 4756" name="T158"/>
                    <a:gd fmla="*/ 1576 h 1576"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rgbClr val="FFFFFF">
                        <a:alpha val="86000"/>
                      </a:srgbClr>
                    </a:gs>
                    <a:gs pos="100000">
                      <a:srgbClr val="FFFFFF">
                        <a:alpha val="0"/>
                      </a:srgbClr>
                    </a:gs>
                  </a:gsLst>
                  <a:lin ang="5400000" scaled="1"/>
                </a:gradFill>
                <a:ln>
                  <a:noFill/>
                </a:ln>
                <a:extLst>
                  <a:ext uri="{91240B29-F687-4F45-9708-019B960494DF}">
                    <a14:hiddenLine w="9525">
                      <a:solidFill>
                        <a:srgbClr val="000000"/>
                      </a:solidFill>
                      <a:miter lim="800000"/>
                      <a:headEnd/>
                      <a:tailEnd/>
                    </a14:hiddenLine>
                  </a:ext>
                </a:extLst>
              </p:spPr>
              <p:txBody>
                <a:bodyPr anchor="ctr" wrap="none"/>
                <a:lstStyle/>
                <a:p>
                  <a:endParaRPr altLang="en-US" lang="zh-CN" sz="2300">
                    <a:ea charset="-122" panose="020b0503020204020204" pitchFamily="34" typeface="微软雅黑"/>
                  </a:endParaRPr>
                </a:p>
              </p:txBody>
            </p:sp>
            <p:sp>
              <p:nvSpPr>
                <p:cNvPr id="110" name="Oval 13"/>
                <p:cNvSpPr>
                  <a:spLocks noChangeArrowheads="1"/>
                </p:cNvSpPr>
                <p:nvPr/>
              </p:nvSpPr>
              <p:spPr bwMode="auto">
                <a:xfrm>
                  <a:off x="340" y="0"/>
                  <a:ext cx="227" cy="204"/>
                </a:xfrm>
                <a:prstGeom prst="ellipse">
                  <a:avLst/>
                </a:prstGeom>
                <a:gradFill rotWithShape="1">
                  <a:gsLst>
                    <a:gs pos="0">
                      <a:srgbClr val="FFFFFF"/>
                    </a:gs>
                    <a:gs pos="100000">
                      <a:schemeClr val="bg1">
                        <a:alpha val="20000"/>
                      </a:schemeClr>
                    </a:gs>
                  </a:gsLst>
                  <a:path path="shape">
                    <a:fillToRect b="50000" l="50000" r="50000" t="50000"/>
                  </a:path>
                </a:gradFill>
                <a:ln>
                  <a:noFill/>
                </a:ln>
                <a:extLst>
                  <a:ext uri="{91240B29-F687-4F45-9708-019B960494DF}">
                    <a14:hiddenLine w="9525">
                      <a:solidFill>
                        <a:srgbClr val="000000"/>
                      </a:solidFill>
                      <a:round/>
                      <a:headEnd/>
                      <a:tailEnd/>
                    </a14:hiddenLine>
                  </a:ext>
                </a:extLst>
              </p:spPr>
              <p:txBody>
                <a:bodyPr anchor="ctr" wrap="none"/>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eaLnBrk="1" hangingPunct="1"/>
                  <a:endParaRPr altLang="en-US" lang="zh-CN" sz="2300">
                    <a:latin charset="0" panose="020f0502020204030204" pitchFamily="34" typeface="Calibri"/>
                    <a:ea charset="-122" panose="020b0503020204020204" pitchFamily="34" typeface="微软雅黑"/>
                    <a:sym charset="-122" pitchFamily="2" typeface="宋体"/>
                  </a:endParaRPr>
                </a:p>
              </p:txBody>
            </p:sp>
          </p:grpSp>
        </p:grpSp>
      </p:grpSp>
      <p:sp>
        <p:nvSpPr>
          <p:cNvPr id="111" name="AutoShape 66"/>
          <p:cNvSpPr>
            <a:spLocks noChangeArrowheads="1"/>
          </p:cNvSpPr>
          <p:nvPr/>
        </p:nvSpPr>
        <p:spPr bwMode="auto">
          <a:xfrm rot="20883400">
            <a:off x="3475909" y="1146271"/>
            <a:ext cx="1020204" cy="1020342"/>
          </a:xfrm>
          <a:custGeom>
            <a:gdLst>
              <a:gd fmla="*/ 600 w 21600" name="T0"/>
              <a:gd fmla="*/ 0 h 21600" name="T1"/>
              <a:gd fmla="*/ 250 w 21600" name="T2"/>
              <a:gd fmla="*/ 200 h 21600" name="T3"/>
              <a:gd fmla="*/ 550 w 21600" name="T4"/>
              <a:gd fmla="*/ 250 h 21600" name="T5"/>
              <a:gd fmla="*/ 1099 w 21600" name="T6"/>
              <a:gd fmla="*/ 150 h 21600" name="T7"/>
              <a:gd fmla="*/ 1000 w 21600" name="T8"/>
              <a:gd fmla="*/ 500 h 21600" name="T9"/>
              <a:gd fmla="*/ 650 w 21600" name="T10"/>
              <a:gd fmla="*/ 450 h 21600" name="T11"/>
              <a:gd fmla="*/ 0 60000 65536" name="T12"/>
              <a:gd fmla="*/ 0 60000 65536" name="T13"/>
              <a:gd fmla="*/ 0 60000 65536" name="T14"/>
              <a:gd fmla="*/ 0 60000 65536" name="T15"/>
              <a:gd fmla="*/ 0 60000 65536" name="T16"/>
              <a:gd fmla="*/ 0 60000 65536" name="T17"/>
              <a:gd fmla="*/ 0 w 21600" name="T18"/>
              <a:gd fmla="*/ 0 h 21600" name="T19"/>
              <a:gd fmla="*/ 21600 w 21600" name="T20"/>
              <a:gd fmla="*/ 21600 h 21600" name="T21"/>
            </a:gdLst>
            <a:cxnLst>
              <a:cxn ang="T12">
                <a:pos x="T0" y="T1"/>
              </a:cxn>
              <a:cxn ang="T13">
                <a:pos x="T2" y="T3"/>
              </a:cxn>
              <a:cxn ang="T14">
                <a:pos x="T4" y="T5"/>
              </a:cxn>
              <a:cxn ang="T15">
                <a:pos x="T6" y="T7"/>
              </a:cxn>
              <a:cxn ang="T16">
                <a:pos x="T8" y="T9"/>
              </a:cxn>
              <a:cxn ang="T17">
                <a:pos x="T10" y="T11"/>
              </a:cxn>
            </a:cxnLst>
            <a:rect b="T21" l="T18" r="T20" t="T19"/>
            <a:pathLst>
              <a:path h="21600" w="21600">
                <a:moveTo>
                  <a:pt x="15420" y="7584"/>
                </a:moveTo>
                <a:cubicBezTo>
                  <a:pt x="14367" y="6072"/>
                  <a:pt x="12642" y="5171"/>
                  <a:pt x="10800" y="5171"/>
                </a:cubicBezTo>
                <a:cubicBezTo>
                  <a:pt x="9480" y="5170"/>
                  <a:pt x="8203" y="5634"/>
                  <a:pt x="7191" y="6479"/>
                </a:cubicBezTo>
                <a:lnTo>
                  <a:pt x="3876" y="2511"/>
                </a:lnTo>
                <a:cubicBezTo>
                  <a:pt x="5818" y="888"/>
                  <a:pt x="8269" y="-1"/>
                  <a:pt x="10800" y="0"/>
                </a:cubicBezTo>
                <a:cubicBezTo>
                  <a:pt x="14334" y="0"/>
                  <a:pt x="17645" y="1729"/>
                  <a:pt x="19664" y="4630"/>
                </a:cubicBezTo>
                <a:lnTo>
                  <a:pt x="21880" y="3088"/>
                </a:lnTo>
                <a:lnTo>
                  <a:pt x="20561" y="10445"/>
                </a:lnTo>
                <a:lnTo>
                  <a:pt x="13204" y="9126"/>
                </a:lnTo>
                <a:lnTo>
                  <a:pt x="15420" y="7584"/>
                </a:lnTo>
                <a:close/>
              </a:path>
            </a:pathLst>
          </a:custGeom>
          <a:solidFill>
            <a:schemeClr val="accent2"/>
          </a:solidFill>
          <a:ln>
            <a:noFill/>
          </a:ln>
          <a:extLst/>
        </p:spPr>
        <p:txBody>
          <a:bodyPr anchor="ctr" bIns="43204" lIns="86409" rIns="86409" tIns="43204" wrap="none"/>
          <a:lstStyle/>
          <a:p>
            <a:endParaRPr altLang="en-US" lang="zh-CN" sz="2300">
              <a:ea charset="-122" panose="020b0503020204020204" pitchFamily="34" typeface="微软雅黑"/>
            </a:endParaRPr>
          </a:p>
        </p:txBody>
      </p:sp>
      <p:grpSp>
        <p:nvGrpSpPr>
          <p:cNvPr id="112" name="组合 111"/>
          <p:cNvGrpSpPr/>
          <p:nvPr/>
        </p:nvGrpSpPr>
        <p:grpSpPr>
          <a:xfrm>
            <a:off x="4676944" y="3979022"/>
            <a:ext cx="443366" cy="508671"/>
            <a:chOff x="4127375" y="3762375"/>
            <a:chExt cx="469135" cy="538163"/>
          </a:xfrm>
        </p:grpSpPr>
        <p:sp>
          <p:nvSpPr>
            <p:cNvPr id="113" name="Oval 68"/>
            <p:cNvSpPr>
              <a:spLocks noChangeArrowheads="1"/>
            </p:cNvSpPr>
            <p:nvPr/>
          </p:nvSpPr>
          <p:spPr bwMode="auto">
            <a:xfrm>
              <a:off x="4137324" y="4143382"/>
              <a:ext cx="450768" cy="157156"/>
            </a:xfrm>
            <a:prstGeom prst="ellipse">
              <a:avLst/>
            </a:prstGeom>
            <a:gradFill rotWithShape="1">
              <a:gsLst>
                <a:gs pos="0">
                  <a:srgbClr val="000000">
                    <a:alpha val="87000"/>
                  </a:srgbClr>
                </a:gs>
                <a:gs pos="30000">
                  <a:srgbClr val="000000">
                    <a:alpha val="67000"/>
                  </a:srgbClr>
                </a:gs>
                <a:gs pos="100000">
                  <a:srgbClr val="000000">
                    <a:alpha val="0"/>
                  </a:srgbClr>
                </a:gs>
              </a:gsLst>
              <a:path path="shape">
                <a:fillToRect b="50000" l="50000" r="50000" t="50000"/>
              </a:path>
            </a:gradFill>
            <a:ln>
              <a:noFill/>
            </a:ln>
            <a:extLst>
              <a:ext uri="{91240B29-F687-4F45-9708-019B960494DF}">
                <a14:hiddenLine w="9525">
                  <a:solidFill>
                    <a:srgbClr val="000000"/>
                  </a:solidFill>
                  <a:round/>
                  <a:headEnd/>
                  <a:tailEnd/>
                </a14:hiddenLine>
              </a:ext>
            </a:extLst>
          </p:spPr>
          <p:txBody>
            <a:bodyPr anchor="ctr" wrap="none"/>
            <a:lstStyle/>
            <a:p>
              <a:endParaRPr altLang="en-US" lang="zh-CN" sz="2300">
                <a:latin charset="0" panose="020f0502020204030204" pitchFamily="34" typeface="Calibri"/>
                <a:ea charset="-122" panose="020b0503020204020204" pitchFamily="34" typeface="微软雅黑"/>
                <a:sym charset="-122" pitchFamily="2" typeface="宋体"/>
              </a:endParaRPr>
            </a:p>
          </p:txBody>
        </p:sp>
        <p:grpSp>
          <p:nvGrpSpPr>
            <p:cNvPr id="114" name="Group 17"/>
            <p:cNvGrpSpPr/>
            <p:nvPr/>
          </p:nvGrpSpPr>
          <p:grpSpPr>
            <a:xfrm>
              <a:off x="4127375" y="3762375"/>
              <a:ext cx="469135" cy="469934"/>
              <a:chOff x="-1" y="0"/>
              <a:chExt cx="1089" cy="1089"/>
            </a:xfrm>
          </p:grpSpPr>
          <p:sp>
            <p:nvSpPr>
              <p:cNvPr id="115" name="Oval 70"/>
              <p:cNvSpPr>
                <a:spLocks noChangeArrowheads="1"/>
              </p:cNvSpPr>
              <p:nvPr/>
            </p:nvSpPr>
            <p:spPr bwMode="auto">
              <a:xfrm>
                <a:off x="-1" y="0"/>
                <a:ext cx="1089" cy="1089"/>
              </a:xfrm>
              <a:prstGeom prst="ellipse">
                <a:avLst/>
              </a:prstGeom>
              <a:solidFill>
                <a:schemeClr val="accent3"/>
              </a:solidFill>
              <a:ln>
                <a:noFill/>
              </a:ln>
              <a:extLst>
                <a:ext uri="{91240B29-F687-4F45-9708-019B960494DF}">
                  <a14:hiddenLine w="9525">
                    <a:solidFill>
                      <a:srgbClr val="000000"/>
                    </a:solidFill>
                    <a:round/>
                    <a:headEnd/>
                    <a:tailEnd/>
                  </a14:hiddenLine>
                </a:ext>
              </a:extLst>
            </p:spPr>
            <p:txBody>
              <a:bodyPr anchor="ctr" wrap="none"/>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eaLnBrk="1" hangingPunct="1"/>
                <a:endParaRPr altLang="en-US" lang="zh-CN" sz="2300">
                  <a:latin charset="0" panose="020f0502020204030204" pitchFamily="34" typeface="Calibri"/>
                  <a:ea charset="-122" panose="020b0503020204020204" pitchFamily="34" typeface="微软雅黑"/>
                  <a:sym charset="-122" pitchFamily="2" typeface="宋体"/>
                </a:endParaRPr>
              </a:p>
            </p:txBody>
          </p:sp>
          <p:grpSp>
            <p:nvGrpSpPr>
              <p:cNvPr id="116" name="Group 19"/>
              <p:cNvGrpSpPr/>
              <p:nvPr/>
            </p:nvGrpSpPr>
            <p:grpSpPr>
              <a:xfrm>
                <a:off x="91" y="30"/>
                <a:ext cx="908" cy="296"/>
                <a:chExt cx="907" cy="295"/>
              </a:xfrm>
            </p:grpSpPr>
            <p:sp>
              <p:nvSpPr>
                <p:cNvPr id="117" name="Freeform 72"/>
                <p:cNvSpPr>
                  <a:spLocks noChangeArrowheads="1"/>
                </p:cNvSpPr>
                <p:nvPr/>
              </p:nvSpPr>
              <p:spPr bwMode="auto">
                <a:xfrm>
                  <a:off x="-1" y="-1"/>
                  <a:ext cx="909" cy="297"/>
                </a:xfrm>
                <a:custGeom>
                  <a:gdLst>
                    <a:gd fmla="*/ 0 w 4756" name="T0"/>
                    <a:gd fmla="*/ 297 h 1576" name="T1"/>
                    <a:gd fmla="*/ 10 w 4756" name="T2"/>
                    <a:gd fmla="*/ 276 h 1576" name="T3"/>
                    <a:gd fmla="*/ 21 w 4756" name="T4"/>
                    <a:gd fmla="*/ 254 h 1576" name="T5"/>
                    <a:gd fmla="*/ 32 w 4756" name="T6"/>
                    <a:gd fmla="*/ 234 h 1576" name="T7"/>
                    <a:gd fmla="*/ 45 w 4756" name="T8"/>
                    <a:gd fmla="*/ 214 h 1576" name="T9"/>
                    <a:gd fmla="*/ 59 w 4756" name="T10"/>
                    <a:gd fmla="*/ 195 h 1576" name="T11"/>
                    <a:gd fmla="*/ 74 w 4756" name="T12"/>
                    <a:gd fmla="*/ 177 h 1576" name="T13"/>
                    <a:gd fmla="*/ 89 w 4756" name="T14"/>
                    <a:gd fmla="*/ 159 h 1576" name="T15"/>
                    <a:gd fmla="*/ 106 w 4756" name="T16"/>
                    <a:gd fmla="*/ 142 h 1576" name="T17"/>
                    <a:gd fmla="*/ 114 w 4756" name="T18"/>
                    <a:gd fmla="*/ 134 h 1576" name="T19"/>
                    <a:gd fmla="*/ 131 w 4756" name="T20"/>
                    <a:gd fmla="*/ 119 h 1576" name="T21"/>
                    <a:gd fmla="*/ 150 w 4756" name="T22"/>
                    <a:gd fmla="*/ 104 h 1576" name="T23"/>
                    <a:gd fmla="*/ 169 w 4756" name="T24"/>
                    <a:gd fmla="*/ 90 h 1576" name="T25"/>
                    <a:gd fmla="*/ 188 w 4756" name="T26"/>
                    <a:gd fmla="*/ 77 h 1576" name="T27"/>
                    <a:gd fmla="*/ 209 w 4756" name="T28"/>
                    <a:gd fmla="*/ 64 h 1576" name="T29"/>
                    <a:gd fmla="*/ 230 w 4756" name="T30"/>
                    <a:gd fmla="*/ 53 h 1576" name="T31"/>
                    <a:gd fmla="*/ 252 w 4756" name="T32"/>
                    <a:gd fmla="*/ 43 h 1576" name="T33"/>
                    <a:gd fmla="*/ 263 w 4756" name="T34"/>
                    <a:gd fmla="*/ 38 h 1576" name="T35"/>
                    <a:gd fmla="*/ 285 w 4756" name="T36"/>
                    <a:gd fmla="*/ 29 h 1576" name="T37"/>
                    <a:gd fmla="*/ 308 w 4756" name="T38"/>
                    <a:gd fmla="*/ 22 h 1576" name="T39"/>
                    <a:gd fmla="*/ 331 w 4756" name="T40"/>
                    <a:gd fmla="*/ 15 h 1576" name="T41"/>
                    <a:gd fmla="*/ 355 w 4756" name="T42"/>
                    <a:gd fmla="*/ 10 h 1576" name="T43"/>
                    <a:gd fmla="*/ 379 w 4756" name="T44"/>
                    <a:gd fmla="*/ 6 h 1576" name="T45"/>
                    <a:gd fmla="*/ 404 w 4756" name="T46"/>
                    <a:gd fmla="*/ 2 h 1576" name="T47"/>
                    <a:gd fmla="*/ 429 w 4756" name="T48"/>
                    <a:gd fmla="*/ 0 h 1576" name="T49"/>
                    <a:gd fmla="*/ 455 w 4756" name="T50"/>
                    <a:gd fmla="*/ 0 h 1576" name="T51"/>
                    <a:gd fmla="*/ 467 w 4756" name="T52"/>
                    <a:gd fmla="*/ 0 h 1576" name="T53"/>
                    <a:gd fmla="*/ 492 w 4756" name="T54"/>
                    <a:gd fmla="*/ 2 h 1576" name="T55"/>
                    <a:gd fmla="*/ 517 w 4756" name="T56"/>
                    <a:gd fmla="*/ 4 h 1576" name="T57"/>
                    <a:gd fmla="*/ 542 w 4756" name="T58"/>
                    <a:gd fmla="*/ 8 h 1576" name="T59"/>
                    <a:gd fmla="*/ 566 w 4756" name="T60"/>
                    <a:gd fmla="*/ 12 h 1576" name="T61"/>
                    <a:gd fmla="*/ 589 w 4756" name="T62"/>
                    <a:gd fmla="*/ 18 h 1576" name="T63"/>
                    <a:gd fmla="*/ 613 w 4756" name="T64"/>
                    <a:gd fmla="*/ 26 h 1576" name="T65"/>
                    <a:gd fmla="*/ 635 w 4756" name="T66"/>
                    <a:gd fmla="*/ 34 h 1576" name="T67"/>
                    <a:gd fmla="*/ 646 w 4756" name="T68"/>
                    <a:gd fmla="*/ 38 h 1576" name="T69"/>
                    <a:gd fmla="*/ 669 w 4756" name="T70"/>
                    <a:gd fmla="*/ 48 h 1576" name="T71"/>
                    <a:gd fmla="*/ 690 w 4756" name="T72"/>
                    <a:gd fmla="*/ 59 h 1576" name="T73"/>
                    <a:gd fmla="*/ 710 w 4756" name="T74"/>
                    <a:gd fmla="*/ 70 h 1576" name="T75"/>
                    <a:gd fmla="*/ 730 w 4756" name="T76"/>
                    <a:gd fmla="*/ 83 h 1576" name="T77"/>
                    <a:gd fmla="*/ 750 w 4756" name="T78"/>
                    <a:gd fmla="*/ 96 h 1576" name="T79"/>
                    <a:gd fmla="*/ 768 w 4756" name="T80"/>
                    <a:gd fmla="*/ 111 h 1576" name="T81"/>
                    <a:gd fmla="*/ 786 w 4756" name="T82"/>
                    <a:gd fmla="*/ 126 h 1576" name="T83"/>
                    <a:gd fmla="*/ 803 w 4756" name="T84"/>
                    <a:gd fmla="*/ 142 h 1576" name="T85"/>
                    <a:gd fmla="*/ 812 w 4756" name="T86"/>
                    <a:gd fmla="*/ 151 h 1576" name="T87"/>
                    <a:gd fmla="*/ 828 w 4756" name="T88"/>
                    <a:gd fmla="*/ 168 h 1576" name="T89"/>
                    <a:gd fmla="*/ 843 w 4756" name="T90"/>
                    <a:gd fmla="*/ 186 h 1576" name="T91"/>
                    <a:gd fmla="*/ 857 w 4756" name="T92"/>
                    <a:gd fmla="*/ 205 h 1576" name="T93"/>
                    <a:gd fmla="*/ 870 w 4756" name="T94"/>
                    <a:gd fmla="*/ 224 h 1576" name="T95"/>
                    <a:gd fmla="*/ 883 w 4756" name="T96"/>
                    <a:gd fmla="*/ 244 h 1576" name="T97"/>
                    <a:gd fmla="*/ 894 w 4756" name="T98"/>
                    <a:gd fmla="*/ 265 h 1576" name="T99"/>
                    <a:gd fmla="*/ 904 w 4756" name="T100"/>
                    <a:gd fmla="*/ 286 h 1576" name="T101"/>
                    <a:gd fmla="*/ 0 w 4756" name="T102"/>
                    <a:gd fmla="*/ 297 h 157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4756" name="T156"/>
                    <a:gd fmla="*/ 0 h 1576" name="T157"/>
                    <a:gd fmla="*/ 4756 w 4756" name="T158"/>
                    <a:gd fmla="*/ 1576 h 1576"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rgbClr val="FFFFFF">
                        <a:alpha val="86000"/>
                      </a:srgbClr>
                    </a:gs>
                    <a:gs pos="100000">
                      <a:srgbClr val="FFFFFF">
                        <a:alpha val="0"/>
                      </a:srgbClr>
                    </a:gs>
                  </a:gsLst>
                  <a:lin ang="5400000" scaled="1"/>
                </a:gradFill>
                <a:ln>
                  <a:noFill/>
                </a:ln>
                <a:extLst>
                  <a:ext uri="{91240B29-F687-4F45-9708-019B960494DF}">
                    <a14:hiddenLine w="9525">
                      <a:solidFill>
                        <a:srgbClr val="000000"/>
                      </a:solidFill>
                      <a:miter lim="800000"/>
                      <a:headEnd/>
                      <a:tailEnd/>
                    </a14:hiddenLine>
                  </a:ext>
                </a:extLst>
              </p:spPr>
              <p:txBody>
                <a:bodyPr anchor="ctr" wrap="none"/>
                <a:lstStyle/>
                <a:p>
                  <a:endParaRPr altLang="en-US" lang="zh-CN" sz="2300">
                    <a:ea charset="-122" panose="020b0503020204020204" pitchFamily="34" typeface="微软雅黑"/>
                  </a:endParaRPr>
                </a:p>
              </p:txBody>
            </p:sp>
            <p:sp>
              <p:nvSpPr>
                <p:cNvPr id="118" name="Oval 73"/>
                <p:cNvSpPr>
                  <a:spLocks noChangeArrowheads="1"/>
                </p:cNvSpPr>
                <p:nvPr/>
              </p:nvSpPr>
              <p:spPr bwMode="auto">
                <a:xfrm>
                  <a:off x="340" y="0"/>
                  <a:ext cx="227" cy="204"/>
                </a:xfrm>
                <a:prstGeom prst="ellipse">
                  <a:avLst/>
                </a:prstGeom>
                <a:gradFill rotWithShape="1">
                  <a:gsLst>
                    <a:gs pos="0">
                      <a:srgbClr val="FFFFFF"/>
                    </a:gs>
                    <a:gs pos="100000">
                      <a:schemeClr val="bg1">
                        <a:alpha val="20000"/>
                      </a:schemeClr>
                    </a:gs>
                  </a:gsLst>
                  <a:path path="shape">
                    <a:fillToRect b="50000" l="50000" r="50000" t="50000"/>
                  </a:path>
                </a:gradFill>
                <a:ln>
                  <a:noFill/>
                </a:ln>
                <a:extLst>
                  <a:ext uri="{91240B29-F687-4F45-9708-019B960494DF}">
                    <a14:hiddenLine w="9525">
                      <a:solidFill>
                        <a:srgbClr val="000000"/>
                      </a:solidFill>
                      <a:round/>
                      <a:headEnd/>
                      <a:tailEnd/>
                    </a14:hiddenLine>
                  </a:ext>
                </a:extLst>
              </p:spPr>
              <p:txBody>
                <a:bodyPr anchor="ctr" wrap="none"/>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eaLnBrk="1" hangingPunct="1"/>
                  <a:endParaRPr altLang="en-US" lang="zh-CN" sz="2300">
                    <a:latin charset="0" panose="020f0502020204030204" pitchFamily="34" typeface="Calibri"/>
                    <a:ea charset="-122" panose="020b0503020204020204" pitchFamily="34" typeface="微软雅黑"/>
                    <a:sym charset="-122" pitchFamily="2" typeface="宋体"/>
                  </a:endParaRPr>
                </a:p>
              </p:txBody>
            </p:sp>
          </p:grpSp>
        </p:grpSp>
      </p:grpSp>
      <p:grpSp>
        <p:nvGrpSpPr>
          <p:cNvPr id="119" name="组合 118"/>
          <p:cNvGrpSpPr/>
          <p:nvPr/>
        </p:nvGrpSpPr>
        <p:grpSpPr>
          <a:xfrm>
            <a:off x="4166841" y="3707430"/>
            <a:ext cx="326532" cy="372124"/>
            <a:chOff x="3587625" y="3475038"/>
            <a:chExt cx="345511" cy="393699"/>
          </a:xfrm>
        </p:grpSpPr>
        <p:sp>
          <p:nvSpPr>
            <p:cNvPr id="120" name="Oval 75"/>
            <p:cNvSpPr>
              <a:spLocks noChangeArrowheads="1"/>
            </p:cNvSpPr>
            <p:nvPr/>
          </p:nvSpPr>
          <p:spPr bwMode="auto">
            <a:xfrm>
              <a:off x="3594389" y="3754329"/>
              <a:ext cx="333111" cy="114408"/>
            </a:xfrm>
            <a:prstGeom prst="ellipse">
              <a:avLst/>
            </a:prstGeom>
            <a:gradFill rotWithShape="1">
              <a:gsLst>
                <a:gs pos="0">
                  <a:srgbClr val="000000">
                    <a:alpha val="87000"/>
                  </a:srgbClr>
                </a:gs>
                <a:gs pos="30000">
                  <a:srgbClr val="000000">
                    <a:alpha val="67000"/>
                  </a:srgbClr>
                </a:gs>
                <a:gs pos="100000">
                  <a:srgbClr val="000000">
                    <a:alpha val="0"/>
                  </a:srgbClr>
                </a:gs>
              </a:gsLst>
              <a:path path="shape">
                <a:fillToRect b="50000" l="50000" r="50000" t="50000"/>
              </a:path>
            </a:gradFill>
            <a:ln>
              <a:noFill/>
            </a:ln>
            <a:extLst>
              <a:ext uri="{91240B29-F687-4F45-9708-019B960494DF}">
                <a14:hiddenLine w="9525">
                  <a:solidFill>
                    <a:srgbClr val="000000"/>
                  </a:solidFill>
                  <a:round/>
                  <a:headEnd/>
                  <a:tailEnd/>
                </a14:hiddenLine>
              </a:ext>
            </a:extLst>
          </p:spPr>
          <p:txBody>
            <a:bodyPr anchor="ctr" wrap="none"/>
            <a:lstStyle/>
            <a:p>
              <a:endParaRPr altLang="en-US" lang="zh-CN" sz="2300">
                <a:latin charset="0" panose="020f0502020204030204" pitchFamily="34" typeface="Calibri"/>
                <a:ea charset="-122" panose="020b0503020204020204" pitchFamily="34" typeface="微软雅黑"/>
                <a:sym charset="-122" pitchFamily="2" typeface="宋体"/>
              </a:endParaRPr>
            </a:p>
          </p:txBody>
        </p:sp>
        <p:grpSp>
          <p:nvGrpSpPr>
            <p:cNvPr id="121" name="Group 24"/>
            <p:cNvGrpSpPr/>
            <p:nvPr/>
          </p:nvGrpSpPr>
          <p:grpSpPr>
            <a:xfrm>
              <a:off x="3587625" y="3475038"/>
              <a:ext cx="345511" cy="343786"/>
              <a:chOff x="-1" y="0"/>
              <a:chExt cx="1089" cy="1089"/>
            </a:xfrm>
          </p:grpSpPr>
          <p:sp>
            <p:nvSpPr>
              <p:cNvPr id="122" name="Oval 77"/>
              <p:cNvSpPr>
                <a:spLocks noChangeArrowheads="1"/>
              </p:cNvSpPr>
              <p:nvPr/>
            </p:nvSpPr>
            <p:spPr bwMode="auto">
              <a:xfrm>
                <a:off x="-1" y="0"/>
                <a:ext cx="1089" cy="1089"/>
              </a:xfrm>
              <a:prstGeom prst="ellipse">
                <a:avLst/>
              </a:prstGeom>
              <a:solidFill>
                <a:schemeClr val="accent3"/>
              </a:solidFill>
              <a:ln>
                <a:noFill/>
              </a:ln>
              <a:extLst>
                <a:ext uri="{91240B29-F687-4F45-9708-019B960494DF}">
                  <a14:hiddenLine w="9525">
                    <a:solidFill>
                      <a:srgbClr val="000000"/>
                    </a:solidFill>
                    <a:round/>
                    <a:headEnd/>
                    <a:tailEnd/>
                  </a14:hiddenLine>
                </a:ext>
              </a:extLst>
            </p:spPr>
            <p:txBody>
              <a:bodyPr anchor="ctr" wrap="none"/>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eaLnBrk="1" hangingPunct="1"/>
                <a:endParaRPr altLang="en-US" lang="zh-CN" sz="2300">
                  <a:latin charset="0" panose="020f0502020204030204" pitchFamily="34" typeface="Calibri"/>
                  <a:ea charset="-122" panose="020b0503020204020204" pitchFamily="34" typeface="微软雅黑"/>
                  <a:sym charset="-122" pitchFamily="2" typeface="宋体"/>
                </a:endParaRPr>
              </a:p>
            </p:txBody>
          </p:sp>
          <p:grpSp>
            <p:nvGrpSpPr>
              <p:cNvPr id="123" name="Group 26"/>
              <p:cNvGrpSpPr/>
              <p:nvPr/>
            </p:nvGrpSpPr>
            <p:grpSpPr>
              <a:xfrm>
                <a:off x="91" y="30"/>
                <a:ext cx="908" cy="296"/>
                <a:chExt cx="907" cy="295"/>
              </a:xfrm>
            </p:grpSpPr>
            <p:sp>
              <p:nvSpPr>
                <p:cNvPr id="124" name="Freeform 79"/>
                <p:cNvSpPr>
                  <a:spLocks noChangeArrowheads="1"/>
                </p:cNvSpPr>
                <p:nvPr/>
              </p:nvSpPr>
              <p:spPr bwMode="auto">
                <a:xfrm>
                  <a:off x="-2" y="0"/>
                  <a:ext cx="909" cy="296"/>
                </a:xfrm>
                <a:custGeom>
                  <a:gdLst>
                    <a:gd fmla="*/ 0 w 4756" name="T0"/>
                    <a:gd fmla="*/ 296 h 1576" name="T1"/>
                    <a:gd fmla="*/ 10 w 4756" name="T2"/>
                    <a:gd fmla="*/ 275 h 1576" name="T3"/>
                    <a:gd fmla="*/ 21 w 4756" name="T4"/>
                    <a:gd fmla="*/ 254 h 1576" name="T5"/>
                    <a:gd fmla="*/ 32 w 4756" name="T6"/>
                    <a:gd fmla="*/ 233 h 1576" name="T7"/>
                    <a:gd fmla="*/ 45 w 4756" name="T8"/>
                    <a:gd fmla="*/ 214 h 1576" name="T9"/>
                    <a:gd fmla="*/ 59 w 4756" name="T10"/>
                    <a:gd fmla="*/ 195 h 1576" name="T11"/>
                    <a:gd fmla="*/ 74 w 4756" name="T12"/>
                    <a:gd fmla="*/ 177 h 1576" name="T13"/>
                    <a:gd fmla="*/ 89 w 4756" name="T14"/>
                    <a:gd fmla="*/ 159 h 1576" name="T15"/>
                    <a:gd fmla="*/ 106 w 4756" name="T16"/>
                    <a:gd fmla="*/ 142 h 1576" name="T17"/>
                    <a:gd fmla="*/ 114 w 4756" name="T18"/>
                    <a:gd fmla="*/ 134 h 1576" name="T19"/>
                    <a:gd fmla="*/ 131 w 4756" name="T20"/>
                    <a:gd fmla="*/ 118 h 1576" name="T21"/>
                    <a:gd fmla="*/ 150 w 4756" name="T22"/>
                    <a:gd fmla="*/ 103 h 1576" name="T23"/>
                    <a:gd fmla="*/ 169 w 4756" name="T24"/>
                    <a:gd fmla="*/ 89 h 1576" name="T25"/>
                    <a:gd fmla="*/ 188 w 4756" name="T26"/>
                    <a:gd fmla="*/ 76 h 1576" name="T27"/>
                    <a:gd fmla="*/ 209 w 4756" name="T28"/>
                    <a:gd fmla="*/ 64 h 1576" name="T29"/>
                    <a:gd fmla="*/ 230 w 4756" name="T30"/>
                    <a:gd fmla="*/ 53 h 1576" name="T31"/>
                    <a:gd fmla="*/ 252 w 4756" name="T32"/>
                    <a:gd fmla="*/ 43 h 1576" name="T33"/>
                    <a:gd fmla="*/ 263 w 4756" name="T34"/>
                    <a:gd fmla="*/ 38 h 1576" name="T35"/>
                    <a:gd fmla="*/ 285 w 4756" name="T36"/>
                    <a:gd fmla="*/ 29 h 1576" name="T37"/>
                    <a:gd fmla="*/ 308 w 4756" name="T38"/>
                    <a:gd fmla="*/ 22 h 1576" name="T39"/>
                    <a:gd fmla="*/ 331 w 4756" name="T40"/>
                    <a:gd fmla="*/ 15 h 1576" name="T41"/>
                    <a:gd fmla="*/ 355 w 4756" name="T42"/>
                    <a:gd fmla="*/ 10 h 1576" name="T43"/>
                    <a:gd fmla="*/ 379 w 4756" name="T44"/>
                    <a:gd fmla="*/ 6 h 1576" name="T45"/>
                    <a:gd fmla="*/ 404 w 4756" name="T46"/>
                    <a:gd fmla="*/ 2 h 1576" name="T47"/>
                    <a:gd fmla="*/ 429 w 4756" name="T48"/>
                    <a:gd fmla="*/ 0 h 1576" name="T49"/>
                    <a:gd fmla="*/ 455 w 4756" name="T50"/>
                    <a:gd fmla="*/ 0 h 1576" name="T51"/>
                    <a:gd fmla="*/ 467 w 4756" name="T52"/>
                    <a:gd fmla="*/ 0 h 1576" name="T53"/>
                    <a:gd fmla="*/ 492 w 4756" name="T54"/>
                    <a:gd fmla="*/ 2 h 1576" name="T55"/>
                    <a:gd fmla="*/ 517 w 4756" name="T56"/>
                    <a:gd fmla="*/ 4 h 1576" name="T57"/>
                    <a:gd fmla="*/ 542 w 4756" name="T58"/>
                    <a:gd fmla="*/ 8 h 1576" name="T59"/>
                    <a:gd fmla="*/ 566 w 4756" name="T60"/>
                    <a:gd fmla="*/ 12 h 1576" name="T61"/>
                    <a:gd fmla="*/ 589 w 4756" name="T62"/>
                    <a:gd fmla="*/ 18 h 1576" name="T63"/>
                    <a:gd fmla="*/ 613 w 4756" name="T64"/>
                    <a:gd fmla="*/ 26 h 1576" name="T65"/>
                    <a:gd fmla="*/ 635 w 4756" name="T66"/>
                    <a:gd fmla="*/ 33 h 1576" name="T67"/>
                    <a:gd fmla="*/ 646 w 4756" name="T68"/>
                    <a:gd fmla="*/ 38 h 1576" name="T69"/>
                    <a:gd fmla="*/ 669 w 4756" name="T70"/>
                    <a:gd fmla="*/ 48 h 1576" name="T71"/>
                    <a:gd fmla="*/ 690 w 4756" name="T72"/>
                    <a:gd fmla="*/ 59 h 1576" name="T73"/>
                    <a:gd fmla="*/ 710 w 4756" name="T74"/>
                    <a:gd fmla="*/ 70 h 1576" name="T75"/>
                    <a:gd fmla="*/ 730 w 4756" name="T76"/>
                    <a:gd fmla="*/ 83 h 1576" name="T77"/>
                    <a:gd fmla="*/ 750 w 4756" name="T78"/>
                    <a:gd fmla="*/ 96 h 1576" name="T79"/>
                    <a:gd fmla="*/ 768 w 4756" name="T80"/>
                    <a:gd fmla="*/ 111 h 1576" name="T81"/>
                    <a:gd fmla="*/ 786 w 4756" name="T82"/>
                    <a:gd fmla="*/ 126 h 1576" name="T83"/>
                    <a:gd fmla="*/ 803 w 4756" name="T84"/>
                    <a:gd fmla="*/ 142 h 1576" name="T85"/>
                    <a:gd fmla="*/ 812 w 4756" name="T86"/>
                    <a:gd fmla="*/ 150 h 1576" name="T87"/>
                    <a:gd fmla="*/ 828 w 4756" name="T88"/>
                    <a:gd fmla="*/ 168 h 1576" name="T89"/>
                    <a:gd fmla="*/ 843 w 4756" name="T90"/>
                    <a:gd fmla="*/ 186 h 1576" name="T91"/>
                    <a:gd fmla="*/ 857 w 4756" name="T92"/>
                    <a:gd fmla="*/ 204 h 1576" name="T93"/>
                    <a:gd fmla="*/ 870 w 4756" name="T94"/>
                    <a:gd fmla="*/ 224 h 1576" name="T95"/>
                    <a:gd fmla="*/ 883 w 4756" name="T96"/>
                    <a:gd fmla="*/ 243 h 1576" name="T97"/>
                    <a:gd fmla="*/ 894 w 4756" name="T98"/>
                    <a:gd fmla="*/ 264 h 1576" name="T99"/>
                    <a:gd fmla="*/ 904 w 4756" name="T100"/>
                    <a:gd fmla="*/ 285 h 1576" name="T101"/>
                    <a:gd fmla="*/ 0 w 4756" name="T102"/>
                    <a:gd fmla="*/ 296 h 157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4756" name="T156"/>
                    <a:gd fmla="*/ 0 h 1576" name="T157"/>
                    <a:gd fmla="*/ 4756 w 4756" name="T158"/>
                    <a:gd fmla="*/ 1576 h 1576"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rgbClr val="FFFFFF">
                        <a:alpha val="86000"/>
                      </a:srgbClr>
                    </a:gs>
                    <a:gs pos="100000">
                      <a:srgbClr val="FFFFFF">
                        <a:alpha val="0"/>
                      </a:srgbClr>
                    </a:gs>
                  </a:gsLst>
                  <a:lin ang="5400000" scaled="1"/>
                </a:gradFill>
                <a:ln>
                  <a:noFill/>
                </a:ln>
                <a:extLst>
                  <a:ext uri="{91240B29-F687-4F45-9708-019B960494DF}">
                    <a14:hiddenLine w="9525">
                      <a:solidFill>
                        <a:srgbClr val="000000"/>
                      </a:solidFill>
                      <a:miter lim="800000"/>
                      <a:headEnd/>
                      <a:tailEnd/>
                    </a14:hiddenLine>
                  </a:ext>
                </a:extLst>
              </p:spPr>
              <p:txBody>
                <a:bodyPr anchor="ctr" wrap="none"/>
                <a:lstStyle/>
                <a:p>
                  <a:endParaRPr altLang="en-US" lang="zh-CN" sz="2300">
                    <a:ea charset="-122" panose="020b0503020204020204" pitchFamily="34" typeface="微软雅黑"/>
                  </a:endParaRPr>
                </a:p>
              </p:txBody>
            </p:sp>
            <p:sp>
              <p:nvSpPr>
                <p:cNvPr id="125" name="Oval 80"/>
                <p:cNvSpPr>
                  <a:spLocks noChangeArrowheads="1"/>
                </p:cNvSpPr>
                <p:nvPr/>
              </p:nvSpPr>
              <p:spPr bwMode="auto">
                <a:xfrm>
                  <a:off x="340" y="0"/>
                  <a:ext cx="227" cy="204"/>
                </a:xfrm>
                <a:prstGeom prst="ellipse">
                  <a:avLst/>
                </a:prstGeom>
                <a:gradFill rotWithShape="1">
                  <a:gsLst>
                    <a:gs pos="0">
                      <a:srgbClr val="FFFFFF"/>
                    </a:gs>
                    <a:gs pos="100000">
                      <a:schemeClr val="bg1">
                        <a:alpha val="20000"/>
                      </a:schemeClr>
                    </a:gs>
                  </a:gsLst>
                  <a:path path="shape">
                    <a:fillToRect b="50000" l="50000" r="50000" t="50000"/>
                  </a:path>
                </a:gradFill>
                <a:ln>
                  <a:noFill/>
                </a:ln>
                <a:extLst>
                  <a:ext uri="{91240B29-F687-4F45-9708-019B960494DF}">
                    <a14:hiddenLine w="9525">
                      <a:solidFill>
                        <a:srgbClr val="000000"/>
                      </a:solidFill>
                      <a:round/>
                      <a:headEnd/>
                      <a:tailEnd/>
                    </a14:hiddenLine>
                  </a:ext>
                </a:extLst>
              </p:spPr>
              <p:txBody>
                <a:bodyPr anchor="ctr" wrap="none"/>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eaLnBrk="1" hangingPunct="1"/>
                  <a:endParaRPr altLang="en-US" lang="zh-CN" sz="2300">
                    <a:latin charset="0" panose="020f0502020204030204" pitchFamily="34" typeface="Calibri"/>
                    <a:ea charset="-122" panose="020b0503020204020204" pitchFamily="34" typeface="微软雅黑"/>
                    <a:sym charset="-122" pitchFamily="2" typeface="宋体"/>
                  </a:endParaRPr>
                </a:p>
              </p:txBody>
            </p:sp>
          </p:grpSp>
        </p:grpSp>
      </p:grpSp>
      <p:grpSp>
        <p:nvGrpSpPr>
          <p:cNvPr id="126" name="组合 125"/>
          <p:cNvGrpSpPr/>
          <p:nvPr/>
        </p:nvGrpSpPr>
        <p:grpSpPr>
          <a:xfrm>
            <a:off x="1709176" y="1388142"/>
            <a:ext cx="2178987" cy="3517485"/>
            <a:chOff x="1081088" y="980798"/>
            <a:chExt cx="2368550" cy="3822977"/>
          </a:xfrm>
        </p:grpSpPr>
        <p:sp>
          <p:nvSpPr>
            <p:cNvPr id="127" name="Oval 5"/>
            <p:cNvSpPr>
              <a:spLocks noChangeArrowheads="1"/>
            </p:cNvSpPr>
            <p:nvPr/>
          </p:nvSpPr>
          <p:spPr bwMode="auto">
            <a:xfrm>
              <a:off x="1260476" y="3990975"/>
              <a:ext cx="1981200" cy="812800"/>
            </a:xfrm>
            <a:prstGeom prst="ellipse">
              <a:avLst/>
            </a:prstGeom>
            <a:gradFill rotWithShape="1">
              <a:gsLst>
                <a:gs pos="0">
                  <a:srgbClr val="000000">
                    <a:alpha val="87000"/>
                  </a:srgbClr>
                </a:gs>
                <a:gs pos="30000">
                  <a:srgbClr val="000000">
                    <a:alpha val="67000"/>
                  </a:srgbClr>
                </a:gs>
                <a:gs pos="100000">
                  <a:srgbClr val="000000">
                    <a:alpha val="0"/>
                  </a:srgbClr>
                </a:gs>
              </a:gsLst>
              <a:path path="shape">
                <a:fillToRect b="50000" l="50000" r="50000" t="50000"/>
              </a:path>
            </a:gradFill>
            <a:ln>
              <a:noFill/>
            </a:ln>
            <a:extLst>
              <a:ext uri="{91240B29-F687-4F45-9708-019B960494DF}">
                <a14:hiddenLine w="9525">
                  <a:solidFill>
                    <a:srgbClr val="000000"/>
                  </a:solidFill>
                  <a:round/>
                  <a:headEnd/>
                  <a:tailEnd/>
                </a14:hiddenLine>
              </a:ext>
            </a:extLst>
          </p:spPr>
          <p:txBody>
            <a:bodyPr anchor="ctr" wrap="none"/>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eaLnBrk="1" hangingPunct="1"/>
              <a:endParaRPr altLang="en-US" lang="zh-CN" sz="2300">
                <a:latin charset="0" panose="020f0502020204030204" pitchFamily="34" typeface="Calibri"/>
                <a:ea charset="-122" panose="020b0503020204020204" pitchFamily="34" typeface="微软雅黑"/>
                <a:sym charset="-122" pitchFamily="2" typeface="宋体"/>
              </a:endParaRPr>
            </a:p>
          </p:txBody>
        </p:sp>
        <p:grpSp>
          <p:nvGrpSpPr>
            <p:cNvPr id="128" name="Group 32"/>
            <p:cNvGrpSpPr/>
            <p:nvPr/>
          </p:nvGrpSpPr>
          <p:grpSpPr>
            <a:xfrm>
              <a:off x="1081088" y="1296988"/>
              <a:ext cx="2368550" cy="3257550"/>
              <a:chExt cx="1492" cy="2052"/>
            </a:xfrm>
          </p:grpSpPr>
          <p:sp>
            <p:nvSpPr>
              <p:cNvPr id="157" name="Freeform 20"/>
              <p:cNvSpPr>
                <a:spLocks noChangeArrowheads="1"/>
              </p:cNvSpPr>
              <p:nvPr/>
            </p:nvSpPr>
            <p:spPr bwMode="auto">
              <a:xfrm>
                <a:off x="0" y="0"/>
                <a:ext cx="1492" cy="2052"/>
              </a:xfrm>
              <a:custGeom>
                <a:gdLst>
                  <a:gd fmla="*/ 1492 w 1492" name="T0"/>
                  <a:gd fmla="*/ 373 h 2052" name="T1"/>
                  <a:gd fmla="*/ 1488 w 1492" name="T2"/>
                  <a:gd fmla="*/ 336 h 2052" name="T3"/>
                  <a:gd fmla="*/ 1476 w 1492" name="T4"/>
                  <a:gd fmla="*/ 298 h 2052" name="T5"/>
                  <a:gd fmla="*/ 1458 w 1492" name="T6"/>
                  <a:gd fmla="*/ 262 h 2052" name="T7"/>
                  <a:gd fmla="*/ 1434 w 1492" name="T8"/>
                  <a:gd fmla="*/ 228 h 2052" name="T9"/>
                  <a:gd fmla="*/ 1401 w 1492" name="T10"/>
                  <a:gd fmla="*/ 196 h 2052" name="T11"/>
                  <a:gd fmla="*/ 1365 w 1492" name="T12"/>
                  <a:gd fmla="*/ 165 h 2052" name="T13"/>
                  <a:gd fmla="*/ 1321 w 1492" name="T14"/>
                  <a:gd fmla="*/ 136 h 2052" name="T15"/>
                  <a:gd fmla="*/ 1273 w 1492" name="T16"/>
                  <a:gd fmla="*/ 109 h 2052" name="T17"/>
                  <a:gd fmla="*/ 1220 w 1492" name="T18"/>
                  <a:gd fmla="*/ 86 h 2052" name="T19"/>
                  <a:gd fmla="*/ 1163 w 1492" name="T20"/>
                  <a:gd fmla="*/ 63 h 2052" name="T21"/>
                  <a:gd fmla="*/ 1102 w 1492" name="T22"/>
                  <a:gd fmla="*/ 45 h 2052" name="T23"/>
                  <a:gd fmla="*/ 1036 w 1492" name="T24"/>
                  <a:gd fmla="*/ 30 h 2052" name="T25"/>
                  <a:gd fmla="*/ 967 w 1492" name="T26"/>
                  <a:gd fmla="*/ 17 h 2052" name="T27"/>
                  <a:gd fmla="*/ 896 w 1492" name="T28"/>
                  <a:gd fmla="*/ 8 h 2052" name="T29"/>
                  <a:gd fmla="*/ 822 w 1492" name="T30"/>
                  <a:gd fmla="*/ 1 h 2052" name="T31"/>
                  <a:gd fmla="*/ 746 w 1492" name="T32"/>
                  <a:gd fmla="*/ 0 h 2052" name="T33"/>
                  <a:gd fmla="*/ 707 w 1492" name="T34"/>
                  <a:gd fmla="*/ 0 h 2052" name="T35"/>
                  <a:gd fmla="*/ 632 w 1492" name="T36"/>
                  <a:gd fmla="*/ 4 h 2052" name="T37"/>
                  <a:gd fmla="*/ 560 w 1492" name="T38"/>
                  <a:gd fmla="*/ 12 h 2052" name="T39"/>
                  <a:gd fmla="*/ 490 w 1492" name="T40"/>
                  <a:gd fmla="*/ 22 h 2052" name="T41"/>
                  <a:gd fmla="*/ 422 w 1492" name="T42"/>
                  <a:gd fmla="*/ 36 h 2052" name="T43"/>
                  <a:gd fmla="*/ 359 w 1492" name="T44"/>
                  <a:gd fmla="*/ 54 h 2052" name="T45"/>
                  <a:gd fmla="*/ 299 w 1492" name="T46"/>
                  <a:gd fmla="*/ 74 h 2052" name="T47"/>
                  <a:gd fmla="*/ 245 w 1492" name="T48"/>
                  <a:gd fmla="*/ 97 h 2052" name="T49"/>
                  <a:gd fmla="*/ 194 w 1492" name="T50"/>
                  <a:gd fmla="*/ 122 h 2052" name="T51"/>
                  <a:gd fmla="*/ 148 w 1492" name="T52"/>
                  <a:gd fmla="*/ 150 h 2052" name="T53"/>
                  <a:gd fmla="*/ 107 w 1492" name="T54"/>
                  <a:gd fmla="*/ 180 h 2052" name="T55"/>
                  <a:gd fmla="*/ 74 w 1492" name="T56"/>
                  <a:gd fmla="*/ 211 h 2052" name="T57"/>
                  <a:gd fmla="*/ 45 w 1492" name="T58"/>
                  <a:gd fmla="*/ 245 h 2052" name="T59"/>
                  <a:gd fmla="*/ 23 w 1492" name="T60"/>
                  <a:gd fmla="*/ 280 h 2052" name="T61"/>
                  <a:gd fmla="*/ 9 w 1492" name="T62"/>
                  <a:gd fmla="*/ 316 h 2052" name="T63"/>
                  <a:gd fmla="*/ 1 w 1492" name="T64"/>
                  <a:gd fmla="*/ 354 h 2052" name="T65"/>
                  <a:gd fmla="*/ 0 w 1492" name="T66"/>
                  <a:gd fmla="*/ 373 h 2052" name="T67"/>
                  <a:gd fmla="*/ 6 w 1492" name="T68"/>
                  <a:gd fmla="*/ 420 h 2052" name="T69"/>
                  <a:gd fmla="*/ 376 w 1492" name="T70"/>
                  <a:gd fmla="*/ 1889 h 2052" name="T71"/>
                  <a:gd fmla="*/ 376 w 1492" name="T72"/>
                  <a:gd fmla="*/ 1889 h 2052" name="T73"/>
                  <a:gd fmla="*/ 391 w 1492" name="T74"/>
                  <a:gd fmla="*/ 1922 h 2052" name="T75"/>
                  <a:gd fmla="*/ 417 w 1492" name="T76"/>
                  <a:gd fmla="*/ 1954 h 2052" name="T77"/>
                  <a:gd fmla="*/ 453 w 1492" name="T78"/>
                  <a:gd fmla="*/ 1981 h 2052" name="T79"/>
                  <a:gd fmla="*/ 499 w 1492" name="T80"/>
                  <a:gd fmla="*/ 2005 h 2052" name="T81"/>
                  <a:gd fmla="*/ 552 w 1492" name="T82"/>
                  <a:gd fmla="*/ 2025 h 2052" name="T83"/>
                  <a:gd fmla="*/ 611 w 1492" name="T84"/>
                  <a:gd fmla="*/ 2039 h 2052" name="T85"/>
                  <a:gd fmla="*/ 676 w 1492" name="T86"/>
                  <a:gd fmla="*/ 2048 h 2052" name="T87"/>
                  <a:gd fmla="*/ 746 w 1492" name="T88"/>
                  <a:gd fmla="*/ 2052 h 2052" name="T89"/>
                  <a:gd fmla="*/ 781 w 1492" name="T90"/>
                  <a:gd fmla="*/ 2051 h 2052" name="T91"/>
                  <a:gd fmla="*/ 848 w 1492" name="T92"/>
                  <a:gd fmla="*/ 2044 h 2052" name="T93"/>
                  <a:gd fmla="*/ 912 w 1492" name="T94"/>
                  <a:gd fmla="*/ 2033 h 2052" name="T95"/>
                  <a:gd fmla="*/ 967 w 1492" name="T96"/>
                  <a:gd fmla="*/ 2016 h 2052" name="T97"/>
                  <a:gd fmla="*/ 1018 w 1492" name="T98"/>
                  <a:gd fmla="*/ 1994 h 2052" name="T99"/>
                  <a:gd fmla="*/ 1058 w 1492" name="T100"/>
                  <a:gd fmla="*/ 1968 h 2052" name="T101"/>
                  <a:gd fmla="*/ 1089 w 1492" name="T102"/>
                  <a:gd fmla="*/ 1938 h 2052" name="T103"/>
                  <a:gd fmla="*/ 1110 w 1492" name="T104"/>
                  <a:gd fmla="*/ 1906 h 2052" name="T105"/>
                  <a:gd fmla="*/ 1116 w 1492" name="T106"/>
                  <a:gd fmla="*/ 1889 h 2052" name="T107"/>
                  <a:gd fmla="*/ 1486 w 1492" name="T108"/>
                  <a:gd fmla="*/ 420 h 2052" name="T109"/>
                  <a:gd fmla="*/ 1491 w 1492" name="T110"/>
                  <a:gd fmla="*/ 396 h 2052" name="T111"/>
                  <a:gd fmla="*/ 1492 w 1492" name="T112"/>
                  <a:gd fmla="*/ 373 h 2052"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w 1492" name="T171"/>
                  <a:gd fmla="*/ 0 h 2052" name="T172"/>
                  <a:gd fmla="*/ 1492 w 1492" name="T173"/>
                  <a:gd fmla="*/ 2052 h 2052" name="T174"/>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T174" l="T171" r="T173" t="T172"/>
                <a:pathLst>
                  <a:path h="2052" w="1492">
                    <a:moveTo>
                      <a:pt x="1492" y="373"/>
                    </a:moveTo>
                    <a:lnTo>
                      <a:pt x="1492" y="373"/>
                    </a:lnTo>
                    <a:lnTo>
                      <a:pt x="1491" y="354"/>
                    </a:lnTo>
                    <a:lnTo>
                      <a:pt x="1488" y="336"/>
                    </a:lnTo>
                    <a:lnTo>
                      <a:pt x="1483" y="316"/>
                    </a:lnTo>
                    <a:lnTo>
                      <a:pt x="1476" y="298"/>
                    </a:lnTo>
                    <a:lnTo>
                      <a:pt x="1469" y="280"/>
                    </a:lnTo>
                    <a:lnTo>
                      <a:pt x="1458" y="262"/>
                    </a:lnTo>
                    <a:lnTo>
                      <a:pt x="1447" y="245"/>
                    </a:lnTo>
                    <a:lnTo>
                      <a:pt x="1434" y="228"/>
                    </a:lnTo>
                    <a:lnTo>
                      <a:pt x="1418" y="211"/>
                    </a:lnTo>
                    <a:lnTo>
                      <a:pt x="1401" y="196"/>
                    </a:lnTo>
                    <a:lnTo>
                      <a:pt x="1385" y="180"/>
                    </a:lnTo>
                    <a:lnTo>
                      <a:pt x="1365" y="165"/>
                    </a:lnTo>
                    <a:lnTo>
                      <a:pt x="1344" y="150"/>
                    </a:lnTo>
                    <a:lnTo>
                      <a:pt x="1321" y="136"/>
                    </a:lnTo>
                    <a:lnTo>
                      <a:pt x="1298" y="122"/>
                    </a:lnTo>
                    <a:lnTo>
                      <a:pt x="1273" y="109"/>
                    </a:lnTo>
                    <a:lnTo>
                      <a:pt x="1247" y="97"/>
                    </a:lnTo>
                    <a:lnTo>
                      <a:pt x="1220" y="86"/>
                    </a:lnTo>
                    <a:lnTo>
                      <a:pt x="1193" y="74"/>
                    </a:lnTo>
                    <a:lnTo>
                      <a:pt x="1163" y="63"/>
                    </a:lnTo>
                    <a:lnTo>
                      <a:pt x="1133" y="54"/>
                    </a:lnTo>
                    <a:lnTo>
                      <a:pt x="1102" y="45"/>
                    </a:lnTo>
                    <a:lnTo>
                      <a:pt x="1070" y="36"/>
                    </a:lnTo>
                    <a:lnTo>
                      <a:pt x="1036" y="30"/>
                    </a:lnTo>
                    <a:lnTo>
                      <a:pt x="1002" y="22"/>
                    </a:lnTo>
                    <a:lnTo>
                      <a:pt x="967" y="17"/>
                    </a:lnTo>
                    <a:lnTo>
                      <a:pt x="933" y="12"/>
                    </a:lnTo>
                    <a:lnTo>
                      <a:pt x="896" y="8"/>
                    </a:lnTo>
                    <a:lnTo>
                      <a:pt x="860" y="4"/>
                    </a:lnTo>
                    <a:lnTo>
                      <a:pt x="822" y="1"/>
                    </a:lnTo>
                    <a:lnTo>
                      <a:pt x="785" y="0"/>
                    </a:lnTo>
                    <a:lnTo>
                      <a:pt x="746" y="0"/>
                    </a:lnTo>
                    <a:lnTo>
                      <a:pt x="707" y="0"/>
                    </a:lnTo>
                    <a:lnTo>
                      <a:pt x="670" y="1"/>
                    </a:lnTo>
                    <a:lnTo>
                      <a:pt x="632" y="4"/>
                    </a:lnTo>
                    <a:lnTo>
                      <a:pt x="596" y="8"/>
                    </a:lnTo>
                    <a:lnTo>
                      <a:pt x="560" y="12"/>
                    </a:lnTo>
                    <a:lnTo>
                      <a:pt x="525" y="17"/>
                    </a:lnTo>
                    <a:lnTo>
                      <a:pt x="490" y="22"/>
                    </a:lnTo>
                    <a:lnTo>
                      <a:pt x="456" y="30"/>
                    </a:lnTo>
                    <a:lnTo>
                      <a:pt x="422" y="36"/>
                    </a:lnTo>
                    <a:lnTo>
                      <a:pt x="390" y="45"/>
                    </a:lnTo>
                    <a:lnTo>
                      <a:pt x="359" y="54"/>
                    </a:lnTo>
                    <a:lnTo>
                      <a:pt x="329" y="63"/>
                    </a:lnTo>
                    <a:lnTo>
                      <a:pt x="299" y="74"/>
                    </a:lnTo>
                    <a:lnTo>
                      <a:pt x="272" y="86"/>
                    </a:lnTo>
                    <a:lnTo>
                      <a:pt x="245" y="97"/>
                    </a:lnTo>
                    <a:lnTo>
                      <a:pt x="219" y="109"/>
                    </a:lnTo>
                    <a:lnTo>
                      <a:pt x="194" y="122"/>
                    </a:lnTo>
                    <a:lnTo>
                      <a:pt x="171" y="136"/>
                    </a:lnTo>
                    <a:lnTo>
                      <a:pt x="148" y="150"/>
                    </a:lnTo>
                    <a:lnTo>
                      <a:pt x="127" y="165"/>
                    </a:lnTo>
                    <a:lnTo>
                      <a:pt x="107" y="180"/>
                    </a:lnTo>
                    <a:lnTo>
                      <a:pt x="91" y="196"/>
                    </a:lnTo>
                    <a:lnTo>
                      <a:pt x="74" y="211"/>
                    </a:lnTo>
                    <a:lnTo>
                      <a:pt x="58" y="228"/>
                    </a:lnTo>
                    <a:lnTo>
                      <a:pt x="45" y="245"/>
                    </a:lnTo>
                    <a:lnTo>
                      <a:pt x="34" y="262"/>
                    </a:lnTo>
                    <a:lnTo>
                      <a:pt x="23" y="280"/>
                    </a:lnTo>
                    <a:lnTo>
                      <a:pt x="16" y="298"/>
                    </a:lnTo>
                    <a:lnTo>
                      <a:pt x="9" y="316"/>
                    </a:lnTo>
                    <a:lnTo>
                      <a:pt x="4" y="336"/>
                    </a:lnTo>
                    <a:lnTo>
                      <a:pt x="1" y="354"/>
                    </a:lnTo>
                    <a:lnTo>
                      <a:pt x="0" y="373"/>
                    </a:lnTo>
                    <a:lnTo>
                      <a:pt x="1" y="396"/>
                    </a:lnTo>
                    <a:lnTo>
                      <a:pt x="6" y="420"/>
                    </a:lnTo>
                    <a:lnTo>
                      <a:pt x="5" y="420"/>
                    </a:lnTo>
                    <a:lnTo>
                      <a:pt x="376" y="1889"/>
                    </a:lnTo>
                    <a:lnTo>
                      <a:pt x="382" y="1906"/>
                    </a:lnTo>
                    <a:lnTo>
                      <a:pt x="391" y="1922"/>
                    </a:lnTo>
                    <a:lnTo>
                      <a:pt x="403" y="1938"/>
                    </a:lnTo>
                    <a:lnTo>
                      <a:pt x="417" y="1954"/>
                    </a:lnTo>
                    <a:lnTo>
                      <a:pt x="434" y="1968"/>
                    </a:lnTo>
                    <a:lnTo>
                      <a:pt x="453" y="1981"/>
                    </a:lnTo>
                    <a:lnTo>
                      <a:pt x="474" y="1994"/>
                    </a:lnTo>
                    <a:lnTo>
                      <a:pt x="499" y="2005"/>
                    </a:lnTo>
                    <a:lnTo>
                      <a:pt x="525" y="2016"/>
                    </a:lnTo>
                    <a:lnTo>
                      <a:pt x="552" y="2025"/>
                    </a:lnTo>
                    <a:lnTo>
                      <a:pt x="580" y="2033"/>
                    </a:lnTo>
                    <a:lnTo>
                      <a:pt x="611" y="2039"/>
                    </a:lnTo>
                    <a:lnTo>
                      <a:pt x="644" y="2044"/>
                    </a:lnTo>
                    <a:lnTo>
                      <a:pt x="676" y="2048"/>
                    </a:lnTo>
                    <a:lnTo>
                      <a:pt x="711" y="2051"/>
                    </a:lnTo>
                    <a:lnTo>
                      <a:pt x="746" y="2052"/>
                    </a:lnTo>
                    <a:lnTo>
                      <a:pt x="781" y="2051"/>
                    </a:lnTo>
                    <a:lnTo>
                      <a:pt x="816" y="2048"/>
                    </a:lnTo>
                    <a:lnTo>
                      <a:pt x="848" y="2044"/>
                    </a:lnTo>
                    <a:lnTo>
                      <a:pt x="881" y="2039"/>
                    </a:lnTo>
                    <a:lnTo>
                      <a:pt x="912" y="2033"/>
                    </a:lnTo>
                    <a:lnTo>
                      <a:pt x="940" y="2025"/>
                    </a:lnTo>
                    <a:lnTo>
                      <a:pt x="967" y="2016"/>
                    </a:lnTo>
                    <a:lnTo>
                      <a:pt x="993" y="2005"/>
                    </a:lnTo>
                    <a:lnTo>
                      <a:pt x="1018" y="1994"/>
                    </a:lnTo>
                    <a:lnTo>
                      <a:pt x="1039" y="1981"/>
                    </a:lnTo>
                    <a:lnTo>
                      <a:pt x="1058" y="1968"/>
                    </a:lnTo>
                    <a:lnTo>
                      <a:pt x="1075" y="1954"/>
                    </a:lnTo>
                    <a:lnTo>
                      <a:pt x="1089" y="1938"/>
                    </a:lnTo>
                    <a:lnTo>
                      <a:pt x="1101" y="1922"/>
                    </a:lnTo>
                    <a:lnTo>
                      <a:pt x="1110" y="1906"/>
                    </a:lnTo>
                    <a:lnTo>
                      <a:pt x="1116" y="1889"/>
                    </a:lnTo>
                    <a:lnTo>
                      <a:pt x="1487" y="420"/>
                    </a:lnTo>
                    <a:lnTo>
                      <a:pt x="1486" y="420"/>
                    </a:lnTo>
                    <a:lnTo>
                      <a:pt x="1491" y="396"/>
                    </a:lnTo>
                    <a:lnTo>
                      <a:pt x="1492" y="373"/>
                    </a:lnTo>
                    <a:close/>
                  </a:path>
                </a:pathLst>
              </a:custGeom>
              <a:gradFill rotWithShape="1">
                <a:gsLst>
                  <a:gs pos="0">
                    <a:srgbClr val="5B5B5B"/>
                  </a:gs>
                  <a:gs pos="50000">
                    <a:srgbClr val="B2B2B2"/>
                  </a:gs>
                  <a:gs pos="100000">
                    <a:srgbClr val="5B5B5B"/>
                  </a:gs>
                </a:gsLst>
                <a:lin ang="0" scaled="1"/>
              </a:gradFill>
              <a:ln>
                <a:noFill/>
              </a:ln>
              <a:extLst>
                <a:ext uri="{91240B29-F687-4F45-9708-019B960494DF}">
                  <a14:hiddenLine w="9525">
                    <a:solidFill>
                      <a:srgbClr val="000000"/>
                    </a:solidFill>
                    <a:miter lim="800000"/>
                    <a:headEnd/>
                    <a:tailEnd/>
                  </a14:hiddenLine>
                </a:ext>
              </a:extLst>
            </p:spPr>
            <p:txBody>
              <a:bodyPr/>
              <a:lstStyle/>
              <a:p>
                <a:endParaRPr altLang="en-US" lang="zh-CN" sz="2300">
                  <a:ea charset="-122" panose="020b0503020204020204" pitchFamily="34" typeface="微软雅黑"/>
                </a:endParaRPr>
              </a:p>
            </p:txBody>
          </p:sp>
          <p:sp>
            <p:nvSpPr>
              <p:cNvPr id="158" name="Freeform 21"/>
              <p:cNvSpPr>
                <a:spLocks noChangeArrowheads="1" noEditPoints="1"/>
              </p:cNvSpPr>
              <p:nvPr/>
            </p:nvSpPr>
            <p:spPr bwMode="auto">
              <a:xfrm>
                <a:off x="0" y="0"/>
                <a:ext cx="1492" cy="746"/>
              </a:xfrm>
              <a:custGeom>
                <a:gdLst>
                  <a:gd fmla="*/ 632 w 1492" name="T0"/>
                  <a:gd fmla="*/ 4 h 746" name="T1"/>
                  <a:gd fmla="*/ 456 w 1492" name="T2"/>
                  <a:gd fmla="*/ 30 h 746" name="T3"/>
                  <a:gd fmla="*/ 299 w 1492" name="T4"/>
                  <a:gd fmla="*/ 74 h 746" name="T5"/>
                  <a:gd fmla="*/ 171 w 1492" name="T6"/>
                  <a:gd fmla="*/ 136 h 746" name="T7"/>
                  <a:gd fmla="*/ 74 w 1492" name="T8"/>
                  <a:gd fmla="*/ 211 h 746" name="T9"/>
                  <a:gd fmla="*/ 16 w 1492" name="T10"/>
                  <a:gd fmla="*/ 298 h 746" name="T11"/>
                  <a:gd fmla="*/ 0 w 1492" name="T12"/>
                  <a:gd fmla="*/ 373 h 746" name="T13"/>
                  <a:gd fmla="*/ 23 w 1492" name="T14"/>
                  <a:gd fmla="*/ 466 h 746" name="T15"/>
                  <a:gd fmla="*/ 91 w 1492" name="T16"/>
                  <a:gd fmla="*/ 551 h 746" name="T17"/>
                  <a:gd fmla="*/ 194 w 1492" name="T18"/>
                  <a:gd fmla="*/ 624 h 746" name="T19"/>
                  <a:gd fmla="*/ 329 w 1492" name="T20"/>
                  <a:gd fmla="*/ 683 h 746" name="T21"/>
                  <a:gd fmla="*/ 490 w 1492" name="T22"/>
                  <a:gd fmla="*/ 724 h 746" name="T23"/>
                  <a:gd fmla="*/ 670 w 1492" name="T24"/>
                  <a:gd fmla="*/ 745 h 746" name="T25"/>
                  <a:gd fmla="*/ 822 w 1492" name="T26"/>
                  <a:gd fmla="*/ 745 h 746" name="T27"/>
                  <a:gd fmla="*/ 1002 w 1492" name="T28"/>
                  <a:gd fmla="*/ 724 h 746" name="T29"/>
                  <a:gd fmla="*/ 1163 w 1492" name="T30"/>
                  <a:gd fmla="*/ 683 h 746" name="T31"/>
                  <a:gd fmla="*/ 1298 w 1492" name="T32"/>
                  <a:gd fmla="*/ 624 h 746" name="T33"/>
                  <a:gd fmla="*/ 1401 w 1492" name="T34"/>
                  <a:gd fmla="*/ 551 h 746" name="T35"/>
                  <a:gd fmla="*/ 1469 w 1492" name="T36"/>
                  <a:gd fmla="*/ 466 h 746" name="T37"/>
                  <a:gd fmla="*/ 1492 w 1492" name="T38"/>
                  <a:gd fmla="*/ 373 h 746" name="T39"/>
                  <a:gd fmla="*/ 1476 w 1492" name="T40"/>
                  <a:gd fmla="*/ 298 h 746" name="T41"/>
                  <a:gd fmla="*/ 1418 w 1492" name="T42"/>
                  <a:gd fmla="*/ 211 h 746" name="T43"/>
                  <a:gd fmla="*/ 1321 w 1492" name="T44"/>
                  <a:gd fmla="*/ 136 h 746" name="T45"/>
                  <a:gd fmla="*/ 1193 w 1492" name="T46"/>
                  <a:gd fmla="*/ 74 h 746" name="T47"/>
                  <a:gd fmla="*/ 1036 w 1492" name="T48"/>
                  <a:gd fmla="*/ 30 h 746" name="T49"/>
                  <a:gd fmla="*/ 860 w 1492" name="T50"/>
                  <a:gd fmla="*/ 4 h 746" name="T51"/>
                  <a:gd fmla="*/ 746 w 1492" name="T52"/>
                  <a:gd fmla="*/ 723 h 746" name="T53"/>
                  <a:gd fmla="*/ 605 w 1492" name="T54"/>
                  <a:gd fmla="*/ 716 h 746" name="T55"/>
                  <a:gd fmla="*/ 443 w 1492" name="T56"/>
                  <a:gd fmla="*/ 689 h 746" name="T57"/>
                  <a:gd fmla="*/ 302 w 1492" name="T58"/>
                  <a:gd fmla="*/ 644 h 746" name="T59"/>
                  <a:gd fmla="*/ 185 w 1492" name="T60"/>
                  <a:gd fmla="*/ 583 h 746" name="T61"/>
                  <a:gd fmla="*/ 101 w 1492" name="T62"/>
                  <a:gd fmla="*/ 509 h 746" name="T63"/>
                  <a:gd fmla="*/ 54 w 1492" name="T64"/>
                  <a:gd fmla="*/ 426 h 746" name="T65"/>
                  <a:gd fmla="*/ 48 w 1492" name="T66"/>
                  <a:gd fmla="*/ 355 h 746" name="T67"/>
                  <a:gd fmla="*/ 78 w 1492" name="T68"/>
                  <a:gd fmla="*/ 269 h 746" name="T69"/>
                  <a:gd fmla="*/ 148 w 1492" name="T70"/>
                  <a:gd fmla="*/ 192 h 746" name="T71"/>
                  <a:gd fmla="*/ 251 w 1492" name="T72"/>
                  <a:gd fmla="*/ 126 h 746" name="T73"/>
                  <a:gd fmla="*/ 383 w 1492" name="T74"/>
                  <a:gd fmla="*/ 74 h 746" name="T75"/>
                  <a:gd fmla="*/ 537 w 1492" name="T76"/>
                  <a:gd fmla="*/ 39 h 746" name="T77"/>
                  <a:gd fmla="*/ 710 w 1492" name="T78"/>
                  <a:gd fmla="*/ 23 h 746" name="T79"/>
                  <a:gd fmla="*/ 852 w 1492" name="T80"/>
                  <a:gd fmla="*/ 27 h 746" name="T81"/>
                  <a:gd fmla="*/ 1018 w 1492" name="T82"/>
                  <a:gd fmla="*/ 51 h 746" name="T83"/>
                  <a:gd fmla="*/ 1164 w 1492" name="T84"/>
                  <a:gd fmla="*/ 92 h 746" name="T85"/>
                  <a:gd fmla="*/ 1286 w 1492" name="T86"/>
                  <a:gd fmla="*/ 150 h 746" name="T87"/>
                  <a:gd fmla="*/ 1377 w 1492" name="T88"/>
                  <a:gd fmla="*/ 222 h 746" name="T89"/>
                  <a:gd fmla="*/ 1431 w 1492" name="T90"/>
                  <a:gd fmla="*/ 302 h 746" name="T91"/>
                  <a:gd fmla="*/ 1445 w 1492" name="T92"/>
                  <a:gd fmla="*/ 373 h 746" name="T93"/>
                  <a:gd fmla="*/ 1423 w 1492" name="T94"/>
                  <a:gd fmla="*/ 461 h 746" name="T95"/>
                  <a:gd fmla="*/ 1361 w 1492" name="T96"/>
                  <a:gd fmla="*/ 540 h 746" name="T97"/>
                  <a:gd fmla="*/ 1264 w 1492" name="T98"/>
                  <a:gd fmla="*/ 609 h 746" name="T99"/>
                  <a:gd fmla="*/ 1137 w 1492" name="T100"/>
                  <a:gd fmla="*/ 663 h 746" name="T101"/>
                  <a:gd fmla="*/ 987 w 1492" name="T102"/>
                  <a:gd fmla="*/ 702 h 746" name="T103"/>
                  <a:gd fmla="*/ 817 w 1492" name="T104"/>
                  <a:gd fmla="*/ 722 h 74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w 1492" name="T159"/>
                  <a:gd fmla="*/ 0 h 746" name="T160"/>
                  <a:gd fmla="*/ 1492 w 1492" name="T161"/>
                  <a:gd fmla="*/ 746 h 746" name="T162"/>
                </a:gd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b="T162" l="T159" r="T161" t="T160"/>
                <a:pathLst>
                  <a:path h="746" w="1492">
                    <a:moveTo>
                      <a:pt x="746" y="0"/>
                    </a:moveTo>
                    <a:lnTo>
                      <a:pt x="746" y="0"/>
                    </a:lnTo>
                    <a:lnTo>
                      <a:pt x="707" y="0"/>
                    </a:lnTo>
                    <a:lnTo>
                      <a:pt x="670" y="1"/>
                    </a:lnTo>
                    <a:lnTo>
                      <a:pt x="632" y="4"/>
                    </a:lnTo>
                    <a:lnTo>
                      <a:pt x="596" y="8"/>
                    </a:lnTo>
                    <a:lnTo>
                      <a:pt x="560" y="12"/>
                    </a:lnTo>
                    <a:lnTo>
                      <a:pt x="525" y="17"/>
                    </a:lnTo>
                    <a:lnTo>
                      <a:pt x="490" y="22"/>
                    </a:lnTo>
                    <a:lnTo>
                      <a:pt x="456" y="30"/>
                    </a:lnTo>
                    <a:lnTo>
                      <a:pt x="422" y="36"/>
                    </a:lnTo>
                    <a:lnTo>
                      <a:pt x="390" y="45"/>
                    </a:lnTo>
                    <a:lnTo>
                      <a:pt x="359" y="54"/>
                    </a:lnTo>
                    <a:lnTo>
                      <a:pt x="329" y="63"/>
                    </a:lnTo>
                    <a:lnTo>
                      <a:pt x="299" y="74"/>
                    </a:lnTo>
                    <a:lnTo>
                      <a:pt x="272" y="86"/>
                    </a:lnTo>
                    <a:lnTo>
                      <a:pt x="245" y="97"/>
                    </a:lnTo>
                    <a:lnTo>
                      <a:pt x="219" y="109"/>
                    </a:lnTo>
                    <a:lnTo>
                      <a:pt x="194" y="122"/>
                    </a:lnTo>
                    <a:lnTo>
                      <a:pt x="171" y="136"/>
                    </a:lnTo>
                    <a:lnTo>
                      <a:pt x="148" y="150"/>
                    </a:lnTo>
                    <a:lnTo>
                      <a:pt x="127" y="165"/>
                    </a:lnTo>
                    <a:lnTo>
                      <a:pt x="107" y="180"/>
                    </a:lnTo>
                    <a:lnTo>
                      <a:pt x="91" y="196"/>
                    </a:lnTo>
                    <a:lnTo>
                      <a:pt x="74" y="211"/>
                    </a:lnTo>
                    <a:lnTo>
                      <a:pt x="58" y="228"/>
                    </a:lnTo>
                    <a:lnTo>
                      <a:pt x="45" y="245"/>
                    </a:lnTo>
                    <a:lnTo>
                      <a:pt x="34" y="262"/>
                    </a:lnTo>
                    <a:lnTo>
                      <a:pt x="23" y="280"/>
                    </a:lnTo>
                    <a:lnTo>
                      <a:pt x="16" y="298"/>
                    </a:lnTo>
                    <a:lnTo>
                      <a:pt x="9" y="316"/>
                    </a:lnTo>
                    <a:lnTo>
                      <a:pt x="4" y="336"/>
                    </a:lnTo>
                    <a:lnTo>
                      <a:pt x="1" y="354"/>
                    </a:lnTo>
                    <a:lnTo>
                      <a:pt x="0" y="373"/>
                    </a:lnTo>
                    <a:lnTo>
                      <a:pt x="1" y="393"/>
                    </a:lnTo>
                    <a:lnTo>
                      <a:pt x="4" y="411"/>
                    </a:lnTo>
                    <a:lnTo>
                      <a:pt x="9" y="430"/>
                    </a:lnTo>
                    <a:lnTo>
                      <a:pt x="16" y="448"/>
                    </a:lnTo>
                    <a:lnTo>
                      <a:pt x="23" y="466"/>
                    </a:lnTo>
                    <a:lnTo>
                      <a:pt x="34" y="485"/>
                    </a:lnTo>
                    <a:lnTo>
                      <a:pt x="45" y="501"/>
                    </a:lnTo>
                    <a:lnTo>
                      <a:pt x="58" y="518"/>
                    </a:lnTo>
                    <a:lnTo>
                      <a:pt x="74" y="535"/>
                    </a:lnTo>
                    <a:lnTo>
                      <a:pt x="91" y="551"/>
                    </a:lnTo>
                    <a:lnTo>
                      <a:pt x="107" y="566"/>
                    </a:lnTo>
                    <a:lnTo>
                      <a:pt x="127" y="582"/>
                    </a:lnTo>
                    <a:lnTo>
                      <a:pt x="148" y="596"/>
                    </a:lnTo>
                    <a:lnTo>
                      <a:pt x="171" y="610"/>
                    </a:lnTo>
                    <a:lnTo>
                      <a:pt x="194" y="624"/>
                    </a:lnTo>
                    <a:lnTo>
                      <a:pt x="219" y="637"/>
                    </a:lnTo>
                    <a:lnTo>
                      <a:pt x="245" y="649"/>
                    </a:lnTo>
                    <a:lnTo>
                      <a:pt x="272" y="661"/>
                    </a:lnTo>
                    <a:lnTo>
                      <a:pt x="299" y="672"/>
                    </a:lnTo>
                    <a:lnTo>
                      <a:pt x="329" y="683"/>
                    </a:lnTo>
                    <a:lnTo>
                      <a:pt x="359" y="692"/>
                    </a:lnTo>
                    <a:lnTo>
                      <a:pt x="390" y="701"/>
                    </a:lnTo>
                    <a:lnTo>
                      <a:pt x="422" y="710"/>
                    </a:lnTo>
                    <a:lnTo>
                      <a:pt x="456" y="716"/>
                    </a:lnTo>
                    <a:lnTo>
                      <a:pt x="490" y="724"/>
                    </a:lnTo>
                    <a:lnTo>
                      <a:pt x="525" y="729"/>
                    </a:lnTo>
                    <a:lnTo>
                      <a:pt x="560" y="735"/>
                    </a:lnTo>
                    <a:lnTo>
                      <a:pt x="596" y="738"/>
                    </a:lnTo>
                    <a:lnTo>
                      <a:pt x="632" y="742"/>
                    </a:lnTo>
                    <a:lnTo>
                      <a:pt x="670" y="745"/>
                    </a:lnTo>
                    <a:lnTo>
                      <a:pt x="707" y="746"/>
                    </a:lnTo>
                    <a:lnTo>
                      <a:pt x="746" y="746"/>
                    </a:lnTo>
                    <a:lnTo>
                      <a:pt x="785" y="746"/>
                    </a:lnTo>
                    <a:lnTo>
                      <a:pt x="822" y="745"/>
                    </a:lnTo>
                    <a:lnTo>
                      <a:pt x="860" y="742"/>
                    </a:lnTo>
                    <a:lnTo>
                      <a:pt x="896" y="738"/>
                    </a:lnTo>
                    <a:lnTo>
                      <a:pt x="933" y="735"/>
                    </a:lnTo>
                    <a:lnTo>
                      <a:pt x="967" y="729"/>
                    </a:lnTo>
                    <a:lnTo>
                      <a:pt x="1002" y="724"/>
                    </a:lnTo>
                    <a:lnTo>
                      <a:pt x="1036" y="716"/>
                    </a:lnTo>
                    <a:lnTo>
                      <a:pt x="1070" y="710"/>
                    </a:lnTo>
                    <a:lnTo>
                      <a:pt x="1102" y="701"/>
                    </a:lnTo>
                    <a:lnTo>
                      <a:pt x="1133" y="692"/>
                    </a:lnTo>
                    <a:lnTo>
                      <a:pt x="1163" y="683"/>
                    </a:lnTo>
                    <a:lnTo>
                      <a:pt x="1193" y="672"/>
                    </a:lnTo>
                    <a:lnTo>
                      <a:pt x="1220" y="661"/>
                    </a:lnTo>
                    <a:lnTo>
                      <a:pt x="1247" y="649"/>
                    </a:lnTo>
                    <a:lnTo>
                      <a:pt x="1273" y="637"/>
                    </a:lnTo>
                    <a:lnTo>
                      <a:pt x="1298" y="624"/>
                    </a:lnTo>
                    <a:lnTo>
                      <a:pt x="1321" y="610"/>
                    </a:lnTo>
                    <a:lnTo>
                      <a:pt x="1344" y="596"/>
                    </a:lnTo>
                    <a:lnTo>
                      <a:pt x="1365" y="582"/>
                    </a:lnTo>
                    <a:lnTo>
                      <a:pt x="1385" y="566"/>
                    </a:lnTo>
                    <a:lnTo>
                      <a:pt x="1401" y="551"/>
                    </a:lnTo>
                    <a:lnTo>
                      <a:pt x="1418" y="535"/>
                    </a:lnTo>
                    <a:lnTo>
                      <a:pt x="1434" y="518"/>
                    </a:lnTo>
                    <a:lnTo>
                      <a:pt x="1447" y="501"/>
                    </a:lnTo>
                    <a:lnTo>
                      <a:pt x="1458" y="485"/>
                    </a:lnTo>
                    <a:lnTo>
                      <a:pt x="1469" y="466"/>
                    </a:lnTo>
                    <a:lnTo>
                      <a:pt x="1476" y="448"/>
                    </a:lnTo>
                    <a:lnTo>
                      <a:pt x="1483" y="430"/>
                    </a:lnTo>
                    <a:lnTo>
                      <a:pt x="1488" y="411"/>
                    </a:lnTo>
                    <a:lnTo>
                      <a:pt x="1491" y="393"/>
                    </a:lnTo>
                    <a:lnTo>
                      <a:pt x="1492" y="373"/>
                    </a:lnTo>
                    <a:lnTo>
                      <a:pt x="1491" y="354"/>
                    </a:lnTo>
                    <a:lnTo>
                      <a:pt x="1488" y="336"/>
                    </a:lnTo>
                    <a:lnTo>
                      <a:pt x="1483" y="316"/>
                    </a:lnTo>
                    <a:lnTo>
                      <a:pt x="1476" y="298"/>
                    </a:lnTo>
                    <a:lnTo>
                      <a:pt x="1469" y="280"/>
                    </a:lnTo>
                    <a:lnTo>
                      <a:pt x="1458" y="262"/>
                    </a:lnTo>
                    <a:lnTo>
                      <a:pt x="1447" y="245"/>
                    </a:lnTo>
                    <a:lnTo>
                      <a:pt x="1434" y="228"/>
                    </a:lnTo>
                    <a:lnTo>
                      <a:pt x="1418" y="211"/>
                    </a:lnTo>
                    <a:lnTo>
                      <a:pt x="1401" y="196"/>
                    </a:lnTo>
                    <a:lnTo>
                      <a:pt x="1385" y="180"/>
                    </a:lnTo>
                    <a:lnTo>
                      <a:pt x="1365" y="165"/>
                    </a:lnTo>
                    <a:lnTo>
                      <a:pt x="1344" y="150"/>
                    </a:lnTo>
                    <a:lnTo>
                      <a:pt x="1321" y="136"/>
                    </a:lnTo>
                    <a:lnTo>
                      <a:pt x="1298" y="122"/>
                    </a:lnTo>
                    <a:lnTo>
                      <a:pt x="1273" y="109"/>
                    </a:lnTo>
                    <a:lnTo>
                      <a:pt x="1247" y="97"/>
                    </a:lnTo>
                    <a:lnTo>
                      <a:pt x="1220" y="86"/>
                    </a:lnTo>
                    <a:lnTo>
                      <a:pt x="1193" y="74"/>
                    </a:lnTo>
                    <a:lnTo>
                      <a:pt x="1163" y="63"/>
                    </a:lnTo>
                    <a:lnTo>
                      <a:pt x="1133" y="54"/>
                    </a:lnTo>
                    <a:lnTo>
                      <a:pt x="1102" y="45"/>
                    </a:lnTo>
                    <a:lnTo>
                      <a:pt x="1070" y="36"/>
                    </a:lnTo>
                    <a:lnTo>
                      <a:pt x="1036" y="30"/>
                    </a:lnTo>
                    <a:lnTo>
                      <a:pt x="1002" y="22"/>
                    </a:lnTo>
                    <a:lnTo>
                      <a:pt x="967" y="17"/>
                    </a:lnTo>
                    <a:lnTo>
                      <a:pt x="933" y="12"/>
                    </a:lnTo>
                    <a:lnTo>
                      <a:pt x="896" y="8"/>
                    </a:lnTo>
                    <a:lnTo>
                      <a:pt x="860" y="4"/>
                    </a:lnTo>
                    <a:lnTo>
                      <a:pt x="822" y="1"/>
                    </a:lnTo>
                    <a:lnTo>
                      <a:pt x="785" y="0"/>
                    </a:lnTo>
                    <a:lnTo>
                      <a:pt x="746" y="0"/>
                    </a:lnTo>
                    <a:close/>
                    <a:moveTo>
                      <a:pt x="746" y="723"/>
                    </a:moveTo>
                    <a:lnTo>
                      <a:pt x="746" y="723"/>
                    </a:lnTo>
                    <a:lnTo>
                      <a:pt x="710" y="723"/>
                    </a:lnTo>
                    <a:lnTo>
                      <a:pt x="675" y="722"/>
                    </a:lnTo>
                    <a:lnTo>
                      <a:pt x="640" y="719"/>
                    </a:lnTo>
                    <a:lnTo>
                      <a:pt x="605" y="716"/>
                    </a:lnTo>
                    <a:lnTo>
                      <a:pt x="571" y="713"/>
                    </a:lnTo>
                    <a:lnTo>
                      <a:pt x="537" y="707"/>
                    </a:lnTo>
                    <a:lnTo>
                      <a:pt x="505" y="702"/>
                    </a:lnTo>
                    <a:lnTo>
                      <a:pt x="474" y="696"/>
                    </a:lnTo>
                    <a:lnTo>
                      <a:pt x="443" y="689"/>
                    </a:lnTo>
                    <a:lnTo>
                      <a:pt x="413" y="681"/>
                    </a:lnTo>
                    <a:lnTo>
                      <a:pt x="383" y="672"/>
                    </a:lnTo>
                    <a:lnTo>
                      <a:pt x="355" y="663"/>
                    </a:lnTo>
                    <a:lnTo>
                      <a:pt x="328" y="654"/>
                    </a:lnTo>
                    <a:lnTo>
                      <a:pt x="302" y="644"/>
                    </a:lnTo>
                    <a:lnTo>
                      <a:pt x="276" y="632"/>
                    </a:lnTo>
                    <a:lnTo>
                      <a:pt x="251" y="621"/>
                    </a:lnTo>
                    <a:lnTo>
                      <a:pt x="228" y="609"/>
                    </a:lnTo>
                    <a:lnTo>
                      <a:pt x="206" y="596"/>
                    </a:lnTo>
                    <a:lnTo>
                      <a:pt x="185" y="583"/>
                    </a:lnTo>
                    <a:lnTo>
                      <a:pt x="166" y="569"/>
                    </a:lnTo>
                    <a:lnTo>
                      <a:pt x="148" y="554"/>
                    </a:lnTo>
                    <a:lnTo>
                      <a:pt x="131" y="540"/>
                    </a:lnTo>
                    <a:lnTo>
                      <a:pt x="115" y="525"/>
                    </a:lnTo>
                    <a:lnTo>
                      <a:pt x="101" y="509"/>
                    </a:lnTo>
                    <a:lnTo>
                      <a:pt x="89" y="494"/>
                    </a:lnTo>
                    <a:lnTo>
                      <a:pt x="78" y="477"/>
                    </a:lnTo>
                    <a:lnTo>
                      <a:pt x="69" y="461"/>
                    </a:lnTo>
                    <a:lnTo>
                      <a:pt x="61" y="444"/>
                    </a:lnTo>
                    <a:lnTo>
                      <a:pt x="54" y="426"/>
                    </a:lnTo>
                    <a:lnTo>
                      <a:pt x="51" y="409"/>
                    </a:lnTo>
                    <a:lnTo>
                      <a:pt x="48" y="391"/>
                    </a:lnTo>
                    <a:lnTo>
                      <a:pt x="47" y="373"/>
                    </a:lnTo>
                    <a:lnTo>
                      <a:pt x="48" y="355"/>
                    </a:lnTo>
                    <a:lnTo>
                      <a:pt x="51" y="337"/>
                    </a:lnTo>
                    <a:lnTo>
                      <a:pt x="54" y="320"/>
                    </a:lnTo>
                    <a:lnTo>
                      <a:pt x="61" y="302"/>
                    </a:lnTo>
                    <a:lnTo>
                      <a:pt x="69" y="285"/>
                    </a:lnTo>
                    <a:lnTo>
                      <a:pt x="78" y="269"/>
                    </a:lnTo>
                    <a:lnTo>
                      <a:pt x="89" y="253"/>
                    </a:lnTo>
                    <a:lnTo>
                      <a:pt x="101" y="237"/>
                    </a:lnTo>
                    <a:lnTo>
                      <a:pt x="115" y="222"/>
                    </a:lnTo>
                    <a:lnTo>
                      <a:pt x="131" y="206"/>
                    </a:lnTo>
                    <a:lnTo>
                      <a:pt x="148" y="192"/>
                    </a:lnTo>
                    <a:lnTo>
                      <a:pt x="166" y="177"/>
                    </a:lnTo>
                    <a:lnTo>
                      <a:pt x="185" y="163"/>
                    </a:lnTo>
                    <a:lnTo>
                      <a:pt x="206" y="150"/>
                    </a:lnTo>
                    <a:lnTo>
                      <a:pt x="228" y="137"/>
                    </a:lnTo>
                    <a:lnTo>
                      <a:pt x="251" y="126"/>
                    </a:lnTo>
                    <a:lnTo>
                      <a:pt x="276" y="114"/>
                    </a:lnTo>
                    <a:lnTo>
                      <a:pt x="302" y="102"/>
                    </a:lnTo>
                    <a:lnTo>
                      <a:pt x="328" y="92"/>
                    </a:lnTo>
                    <a:lnTo>
                      <a:pt x="355" y="83"/>
                    </a:lnTo>
                    <a:lnTo>
                      <a:pt x="383" y="74"/>
                    </a:lnTo>
                    <a:lnTo>
                      <a:pt x="413" y="65"/>
                    </a:lnTo>
                    <a:lnTo>
                      <a:pt x="443" y="57"/>
                    </a:lnTo>
                    <a:lnTo>
                      <a:pt x="474" y="51"/>
                    </a:lnTo>
                    <a:lnTo>
                      <a:pt x="505" y="44"/>
                    </a:lnTo>
                    <a:lnTo>
                      <a:pt x="537" y="39"/>
                    </a:lnTo>
                    <a:lnTo>
                      <a:pt x="571" y="34"/>
                    </a:lnTo>
                    <a:lnTo>
                      <a:pt x="605" y="30"/>
                    </a:lnTo>
                    <a:lnTo>
                      <a:pt x="640" y="27"/>
                    </a:lnTo>
                    <a:lnTo>
                      <a:pt x="675" y="25"/>
                    </a:lnTo>
                    <a:lnTo>
                      <a:pt x="710" y="23"/>
                    </a:lnTo>
                    <a:lnTo>
                      <a:pt x="746" y="23"/>
                    </a:lnTo>
                    <a:lnTo>
                      <a:pt x="782" y="23"/>
                    </a:lnTo>
                    <a:lnTo>
                      <a:pt x="817" y="25"/>
                    </a:lnTo>
                    <a:lnTo>
                      <a:pt x="852" y="27"/>
                    </a:lnTo>
                    <a:lnTo>
                      <a:pt x="887" y="30"/>
                    </a:lnTo>
                    <a:lnTo>
                      <a:pt x="921" y="34"/>
                    </a:lnTo>
                    <a:lnTo>
                      <a:pt x="955" y="39"/>
                    </a:lnTo>
                    <a:lnTo>
                      <a:pt x="987" y="44"/>
                    </a:lnTo>
                    <a:lnTo>
                      <a:pt x="1018" y="51"/>
                    </a:lnTo>
                    <a:lnTo>
                      <a:pt x="1049" y="57"/>
                    </a:lnTo>
                    <a:lnTo>
                      <a:pt x="1079" y="65"/>
                    </a:lnTo>
                    <a:lnTo>
                      <a:pt x="1109" y="74"/>
                    </a:lnTo>
                    <a:lnTo>
                      <a:pt x="1137" y="83"/>
                    </a:lnTo>
                    <a:lnTo>
                      <a:pt x="1164" y="92"/>
                    </a:lnTo>
                    <a:lnTo>
                      <a:pt x="1190" y="102"/>
                    </a:lnTo>
                    <a:lnTo>
                      <a:pt x="1216" y="114"/>
                    </a:lnTo>
                    <a:lnTo>
                      <a:pt x="1241" y="126"/>
                    </a:lnTo>
                    <a:lnTo>
                      <a:pt x="1264" y="137"/>
                    </a:lnTo>
                    <a:lnTo>
                      <a:pt x="1286" y="150"/>
                    </a:lnTo>
                    <a:lnTo>
                      <a:pt x="1307" y="163"/>
                    </a:lnTo>
                    <a:lnTo>
                      <a:pt x="1326" y="177"/>
                    </a:lnTo>
                    <a:lnTo>
                      <a:pt x="1344" y="192"/>
                    </a:lnTo>
                    <a:lnTo>
                      <a:pt x="1361" y="206"/>
                    </a:lnTo>
                    <a:lnTo>
                      <a:pt x="1377" y="222"/>
                    </a:lnTo>
                    <a:lnTo>
                      <a:pt x="1391" y="237"/>
                    </a:lnTo>
                    <a:lnTo>
                      <a:pt x="1403" y="253"/>
                    </a:lnTo>
                    <a:lnTo>
                      <a:pt x="1414" y="269"/>
                    </a:lnTo>
                    <a:lnTo>
                      <a:pt x="1423" y="285"/>
                    </a:lnTo>
                    <a:lnTo>
                      <a:pt x="1431" y="302"/>
                    </a:lnTo>
                    <a:lnTo>
                      <a:pt x="1438" y="320"/>
                    </a:lnTo>
                    <a:lnTo>
                      <a:pt x="1441" y="337"/>
                    </a:lnTo>
                    <a:lnTo>
                      <a:pt x="1444" y="355"/>
                    </a:lnTo>
                    <a:lnTo>
                      <a:pt x="1445" y="373"/>
                    </a:lnTo>
                    <a:lnTo>
                      <a:pt x="1444" y="391"/>
                    </a:lnTo>
                    <a:lnTo>
                      <a:pt x="1441" y="409"/>
                    </a:lnTo>
                    <a:lnTo>
                      <a:pt x="1438" y="426"/>
                    </a:lnTo>
                    <a:lnTo>
                      <a:pt x="1431" y="444"/>
                    </a:lnTo>
                    <a:lnTo>
                      <a:pt x="1423" y="461"/>
                    </a:lnTo>
                    <a:lnTo>
                      <a:pt x="1414" y="477"/>
                    </a:lnTo>
                    <a:lnTo>
                      <a:pt x="1403" y="494"/>
                    </a:lnTo>
                    <a:lnTo>
                      <a:pt x="1391" y="509"/>
                    </a:lnTo>
                    <a:lnTo>
                      <a:pt x="1377" y="525"/>
                    </a:lnTo>
                    <a:lnTo>
                      <a:pt x="1361" y="540"/>
                    </a:lnTo>
                    <a:lnTo>
                      <a:pt x="1344" y="554"/>
                    </a:lnTo>
                    <a:lnTo>
                      <a:pt x="1326" y="569"/>
                    </a:lnTo>
                    <a:lnTo>
                      <a:pt x="1307" y="583"/>
                    </a:lnTo>
                    <a:lnTo>
                      <a:pt x="1286" y="596"/>
                    </a:lnTo>
                    <a:lnTo>
                      <a:pt x="1264" y="609"/>
                    </a:lnTo>
                    <a:lnTo>
                      <a:pt x="1241" y="621"/>
                    </a:lnTo>
                    <a:lnTo>
                      <a:pt x="1216" y="632"/>
                    </a:lnTo>
                    <a:lnTo>
                      <a:pt x="1190" y="644"/>
                    </a:lnTo>
                    <a:lnTo>
                      <a:pt x="1164" y="654"/>
                    </a:lnTo>
                    <a:lnTo>
                      <a:pt x="1137" y="663"/>
                    </a:lnTo>
                    <a:lnTo>
                      <a:pt x="1109" y="672"/>
                    </a:lnTo>
                    <a:lnTo>
                      <a:pt x="1079" y="681"/>
                    </a:lnTo>
                    <a:lnTo>
                      <a:pt x="1049" y="689"/>
                    </a:lnTo>
                    <a:lnTo>
                      <a:pt x="1018" y="696"/>
                    </a:lnTo>
                    <a:lnTo>
                      <a:pt x="987" y="702"/>
                    </a:lnTo>
                    <a:lnTo>
                      <a:pt x="955" y="707"/>
                    </a:lnTo>
                    <a:lnTo>
                      <a:pt x="921" y="713"/>
                    </a:lnTo>
                    <a:lnTo>
                      <a:pt x="887" y="716"/>
                    </a:lnTo>
                    <a:lnTo>
                      <a:pt x="852" y="719"/>
                    </a:lnTo>
                    <a:lnTo>
                      <a:pt x="817" y="722"/>
                    </a:lnTo>
                    <a:lnTo>
                      <a:pt x="782" y="723"/>
                    </a:lnTo>
                    <a:lnTo>
                      <a:pt x="746" y="723"/>
                    </a:lnTo>
                    <a:close/>
                  </a:path>
                </a:pathLst>
              </a:custGeom>
              <a:solidFill>
                <a:schemeClr val="accent1"/>
              </a:solidFill>
              <a:ln>
                <a:solidFill>
                  <a:schemeClr val="bg1"/>
                </a:solidFill>
              </a:ln>
              <a:extLst/>
            </p:spPr>
            <p:txBody>
              <a:bodyPr/>
              <a:lstStyle/>
              <a:p>
                <a:endParaRPr altLang="en-US" lang="zh-CN" sz="2300">
                  <a:ea charset="-122" panose="020b0503020204020204" pitchFamily="34" typeface="微软雅黑"/>
                </a:endParaRPr>
              </a:p>
            </p:txBody>
          </p:sp>
          <p:sp>
            <p:nvSpPr>
              <p:cNvPr id="159" name="Freeform 22"/>
              <p:cNvSpPr>
                <a:spLocks noChangeArrowheads="1"/>
              </p:cNvSpPr>
              <p:nvPr/>
            </p:nvSpPr>
            <p:spPr bwMode="auto">
              <a:xfrm>
                <a:off x="47" y="23"/>
                <a:ext cx="1398" cy="700"/>
              </a:xfrm>
              <a:custGeom>
                <a:gdLst>
                  <a:gd fmla="*/ 1397 w 1398" name="T0"/>
                  <a:gd fmla="*/ 368 h 700" name="T1"/>
                  <a:gd fmla="*/ 1384 w 1398" name="T2"/>
                  <a:gd fmla="*/ 421 h 700" name="T3"/>
                  <a:gd fmla="*/ 1356 w 1398" name="T4"/>
                  <a:gd fmla="*/ 471 h 700" name="T5"/>
                  <a:gd fmla="*/ 1314 w 1398" name="T6"/>
                  <a:gd fmla="*/ 517 h 700" name="T7"/>
                  <a:gd fmla="*/ 1260 w 1398" name="T8"/>
                  <a:gd fmla="*/ 560 h 700" name="T9"/>
                  <a:gd fmla="*/ 1194 w 1398" name="T10"/>
                  <a:gd fmla="*/ 598 h 700" name="T11"/>
                  <a:gd fmla="*/ 1117 w 1398" name="T12"/>
                  <a:gd fmla="*/ 631 h 700" name="T13"/>
                  <a:gd fmla="*/ 1032 w 1398" name="T14"/>
                  <a:gd fmla="*/ 658 h 700" name="T15"/>
                  <a:gd fmla="*/ 940 w 1398" name="T16"/>
                  <a:gd fmla="*/ 679 h 700" name="T17"/>
                  <a:gd fmla="*/ 840 w 1398" name="T18"/>
                  <a:gd fmla="*/ 693 h 700" name="T19"/>
                  <a:gd fmla="*/ 735 w 1398" name="T20"/>
                  <a:gd fmla="*/ 700 h 700" name="T21"/>
                  <a:gd fmla="*/ 663 w 1398" name="T22"/>
                  <a:gd fmla="*/ 700 h 700" name="T23"/>
                  <a:gd fmla="*/ 558 w 1398" name="T24"/>
                  <a:gd fmla="*/ 693 h 700" name="T25"/>
                  <a:gd fmla="*/ 458 w 1398" name="T26"/>
                  <a:gd fmla="*/ 679 h 700" name="T27"/>
                  <a:gd fmla="*/ 366 w 1398" name="T28"/>
                  <a:gd fmla="*/ 658 h 700" name="T29"/>
                  <a:gd fmla="*/ 281 w 1398" name="T30"/>
                  <a:gd fmla="*/ 631 h 700" name="T31"/>
                  <a:gd fmla="*/ 204 w 1398" name="T32"/>
                  <a:gd fmla="*/ 598 h 700" name="T33"/>
                  <a:gd fmla="*/ 138 w 1398" name="T34"/>
                  <a:gd fmla="*/ 560 h 700" name="T35"/>
                  <a:gd fmla="*/ 84 w 1398" name="T36"/>
                  <a:gd fmla="*/ 517 h 700" name="T37"/>
                  <a:gd fmla="*/ 42 w 1398" name="T38"/>
                  <a:gd fmla="*/ 471 h 700" name="T39"/>
                  <a:gd fmla="*/ 14 w 1398" name="T40"/>
                  <a:gd fmla="*/ 421 h 700" name="T41"/>
                  <a:gd fmla="*/ 1 w 1398" name="T42"/>
                  <a:gd fmla="*/ 368 h 700" name="T43"/>
                  <a:gd fmla="*/ 1 w 1398" name="T44"/>
                  <a:gd fmla="*/ 332 h 700" name="T45"/>
                  <a:gd fmla="*/ 14 w 1398" name="T46"/>
                  <a:gd fmla="*/ 279 h 700" name="T47"/>
                  <a:gd fmla="*/ 42 w 1398" name="T48"/>
                  <a:gd fmla="*/ 230 h 700" name="T49"/>
                  <a:gd fmla="*/ 84 w 1398" name="T50"/>
                  <a:gd fmla="*/ 183 h 700" name="T51"/>
                  <a:gd fmla="*/ 138 w 1398" name="T52"/>
                  <a:gd fmla="*/ 140 h 700" name="T53"/>
                  <a:gd fmla="*/ 204 w 1398" name="T54"/>
                  <a:gd fmla="*/ 103 h 700" name="T55"/>
                  <a:gd fmla="*/ 281 w 1398" name="T56"/>
                  <a:gd fmla="*/ 69 h 700" name="T57"/>
                  <a:gd fmla="*/ 366 w 1398" name="T58"/>
                  <a:gd fmla="*/ 42 h 700" name="T59"/>
                  <a:gd fmla="*/ 458 w 1398" name="T60"/>
                  <a:gd fmla="*/ 21 h 700" name="T61"/>
                  <a:gd fmla="*/ 558 w 1398" name="T62"/>
                  <a:gd fmla="*/ 7 h 700" name="T63"/>
                  <a:gd fmla="*/ 663 w 1398" name="T64"/>
                  <a:gd fmla="*/ 0 h 700" name="T65"/>
                  <a:gd fmla="*/ 735 w 1398" name="T66"/>
                  <a:gd fmla="*/ 0 h 700" name="T67"/>
                  <a:gd fmla="*/ 840 w 1398" name="T68"/>
                  <a:gd fmla="*/ 7 h 700" name="T69"/>
                  <a:gd fmla="*/ 940 w 1398" name="T70"/>
                  <a:gd fmla="*/ 21 h 700" name="T71"/>
                  <a:gd fmla="*/ 1032 w 1398" name="T72"/>
                  <a:gd fmla="*/ 42 h 700" name="T73"/>
                  <a:gd fmla="*/ 1117 w 1398" name="T74"/>
                  <a:gd fmla="*/ 69 h 700" name="T75"/>
                  <a:gd fmla="*/ 1194 w 1398" name="T76"/>
                  <a:gd fmla="*/ 103 h 700" name="T77"/>
                  <a:gd fmla="*/ 1260 w 1398" name="T78"/>
                  <a:gd fmla="*/ 140 h 700" name="T79"/>
                  <a:gd fmla="*/ 1314 w 1398" name="T80"/>
                  <a:gd fmla="*/ 183 h 700" name="T81"/>
                  <a:gd fmla="*/ 1356 w 1398" name="T82"/>
                  <a:gd fmla="*/ 230 h 700" name="T83"/>
                  <a:gd fmla="*/ 1384 w 1398" name="T84"/>
                  <a:gd fmla="*/ 279 h 700" name="T85"/>
                  <a:gd fmla="*/ 1397 w 1398" name="T86"/>
                  <a:gd fmla="*/ 332 h 700"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1398" name="T132"/>
                  <a:gd fmla="*/ 0 h 700" name="T133"/>
                  <a:gd fmla="*/ 1398 w 1398" name="T134"/>
                  <a:gd fmla="*/ 700 h 700"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700" w="1398">
                    <a:moveTo>
                      <a:pt x="1398" y="350"/>
                    </a:moveTo>
                    <a:lnTo>
                      <a:pt x="1398" y="350"/>
                    </a:lnTo>
                    <a:lnTo>
                      <a:pt x="1397" y="368"/>
                    </a:lnTo>
                    <a:lnTo>
                      <a:pt x="1394" y="386"/>
                    </a:lnTo>
                    <a:lnTo>
                      <a:pt x="1391" y="403"/>
                    </a:lnTo>
                    <a:lnTo>
                      <a:pt x="1384" y="421"/>
                    </a:lnTo>
                    <a:lnTo>
                      <a:pt x="1376" y="438"/>
                    </a:lnTo>
                    <a:lnTo>
                      <a:pt x="1367" y="454"/>
                    </a:lnTo>
                    <a:lnTo>
                      <a:pt x="1356" y="471"/>
                    </a:lnTo>
                    <a:lnTo>
                      <a:pt x="1344" y="486"/>
                    </a:lnTo>
                    <a:lnTo>
                      <a:pt x="1330" y="502"/>
                    </a:lnTo>
                    <a:lnTo>
                      <a:pt x="1314" y="517"/>
                    </a:lnTo>
                    <a:lnTo>
                      <a:pt x="1297" y="531"/>
                    </a:lnTo>
                    <a:lnTo>
                      <a:pt x="1279" y="546"/>
                    </a:lnTo>
                    <a:lnTo>
                      <a:pt x="1260" y="560"/>
                    </a:lnTo>
                    <a:lnTo>
                      <a:pt x="1239" y="573"/>
                    </a:lnTo>
                    <a:lnTo>
                      <a:pt x="1217" y="586"/>
                    </a:lnTo>
                    <a:lnTo>
                      <a:pt x="1194" y="598"/>
                    </a:lnTo>
                    <a:lnTo>
                      <a:pt x="1169" y="609"/>
                    </a:lnTo>
                    <a:lnTo>
                      <a:pt x="1143" y="621"/>
                    </a:lnTo>
                    <a:lnTo>
                      <a:pt x="1117" y="631"/>
                    </a:lnTo>
                    <a:lnTo>
                      <a:pt x="1090" y="640"/>
                    </a:lnTo>
                    <a:lnTo>
                      <a:pt x="1062" y="649"/>
                    </a:lnTo>
                    <a:lnTo>
                      <a:pt x="1032" y="658"/>
                    </a:lnTo>
                    <a:lnTo>
                      <a:pt x="1002" y="666"/>
                    </a:lnTo>
                    <a:lnTo>
                      <a:pt x="971" y="673"/>
                    </a:lnTo>
                    <a:lnTo>
                      <a:pt x="940" y="679"/>
                    </a:lnTo>
                    <a:lnTo>
                      <a:pt x="908" y="684"/>
                    </a:lnTo>
                    <a:lnTo>
                      <a:pt x="874" y="690"/>
                    </a:lnTo>
                    <a:lnTo>
                      <a:pt x="840" y="693"/>
                    </a:lnTo>
                    <a:lnTo>
                      <a:pt x="805" y="696"/>
                    </a:lnTo>
                    <a:lnTo>
                      <a:pt x="770" y="699"/>
                    </a:lnTo>
                    <a:lnTo>
                      <a:pt x="735" y="700"/>
                    </a:lnTo>
                    <a:lnTo>
                      <a:pt x="699" y="700"/>
                    </a:lnTo>
                    <a:lnTo>
                      <a:pt x="663" y="700"/>
                    </a:lnTo>
                    <a:lnTo>
                      <a:pt x="628" y="699"/>
                    </a:lnTo>
                    <a:lnTo>
                      <a:pt x="593" y="696"/>
                    </a:lnTo>
                    <a:lnTo>
                      <a:pt x="558" y="693"/>
                    </a:lnTo>
                    <a:lnTo>
                      <a:pt x="524" y="690"/>
                    </a:lnTo>
                    <a:lnTo>
                      <a:pt x="490" y="684"/>
                    </a:lnTo>
                    <a:lnTo>
                      <a:pt x="458" y="679"/>
                    </a:lnTo>
                    <a:lnTo>
                      <a:pt x="427" y="673"/>
                    </a:lnTo>
                    <a:lnTo>
                      <a:pt x="396" y="666"/>
                    </a:lnTo>
                    <a:lnTo>
                      <a:pt x="366" y="658"/>
                    </a:lnTo>
                    <a:lnTo>
                      <a:pt x="336" y="649"/>
                    </a:lnTo>
                    <a:lnTo>
                      <a:pt x="308" y="640"/>
                    </a:lnTo>
                    <a:lnTo>
                      <a:pt x="281" y="631"/>
                    </a:lnTo>
                    <a:lnTo>
                      <a:pt x="255" y="621"/>
                    </a:lnTo>
                    <a:lnTo>
                      <a:pt x="229" y="609"/>
                    </a:lnTo>
                    <a:lnTo>
                      <a:pt x="204" y="598"/>
                    </a:lnTo>
                    <a:lnTo>
                      <a:pt x="181" y="586"/>
                    </a:lnTo>
                    <a:lnTo>
                      <a:pt x="159" y="573"/>
                    </a:lnTo>
                    <a:lnTo>
                      <a:pt x="138" y="560"/>
                    </a:lnTo>
                    <a:lnTo>
                      <a:pt x="119" y="546"/>
                    </a:lnTo>
                    <a:lnTo>
                      <a:pt x="101" y="531"/>
                    </a:lnTo>
                    <a:lnTo>
                      <a:pt x="84" y="517"/>
                    </a:lnTo>
                    <a:lnTo>
                      <a:pt x="68" y="502"/>
                    </a:lnTo>
                    <a:lnTo>
                      <a:pt x="54" y="486"/>
                    </a:lnTo>
                    <a:lnTo>
                      <a:pt x="42" y="471"/>
                    </a:lnTo>
                    <a:lnTo>
                      <a:pt x="31" y="454"/>
                    </a:lnTo>
                    <a:lnTo>
                      <a:pt x="22" y="438"/>
                    </a:lnTo>
                    <a:lnTo>
                      <a:pt x="14" y="421"/>
                    </a:lnTo>
                    <a:lnTo>
                      <a:pt x="7" y="403"/>
                    </a:lnTo>
                    <a:lnTo>
                      <a:pt x="4" y="386"/>
                    </a:lnTo>
                    <a:lnTo>
                      <a:pt x="1" y="368"/>
                    </a:lnTo>
                    <a:lnTo>
                      <a:pt x="0" y="350"/>
                    </a:lnTo>
                    <a:lnTo>
                      <a:pt x="1" y="332"/>
                    </a:lnTo>
                    <a:lnTo>
                      <a:pt x="4" y="314"/>
                    </a:lnTo>
                    <a:lnTo>
                      <a:pt x="7" y="297"/>
                    </a:lnTo>
                    <a:lnTo>
                      <a:pt x="14" y="279"/>
                    </a:lnTo>
                    <a:lnTo>
                      <a:pt x="22" y="262"/>
                    </a:lnTo>
                    <a:lnTo>
                      <a:pt x="31" y="246"/>
                    </a:lnTo>
                    <a:lnTo>
                      <a:pt x="42" y="230"/>
                    </a:lnTo>
                    <a:lnTo>
                      <a:pt x="54" y="214"/>
                    </a:lnTo>
                    <a:lnTo>
                      <a:pt x="68" y="199"/>
                    </a:lnTo>
                    <a:lnTo>
                      <a:pt x="84" y="183"/>
                    </a:lnTo>
                    <a:lnTo>
                      <a:pt x="101" y="169"/>
                    </a:lnTo>
                    <a:lnTo>
                      <a:pt x="119" y="154"/>
                    </a:lnTo>
                    <a:lnTo>
                      <a:pt x="138" y="140"/>
                    </a:lnTo>
                    <a:lnTo>
                      <a:pt x="159" y="127"/>
                    </a:lnTo>
                    <a:lnTo>
                      <a:pt x="181" y="114"/>
                    </a:lnTo>
                    <a:lnTo>
                      <a:pt x="204" y="103"/>
                    </a:lnTo>
                    <a:lnTo>
                      <a:pt x="229" y="91"/>
                    </a:lnTo>
                    <a:lnTo>
                      <a:pt x="255" y="79"/>
                    </a:lnTo>
                    <a:lnTo>
                      <a:pt x="281" y="69"/>
                    </a:lnTo>
                    <a:lnTo>
                      <a:pt x="308" y="60"/>
                    </a:lnTo>
                    <a:lnTo>
                      <a:pt x="336" y="51"/>
                    </a:lnTo>
                    <a:lnTo>
                      <a:pt x="366" y="42"/>
                    </a:lnTo>
                    <a:lnTo>
                      <a:pt x="396" y="34"/>
                    </a:lnTo>
                    <a:lnTo>
                      <a:pt x="427" y="28"/>
                    </a:lnTo>
                    <a:lnTo>
                      <a:pt x="458" y="21"/>
                    </a:lnTo>
                    <a:lnTo>
                      <a:pt x="490" y="16"/>
                    </a:lnTo>
                    <a:lnTo>
                      <a:pt x="524" y="11"/>
                    </a:lnTo>
                    <a:lnTo>
                      <a:pt x="558" y="7"/>
                    </a:lnTo>
                    <a:lnTo>
                      <a:pt x="593" y="4"/>
                    </a:lnTo>
                    <a:lnTo>
                      <a:pt x="628" y="2"/>
                    </a:lnTo>
                    <a:lnTo>
                      <a:pt x="663" y="0"/>
                    </a:lnTo>
                    <a:lnTo>
                      <a:pt x="699" y="0"/>
                    </a:lnTo>
                    <a:lnTo>
                      <a:pt x="735" y="0"/>
                    </a:lnTo>
                    <a:lnTo>
                      <a:pt x="770" y="2"/>
                    </a:lnTo>
                    <a:lnTo>
                      <a:pt x="805" y="4"/>
                    </a:lnTo>
                    <a:lnTo>
                      <a:pt x="840" y="7"/>
                    </a:lnTo>
                    <a:lnTo>
                      <a:pt x="874" y="11"/>
                    </a:lnTo>
                    <a:lnTo>
                      <a:pt x="908" y="16"/>
                    </a:lnTo>
                    <a:lnTo>
                      <a:pt x="940" y="21"/>
                    </a:lnTo>
                    <a:lnTo>
                      <a:pt x="971" y="28"/>
                    </a:lnTo>
                    <a:lnTo>
                      <a:pt x="1002" y="34"/>
                    </a:lnTo>
                    <a:lnTo>
                      <a:pt x="1032" y="42"/>
                    </a:lnTo>
                    <a:lnTo>
                      <a:pt x="1062" y="51"/>
                    </a:lnTo>
                    <a:lnTo>
                      <a:pt x="1090" y="60"/>
                    </a:lnTo>
                    <a:lnTo>
                      <a:pt x="1117" y="69"/>
                    </a:lnTo>
                    <a:lnTo>
                      <a:pt x="1143" y="79"/>
                    </a:lnTo>
                    <a:lnTo>
                      <a:pt x="1169" y="91"/>
                    </a:lnTo>
                    <a:lnTo>
                      <a:pt x="1194" y="103"/>
                    </a:lnTo>
                    <a:lnTo>
                      <a:pt x="1217" y="114"/>
                    </a:lnTo>
                    <a:lnTo>
                      <a:pt x="1239" y="127"/>
                    </a:lnTo>
                    <a:lnTo>
                      <a:pt x="1260" y="140"/>
                    </a:lnTo>
                    <a:lnTo>
                      <a:pt x="1279" y="154"/>
                    </a:lnTo>
                    <a:lnTo>
                      <a:pt x="1297" y="169"/>
                    </a:lnTo>
                    <a:lnTo>
                      <a:pt x="1314" y="183"/>
                    </a:lnTo>
                    <a:lnTo>
                      <a:pt x="1330" y="199"/>
                    </a:lnTo>
                    <a:lnTo>
                      <a:pt x="1344" y="214"/>
                    </a:lnTo>
                    <a:lnTo>
                      <a:pt x="1356" y="230"/>
                    </a:lnTo>
                    <a:lnTo>
                      <a:pt x="1367" y="246"/>
                    </a:lnTo>
                    <a:lnTo>
                      <a:pt x="1376" y="262"/>
                    </a:lnTo>
                    <a:lnTo>
                      <a:pt x="1384" y="279"/>
                    </a:lnTo>
                    <a:lnTo>
                      <a:pt x="1391" y="297"/>
                    </a:lnTo>
                    <a:lnTo>
                      <a:pt x="1394" y="314"/>
                    </a:lnTo>
                    <a:lnTo>
                      <a:pt x="1397" y="332"/>
                    </a:lnTo>
                    <a:lnTo>
                      <a:pt x="1398" y="350"/>
                    </a:lnTo>
                    <a:close/>
                  </a:path>
                </a:pathLst>
              </a:custGeom>
              <a:solidFill>
                <a:srgbClr val="000000"/>
              </a:solidFill>
              <a:ln>
                <a:noFill/>
              </a:ln>
              <a:extLst>
                <a:ext uri="{91240B29-F687-4F45-9708-019B960494DF}">
                  <a14:hiddenLine w="9525">
                    <a:solidFill>
                      <a:srgbClr val="000000"/>
                    </a:solidFill>
                    <a:miter lim="800000"/>
                    <a:headEnd/>
                    <a:tailEnd/>
                  </a14:hiddenLine>
                </a:ext>
              </a:extLst>
            </p:spPr>
            <p:txBody>
              <a:bodyPr/>
              <a:lstStyle/>
              <a:p>
                <a:endParaRPr altLang="en-US" lang="zh-CN" sz="2300">
                  <a:ea charset="-122" panose="020b0503020204020204" pitchFamily="34" typeface="微软雅黑"/>
                </a:endParaRPr>
              </a:p>
            </p:txBody>
          </p:sp>
        </p:grpSp>
        <p:grpSp>
          <p:nvGrpSpPr>
            <p:cNvPr id="129" name="组合 176"/>
            <p:cNvGrpSpPr/>
            <p:nvPr/>
          </p:nvGrpSpPr>
          <p:grpSpPr>
            <a:xfrm>
              <a:off x="2306530" y="980798"/>
              <a:ext cx="1005165" cy="1005165"/>
              <a:chOff x="5003908" y="1229805"/>
              <a:chExt cx="897741" cy="897741"/>
            </a:xfrm>
          </p:grpSpPr>
          <p:sp>
            <p:nvSpPr>
              <p:cNvPr id="154" name="Freeform 36"/>
              <p:cNvSpPr/>
              <p:nvPr/>
            </p:nvSpPr>
            <p:spPr bwMode="auto">
              <a:xfrm>
                <a:off x="5003908" y="1229805"/>
                <a:ext cx="897741" cy="897741"/>
              </a:xfrm>
              <a:prstGeom prst="ellipse">
                <a:avLst/>
              </a:prstGeom>
              <a:solidFill>
                <a:schemeClr val="accent4"/>
              </a:soli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pPr latinLnBrk="1"/>
                <a:endParaRPr altLang="en-US" kumimoji="1" lang="zh-CN" sz="2300">
                  <a:latin charset="-127" typeface="굴림"/>
                  <a:ea charset="-127" typeface="굴림"/>
                </a:endParaRPr>
              </a:p>
            </p:txBody>
          </p:sp>
          <p:sp>
            <p:nvSpPr>
              <p:cNvPr id="155" name="Freeform 38"/>
              <p:cNvSpPr/>
              <p:nvPr/>
            </p:nvSpPr>
            <p:spPr bwMode="auto">
              <a:xfrm>
                <a:off x="5060897" y="1255263"/>
                <a:ext cx="783764" cy="256483"/>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pPr latinLnBrk="1"/>
                <a:endParaRPr altLang="en-US" kumimoji="1" lang="zh-CN" sz="2300">
                  <a:latin charset="-127" typeface="굴림"/>
                  <a:ea charset="-127" typeface="굴림"/>
                </a:endParaRPr>
              </a:p>
            </p:txBody>
          </p:sp>
          <p:sp>
            <p:nvSpPr>
              <p:cNvPr id="156" name="Oval 39"/>
              <p:cNvSpPr>
                <a:spLocks noChangeArrowheads="1"/>
              </p:cNvSpPr>
              <p:nvPr/>
            </p:nvSpPr>
            <p:spPr bwMode="auto">
              <a:xfrm>
                <a:off x="5365810" y="1275260"/>
                <a:ext cx="180773" cy="16345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pPr latinLnBrk="1"/>
                <a:endParaRPr altLang="en-US" kumimoji="1" lang="zh-CN" sz="2300">
                  <a:latin charset="-127" typeface="굴림"/>
                  <a:ea charset="-127" typeface="굴림"/>
                </a:endParaRPr>
              </a:p>
            </p:txBody>
          </p:sp>
        </p:grpSp>
        <p:grpSp>
          <p:nvGrpSpPr>
            <p:cNvPr id="130" name="Group 41"/>
            <p:cNvGrpSpPr/>
            <p:nvPr/>
          </p:nvGrpSpPr>
          <p:grpSpPr>
            <a:xfrm>
              <a:off x="1189038" y="1373188"/>
              <a:ext cx="755650" cy="755650"/>
              <a:chExt cx="1089" cy="1089"/>
            </a:xfrm>
          </p:grpSpPr>
          <p:sp>
            <p:nvSpPr>
              <p:cNvPr id="152" name="Oval 29"/>
              <p:cNvSpPr>
                <a:spLocks noChangeArrowheads="1"/>
              </p:cNvSpPr>
              <p:nvPr/>
            </p:nvSpPr>
            <p:spPr bwMode="auto">
              <a:xfrm>
                <a:off x="0" y="0"/>
                <a:ext cx="1089" cy="1089"/>
              </a:xfrm>
              <a:prstGeom prst="ellipse">
                <a:avLst/>
              </a:prstGeom>
              <a:solidFill>
                <a:schemeClr val="accent2"/>
              </a:solidFill>
              <a:ln>
                <a:noFill/>
              </a:ln>
              <a:extLst>
                <a:ext uri="{91240B29-F687-4F45-9708-019B960494DF}">
                  <a14:hiddenLine w="9525">
                    <a:solidFill>
                      <a:srgbClr val="000000"/>
                    </a:solidFill>
                    <a:round/>
                    <a:headEnd/>
                    <a:tailEnd/>
                  </a14:hiddenLine>
                </a:ext>
              </a:extLst>
            </p:spPr>
            <p:txBody>
              <a:bodyPr anchor="ctr" wrap="none"/>
              <a:lstStyle/>
              <a:p>
                <a:endParaRPr altLang="en-US" lang="zh-CN" sz="2300">
                  <a:latin charset="0" panose="020f0502020204030204" pitchFamily="34" typeface="Calibri"/>
                  <a:ea charset="-122" panose="020b0503020204020204" pitchFamily="34" typeface="微软雅黑"/>
                  <a:sym charset="-122" pitchFamily="2" typeface="宋体"/>
                </a:endParaRPr>
              </a:p>
            </p:txBody>
          </p:sp>
          <p:sp>
            <p:nvSpPr>
              <p:cNvPr id="153" name="Oval 32"/>
              <p:cNvSpPr>
                <a:spLocks noChangeArrowheads="1"/>
              </p:cNvSpPr>
              <p:nvPr/>
            </p:nvSpPr>
            <p:spPr bwMode="auto">
              <a:xfrm>
                <a:off x="431" y="30"/>
                <a:ext cx="227" cy="205"/>
              </a:xfrm>
              <a:prstGeom prst="ellipse">
                <a:avLst/>
              </a:prstGeom>
              <a:gradFill rotWithShape="1">
                <a:gsLst>
                  <a:gs pos="32000">
                    <a:srgbClr val="FFFFFF">
                      <a:alpha val="89000"/>
                    </a:srgbClr>
                  </a:gs>
                  <a:gs pos="100000">
                    <a:schemeClr val="bg1">
                      <a:alpha val="0"/>
                    </a:schemeClr>
                  </a:gs>
                </a:gsLst>
                <a:path path="shape">
                  <a:fillToRect b="50000" l="50000" r="50000" t="50000"/>
                </a:path>
              </a:gradFill>
              <a:ln>
                <a:noFill/>
              </a:ln>
              <a:extLst>
                <a:ext uri="{91240B29-F687-4F45-9708-019B960494DF}">
                  <a14:hiddenLine w="9525">
                    <a:solidFill>
                      <a:srgbClr val="000000"/>
                    </a:solidFill>
                    <a:round/>
                    <a:headEnd/>
                    <a:tailEnd/>
                  </a14:hiddenLine>
                </a:ext>
              </a:extLst>
            </p:spPr>
            <p:txBody>
              <a:bodyPr anchor="ctr" wrap="none"/>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eaLnBrk="1" hangingPunct="1"/>
                <a:endParaRPr altLang="en-US" lang="zh-CN" sz="2300">
                  <a:latin charset="0" panose="020f0502020204030204" pitchFamily="34" typeface="Calibri"/>
                  <a:ea charset="-122" panose="020b0503020204020204" pitchFamily="34" typeface="微软雅黑"/>
                  <a:sym charset="-122" pitchFamily="2" typeface="宋体"/>
                </a:endParaRPr>
              </a:p>
            </p:txBody>
          </p:sp>
        </p:grpSp>
        <p:grpSp>
          <p:nvGrpSpPr>
            <p:cNvPr id="131" name="Group 46"/>
            <p:cNvGrpSpPr/>
            <p:nvPr/>
          </p:nvGrpSpPr>
          <p:grpSpPr>
            <a:xfrm>
              <a:off x="1838326" y="1230313"/>
              <a:ext cx="755650" cy="755650"/>
              <a:chExt cx="1089" cy="1089"/>
            </a:xfrm>
          </p:grpSpPr>
          <p:sp>
            <p:nvSpPr>
              <p:cNvPr id="150" name="Oval 34"/>
              <p:cNvSpPr>
                <a:spLocks noChangeArrowheads="1"/>
              </p:cNvSpPr>
              <p:nvPr/>
            </p:nvSpPr>
            <p:spPr bwMode="auto">
              <a:xfrm>
                <a:off x="0" y="0"/>
                <a:ext cx="1089" cy="1089"/>
              </a:xfrm>
              <a:prstGeom prst="ellipse">
                <a:avLst/>
              </a:prstGeom>
              <a:solidFill>
                <a:schemeClr val="accent3"/>
              </a:solidFill>
              <a:ln>
                <a:noFill/>
              </a:ln>
              <a:extLst>
                <a:ext uri="{91240B29-F687-4F45-9708-019B960494DF}">
                  <a14:hiddenLine w="9525">
                    <a:solidFill>
                      <a:srgbClr val="000000"/>
                    </a:solidFill>
                    <a:round/>
                    <a:headEnd/>
                    <a:tailEnd/>
                  </a14:hiddenLine>
                </a:ext>
              </a:extLst>
            </p:spPr>
            <p:txBody>
              <a:bodyPr anchor="ctr" wrap="none"/>
              <a:lstStyle/>
              <a:p>
                <a:endParaRPr altLang="en-US" lang="zh-CN" sz="2300">
                  <a:latin charset="0" panose="020f0502020204030204" pitchFamily="34" typeface="Calibri"/>
                  <a:ea charset="-122" panose="020b0503020204020204" pitchFamily="34" typeface="微软雅黑"/>
                  <a:sym charset="-122" pitchFamily="2" typeface="宋体"/>
                </a:endParaRPr>
              </a:p>
            </p:txBody>
          </p:sp>
          <p:sp>
            <p:nvSpPr>
              <p:cNvPr id="151" name="Oval 37"/>
              <p:cNvSpPr>
                <a:spLocks noChangeArrowheads="1"/>
              </p:cNvSpPr>
              <p:nvPr/>
            </p:nvSpPr>
            <p:spPr bwMode="auto">
              <a:xfrm>
                <a:off x="431" y="30"/>
                <a:ext cx="227" cy="205"/>
              </a:xfrm>
              <a:prstGeom prst="ellipse">
                <a:avLst/>
              </a:prstGeom>
              <a:gradFill rotWithShape="1">
                <a:gsLst>
                  <a:gs pos="32000">
                    <a:srgbClr val="FFFFFF">
                      <a:alpha val="89000"/>
                    </a:srgbClr>
                  </a:gs>
                  <a:gs pos="100000">
                    <a:schemeClr val="bg1">
                      <a:alpha val="0"/>
                    </a:schemeClr>
                  </a:gs>
                </a:gsLst>
                <a:path path="shape">
                  <a:fillToRect b="50000" l="50000" r="50000" t="50000"/>
                </a:path>
              </a:gradFill>
              <a:ln>
                <a:noFill/>
              </a:ln>
              <a:extLst>
                <a:ext uri="{91240B29-F687-4F45-9708-019B960494DF}">
                  <a14:hiddenLine w="9525">
                    <a:solidFill>
                      <a:srgbClr val="000000"/>
                    </a:solidFill>
                    <a:round/>
                    <a:headEnd/>
                    <a:tailEnd/>
                  </a14:hiddenLine>
                </a:ext>
              </a:extLst>
            </p:spPr>
            <p:txBody>
              <a:bodyPr anchor="ctr" wrap="none"/>
              <a:lstStyle/>
              <a:p>
                <a:endParaRPr altLang="en-US" lang="zh-CN" sz="2300">
                  <a:latin charset="0" panose="020f0502020204030204" pitchFamily="34" typeface="Calibri"/>
                  <a:ea charset="-122" panose="020b0503020204020204" pitchFamily="34" typeface="微软雅黑"/>
                  <a:sym charset="-122" pitchFamily="2" typeface="宋体"/>
                </a:endParaRPr>
              </a:p>
            </p:txBody>
          </p:sp>
        </p:grpSp>
        <p:grpSp>
          <p:nvGrpSpPr>
            <p:cNvPr id="132" name="Group 51"/>
            <p:cNvGrpSpPr/>
            <p:nvPr/>
          </p:nvGrpSpPr>
          <p:grpSpPr>
            <a:xfrm>
              <a:off x="1730376" y="1554163"/>
              <a:ext cx="755650" cy="755650"/>
              <a:chExt cx="1089" cy="1089"/>
            </a:xfrm>
          </p:grpSpPr>
          <p:sp>
            <p:nvSpPr>
              <p:cNvPr id="148" name="Oval 39"/>
              <p:cNvSpPr>
                <a:spLocks noChangeArrowheads="1"/>
              </p:cNvSpPr>
              <p:nvPr/>
            </p:nvSpPr>
            <p:spPr bwMode="auto">
              <a:xfrm>
                <a:off x="0" y="0"/>
                <a:ext cx="1089" cy="1089"/>
              </a:xfrm>
              <a:prstGeom prst="ellipse">
                <a:avLst/>
              </a:prstGeom>
              <a:solidFill>
                <a:schemeClr val="accent4"/>
              </a:solidFill>
              <a:ln w="9525">
                <a:solidFill>
                  <a:schemeClr val="bg1">
                    <a:lumMod val="50000"/>
                  </a:schemeClr>
                </a:solidFill>
                <a:round/>
              </a:ln>
            </p:spPr>
            <p:txBody>
              <a:bodyPr anchor="ctr" wrap="none"/>
              <a:lstStyle/>
              <a:p>
                <a:endParaRPr altLang="en-US" lang="zh-CN" sz="2300">
                  <a:latin charset="0" panose="020f0502020204030204" pitchFamily="34" typeface="Calibri"/>
                  <a:ea charset="-122" panose="020b0503020204020204" pitchFamily="34" typeface="微软雅黑"/>
                  <a:sym charset="-122" pitchFamily="2" typeface="宋体"/>
                </a:endParaRPr>
              </a:p>
            </p:txBody>
          </p:sp>
          <p:sp>
            <p:nvSpPr>
              <p:cNvPr id="149" name="Oval 42"/>
              <p:cNvSpPr>
                <a:spLocks noChangeArrowheads="1"/>
              </p:cNvSpPr>
              <p:nvPr/>
            </p:nvSpPr>
            <p:spPr bwMode="auto">
              <a:xfrm>
                <a:off x="431" y="30"/>
                <a:ext cx="227" cy="205"/>
              </a:xfrm>
              <a:prstGeom prst="ellipse">
                <a:avLst/>
              </a:prstGeom>
              <a:gradFill rotWithShape="1">
                <a:gsLst>
                  <a:gs pos="32000">
                    <a:srgbClr val="FFFFFF">
                      <a:alpha val="89000"/>
                    </a:srgbClr>
                  </a:gs>
                  <a:gs pos="100000">
                    <a:schemeClr val="bg1">
                      <a:alpha val="0"/>
                    </a:schemeClr>
                  </a:gs>
                </a:gsLst>
                <a:path path="shape">
                  <a:fillToRect b="50000" l="50000" r="50000" t="50000"/>
                </a:path>
              </a:gradFill>
              <a:ln>
                <a:noFill/>
              </a:ln>
              <a:extLst>
                <a:ext uri="{91240B29-F687-4F45-9708-019B960494DF}">
                  <a14:hiddenLine w="9525">
                    <a:solidFill>
                      <a:srgbClr val="000000"/>
                    </a:solidFill>
                    <a:round/>
                    <a:headEnd/>
                    <a:tailEnd/>
                  </a14:hiddenLine>
                </a:ext>
              </a:extLst>
            </p:spPr>
            <p:txBody>
              <a:bodyPr anchor="ctr" wrap="none"/>
              <a:lstStyle/>
              <a:p>
                <a:endParaRPr altLang="en-US" lang="zh-CN" sz="2300">
                  <a:latin charset="0" panose="020f0502020204030204" pitchFamily="34" typeface="Calibri"/>
                  <a:ea charset="-122" panose="020b0503020204020204" pitchFamily="34" typeface="微软雅黑"/>
                  <a:sym charset="-122" pitchFamily="2" typeface="宋体"/>
                </a:endParaRPr>
              </a:p>
            </p:txBody>
          </p:sp>
        </p:grpSp>
        <p:grpSp>
          <p:nvGrpSpPr>
            <p:cNvPr id="133" name="Group 56"/>
            <p:cNvGrpSpPr/>
            <p:nvPr/>
          </p:nvGrpSpPr>
          <p:grpSpPr>
            <a:xfrm>
              <a:off x="1262063" y="1697038"/>
              <a:ext cx="755650" cy="755650"/>
              <a:chExt cx="1089" cy="1089"/>
            </a:xfrm>
          </p:grpSpPr>
          <p:sp>
            <p:nvSpPr>
              <p:cNvPr id="146" name="Oval 44"/>
              <p:cNvSpPr>
                <a:spLocks noChangeArrowheads="1"/>
              </p:cNvSpPr>
              <p:nvPr/>
            </p:nvSpPr>
            <p:spPr bwMode="auto">
              <a:xfrm>
                <a:off x="0" y="0"/>
                <a:ext cx="1089" cy="1089"/>
              </a:xfrm>
              <a:prstGeom prst="ellipse">
                <a:avLst/>
              </a:prstGeom>
              <a:solidFill>
                <a:schemeClr val="accent3"/>
              </a:solidFill>
              <a:ln w="9525">
                <a:noFill/>
                <a:round/>
              </a:ln>
            </p:spPr>
            <p:txBody>
              <a:bodyPr anchor="ctr" wrap="none"/>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eaLnBrk="1" hangingPunct="1"/>
                <a:endParaRPr altLang="en-US" lang="zh-CN" sz="2300">
                  <a:latin charset="0" panose="020f0502020204030204" pitchFamily="34" typeface="Calibri"/>
                  <a:ea charset="-122" panose="020b0503020204020204" pitchFamily="34" typeface="微软雅黑"/>
                  <a:sym charset="-122" pitchFamily="2" typeface="宋体"/>
                </a:endParaRPr>
              </a:p>
            </p:txBody>
          </p:sp>
          <p:sp>
            <p:nvSpPr>
              <p:cNvPr id="147" name="Oval 47"/>
              <p:cNvSpPr>
                <a:spLocks noChangeArrowheads="1"/>
              </p:cNvSpPr>
              <p:nvPr/>
            </p:nvSpPr>
            <p:spPr bwMode="auto">
              <a:xfrm>
                <a:off x="431" y="30"/>
                <a:ext cx="227" cy="205"/>
              </a:xfrm>
              <a:prstGeom prst="ellipse">
                <a:avLst/>
              </a:prstGeom>
              <a:gradFill rotWithShape="1">
                <a:gsLst>
                  <a:gs pos="32000">
                    <a:srgbClr val="FFFFFF">
                      <a:alpha val="89000"/>
                    </a:srgbClr>
                  </a:gs>
                  <a:gs pos="100000">
                    <a:schemeClr val="bg1">
                      <a:alpha val="0"/>
                    </a:schemeClr>
                  </a:gs>
                </a:gsLst>
                <a:path path="shape">
                  <a:fillToRect b="50000" l="50000" r="50000" t="50000"/>
                </a:path>
              </a:gradFill>
              <a:ln>
                <a:noFill/>
              </a:ln>
              <a:extLst>
                <a:ext uri="{91240B29-F687-4F45-9708-019B960494DF}">
                  <a14:hiddenLine w="9525">
                    <a:solidFill>
                      <a:srgbClr val="000000"/>
                    </a:solidFill>
                    <a:round/>
                    <a:headEnd/>
                    <a:tailEnd/>
                  </a14:hiddenLine>
                </a:ext>
              </a:extLst>
            </p:spPr>
            <p:txBody>
              <a:bodyPr anchor="ctr" wrap="none"/>
              <a:lstStyle/>
              <a:p>
                <a:endParaRPr altLang="en-US" lang="zh-CN" sz="2300">
                  <a:latin charset="0" panose="020f0502020204030204" pitchFamily="34" typeface="Calibri"/>
                  <a:ea charset="-122" panose="020b0503020204020204" pitchFamily="34" typeface="微软雅黑"/>
                  <a:sym charset="-122" pitchFamily="2" typeface="宋体"/>
                </a:endParaRPr>
              </a:p>
            </p:txBody>
          </p:sp>
        </p:grpSp>
        <p:grpSp>
          <p:nvGrpSpPr>
            <p:cNvPr id="134" name="Group 61"/>
            <p:cNvGrpSpPr/>
            <p:nvPr/>
          </p:nvGrpSpPr>
          <p:grpSpPr>
            <a:xfrm>
              <a:off x="1765301" y="1985963"/>
              <a:ext cx="755650" cy="755650"/>
              <a:chExt cx="1089" cy="1089"/>
            </a:xfrm>
          </p:grpSpPr>
          <p:sp>
            <p:nvSpPr>
              <p:cNvPr id="144" name="Oval 49"/>
              <p:cNvSpPr>
                <a:spLocks noChangeArrowheads="1"/>
              </p:cNvSpPr>
              <p:nvPr/>
            </p:nvSpPr>
            <p:spPr bwMode="auto">
              <a:xfrm>
                <a:off x="0" y="0"/>
                <a:ext cx="1089" cy="1089"/>
              </a:xfrm>
              <a:prstGeom prst="ellipse">
                <a:avLst/>
              </a:prstGeom>
              <a:solidFill>
                <a:schemeClr val="accent3"/>
              </a:solidFill>
              <a:ln w="9525">
                <a:solidFill>
                  <a:schemeClr val="bg2">
                    <a:lumMod val="50000"/>
                  </a:schemeClr>
                </a:solidFill>
                <a:round/>
              </a:ln>
            </p:spPr>
            <p:txBody>
              <a:bodyPr anchor="ctr" wrap="none"/>
              <a:lstStyle/>
              <a:p>
                <a:endParaRPr altLang="en-US" lang="zh-CN" sz="2300">
                  <a:latin charset="0" panose="020f0502020204030204" pitchFamily="34" typeface="Calibri"/>
                  <a:ea charset="-122" panose="020b0503020204020204" pitchFamily="34" typeface="微软雅黑"/>
                  <a:sym charset="-122" pitchFamily="2" typeface="宋体"/>
                </a:endParaRPr>
              </a:p>
            </p:txBody>
          </p:sp>
          <p:sp>
            <p:nvSpPr>
              <p:cNvPr id="145" name="Oval 52"/>
              <p:cNvSpPr>
                <a:spLocks noChangeArrowheads="1"/>
              </p:cNvSpPr>
              <p:nvPr/>
            </p:nvSpPr>
            <p:spPr bwMode="auto">
              <a:xfrm>
                <a:off x="431" y="30"/>
                <a:ext cx="227" cy="205"/>
              </a:xfrm>
              <a:prstGeom prst="ellipse">
                <a:avLst/>
              </a:prstGeom>
              <a:gradFill rotWithShape="1">
                <a:gsLst>
                  <a:gs pos="32000">
                    <a:srgbClr val="FFFFFF">
                      <a:alpha val="89000"/>
                    </a:srgbClr>
                  </a:gs>
                  <a:gs pos="100000">
                    <a:schemeClr val="bg1">
                      <a:alpha val="0"/>
                    </a:schemeClr>
                  </a:gs>
                </a:gsLst>
                <a:path path="shape">
                  <a:fillToRect b="50000" l="50000" r="50000" t="50000"/>
                </a:path>
              </a:gradFill>
              <a:ln>
                <a:noFill/>
              </a:ln>
              <a:extLst>
                <a:ext uri="{91240B29-F687-4F45-9708-019B960494DF}">
                  <a14:hiddenLine w="9525">
                    <a:solidFill>
                      <a:srgbClr val="000000"/>
                    </a:solidFill>
                    <a:round/>
                    <a:headEnd/>
                    <a:tailEnd/>
                  </a14:hiddenLine>
                </a:ext>
              </a:extLst>
            </p:spPr>
            <p:txBody>
              <a:bodyPr anchor="ctr" wrap="none"/>
              <a:lstStyle/>
              <a:p>
                <a:endParaRPr altLang="en-US" lang="zh-CN" sz="2300">
                  <a:latin charset="0" panose="020f0502020204030204" pitchFamily="34" typeface="Calibri"/>
                  <a:ea charset="-122" panose="020b0503020204020204" pitchFamily="34" typeface="微软雅黑"/>
                  <a:sym charset="-122" pitchFamily="2" typeface="宋体"/>
                </a:endParaRPr>
              </a:p>
            </p:txBody>
          </p:sp>
        </p:grpSp>
        <p:grpSp>
          <p:nvGrpSpPr>
            <p:cNvPr id="135" name="Group 66"/>
            <p:cNvGrpSpPr/>
            <p:nvPr/>
          </p:nvGrpSpPr>
          <p:grpSpPr>
            <a:xfrm>
              <a:off x="2270126" y="1770063"/>
              <a:ext cx="755650" cy="755650"/>
              <a:chExt cx="1089" cy="1089"/>
            </a:xfrm>
          </p:grpSpPr>
          <p:sp>
            <p:nvSpPr>
              <p:cNvPr id="142" name="Oval 54"/>
              <p:cNvSpPr>
                <a:spLocks noChangeArrowheads="1"/>
              </p:cNvSpPr>
              <p:nvPr/>
            </p:nvSpPr>
            <p:spPr bwMode="auto">
              <a:xfrm>
                <a:off x="0" y="0"/>
                <a:ext cx="1089" cy="1089"/>
              </a:xfrm>
              <a:prstGeom prst="ellipse">
                <a:avLst/>
              </a:prstGeom>
              <a:solidFill>
                <a:schemeClr val="accent3"/>
              </a:solidFill>
              <a:ln w="9525">
                <a:solidFill>
                  <a:schemeClr val="bg2"/>
                </a:solidFill>
                <a:round/>
              </a:ln>
            </p:spPr>
            <p:txBody>
              <a:bodyPr anchor="ctr" wrap="none"/>
              <a:lstStyle/>
              <a:p>
                <a:endParaRPr altLang="en-US" lang="zh-CN" sz="2300">
                  <a:latin charset="0" panose="020f0502020204030204" pitchFamily="34" typeface="Calibri"/>
                  <a:ea charset="-122" panose="020b0503020204020204" pitchFamily="34" typeface="微软雅黑"/>
                  <a:sym charset="-122" pitchFamily="2" typeface="宋体"/>
                </a:endParaRPr>
              </a:p>
            </p:txBody>
          </p:sp>
          <p:sp>
            <p:nvSpPr>
              <p:cNvPr id="143" name="Oval 57"/>
              <p:cNvSpPr>
                <a:spLocks noChangeArrowheads="1"/>
              </p:cNvSpPr>
              <p:nvPr/>
            </p:nvSpPr>
            <p:spPr bwMode="auto">
              <a:xfrm>
                <a:off x="431" y="30"/>
                <a:ext cx="227" cy="205"/>
              </a:xfrm>
              <a:prstGeom prst="ellipse">
                <a:avLst/>
              </a:prstGeom>
              <a:gradFill rotWithShape="1">
                <a:gsLst>
                  <a:gs pos="32000">
                    <a:srgbClr val="FFFFFF">
                      <a:alpha val="89000"/>
                    </a:srgbClr>
                  </a:gs>
                  <a:gs pos="100000">
                    <a:schemeClr val="bg1">
                      <a:alpha val="0"/>
                    </a:schemeClr>
                  </a:gs>
                </a:gsLst>
                <a:path path="shape">
                  <a:fillToRect b="50000" l="50000" r="50000" t="50000"/>
                </a:path>
              </a:gradFill>
              <a:ln>
                <a:noFill/>
              </a:ln>
              <a:extLst>
                <a:ext uri="{91240B29-F687-4F45-9708-019B960494DF}">
                  <a14:hiddenLine w="9525">
                    <a:solidFill>
                      <a:srgbClr val="000000"/>
                    </a:solidFill>
                    <a:round/>
                    <a:headEnd/>
                    <a:tailEnd/>
                  </a14:hiddenLine>
                </a:ext>
              </a:extLst>
            </p:spPr>
            <p:txBody>
              <a:bodyPr anchor="ctr" wrap="none"/>
              <a:lstStyle/>
              <a:p>
                <a:endParaRPr altLang="en-US" lang="zh-CN" sz="2300">
                  <a:latin charset="0" panose="020f0502020204030204" pitchFamily="34" typeface="Calibri"/>
                  <a:ea charset="-122" panose="020b0503020204020204" pitchFamily="34" typeface="微软雅黑"/>
                  <a:sym charset="-122" pitchFamily="2" typeface="宋体"/>
                </a:endParaRPr>
              </a:p>
            </p:txBody>
          </p:sp>
        </p:grpSp>
        <p:grpSp>
          <p:nvGrpSpPr>
            <p:cNvPr id="136" name="Group 71"/>
            <p:cNvGrpSpPr/>
            <p:nvPr/>
          </p:nvGrpSpPr>
          <p:grpSpPr>
            <a:xfrm>
              <a:off x="2630488" y="1697038"/>
              <a:ext cx="755650" cy="755648"/>
              <a:chExt cx="1089" cy="1089"/>
            </a:xfrm>
          </p:grpSpPr>
          <p:sp>
            <p:nvSpPr>
              <p:cNvPr id="140" name="Oval 59"/>
              <p:cNvSpPr>
                <a:spLocks noChangeArrowheads="1"/>
              </p:cNvSpPr>
              <p:nvPr/>
            </p:nvSpPr>
            <p:spPr bwMode="auto">
              <a:xfrm>
                <a:off x="0" y="0"/>
                <a:ext cx="1089" cy="1089"/>
              </a:xfrm>
              <a:prstGeom prst="ellipse">
                <a:avLst/>
              </a:prstGeom>
              <a:solidFill>
                <a:schemeClr val="accent2"/>
              </a:solidFill>
              <a:ln w="9525">
                <a:solidFill>
                  <a:schemeClr val="bg2">
                    <a:lumMod val="75000"/>
                  </a:schemeClr>
                </a:solidFill>
                <a:round/>
              </a:ln>
            </p:spPr>
            <p:txBody>
              <a:bodyPr anchor="ctr" wrap="none"/>
              <a:lstStyle/>
              <a:p>
                <a:endParaRPr altLang="en-US" lang="zh-CN" sz="2300">
                  <a:latin charset="0" panose="020f0502020204030204" pitchFamily="34" typeface="Calibri"/>
                  <a:ea charset="-122" panose="020b0503020204020204" pitchFamily="34" typeface="微软雅黑"/>
                  <a:sym charset="-122" pitchFamily="2" typeface="宋体"/>
                </a:endParaRPr>
              </a:p>
            </p:txBody>
          </p:sp>
          <p:sp>
            <p:nvSpPr>
              <p:cNvPr id="141" name="Oval 62"/>
              <p:cNvSpPr>
                <a:spLocks noChangeArrowheads="1"/>
              </p:cNvSpPr>
              <p:nvPr/>
            </p:nvSpPr>
            <p:spPr bwMode="auto">
              <a:xfrm>
                <a:off x="431" y="30"/>
                <a:ext cx="227" cy="205"/>
              </a:xfrm>
              <a:prstGeom prst="ellipse">
                <a:avLst/>
              </a:prstGeom>
              <a:gradFill rotWithShape="1">
                <a:gsLst>
                  <a:gs pos="32000">
                    <a:srgbClr val="FFFFFF">
                      <a:alpha val="89000"/>
                    </a:srgbClr>
                  </a:gs>
                  <a:gs pos="100000">
                    <a:schemeClr val="bg1">
                      <a:alpha val="0"/>
                    </a:schemeClr>
                  </a:gs>
                </a:gsLst>
                <a:path path="shape">
                  <a:fillToRect b="50000" l="50000" r="50000" t="50000"/>
                </a:path>
              </a:gradFill>
              <a:ln>
                <a:noFill/>
              </a:ln>
              <a:extLst>
                <a:ext uri="{91240B29-F687-4F45-9708-019B960494DF}">
                  <a14:hiddenLine w="9525">
                    <a:solidFill>
                      <a:srgbClr val="000000"/>
                    </a:solidFill>
                    <a:round/>
                    <a:headEnd/>
                    <a:tailEnd/>
                  </a14:hiddenLine>
                </a:ext>
              </a:extLst>
            </p:spPr>
            <p:txBody>
              <a:bodyPr anchor="ctr" wrap="none"/>
              <a:lstStyle/>
              <a:p>
                <a:endParaRPr altLang="en-US" lang="zh-CN" sz="2300">
                  <a:latin charset="0" panose="020f0502020204030204" pitchFamily="34" typeface="Calibri"/>
                  <a:ea charset="-122" panose="020b0503020204020204" pitchFamily="34" typeface="微软雅黑"/>
                  <a:sym charset="-122" pitchFamily="2" typeface="宋体"/>
                </a:endParaRPr>
              </a:p>
            </p:txBody>
          </p:sp>
        </p:grpSp>
        <p:grpSp>
          <p:nvGrpSpPr>
            <p:cNvPr id="137" name="Group 76"/>
            <p:cNvGrpSpPr/>
            <p:nvPr/>
          </p:nvGrpSpPr>
          <p:grpSpPr>
            <a:xfrm>
              <a:off x="1081088" y="1889125"/>
              <a:ext cx="2368550" cy="2665412"/>
              <a:chExt cx="1492" cy="1679"/>
            </a:xfrm>
          </p:grpSpPr>
          <p:sp>
            <p:nvSpPr>
              <p:cNvPr id="138" name="Freeform 64"/>
              <p:cNvSpPr>
                <a:spLocks noChangeArrowheads="1"/>
              </p:cNvSpPr>
              <p:nvPr/>
            </p:nvSpPr>
            <p:spPr bwMode="auto">
              <a:xfrm>
                <a:off x="0" y="0"/>
                <a:ext cx="1492" cy="373"/>
              </a:xfrm>
              <a:custGeom>
                <a:gdLst>
                  <a:gd fmla="*/ 710 w 1492" name="T0"/>
                  <a:gd fmla="*/ 350 h 373" name="T1"/>
                  <a:gd fmla="*/ 605 w 1492" name="T2"/>
                  <a:gd fmla="*/ 343 h 373" name="T3"/>
                  <a:gd fmla="*/ 505 w 1492" name="T4"/>
                  <a:gd fmla="*/ 329 h 373" name="T5"/>
                  <a:gd fmla="*/ 413 w 1492" name="T6"/>
                  <a:gd fmla="*/ 308 h 373" name="T7"/>
                  <a:gd fmla="*/ 328 w 1492" name="T8"/>
                  <a:gd fmla="*/ 281 h 373" name="T9"/>
                  <a:gd fmla="*/ 251 w 1492" name="T10"/>
                  <a:gd fmla="*/ 248 h 373" name="T11"/>
                  <a:gd fmla="*/ 185 w 1492" name="T12"/>
                  <a:gd fmla="*/ 210 h 373" name="T13"/>
                  <a:gd fmla="*/ 131 w 1492" name="T14"/>
                  <a:gd fmla="*/ 167 h 373" name="T15"/>
                  <a:gd fmla="*/ 89 w 1492" name="T16"/>
                  <a:gd fmla="*/ 121 h 373" name="T17"/>
                  <a:gd fmla="*/ 61 w 1492" name="T18"/>
                  <a:gd fmla="*/ 71 h 373" name="T19"/>
                  <a:gd fmla="*/ 48 w 1492" name="T20"/>
                  <a:gd fmla="*/ 18 h 373" name="T21"/>
                  <a:gd fmla="*/ 0 w 1492" name="T22"/>
                  <a:gd fmla="*/ 0 h 373" name="T23"/>
                  <a:gd fmla="*/ 9 w 1492" name="T24"/>
                  <a:gd fmla="*/ 57 h 373" name="T25"/>
                  <a:gd fmla="*/ 34 w 1492" name="T26"/>
                  <a:gd fmla="*/ 112 h 373" name="T27"/>
                  <a:gd fmla="*/ 74 w 1492" name="T28"/>
                  <a:gd fmla="*/ 162 h 373" name="T29"/>
                  <a:gd fmla="*/ 127 w 1492" name="T30"/>
                  <a:gd fmla="*/ 209 h 373" name="T31"/>
                  <a:gd fmla="*/ 194 w 1492" name="T32"/>
                  <a:gd fmla="*/ 251 h 373" name="T33"/>
                  <a:gd fmla="*/ 272 w 1492" name="T34"/>
                  <a:gd fmla="*/ 288 h 373" name="T35"/>
                  <a:gd fmla="*/ 359 w 1492" name="T36"/>
                  <a:gd fmla="*/ 319 h 373" name="T37"/>
                  <a:gd fmla="*/ 456 w 1492" name="T38"/>
                  <a:gd fmla="*/ 343 h 373" name="T39"/>
                  <a:gd fmla="*/ 560 w 1492" name="T40"/>
                  <a:gd fmla="*/ 362 h 373" name="T41"/>
                  <a:gd fmla="*/ 670 w 1492" name="T42"/>
                  <a:gd fmla="*/ 372 h 373" name="T43"/>
                  <a:gd fmla="*/ 746 w 1492" name="T44"/>
                  <a:gd fmla="*/ 373 h 373" name="T45"/>
                  <a:gd fmla="*/ 860 w 1492" name="T46"/>
                  <a:gd fmla="*/ 369 h 373" name="T47"/>
                  <a:gd fmla="*/ 967 w 1492" name="T48"/>
                  <a:gd fmla="*/ 356 h 373" name="T49"/>
                  <a:gd fmla="*/ 1070 w 1492" name="T50"/>
                  <a:gd fmla="*/ 337 h 373" name="T51"/>
                  <a:gd fmla="*/ 1163 w 1492" name="T52"/>
                  <a:gd fmla="*/ 310 h 373" name="T53"/>
                  <a:gd fmla="*/ 1247 w 1492" name="T54"/>
                  <a:gd fmla="*/ 276 h 373" name="T55"/>
                  <a:gd fmla="*/ 1321 w 1492" name="T56"/>
                  <a:gd fmla="*/ 237 h 373" name="T57"/>
                  <a:gd fmla="*/ 1385 w 1492" name="T58"/>
                  <a:gd fmla="*/ 193 h 373" name="T59"/>
                  <a:gd fmla="*/ 1434 w 1492" name="T60"/>
                  <a:gd fmla="*/ 145 h 373" name="T61"/>
                  <a:gd fmla="*/ 1469 w 1492" name="T62"/>
                  <a:gd fmla="*/ 93 h 373" name="T63"/>
                  <a:gd fmla="*/ 1488 w 1492" name="T64"/>
                  <a:gd fmla="*/ 38 h 373" name="T65"/>
                  <a:gd fmla="*/ 1445 w 1492" name="T66"/>
                  <a:gd fmla="*/ 0 h 373" name="T67"/>
                  <a:gd fmla="*/ 1441 w 1492" name="T68"/>
                  <a:gd fmla="*/ 36 h 373" name="T69"/>
                  <a:gd fmla="*/ 1423 w 1492" name="T70"/>
                  <a:gd fmla="*/ 88 h 373" name="T71"/>
                  <a:gd fmla="*/ 1391 w 1492" name="T72"/>
                  <a:gd fmla="*/ 136 h 373" name="T73"/>
                  <a:gd fmla="*/ 1344 w 1492" name="T74"/>
                  <a:gd fmla="*/ 181 h 373" name="T75"/>
                  <a:gd fmla="*/ 1286 w 1492" name="T76"/>
                  <a:gd fmla="*/ 223 h 373" name="T77"/>
                  <a:gd fmla="*/ 1216 w 1492" name="T78"/>
                  <a:gd fmla="*/ 259 h 373" name="T79"/>
                  <a:gd fmla="*/ 1137 w 1492" name="T80"/>
                  <a:gd fmla="*/ 290 h 373" name="T81"/>
                  <a:gd fmla="*/ 1049 w 1492" name="T82"/>
                  <a:gd fmla="*/ 316 h 373" name="T83"/>
                  <a:gd fmla="*/ 955 w 1492" name="T84"/>
                  <a:gd fmla="*/ 334 h 373" name="T85"/>
                  <a:gd fmla="*/ 852 w 1492" name="T86"/>
                  <a:gd fmla="*/ 346 h 373" name="T87"/>
                  <a:gd fmla="*/ 746 w 1492" name="T88"/>
                  <a:gd fmla="*/ 350 h 373"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w 1492" name="T135"/>
                  <a:gd fmla="*/ 0 h 373" name="T136"/>
                  <a:gd fmla="*/ 1492 w 1492" name="T137"/>
                  <a:gd fmla="*/ 373 h 373" name="T138"/>
                </a:gd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b="T138" l="T135" r="T137" t="T136"/>
                <a:pathLst>
                  <a:path h="373" w="1492">
                    <a:moveTo>
                      <a:pt x="746" y="350"/>
                    </a:moveTo>
                    <a:lnTo>
                      <a:pt x="746" y="350"/>
                    </a:lnTo>
                    <a:lnTo>
                      <a:pt x="710" y="350"/>
                    </a:lnTo>
                    <a:lnTo>
                      <a:pt x="675" y="349"/>
                    </a:lnTo>
                    <a:lnTo>
                      <a:pt x="640" y="346"/>
                    </a:lnTo>
                    <a:lnTo>
                      <a:pt x="605" y="343"/>
                    </a:lnTo>
                    <a:lnTo>
                      <a:pt x="571" y="340"/>
                    </a:lnTo>
                    <a:lnTo>
                      <a:pt x="537" y="334"/>
                    </a:lnTo>
                    <a:lnTo>
                      <a:pt x="505" y="329"/>
                    </a:lnTo>
                    <a:lnTo>
                      <a:pt x="474" y="323"/>
                    </a:lnTo>
                    <a:lnTo>
                      <a:pt x="443" y="316"/>
                    </a:lnTo>
                    <a:lnTo>
                      <a:pt x="413" y="308"/>
                    </a:lnTo>
                    <a:lnTo>
                      <a:pt x="383" y="299"/>
                    </a:lnTo>
                    <a:lnTo>
                      <a:pt x="355" y="290"/>
                    </a:lnTo>
                    <a:lnTo>
                      <a:pt x="328" y="281"/>
                    </a:lnTo>
                    <a:lnTo>
                      <a:pt x="302" y="271"/>
                    </a:lnTo>
                    <a:lnTo>
                      <a:pt x="276" y="259"/>
                    </a:lnTo>
                    <a:lnTo>
                      <a:pt x="251" y="248"/>
                    </a:lnTo>
                    <a:lnTo>
                      <a:pt x="228" y="236"/>
                    </a:lnTo>
                    <a:lnTo>
                      <a:pt x="206" y="223"/>
                    </a:lnTo>
                    <a:lnTo>
                      <a:pt x="185" y="210"/>
                    </a:lnTo>
                    <a:lnTo>
                      <a:pt x="166" y="196"/>
                    </a:lnTo>
                    <a:lnTo>
                      <a:pt x="148" y="181"/>
                    </a:lnTo>
                    <a:lnTo>
                      <a:pt x="131" y="167"/>
                    </a:lnTo>
                    <a:lnTo>
                      <a:pt x="115" y="152"/>
                    </a:lnTo>
                    <a:lnTo>
                      <a:pt x="101" y="136"/>
                    </a:lnTo>
                    <a:lnTo>
                      <a:pt x="89" y="121"/>
                    </a:lnTo>
                    <a:lnTo>
                      <a:pt x="78" y="104"/>
                    </a:lnTo>
                    <a:lnTo>
                      <a:pt x="69" y="88"/>
                    </a:lnTo>
                    <a:lnTo>
                      <a:pt x="61" y="71"/>
                    </a:lnTo>
                    <a:lnTo>
                      <a:pt x="54" y="53"/>
                    </a:lnTo>
                    <a:lnTo>
                      <a:pt x="51" y="36"/>
                    </a:lnTo>
                    <a:lnTo>
                      <a:pt x="48" y="18"/>
                    </a:lnTo>
                    <a:lnTo>
                      <a:pt x="47" y="0"/>
                    </a:lnTo>
                    <a:lnTo>
                      <a:pt x="0" y="0"/>
                    </a:lnTo>
                    <a:lnTo>
                      <a:pt x="1" y="20"/>
                    </a:lnTo>
                    <a:lnTo>
                      <a:pt x="4" y="38"/>
                    </a:lnTo>
                    <a:lnTo>
                      <a:pt x="9" y="57"/>
                    </a:lnTo>
                    <a:lnTo>
                      <a:pt x="16" y="75"/>
                    </a:lnTo>
                    <a:lnTo>
                      <a:pt x="23" y="93"/>
                    </a:lnTo>
                    <a:lnTo>
                      <a:pt x="34" y="112"/>
                    </a:lnTo>
                    <a:lnTo>
                      <a:pt x="45" y="128"/>
                    </a:lnTo>
                    <a:lnTo>
                      <a:pt x="58" y="145"/>
                    </a:lnTo>
                    <a:lnTo>
                      <a:pt x="74" y="162"/>
                    </a:lnTo>
                    <a:lnTo>
                      <a:pt x="91" y="178"/>
                    </a:lnTo>
                    <a:lnTo>
                      <a:pt x="107" y="193"/>
                    </a:lnTo>
                    <a:lnTo>
                      <a:pt x="127" y="209"/>
                    </a:lnTo>
                    <a:lnTo>
                      <a:pt x="148" y="223"/>
                    </a:lnTo>
                    <a:lnTo>
                      <a:pt x="171" y="237"/>
                    </a:lnTo>
                    <a:lnTo>
                      <a:pt x="194" y="251"/>
                    </a:lnTo>
                    <a:lnTo>
                      <a:pt x="219" y="264"/>
                    </a:lnTo>
                    <a:lnTo>
                      <a:pt x="245" y="276"/>
                    </a:lnTo>
                    <a:lnTo>
                      <a:pt x="272" y="288"/>
                    </a:lnTo>
                    <a:lnTo>
                      <a:pt x="299" y="299"/>
                    </a:lnTo>
                    <a:lnTo>
                      <a:pt x="329" y="310"/>
                    </a:lnTo>
                    <a:lnTo>
                      <a:pt x="359" y="319"/>
                    </a:lnTo>
                    <a:lnTo>
                      <a:pt x="390" y="328"/>
                    </a:lnTo>
                    <a:lnTo>
                      <a:pt x="422" y="337"/>
                    </a:lnTo>
                    <a:lnTo>
                      <a:pt x="456" y="343"/>
                    </a:lnTo>
                    <a:lnTo>
                      <a:pt x="490" y="351"/>
                    </a:lnTo>
                    <a:lnTo>
                      <a:pt x="525" y="356"/>
                    </a:lnTo>
                    <a:lnTo>
                      <a:pt x="560" y="362"/>
                    </a:lnTo>
                    <a:lnTo>
                      <a:pt x="596" y="365"/>
                    </a:lnTo>
                    <a:lnTo>
                      <a:pt x="632" y="369"/>
                    </a:lnTo>
                    <a:lnTo>
                      <a:pt x="670" y="372"/>
                    </a:lnTo>
                    <a:lnTo>
                      <a:pt x="707" y="373"/>
                    </a:lnTo>
                    <a:lnTo>
                      <a:pt x="746" y="373"/>
                    </a:lnTo>
                    <a:lnTo>
                      <a:pt x="785" y="373"/>
                    </a:lnTo>
                    <a:lnTo>
                      <a:pt x="822" y="372"/>
                    </a:lnTo>
                    <a:lnTo>
                      <a:pt x="860" y="369"/>
                    </a:lnTo>
                    <a:lnTo>
                      <a:pt x="896" y="365"/>
                    </a:lnTo>
                    <a:lnTo>
                      <a:pt x="933" y="362"/>
                    </a:lnTo>
                    <a:lnTo>
                      <a:pt x="967" y="356"/>
                    </a:lnTo>
                    <a:lnTo>
                      <a:pt x="1002" y="351"/>
                    </a:lnTo>
                    <a:lnTo>
                      <a:pt x="1036" y="343"/>
                    </a:lnTo>
                    <a:lnTo>
                      <a:pt x="1070" y="337"/>
                    </a:lnTo>
                    <a:lnTo>
                      <a:pt x="1102" y="328"/>
                    </a:lnTo>
                    <a:lnTo>
                      <a:pt x="1133" y="319"/>
                    </a:lnTo>
                    <a:lnTo>
                      <a:pt x="1163" y="310"/>
                    </a:lnTo>
                    <a:lnTo>
                      <a:pt x="1193" y="299"/>
                    </a:lnTo>
                    <a:lnTo>
                      <a:pt x="1220" y="288"/>
                    </a:lnTo>
                    <a:lnTo>
                      <a:pt x="1247" y="276"/>
                    </a:lnTo>
                    <a:lnTo>
                      <a:pt x="1273" y="264"/>
                    </a:lnTo>
                    <a:lnTo>
                      <a:pt x="1298" y="251"/>
                    </a:lnTo>
                    <a:lnTo>
                      <a:pt x="1321" y="237"/>
                    </a:lnTo>
                    <a:lnTo>
                      <a:pt x="1344" y="223"/>
                    </a:lnTo>
                    <a:lnTo>
                      <a:pt x="1365" y="209"/>
                    </a:lnTo>
                    <a:lnTo>
                      <a:pt x="1385" y="193"/>
                    </a:lnTo>
                    <a:lnTo>
                      <a:pt x="1401" y="178"/>
                    </a:lnTo>
                    <a:lnTo>
                      <a:pt x="1418" y="162"/>
                    </a:lnTo>
                    <a:lnTo>
                      <a:pt x="1434" y="145"/>
                    </a:lnTo>
                    <a:lnTo>
                      <a:pt x="1447" y="128"/>
                    </a:lnTo>
                    <a:lnTo>
                      <a:pt x="1458" y="112"/>
                    </a:lnTo>
                    <a:lnTo>
                      <a:pt x="1469" y="93"/>
                    </a:lnTo>
                    <a:lnTo>
                      <a:pt x="1476" y="75"/>
                    </a:lnTo>
                    <a:lnTo>
                      <a:pt x="1483" y="57"/>
                    </a:lnTo>
                    <a:lnTo>
                      <a:pt x="1488" y="38"/>
                    </a:lnTo>
                    <a:lnTo>
                      <a:pt x="1491" y="20"/>
                    </a:lnTo>
                    <a:lnTo>
                      <a:pt x="1492" y="0"/>
                    </a:lnTo>
                    <a:lnTo>
                      <a:pt x="1445" y="0"/>
                    </a:lnTo>
                    <a:lnTo>
                      <a:pt x="1444" y="18"/>
                    </a:lnTo>
                    <a:lnTo>
                      <a:pt x="1441" y="36"/>
                    </a:lnTo>
                    <a:lnTo>
                      <a:pt x="1438" y="53"/>
                    </a:lnTo>
                    <a:lnTo>
                      <a:pt x="1431" y="71"/>
                    </a:lnTo>
                    <a:lnTo>
                      <a:pt x="1423" y="88"/>
                    </a:lnTo>
                    <a:lnTo>
                      <a:pt x="1414" y="104"/>
                    </a:lnTo>
                    <a:lnTo>
                      <a:pt x="1403" y="121"/>
                    </a:lnTo>
                    <a:lnTo>
                      <a:pt x="1391" y="136"/>
                    </a:lnTo>
                    <a:lnTo>
                      <a:pt x="1377" y="152"/>
                    </a:lnTo>
                    <a:lnTo>
                      <a:pt x="1361" y="167"/>
                    </a:lnTo>
                    <a:lnTo>
                      <a:pt x="1344" y="181"/>
                    </a:lnTo>
                    <a:lnTo>
                      <a:pt x="1326" y="196"/>
                    </a:lnTo>
                    <a:lnTo>
                      <a:pt x="1307" y="210"/>
                    </a:lnTo>
                    <a:lnTo>
                      <a:pt x="1286" y="223"/>
                    </a:lnTo>
                    <a:lnTo>
                      <a:pt x="1264" y="236"/>
                    </a:lnTo>
                    <a:lnTo>
                      <a:pt x="1241" y="248"/>
                    </a:lnTo>
                    <a:lnTo>
                      <a:pt x="1216" y="259"/>
                    </a:lnTo>
                    <a:lnTo>
                      <a:pt x="1190" y="271"/>
                    </a:lnTo>
                    <a:lnTo>
                      <a:pt x="1164" y="281"/>
                    </a:lnTo>
                    <a:lnTo>
                      <a:pt x="1137" y="290"/>
                    </a:lnTo>
                    <a:lnTo>
                      <a:pt x="1109" y="299"/>
                    </a:lnTo>
                    <a:lnTo>
                      <a:pt x="1079" y="308"/>
                    </a:lnTo>
                    <a:lnTo>
                      <a:pt x="1049" y="316"/>
                    </a:lnTo>
                    <a:lnTo>
                      <a:pt x="1018" y="323"/>
                    </a:lnTo>
                    <a:lnTo>
                      <a:pt x="987" y="329"/>
                    </a:lnTo>
                    <a:lnTo>
                      <a:pt x="955" y="334"/>
                    </a:lnTo>
                    <a:lnTo>
                      <a:pt x="921" y="340"/>
                    </a:lnTo>
                    <a:lnTo>
                      <a:pt x="887" y="343"/>
                    </a:lnTo>
                    <a:lnTo>
                      <a:pt x="852" y="346"/>
                    </a:lnTo>
                    <a:lnTo>
                      <a:pt x="817" y="349"/>
                    </a:lnTo>
                    <a:lnTo>
                      <a:pt x="782" y="350"/>
                    </a:lnTo>
                    <a:lnTo>
                      <a:pt x="746" y="350"/>
                    </a:lnTo>
                    <a:close/>
                  </a:path>
                </a:pathLst>
              </a:custGeom>
              <a:solidFill>
                <a:schemeClr val="accent1"/>
              </a:solidFill>
              <a:ln>
                <a:solidFill>
                  <a:schemeClr val="bg1"/>
                </a:solidFill>
              </a:ln>
              <a:extLst/>
            </p:spPr>
            <p:txBody>
              <a:bodyPr/>
              <a:lstStyle/>
              <a:p>
                <a:endParaRPr altLang="en-US" lang="zh-CN" sz="2300">
                  <a:ea charset="-122" panose="020b0503020204020204" pitchFamily="34" typeface="微软雅黑"/>
                </a:endParaRPr>
              </a:p>
            </p:txBody>
          </p:sp>
          <p:sp>
            <p:nvSpPr>
              <p:cNvPr id="139" name="Freeform 65"/>
              <p:cNvSpPr>
                <a:spLocks noChangeArrowheads="1"/>
              </p:cNvSpPr>
              <p:nvPr/>
            </p:nvSpPr>
            <p:spPr bwMode="auto">
              <a:xfrm>
                <a:off x="5" y="47"/>
                <a:ext cx="1482" cy="1632"/>
              </a:xfrm>
              <a:custGeom>
                <a:gdLst>
                  <a:gd fmla="*/ 1481 w 1482" name="T0"/>
                  <a:gd fmla="*/ 0 h 1632" name="T1"/>
                  <a:gd fmla="*/ 1469 w 1482" name="T2"/>
                  <a:gd fmla="*/ 35 h 1632" name="T3"/>
                  <a:gd fmla="*/ 1452 w 1482" name="T4"/>
                  <a:gd fmla="*/ 67 h 1632" name="T5"/>
                  <a:gd fmla="*/ 1429 w 1482" name="T6"/>
                  <a:gd fmla="*/ 98 h 1632" name="T7"/>
                  <a:gd fmla="*/ 1399 w 1482" name="T8"/>
                  <a:gd fmla="*/ 129 h 1632" name="T9"/>
                  <a:gd fmla="*/ 1365 w 1482" name="T10"/>
                  <a:gd fmla="*/ 158 h 1632" name="T11"/>
                  <a:gd fmla="*/ 1326 w 1482" name="T12"/>
                  <a:gd fmla="*/ 184 h 1632" name="T13"/>
                  <a:gd fmla="*/ 1284 w 1482" name="T14"/>
                  <a:gd fmla="*/ 210 h 1632" name="T15"/>
                  <a:gd fmla="*/ 1236 w 1482" name="T16"/>
                  <a:gd fmla="*/ 232 h 1632" name="T17"/>
                  <a:gd fmla="*/ 1185 w 1482" name="T18"/>
                  <a:gd fmla="*/ 252 h 1632" name="T19"/>
                  <a:gd fmla="*/ 1130 w 1482" name="T20"/>
                  <a:gd fmla="*/ 272 h 1632" name="T21"/>
                  <a:gd fmla="*/ 1071 w 1482" name="T22"/>
                  <a:gd fmla="*/ 287 h 1632" name="T23"/>
                  <a:gd fmla="*/ 1010 w 1482" name="T24"/>
                  <a:gd fmla="*/ 302 h 1632" name="T25"/>
                  <a:gd fmla="*/ 947 w 1482" name="T26"/>
                  <a:gd fmla="*/ 312 h 1632" name="T27"/>
                  <a:gd fmla="*/ 880 w 1482" name="T28"/>
                  <a:gd fmla="*/ 320 h 1632" name="T29"/>
                  <a:gd fmla="*/ 811 w 1482" name="T30"/>
                  <a:gd fmla="*/ 325 h 1632" name="T31"/>
                  <a:gd fmla="*/ 741 w 1482" name="T32"/>
                  <a:gd fmla="*/ 326 h 1632" name="T33"/>
                  <a:gd fmla="*/ 706 w 1482" name="T34"/>
                  <a:gd fmla="*/ 326 h 1632" name="T35"/>
                  <a:gd fmla="*/ 636 w 1482" name="T36"/>
                  <a:gd fmla="*/ 322 h 1632" name="T37"/>
                  <a:gd fmla="*/ 569 w 1482" name="T38"/>
                  <a:gd fmla="*/ 316 h 1632" name="T39"/>
                  <a:gd fmla="*/ 503 w 1482" name="T40"/>
                  <a:gd fmla="*/ 307 h 1632" name="T41"/>
                  <a:gd fmla="*/ 441 w 1482" name="T42"/>
                  <a:gd fmla="*/ 295 h 1632" name="T43"/>
                  <a:gd fmla="*/ 381 w 1482" name="T44"/>
                  <a:gd fmla="*/ 280 h 1632" name="T45"/>
                  <a:gd fmla="*/ 324 w 1482" name="T46"/>
                  <a:gd fmla="*/ 263 h 1632" name="T47"/>
                  <a:gd fmla="*/ 271 w 1482" name="T48"/>
                  <a:gd fmla="*/ 243 h 1632" name="T49"/>
                  <a:gd fmla="*/ 222 w 1482" name="T50"/>
                  <a:gd fmla="*/ 221 h 1632" name="T51"/>
                  <a:gd fmla="*/ 176 w 1482" name="T52"/>
                  <a:gd fmla="*/ 197 h 1632" name="T53"/>
                  <a:gd fmla="*/ 135 w 1482" name="T54"/>
                  <a:gd fmla="*/ 171 h 1632" name="T55"/>
                  <a:gd fmla="*/ 99 w 1482" name="T56"/>
                  <a:gd fmla="*/ 144 h 1632" name="T57"/>
                  <a:gd fmla="*/ 68 w 1482" name="T58"/>
                  <a:gd fmla="*/ 114 h 1632" name="T59"/>
                  <a:gd fmla="*/ 42 w 1482" name="T60"/>
                  <a:gd fmla="*/ 83 h 1632" name="T61"/>
                  <a:gd fmla="*/ 21 w 1482" name="T62"/>
                  <a:gd fmla="*/ 50 h 1632" name="T63"/>
                  <a:gd fmla="*/ 5 w 1482" name="T64"/>
                  <a:gd fmla="*/ 18 h 1632" name="T65"/>
                  <a:gd fmla="*/ 1 w 1482" name="T66"/>
                  <a:gd fmla="*/ 0 h 1632" name="T67"/>
                  <a:gd fmla="*/ 0 w 1482" name="T68"/>
                  <a:gd fmla="*/ 0 h 1632" name="T69"/>
                  <a:gd fmla="*/ 371 w 1482" name="T70"/>
                  <a:gd fmla="*/ 1469 h 1632" name="T71"/>
                  <a:gd fmla="*/ 377 w 1482" name="T72"/>
                  <a:gd fmla="*/ 1486 h 1632" name="T73"/>
                  <a:gd fmla="*/ 398 w 1482" name="T74"/>
                  <a:gd fmla="*/ 1518 h 1632" name="T75"/>
                  <a:gd fmla="*/ 429 w 1482" name="T76"/>
                  <a:gd fmla="*/ 1548 h 1632" name="T77"/>
                  <a:gd fmla="*/ 469 w 1482" name="T78"/>
                  <a:gd fmla="*/ 1574 h 1632" name="T79"/>
                  <a:gd fmla="*/ 520 w 1482" name="T80"/>
                  <a:gd fmla="*/ 1596 h 1632" name="T81"/>
                  <a:gd fmla="*/ 575 w 1482" name="T82"/>
                  <a:gd fmla="*/ 1613 h 1632" name="T83"/>
                  <a:gd fmla="*/ 639 w 1482" name="T84"/>
                  <a:gd fmla="*/ 1624 h 1632" name="T85"/>
                  <a:gd fmla="*/ 706 w 1482" name="T86"/>
                  <a:gd fmla="*/ 1631 h 1632" name="T87"/>
                  <a:gd fmla="*/ 741 w 1482" name="T88"/>
                  <a:gd fmla="*/ 1632 h 1632" name="T89"/>
                  <a:gd fmla="*/ 811 w 1482" name="T90"/>
                  <a:gd fmla="*/ 1628 h 1632" name="T91"/>
                  <a:gd fmla="*/ 876 w 1482" name="T92"/>
                  <a:gd fmla="*/ 1619 h 1632" name="T93"/>
                  <a:gd fmla="*/ 935 w 1482" name="T94"/>
                  <a:gd fmla="*/ 1605 h 1632" name="T95"/>
                  <a:gd fmla="*/ 988 w 1482" name="T96"/>
                  <a:gd fmla="*/ 1585 h 1632" name="T97"/>
                  <a:gd fmla="*/ 1034 w 1482" name="T98"/>
                  <a:gd fmla="*/ 1561 h 1632" name="T99"/>
                  <a:gd fmla="*/ 1070 w 1482" name="T100"/>
                  <a:gd fmla="*/ 1534 h 1632" name="T101"/>
                  <a:gd fmla="*/ 1096 w 1482" name="T102"/>
                  <a:gd fmla="*/ 1502 h 1632" name="T103"/>
                  <a:gd fmla="*/ 1111 w 1482" name="T104"/>
                  <a:gd fmla="*/ 1469 h 1632" name="T105"/>
                  <a:gd fmla="*/ 1482 w 1482" name="T106"/>
                  <a:gd fmla="*/ 0 h 1632" name="T107"/>
                  <a:gd fmla="*/ 1481 w 1482" name="T108"/>
                  <a:gd fmla="*/ 0 h 1632" name="T109"/>
                  <a:gd fmla="*/ 1481 w 1482" name="T110"/>
                  <a:gd fmla="*/ 0 h 1632"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w 1482" name="T168"/>
                  <a:gd fmla="*/ 0 h 1632" name="T169"/>
                  <a:gd fmla="*/ 1482 w 1482" name="T170"/>
                  <a:gd fmla="*/ 1632 h 1632" name="T171"/>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T171" l="T168" r="T170" t="T169"/>
                <a:pathLst>
                  <a:path h="1632" w="1482">
                    <a:moveTo>
                      <a:pt x="1481" y="0"/>
                    </a:moveTo>
                    <a:lnTo>
                      <a:pt x="1481" y="0"/>
                    </a:lnTo>
                    <a:lnTo>
                      <a:pt x="1477" y="18"/>
                    </a:lnTo>
                    <a:lnTo>
                      <a:pt x="1469" y="35"/>
                    </a:lnTo>
                    <a:lnTo>
                      <a:pt x="1461" y="50"/>
                    </a:lnTo>
                    <a:lnTo>
                      <a:pt x="1452" y="67"/>
                    </a:lnTo>
                    <a:lnTo>
                      <a:pt x="1440" y="83"/>
                    </a:lnTo>
                    <a:lnTo>
                      <a:pt x="1429" y="98"/>
                    </a:lnTo>
                    <a:lnTo>
                      <a:pt x="1414" y="114"/>
                    </a:lnTo>
                    <a:lnTo>
                      <a:pt x="1399" y="129"/>
                    </a:lnTo>
                    <a:lnTo>
                      <a:pt x="1383" y="144"/>
                    </a:lnTo>
                    <a:lnTo>
                      <a:pt x="1365" y="158"/>
                    </a:lnTo>
                    <a:lnTo>
                      <a:pt x="1347" y="171"/>
                    </a:lnTo>
                    <a:lnTo>
                      <a:pt x="1326" y="184"/>
                    </a:lnTo>
                    <a:lnTo>
                      <a:pt x="1306" y="197"/>
                    </a:lnTo>
                    <a:lnTo>
                      <a:pt x="1284" y="210"/>
                    </a:lnTo>
                    <a:lnTo>
                      <a:pt x="1260" y="221"/>
                    </a:lnTo>
                    <a:lnTo>
                      <a:pt x="1236" y="232"/>
                    </a:lnTo>
                    <a:lnTo>
                      <a:pt x="1211" y="243"/>
                    </a:lnTo>
                    <a:lnTo>
                      <a:pt x="1185" y="252"/>
                    </a:lnTo>
                    <a:lnTo>
                      <a:pt x="1158" y="263"/>
                    </a:lnTo>
                    <a:lnTo>
                      <a:pt x="1130" y="272"/>
                    </a:lnTo>
                    <a:lnTo>
                      <a:pt x="1101" y="280"/>
                    </a:lnTo>
                    <a:lnTo>
                      <a:pt x="1071" y="287"/>
                    </a:lnTo>
                    <a:lnTo>
                      <a:pt x="1041" y="295"/>
                    </a:lnTo>
                    <a:lnTo>
                      <a:pt x="1010" y="302"/>
                    </a:lnTo>
                    <a:lnTo>
                      <a:pt x="979" y="307"/>
                    </a:lnTo>
                    <a:lnTo>
                      <a:pt x="947" y="312"/>
                    </a:lnTo>
                    <a:lnTo>
                      <a:pt x="913" y="316"/>
                    </a:lnTo>
                    <a:lnTo>
                      <a:pt x="880" y="320"/>
                    </a:lnTo>
                    <a:lnTo>
                      <a:pt x="846" y="322"/>
                    </a:lnTo>
                    <a:lnTo>
                      <a:pt x="811" y="325"/>
                    </a:lnTo>
                    <a:lnTo>
                      <a:pt x="776" y="326"/>
                    </a:lnTo>
                    <a:lnTo>
                      <a:pt x="741" y="326"/>
                    </a:lnTo>
                    <a:lnTo>
                      <a:pt x="706" y="326"/>
                    </a:lnTo>
                    <a:lnTo>
                      <a:pt x="671" y="325"/>
                    </a:lnTo>
                    <a:lnTo>
                      <a:pt x="636" y="322"/>
                    </a:lnTo>
                    <a:lnTo>
                      <a:pt x="602" y="320"/>
                    </a:lnTo>
                    <a:lnTo>
                      <a:pt x="569" y="316"/>
                    </a:lnTo>
                    <a:lnTo>
                      <a:pt x="535" y="312"/>
                    </a:lnTo>
                    <a:lnTo>
                      <a:pt x="503" y="307"/>
                    </a:lnTo>
                    <a:lnTo>
                      <a:pt x="472" y="302"/>
                    </a:lnTo>
                    <a:lnTo>
                      <a:pt x="441" y="295"/>
                    </a:lnTo>
                    <a:lnTo>
                      <a:pt x="411" y="287"/>
                    </a:lnTo>
                    <a:lnTo>
                      <a:pt x="381" y="280"/>
                    </a:lnTo>
                    <a:lnTo>
                      <a:pt x="352" y="272"/>
                    </a:lnTo>
                    <a:lnTo>
                      <a:pt x="324" y="263"/>
                    </a:lnTo>
                    <a:lnTo>
                      <a:pt x="297" y="252"/>
                    </a:lnTo>
                    <a:lnTo>
                      <a:pt x="271" y="243"/>
                    </a:lnTo>
                    <a:lnTo>
                      <a:pt x="246" y="232"/>
                    </a:lnTo>
                    <a:lnTo>
                      <a:pt x="222" y="221"/>
                    </a:lnTo>
                    <a:lnTo>
                      <a:pt x="198" y="210"/>
                    </a:lnTo>
                    <a:lnTo>
                      <a:pt x="176" y="197"/>
                    </a:lnTo>
                    <a:lnTo>
                      <a:pt x="156" y="184"/>
                    </a:lnTo>
                    <a:lnTo>
                      <a:pt x="135" y="171"/>
                    </a:lnTo>
                    <a:lnTo>
                      <a:pt x="117" y="158"/>
                    </a:lnTo>
                    <a:lnTo>
                      <a:pt x="99" y="144"/>
                    </a:lnTo>
                    <a:lnTo>
                      <a:pt x="83" y="129"/>
                    </a:lnTo>
                    <a:lnTo>
                      <a:pt x="68" y="114"/>
                    </a:lnTo>
                    <a:lnTo>
                      <a:pt x="53" y="98"/>
                    </a:lnTo>
                    <a:lnTo>
                      <a:pt x="42" y="83"/>
                    </a:lnTo>
                    <a:lnTo>
                      <a:pt x="30" y="67"/>
                    </a:lnTo>
                    <a:lnTo>
                      <a:pt x="21" y="50"/>
                    </a:lnTo>
                    <a:lnTo>
                      <a:pt x="13" y="35"/>
                    </a:lnTo>
                    <a:lnTo>
                      <a:pt x="5" y="18"/>
                    </a:lnTo>
                    <a:lnTo>
                      <a:pt x="1" y="0"/>
                    </a:lnTo>
                    <a:lnTo>
                      <a:pt x="0" y="0"/>
                    </a:lnTo>
                    <a:lnTo>
                      <a:pt x="371" y="1469"/>
                    </a:lnTo>
                    <a:lnTo>
                      <a:pt x="377" y="1486"/>
                    </a:lnTo>
                    <a:lnTo>
                      <a:pt x="386" y="1502"/>
                    </a:lnTo>
                    <a:lnTo>
                      <a:pt x="398" y="1518"/>
                    </a:lnTo>
                    <a:lnTo>
                      <a:pt x="412" y="1534"/>
                    </a:lnTo>
                    <a:lnTo>
                      <a:pt x="429" y="1548"/>
                    </a:lnTo>
                    <a:lnTo>
                      <a:pt x="448" y="1561"/>
                    </a:lnTo>
                    <a:lnTo>
                      <a:pt x="469" y="1574"/>
                    </a:lnTo>
                    <a:lnTo>
                      <a:pt x="494" y="1585"/>
                    </a:lnTo>
                    <a:lnTo>
                      <a:pt x="520" y="1596"/>
                    </a:lnTo>
                    <a:lnTo>
                      <a:pt x="547" y="1605"/>
                    </a:lnTo>
                    <a:lnTo>
                      <a:pt x="575" y="1613"/>
                    </a:lnTo>
                    <a:lnTo>
                      <a:pt x="606" y="1619"/>
                    </a:lnTo>
                    <a:lnTo>
                      <a:pt x="639" y="1624"/>
                    </a:lnTo>
                    <a:lnTo>
                      <a:pt x="671" y="1628"/>
                    </a:lnTo>
                    <a:lnTo>
                      <a:pt x="706" y="1631"/>
                    </a:lnTo>
                    <a:lnTo>
                      <a:pt x="741" y="1632"/>
                    </a:lnTo>
                    <a:lnTo>
                      <a:pt x="776" y="1631"/>
                    </a:lnTo>
                    <a:lnTo>
                      <a:pt x="811" y="1628"/>
                    </a:lnTo>
                    <a:lnTo>
                      <a:pt x="843" y="1624"/>
                    </a:lnTo>
                    <a:lnTo>
                      <a:pt x="876" y="1619"/>
                    </a:lnTo>
                    <a:lnTo>
                      <a:pt x="907" y="1613"/>
                    </a:lnTo>
                    <a:lnTo>
                      <a:pt x="935" y="1605"/>
                    </a:lnTo>
                    <a:lnTo>
                      <a:pt x="962" y="1596"/>
                    </a:lnTo>
                    <a:lnTo>
                      <a:pt x="988" y="1585"/>
                    </a:lnTo>
                    <a:lnTo>
                      <a:pt x="1013" y="1574"/>
                    </a:lnTo>
                    <a:lnTo>
                      <a:pt x="1034" y="1561"/>
                    </a:lnTo>
                    <a:lnTo>
                      <a:pt x="1053" y="1548"/>
                    </a:lnTo>
                    <a:lnTo>
                      <a:pt x="1070" y="1534"/>
                    </a:lnTo>
                    <a:lnTo>
                      <a:pt x="1084" y="1518"/>
                    </a:lnTo>
                    <a:lnTo>
                      <a:pt x="1096" y="1502"/>
                    </a:lnTo>
                    <a:lnTo>
                      <a:pt x="1105" y="1486"/>
                    </a:lnTo>
                    <a:lnTo>
                      <a:pt x="1111" y="1469"/>
                    </a:lnTo>
                    <a:lnTo>
                      <a:pt x="1482" y="0"/>
                    </a:lnTo>
                    <a:lnTo>
                      <a:pt x="1481" y="0"/>
                    </a:lnTo>
                    <a:close/>
                  </a:path>
                </a:pathLst>
              </a:custGeom>
              <a:solidFill>
                <a:schemeClr val="accent1"/>
              </a:solidFill>
              <a:ln>
                <a:noFill/>
              </a:ln>
              <a:extLst>
                <a:ext uri="{91240B29-F687-4F45-9708-019B960494DF}">
                  <a14:hiddenLine w="9525">
                    <a:solidFill>
                      <a:srgbClr val="000000"/>
                    </a:solidFill>
                    <a:miter lim="800000"/>
                    <a:headEnd/>
                    <a:tailEnd/>
                  </a14:hiddenLine>
                </a:ext>
              </a:extLst>
            </p:spPr>
            <p:txBody>
              <a:bodyPr/>
              <a:lstStyle/>
              <a:p>
                <a:endParaRPr altLang="en-US" lang="zh-CN" sz="2300">
                  <a:ea charset="-122" panose="020b0503020204020204" pitchFamily="34" typeface="微软雅黑"/>
                </a:endParaRPr>
              </a:p>
            </p:txBody>
          </p:sp>
        </p:grpSp>
      </p:grpSp>
      <p:grpSp>
        <p:nvGrpSpPr>
          <p:cNvPr id="160" name="组合 159"/>
          <p:cNvGrpSpPr/>
          <p:nvPr/>
        </p:nvGrpSpPr>
        <p:grpSpPr>
          <a:xfrm>
            <a:off x="5742687" y="3804937"/>
            <a:ext cx="372074" cy="525176"/>
            <a:chOff x="5815013" y="3460750"/>
            <a:chExt cx="393700" cy="555625"/>
          </a:xfrm>
        </p:grpSpPr>
        <p:sp>
          <p:nvSpPr>
            <p:cNvPr id="161" name="Oval 93"/>
            <p:cNvSpPr>
              <a:spLocks noChangeArrowheads="1"/>
            </p:cNvSpPr>
            <p:nvPr/>
          </p:nvSpPr>
          <p:spPr bwMode="auto">
            <a:xfrm>
              <a:off x="5815013" y="3881533"/>
              <a:ext cx="392112" cy="134842"/>
            </a:xfrm>
            <a:prstGeom prst="ellipse">
              <a:avLst/>
            </a:prstGeom>
            <a:gradFill rotWithShape="1">
              <a:gsLst>
                <a:gs pos="0">
                  <a:srgbClr val="000000">
                    <a:alpha val="87000"/>
                  </a:srgbClr>
                </a:gs>
                <a:gs pos="30000">
                  <a:srgbClr val="000000">
                    <a:alpha val="67000"/>
                  </a:srgbClr>
                </a:gs>
                <a:gs pos="100000">
                  <a:srgbClr val="000000">
                    <a:alpha val="0"/>
                  </a:srgbClr>
                </a:gs>
              </a:gsLst>
              <a:path path="shape">
                <a:fillToRect b="50000" l="50000" r="50000" t="50000"/>
              </a:path>
            </a:gradFill>
            <a:ln>
              <a:noFill/>
            </a:ln>
            <a:extLst>
              <a:ext uri="{91240B29-F687-4F45-9708-019B960494DF}">
                <a14:hiddenLine w="9525">
                  <a:solidFill>
                    <a:srgbClr val="000000"/>
                  </a:solidFill>
                  <a:round/>
                  <a:headEnd/>
                  <a:tailEnd/>
                </a14:hiddenLine>
              </a:ext>
            </a:extLst>
          </p:spPr>
          <p:txBody>
            <a:bodyPr anchor="ctr" wrap="none"/>
            <a:lstStyle/>
            <a:p>
              <a:endParaRPr altLang="en-US" lang="zh-CN" sz="2300">
                <a:latin charset="0" panose="020f0502020204030204" pitchFamily="34" typeface="Calibri"/>
                <a:ea charset="-122" panose="020b0503020204020204" pitchFamily="34" typeface="微软雅黑"/>
                <a:sym charset="-122" pitchFamily="2" typeface="宋体"/>
              </a:endParaRPr>
            </a:p>
          </p:txBody>
        </p:sp>
        <p:grpSp>
          <p:nvGrpSpPr>
            <p:cNvPr id="162" name="Group 90"/>
            <p:cNvGrpSpPr/>
            <p:nvPr/>
          </p:nvGrpSpPr>
          <p:grpSpPr>
            <a:xfrm>
              <a:off x="5816601" y="3460750"/>
              <a:ext cx="392112" cy="539367"/>
              <a:chExt cx="247" cy="340"/>
            </a:xfrm>
          </p:grpSpPr>
          <p:sp>
            <p:nvSpPr>
              <p:cNvPr id="163" name="Freeform 100"/>
              <p:cNvSpPr>
                <a:spLocks noChangeArrowheads="1"/>
              </p:cNvSpPr>
              <p:nvPr/>
            </p:nvSpPr>
            <p:spPr bwMode="auto">
              <a:xfrm>
                <a:off x="0" y="0"/>
                <a:ext cx="247" cy="340"/>
              </a:xfrm>
              <a:custGeom>
                <a:gdLst>
                  <a:gd fmla="*/ 41 w 1492" name="T0"/>
                  <a:gd fmla="*/ 10 h 2052" name="T1"/>
                  <a:gd fmla="*/ 41 w 1492" name="T2"/>
                  <a:gd fmla="*/ 9 h 2052" name="T3"/>
                  <a:gd fmla="*/ 40 w 1492" name="T4"/>
                  <a:gd fmla="*/ 8 h 2052" name="T5"/>
                  <a:gd fmla="*/ 40 w 1492" name="T6"/>
                  <a:gd fmla="*/ 7 h 2052" name="T7"/>
                  <a:gd fmla="*/ 39 w 1492" name="T8"/>
                  <a:gd fmla="*/ 6 h 2052" name="T9"/>
                  <a:gd fmla="*/ 38 w 1492" name="T10"/>
                  <a:gd fmla="*/ 5 h 2052" name="T11"/>
                  <a:gd fmla="*/ 37 w 1492" name="T12"/>
                  <a:gd fmla="*/ 4 h 2052" name="T13"/>
                  <a:gd fmla="*/ 36 w 1492" name="T14"/>
                  <a:gd fmla="*/ 4 h 2052" name="T15"/>
                  <a:gd fmla="*/ 35 w 1492" name="T16"/>
                  <a:gd fmla="*/ 3 h 2052" name="T17"/>
                  <a:gd fmla="*/ 33 w 1492" name="T18"/>
                  <a:gd fmla="*/ 2 h 2052" name="T19"/>
                  <a:gd fmla="*/ 32 w 1492" name="T20"/>
                  <a:gd fmla="*/ 2 h 2052" name="T21"/>
                  <a:gd fmla="*/ 30 w 1492" name="T22"/>
                  <a:gd fmla="*/ 1 h 2052" name="T23"/>
                  <a:gd fmla="*/ 28 w 1492" name="T24"/>
                  <a:gd fmla="*/ 1 h 2052" name="T25"/>
                  <a:gd fmla="*/ 26 w 1492" name="T26"/>
                  <a:gd fmla="*/ 0 h 2052" name="T27"/>
                  <a:gd fmla="*/ 25 w 1492" name="T28"/>
                  <a:gd fmla="*/ 0 h 2052" name="T29"/>
                  <a:gd fmla="*/ 23 w 1492" name="T30"/>
                  <a:gd fmla="*/ 0 h 2052" name="T31"/>
                  <a:gd fmla="*/ 21 w 1492" name="T32"/>
                  <a:gd fmla="*/ 0 h 2052" name="T33"/>
                  <a:gd fmla="*/ 19 w 1492" name="T34"/>
                  <a:gd fmla="*/ 0 h 2052" name="T35"/>
                  <a:gd fmla="*/ 17 w 1492" name="T36"/>
                  <a:gd fmla="*/ 0 h 2052" name="T37"/>
                  <a:gd fmla="*/ 15 w 1492" name="T38"/>
                  <a:gd fmla="*/ 0 h 2052" name="T39"/>
                  <a:gd fmla="*/ 13 w 1492" name="T40"/>
                  <a:gd fmla="*/ 1 h 2052" name="T41"/>
                  <a:gd fmla="*/ 12 w 1492" name="T42"/>
                  <a:gd fmla="*/ 1 h 2052" name="T43"/>
                  <a:gd fmla="*/ 10 w 1492" name="T44"/>
                  <a:gd fmla="*/ 1 h 2052" name="T45"/>
                  <a:gd fmla="*/ 8 w 1492" name="T46"/>
                  <a:gd fmla="*/ 2 h 2052" name="T47"/>
                  <a:gd fmla="*/ 7 w 1492" name="T48"/>
                  <a:gd fmla="*/ 3 h 2052" name="T49"/>
                  <a:gd fmla="*/ 5 w 1492" name="T50"/>
                  <a:gd fmla="*/ 3 h 2052" name="T51"/>
                  <a:gd fmla="*/ 4 w 1492" name="T52"/>
                  <a:gd fmla="*/ 4 h 2052" name="T53"/>
                  <a:gd fmla="*/ 3 w 1492" name="T54"/>
                  <a:gd fmla="*/ 5 h 2052" name="T55"/>
                  <a:gd fmla="*/ 2 w 1492" name="T56"/>
                  <a:gd fmla="*/ 6 h 2052" name="T57"/>
                  <a:gd fmla="*/ 1 w 1492" name="T58"/>
                  <a:gd fmla="*/ 7 h 2052" name="T59"/>
                  <a:gd fmla="*/ 1 w 1492" name="T60"/>
                  <a:gd fmla="*/ 8 h 2052" name="T61"/>
                  <a:gd fmla="*/ 0 w 1492" name="T62"/>
                  <a:gd fmla="*/ 9 h 2052" name="T63"/>
                  <a:gd fmla="*/ 0 w 1492" name="T64"/>
                  <a:gd fmla="*/ 10 h 2052" name="T65"/>
                  <a:gd fmla="*/ 0 w 1492" name="T66"/>
                  <a:gd fmla="*/ 10 h 2052" name="T67"/>
                  <a:gd fmla="*/ 0 w 1492" name="T68"/>
                  <a:gd fmla="*/ 12 h 2052" name="T69"/>
                  <a:gd fmla="*/ 10 w 1492" name="T70"/>
                  <a:gd fmla="*/ 52 h 2052" name="T71"/>
                  <a:gd fmla="*/ 10 w 1492" name="T72"/>
                  <a:gd fmla="*/ 52 h 2052" name="T73"/>
                  <a:gd fmla="*/ 11 w 1492" name="T74"/>
                  <a:gd fmla="*/ 53 h 2052" name="T75"/>
                  <a:gd fmla="*/ 11 w 1492" name="T76"/>
                  <a:gd fmla="*/ 54 h 2052" name="T77"/>
                  <a:gd fmla="*/ 12 w 1492" name="T78"/>
                  <a:gd fmla="*/ 54 h 2052" name="T79"/>
                  <a:gd fmla="*/ 14 w 1492" name="T80"/>
                  <a:gd fmla="*/ 55 h 2052" name="T81"/>
                  <a:gd fmla="*/ 15 w 1492" name="T82"/>
                  <a:gd fmla="*/ 56 h 2052" name="T83"/>
                  <a:gd fmla="*/ 17 w 1492" name="T84"/>
                  <a:gd fmla="*/ 56 h 2052" name="T85"/>
                  <a:gd fmla="*/ 19 w 1492" name="T86"/>
                  <a:gd fmla="*/ 56 h 2052" name="T87"/>
                  <a:gd fmla="*/ 21 w 1492" name="T88"/>
                  <a:gd fmla="*/ 56 h 2052" name="T89"/>
                  <a:gd fmla="*/ 21 w 1492" name="T90"/>
                  <a:gd fmla="*/ 56 h 2052" name="T91"/>
                  <a:gd fmla="*/ 23 w 1492" name="T92"/>
                  <a:gd fmla="*/ 56 h 2052" name="T93"/>
                  <a:gd fmla="*/ 25 w 1492" name="T94"/>
                  <a:gd fmla="*/ 56 h 2052" name="T95"/>
                  <a:gd fmla="*/ 26 w 1492" name="T96"/>
                  <a:gd fmla="*/ 55 h 2052" name="T97"/>
                  <a:gd fmla="*/ 28 w 1492" name="T98"/>
                  <a:gd fmla="*/ 55 h 2052" name="T99"/>
                  <a:gd fmla="*/ 29 w 1492" name="T100"/>
                  <a:gd fmla="*/ 54 h 2052" name="T101"/>
                  <a:gd fmla="*/ 30 w 1492" name="T102"/>
                  <a:gd fmla="*/ 53 h 2052" name="T103"/>
                  <a:gd fmla="*/ 30 w 1492" name="T104"/>
                  <a:gd fmla="*/ 52 h 2052" name="T105"/>
                  <a:gd fmla="*/ 31 w 1492" name="T106"/>
                  <a:gd fmla="*/ 52 h 2052" name="T107"/>
                  <a:gd fmla="*/ 41 w 1492" name="T108"/>
                  <a:gd fmla="*/ 12 h 2052" name="T109"/>
                  <a:gd fmla="*/ 41 w 1492" name="T110"/>
                  <a:gd fmla="*/ 11 h 2052" name="T111"/>
                  <a:gd fmla="*/ 41 w 1492" name="T112"/>
                  <a:gd fmla="*/ 10 h 2052"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w 1492" name="T171"/>
                  <a:gd fmla="*/ 0 h 2052" name="T172"/>
                  <a:gd fmla="*/ 1492 w 1492" name="T173"/>
                  <a:gd fmla="*/ 2052 h 2052" name="T174"/>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T174" l="T171" r="T173" t="T172"/>
                <a:pathLst>
                  <a:path h="2052" w="1492">
                    <a:moveTo>
                      <a:pt x="1492" y="373"/>
                    </a:moveTo>
                    <a:lnTo>
                      <a:pt x="1492" y="373"/>
                    </a:lnTo>
                    <a:lnTo>
                      <a:pt x="1491" y="354"/>
                    </a:lnTo>
                    <a:lnTo>
                      <a:pt x="1488" y="336"/>
                    </a:lnTo>
                    <a:lnTo>
                      <a:pt x="1483" y="316"/>
                    </a:lnTo>
                    <a:lnTo>
                      <a:pt x="1476" y="298"/>
                    </a:lnTo>
                    <a:lnTo>
                      <a:pt x="1469" y="280"/>
                    </a:lnTo>
                    <a:lnTo>
                      <a:pt x="1458" y="262"/>
                    </a:lnTo>
                    <a:lnTo>
                      <a:pt x="1447" y="245"/>
                    </a:lnTo>
                    <a:lnTo>
                      <a:pt x="1434" y="228"/>
                    </a:lnTo>
                    <a:lnTo>
                      <a:pt x="1418" y="211"/>
                    </a:lnTo>
                    <a:lnTo>
                      <a:pt x="1401" y="196"/>
                    </a:lnTo>
                    <a:lnTo>
                      <a:pt x="1385" y="180"/>
                    </a:lnTo>
                    <a:lnTo>
                      <a:pt x="1365" y="165"/>
                    </a:lnTo>
                    <a:lnTo>
                      <a:pt x="1344" y="150"/>
                    </a:lnTo>
                    <a:lnTo>
                      <a:pt x="1321" y="136"/>
                    </a:lnTo>
                    <a:lnTo>
                      <a:pt x="1298" y="122"/>
                    </a:lnTo>
                    <a:lnTo>
                      <a:pt x="1273" y="109"/>
                    </a:lnTo>
                    <a:lnTo>
                      <a:pt x="1247" y="97"/>
                    </a:lnTo>
                    <a:lnTo>
                      <a:pt x="1220" y="86"/>
                    </a:lnTo>
                    <a:lnTo>
                      <a:pt x="1193" y="74"/>
                    </a:lnTo>
                    <a:lnTo>
                      <a:pt x="1163" y="63"/>
                    </a:lnTo>
                    <a:lnTo>
                      <a:pt x="1133" y="54"/>
                    </a:lnTo>
                    <a:lnTo>
                      <a:pt x="1102" y="45"/>
                    </a:lnTo>
                    <a:lnTo>
                      <a:pt x="1070" y="36"/>
                    </a:lnTo>
                    <a:lnTo>
                      <a:pt x="1036" y="30"/>
                    </a:lnTo>
                    <a:lnTo>
                      <a:pt x="1002" y="22"/>
                    </a:lnTo>
                    <a:lnTo>
                      <a:pt x="967" y="17"/>
                    </a:lnTo>
                    <a:lnTo>
                      <a:pt x="933" y="12"/>
                    </a:lnTo>
                    <a:lnTo>
                      <a:pt x="896" y="8"/>
                    </a:lnTo>
                    <a:lnTo>
                      <a:pt x="860" y="4"/>
                    </a:lnTo>
                    <a:lnTo>
                      <a:pt x="822" y="1"/>
                    </a:lnTo>
                    <a:lnTo>
                      <a:pt x="785" y="0"/>
                    </a:lnTo>
                    <a:lnTo>
                      <a:pt x="746" y="0"/>
                    </a:lnTo>
                    <a:lnTo>
                      <a:pt x="707" y="0"/>
                    </a:lnTo>
                    <a:lnTo>
                      <a:pt x="670" y="1"/>
                    </a:lnTo>
                    <a:lnTo>
                      <a:pt x="632" y="4"/>
                    </a:lnTo>
                    <a:lnTo>
                      <a:pt x="596" y="8"/>
                    </a:lnTo>
                    <a:lnTo>
                      <a:pt x="560" y="12"/>
                    </a:lnTo>
                    <a:lnTo>
                      <a:pt x="525" y="17"/>
                    </a:lnTo>
                    <a:lnTo>
                      <a:pt x="490" y="22"/>
                    </a:lnTo>
                    <a:lnTo>
                      <a:pt x="456" y="30"/>
                    </a:lnTo>
                    <a:lnTo>
                      <a:pt x="422" y="36"/>
                    </a:lnTo>
                    <a:lnTo>
                      <a:pt x="390" y="45"/>
                    </a:lnTo>
                    <a:lnTo>
                      <a:pt x="359" y="54"/>
                    </a:lnTo>
                    <a:lnTo>
                      <a:pt x="329" y="63"/>
                    </a:lnTo>
                    <a:lnTo>
                      <a:pt x="299" y="74"/>
                    </a:lnTo>
                    <a:lnTo>
                      <a:pt x="272" y="86"/>
                    </a:lnTo>
                    <a:lnTo>
                      <a:pt x="245" y="97"/>
                    </a:lnTo>
                    <a:lnTo>
                      <a:pt x="219" y="109"/>
                    </a:lnTo>
                    <a:lnTo>
                      <a:pt x="194" y="122"/>
                    </a:lnTo>
                    <a:lnTo>
                      <a:pt x="171" y="136"/>
                    </a:lnTo>
                    <a:lnTo>
                      <a:pt x="148" y="150"/>
                    </a:lnTo>
                    <a:lnTo>
                      <a:pt x="127" y="165"/>
                    </a:lnTo>
                    <a:lnTo>
                      <a:pt x="107" y="180"/>
                    </a:lnTo>
                    <a:lnTo>
                      <a:pt x="91" y="196"/>
                    </a:lnTo>
                    <a:lnTo>
                      <a:pt x="74" y="211"/>
                    </a:lnTo>
                    <a:lnTo>
                      <a:pt x="58" y="228"/>
                    </a:lnTo>
                    <a:lnTo>
                      <a:pt x="45" y="245"/>
                    </a:lnTo>
                    <a:lnTo>
                      <a:pt x="34" y="262"/>
                    </a:lnTo>
                    <a:lnTo>
                      <a:pt x="23" y="280"/>
                    </a:lnTo>
                    <a:lnTo>
                      <a:pt x="16" y="298"/>
                    </a:lnTo>
                    <a:lnTo>
                      <a:pt x="9" y="316"/>
                    </a:lnTo>
                    <a:lnTo>
                      <a:pt x="4" y="336"/>
                    </a:lnTo>
                    <a:lnTo>
                      <a:pt x="1" y="354"/>
                    </a:lnTo>
                    <a:lnTo>
                      <a:pt x="0" y="373"/>
                    </a:lnTo>
                    <a:lnTo>
                      <a:pt x="1" y="396"/>
                    </a:lnTo>
                    <a:lnTo>
                      <a:pt x="6" y="420"/>
                    </a:lnTo>
                    <a:lnTo>
                      <a:pt x="5" y="420"/>
                    </a:lnTo>
                    <a:lnTo>
                      <a:pt x="376" y="1889"/>
                    </a:lnTo>
                    <a:lnTo>
                      <a:pt x="382" y="1906"/>
                    </a:lnTo>
                    <a:lnTo>
                      <a:pt x="391" y="1922"/>
                    </a:lnTo>
                    <a:lnTo>
                      <a:pt x="403" y="1938"/>
                    </a:lnTo>
                    <a:lnTo>
                      <a:pt x="417" y="1954"/>
                    </a:lnTo>
                    <a:lnTo>
                      <a:pt x="434" y="1968"/>
                    </a:lnTo>
                    <a:lnTo>
                      <a:pt x="453" y="1981"/>
                    </a:lnTo>
                    <a:lnTo>
                      <a:pt x="474" y="1994"/>
                    </a:lnTo>
                    <a:lnTo>
                      <a:pt x="499" y="2005"/>
                    </a:lnTo>
                    <a:lnTo>
                      <a:pt x="525" y="2016"/>
                    </a:lnTo>
                    <a:lnTo>
                      <a:pt x="552" y="2025"/>
                    </a:lnTo>
                    <a:lnTo>
                      <a:pt x="580" y="2033"/>
                    </a:lnTo>
                    <a:lnTo>
                      <a:pt x="611" y="2039"/>
                    </a:lnTo>
                    <a:lnTo>
                      <a:pt x="644" y="2044"/>
                    </a:lnTo>
                    <a:lnTo>
                      <a:pt x="676" y="2048"/>
                    </a:lnTo>
                    <a:lnTo>
                      <a:pt x="711" y="2051"/>
                    </a:lnTo>
                    <a:lnTo>
                      <a:pt x="746" y="2052"/>
                    </a:lnTo>
                    <a:lnTo>
                      <a:pt x="781" y="2051"/>
                    </a:lnTo>
                    <a:lnTo>
                      <a:pt x="816" y="2048"/>
                    </a:lnTo>
                    <a:lnTo>
                      <a:pt x="848" y="2044"/>
                    </a:lnTo>
                    <a:lnTo>
                      <a:pt x="881" y="2039"/>
                    </a:lnTo>
                    <a:lnTo>
                      <a:pt x="912" y="2033"/>
                    </a:lnTo>
                    <a:lnTo>
                      <a:pt x="940" y="2025"/>
                    </a:lnTo>
                    <a:lnTo>
                      <a:pt x="967" y="2016"/>
                    </a:lnTo>
                    <a:lnTo>
                      <a:pt x="993" y="2005"/>
                    </a:lnTo>
                    <a:lnTo>
                      <a:pt x="1018" y="1994"/>
                    </a:lnTo>
                    <a:lnTo>
                      <a:pt x="1039" y="1981"/>
                    </a:lnTo>
                    <a:lnTo>
                      <a:pt x="1058" y="1968"/>
                    </a:lnTo>
                    <a:lnTo>
                      <a:pt x="1075" y="1954"/>
                    </a:lnTo>
                    <a:lnTo>
                      <a:pt x="1089" y="1938"/>
                    </a:lnTo>
                    <a:lnTo>
                      <a:pt x="1101" y="1922"/>
                    </a:lnTo>
                    <a:lnTo>
                      <a:pt x="1110" y="1906"/>
                    </a:lnTo>
                    <a:lnTo>
                      <a:pt x="1116" y="1889"/>
                    </a:lnTo>
                    <a:lnTo>
                      <a:pt x="1487" y="420"/>
                    </a:lnTo>
                    <a:lnTo>
                      <a:pt x="1486" y="420"/>
                    </a:lnTo>
                    <a:lnTo>
                      <a:pt x="1491" y="396"/>
                    </a:lnTo>
                    <a:lnTo>
                      <a:pt x="1492" y="373"/>
                    </a:lnTo>
                    <a:close/>
                  </a:path>
                </a:pathLst>
              </a:custGeom>
              <a:solidFill>
                <a:schemeClr val="accent1"/>
              </a:solidFill>
              <a:ln>
                <a:noFill/>
              </a:ln>
              <a:extLst>
                <a:ext uri="{91240B29-F687-4F45-9708-019B960494DF}">
                  <a14:hiddenLine w="9525">
                    <a:solidFill>
                      <a:srgbClr val="000000"/>
                    </a:solidFill>
                    <a:miter lim="800000"/>
                    <a:headEnd/>
                    <a:tailEnd/>
                  </a14:hiddenLine>
                </a:ext>
              </a:extLst>
            </p:spPr>
            <p:txBody>
              <a:bodyPr/>
              <a:lstStyle/>
              <a:p>
                <a:endParaRPr altLang="en-US" lang="zh-CN" sz="2300">
                  <a:ea charset="-122" panose="020b0503020204020204" pitchFamily="34" typeface="微软雅黑"/>
                </a:endParaRPr>
              </a:p>
            </p:txBody>
          </p:sp>
          <p:sp>
            <p:nvSpPr>
              <p:cNvPr id="164" name="Freeform 101"/>
              <p:cNvSpPr>
                <a:spLocks noChangeArrowheads="1" noEditPoints="1"/>
              </p:cNvSpPr>
              <p:nvPr/>
            </p:nvSpPr>
            <p:spPr bwMode="auto">
              <a:xfrm>
                <a:off x="0" y="0"/>
                <a:ext cx="247" cy="124"/>
              </a:xfrm>
              <a:custGeom>
                <a:gdLst>
                  <a:gd fmla="*/ 17 w 1492" name="T0"/>
                  <a:gd fmla="*/ 0 h 746" name="T1"/>
                  <a:gd fmla="*/ 12 w 1492" name="T2"/>
                  <a:gd fmla="*/ 1 h 746" name="T3"/>
                  <a:gd fmla="*/ 8 w 1492" name="T4"/>
                  <a:gd fmla="*/ 2 h 746" name="T5"/>
                  <a:gd fmla="*/ 5 w 1492" name="T6"/>
                  <a:gd fmla="*/ 4 h 746" name="T7"/>
                  <a:gd fmla="*/ 2 w 1492" name="T8"/>
                  <a:gd fmla="*/ 6 h 746" name="T9"/>
                  <a:gd fmla="*/ 0 w 1492" name="T10"/>
                  <a:gd fmla="*/ 8 h 746" name="T11"/>
                  <a:gd fmla="*/ 0 w 1492" name="T12"/>
                  <a:gd fmla="*/ 10 h 746" name="T13"/>
                  <a:gd fmla="*/ 1 w 1492" name="T14"/>
                  <a:gd fmla="*/ 13 h 746" name="T15"/>
                  <a:gd fmla="*/ 2 w 1492" name="T16"/>
                  <a:gd fmla="*/ 15 h 746" name="T17"/>
                  <a:gd fmla="*/ 5 w 1492" name="T18"/>
                  <a:gd fmla="*/ 17 h 746" name="T19"/>
                  <a:gd fmla="*/ 9 w 1492" name="T20"/>
                  <a:gd fmla="*/ 19 h 746" name="T21"/>
                  <a:gd fmla="*/ 13 w 1492" name="T22"/>
                  <a:gd fmla="*/ 20 h 746" name="T23"/>
                  <a:gd fmla="*/ 18 w 1492" name="T24"/>
                  <a:gd fmla="*/ 21 h 746" name="T25"/>
                  <a:gd fmla="*/ 23 w 1492" name="T26"/>
                  <a:gd fmla="*/ 21 h 746" name="T27"/>
                  <a:gd fmla="*/ 27 w 1492" name="T28"/>
                  <a:gd fmla="*/ 20 h 746" name="T29"/>
                  <a:gd fmla="*/ 32 w 1492" name="T30"/>
                  <a:gd fmla="*/ 19 h 746" name="T31"/>
                  <a:gd fmla="*/ 36 w 1492" name="T32"/>
                  <a:gd fmla="*/ 17 h 746" name="T33"/>
                  <a:gd fmla="*/ 38 w 1492" name="T34"/>
                  <a:gd fmla="*/ 15 h 746" name="T35"/>
                  <a:gd fmla="*/ 40 w 1492" name="T36"/>
                  <a:gd fmla="*/ 13 h 746" name="T37"/>
                  <a:gd fmla="*/ 41 w 1492" name="T38"/>
                  <a:gd fmla="*/ 10 h 746" name="T39"/>
                  <a:gd fmla="*/ 40 w 1492" name="T40"/>
                  <a:gd fmla="*/ 8 h 746" name="T41"/>
                  <a:gd fmla="*/ 39 w 1492" name="T42"/>
                  <a:gd fmla="*/ 6 h 746" name="T43"/>
                  <a:gd fmla="*/ 36 w 1492" name="T44"/>
                  <a:gd fmla="*/ 4 h 746" name="T45"/>
                  <a:gd fmla="*/ 33 w 1492" name="T46"/>
                  <a:gd fmla="*/ 2 h 746" name="T47"/>
                  <a:gd fmla="*/ 28 w 1492" name="T48"/>
                  <a:gd fmla="*/ 1 h 746" name="T49"/>
                  <a:gd fmla="*/ 24 w 1492" name="T50"/>
                  <a:gd fmla="*/ 0 h 746" name="T51"/>
                  <a:gd fmla="*/ 21 w 1492" name="T52"/>
                  <a:gd fmla="*/ 20 h 746" name="T53"/>
                  <a:gd fmla="*/ 17 w 1492" name="T54"/>
                  <a:gd fmla="*/ 20 h 746" name="T55"/>
                  <a:gd fmla="*/ 12 w 1492" name="T56"/>
                  <a:gd fmla="*/ 19 h 746" name="T57"/>
                  <a:gd fmla="*/ 8 w 1492" name="T58"/>
                  <a:gd fmla="*/ 18 h 746" name="T59"/>
                  <a:gd fmla="*/ 5 w 1492" name="T60"/>
                  <a:gd fmla="*/ 16 h 746" name="T61"/>
                  <a:gd fmla="*/ 3 w 1492" name="T62"/>
                  <a:gd fmla="*/ 14 h 746" name="T63"/>
                  <a:gd fmla="*/ 1 w 1492" name="T64"/>
                  <a:gd fmla="*/ 12 h 746" name="T65"/>
                  <a:gd fmla="*/ 1 w 1492" name="T66"/>
                  <a:gd fmla="*/ 10 h 746" name="T67"/>
                  <a:gd fmla="*/ 2 w 1492" name="T68"/>
                  <a:gd fmla="*/ 7 h 746" name="T69"/>
                  <a:gd fmla="*/ 4 w 1492" name="T70"/>
                  <a:gd fmla="*/ 5 h 746" name="T71"/>
                  <a:gd fmla="*/ 7 w 1492" name="T72"/>
                  <a:gd fmla="*/ 3 h 746" name="T73"/>
                  <a:gd fmla="*/ 10 w 1492" name="T74"/>
                  <a:gd fmla="*/ 2 h 746" name="T75"/>
                  <a:gd fmla="*/ 15 w 1492" name="T76"/>
                  <a:gd fmla="*/ 1 h 746" name="T77"/>
                  <a:gd fmla="*/ 20 w 1492" name="T78"/>
                  <a:gd fmla="*/ 1 h 746" name="T79"/>
                  <a:gd fmla="*/ 23 w 1492" name="T80"/>
                  <a:gd fmla="*/ 1 h 746" name="T81"/>
                  <a:gd fmla="*/ 28 w 1492" name="T82"/>
                  <a:gd fmla="*/ 1 h 746" name="T83"/>
                  <a:gd fmla="*/ 32 w 1492" name="T84"/>
                  <a:gd fmla="*/ 2 h 746" name="T85"/>
                  <a:gd fmla="*/ 35 w 1492" name="T86"/>
                  <a:gd fmla="*/ 4 h 746" name="T87"/>
                  <a:gd fmla="*/ 38 w 1492" name="T88"/>
                  <a:gd fmla="*/ 6 h 746" name="T89"/>
                  <a:gd fmla="*/ 39 w 1492" name="T90"/>
                  <a:gd fmla="*/ 8 h 746" name="T91"/>
                  <a:gd fmla="*/ 40 w 1492" name="T92"/>
                  <a:gd fmla="*/ 10 h 746" name="T93"/>
                  <a:gd fmla="*/ 39 w 1492" name="T94"/>
                  <a:gd fmla="*/ 13 h 746" name="T95"/>
                  <a:gd fmla="*/ 37 w 1492" name="T96"/>
                  <a:gd fmla="*/ 15 h 746" name="T97"/>
                  <a:gd fmla="*/ 35 w 1492" name="T98"/>
                  <a:gd fmla="*/ 17 h 746" name="T99"/>
                  <a:gd fmla="*/ 31 w 1492" name="T100"/>
                  <a:gd fmla="*/ 18 h 746" name="T101"/>
                  <a:gd fmla="*/ 27 w 1492" name="T102"/>
                  <a:gd fmla="*/ 19 h 746" name="T103"/>
                  <a:gd fmla="*/ 22 w 1492" name="T104"/>
                  <a:gd fmla="*/ 20 h 74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w 1492" name="T159"/>
                  <a:gd fmla="*/ 0 h 746" name="T160"/>
                  <a:gd fmla="*/ 1492 w 1492" name="T161"/>
                  <a:gd fmla="*/ 746 h 746" name="T162"/>
                </a:gd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b="T162" l="T159" r="T161" t="T160"/>
                <a:pathLst>
                  <a:path h="746" w="1492">
                    <a:moveTo>
                      <a:pt x="746" y="0"/>
                    </a:moveTo>
                    <a:lnTo>
                      <a:pt x="746" y="0"/>
                    </a:lnTo>
                    <a:lnTo>
                      <a:pt x="707" y="0"/>
                    </a:lnTo>
                    <a:lnTo>
                      <a:pt x="670" y="1"/>
                    </a:lnTo>
                    <a:lnTo>
                      <a:pt x="632" y="4"/>
                    </a:lnTo>
                    <a:lnTo>
                      <a:pt x="596" y="8"/>
                    </a:lnTo>
                    <a:lnTo>
                      <a:pt x="560" y="12"/>
                    </a:lnTo>
                    <a:lnTo>
                      <a:pt x="525" y="17"/>
                    </a:lnTo>
                    <a:lnTo>
                      <a:pt x="490" y="22"/>
                    </a:lnTo>
                    <a:lnTo>
                      <a:pt x="456" y="30"/>
                    </a:lnTo>
                    <a:lnTo>
                      <a:pt x="422" y="36"/>
                    </a:lnTo>
                    <a:lnTo>
                      <a:pt x="390" y="45"/>
                    </a:lnTo>
                    <a:lnTo>
                      <a:pt x="359" y="54"/>
                    </a:lnTo>
                    <a:lnTo>
                      <a:pt x="329" y="63"/>
                    </a:lnTo>
                    <a:lnTo>
                      <a:pt x="299" y="74"/>
                    </a:lnTo>
                    <a:lnTo>
                      <a:pt x="272" y="86"/>
                    </a:lnTo>
                    <a:lnTo>
                      <a:pt x="245" y="97"/>
                    </a:lnTo>
                    <a:lnTo>
                      <a:pt x="219" y="109"/>
                    </a:lnTo>
                    <a:lnTo>
                      <a:pt x="194" y="122"/>
                    </a:lnTo>
                    <a:lnTo>
                      <a:pt x="171" y="136"/>
                    </a:lnTo>
                    <a:lnTo>
                      <a:pt x="148" y="150"/>
                    </a:lnTo>
                    <a:lnTo>
                      <a:pt x="127" y="165"/>
                    </a:lnTo>
                    <a:lnTo>
                      <a:pt x="107" y="180"/>
                    </a:lnTo>
                    <a:lnTo>
                      <a:pt x="91" y="196"/>
                    </a:lnTo>
                    <a:lnTo>
                      <a:pt x="74" y="211"/>
                    </a:lnTo>
                    <a:lnTo>
                      <a:pt x="58" y="228"/>
                    </a:lnTo>
                    <a:lnTo>
                      <a:pt x="45" y="245"/>
                    </a:lnTo>
                    <a:lnTo>
                      <a:pt x="34" y="262"/>
                    </a:lnTo>
                    <a:lnTo>
                      <a:pt x="23" y="280"/>
                    </a:lnTo>
                    <a:lnTo>
                      <a:pt x="16" y="298"/>
                    </a:lnTo>
                    <a:lnTo>
                      <a:pt x="9" y="316"/>
                    </a:lnTo>
                    <a:lnTo>
                      <a:pt x="4" y="336"/>
                    </a:lnTo>
                    <a:lnTo>
                      <a:pt x="1" y="354"/>
                    </a:lnTo>
                    <a:lnTo>
                      <a:pt x="0" y="373"/>
                    </a:lnTo>
                    <a:lnTo>
                      <a:pt x="1" y="393"/>
                    </a:lnTo>
                    <a:lnTo>
                      <a:pt x="4" y="411"/>
                    </a:lnTo>
                    <a:lnTo>
                      <a:pt x="9" y="430"/>
                    </a:lnTo>
                    <a:lnTo>
                      <a:pt x="16" y="448"/>
                    </a:lnTo>
                    <a:lnTo>
                      <a:pt x="23" y="466"/>
                    </a:lnTo>
                    <a:lnTo>
                      <a:pt x="34" y="485"/>
                    </a:lnTo>
                    <a:lnTo>
                      <a:pt x="45" y="501"/>
                    </a:lnTo>
                    <a:lnTo>
                      <a:pt x="58" y="518"/>
                    </a:lnTo>
                    <a:lnTo>
                      <a:pt x="74" y="535"/>
                    </a:lnTo>
                    <a:lnTo>
                      <a:pt x="91" y="551"/>
                    </a:lnTo>
                    <a:lnTo>
                      <a:pt x="107" y="566"/>
                    </a:lnTo>
                    <a:lnTo>
                      <a:pt x="127" y="582"/>
                    </a:lnTo>
                    <a:lnTo>
                      <a:pt x="148" y="596"/>
                    </a:lnTo>
                    <a:lnTo>
                      <a:pt x="171" y="610"/>
                    </a:lnTo>
                    <a:lnTo>
                      <a:pt x="194" y="624"/>
                    </a:lnTo>
                    <a:lnTo>
                      <a:pt x="219" y="637"/>
                    </a:lnTo>
                    <a:lnTo>
                      <a:pt x="245" y="649"/>
                    </a:lnTo>
                    <a:lnTo>
                      <a:pt x="272" y="661"/>
                    </a:lnTo>
                    <a:lnTo>
                      <a:pt x="299" y="672"/>
                    </a:lnTo>
                    <a:lnTo>
                      <a:pt x="329" y="683"/>
                    </a:lnTo>
                    <a:lnTo>
                      <a:pt x="359" y="692"/>
                    </a:lnTo>
                    <a:lnTo>
                      <a:pt x="390" y="701"/>
                    </a:lnTo>
                    <a:lnTo>
                      <a:pt x="422" y="710"/>
                    </a:lnTo>
                    <a:lnTo>
                      <a:pt x="456" y="716"/>
                    </a:lnTo>
                    <a:lnTo>
                      <a:pt x="490" y="724"/>
                    </a:lnTo>
                    <a:lnTo>
                      <a:pt x="525" y="729"/>
                    </a:lnTo>
                    <a:lnTo>
                      <a:pt x="560" y="735"/>
                    </a:lnTo>
                    <a:lnTo>
                      <a:pt x="596" y="738"/>
                    </a:lnTo>
                    <a:lnTo>
                      <a:pt x="632" y="742"/>
                    </a:lnTo>
                    <a:lnTo>
                      <a:pt x="670" y="745"/>
                    </a:lnTo>
                    <a:lnTo>
                      <a:pt x="707" y="746"/>
                    </a:lnTo>
                    <a:lnTo>
                      <a:pt x="746" y="746"/>
                    </a:lnTo>
                    <a:lnTo>
                      <a:pt x="785" y="746"/>
                    </a:lnTo>
                    <a:lnTo>
                      <a:pt x="822" y="745"/>
                    </a:lnTo>
                    <a:lnTo>
                      <a:pt x="860" y="742"/>
                    </a:lnTo>
                    <a:lnTo>
                      <a:pt x="896" y="738"/>
                    </a:lnTo>
                    <a:lnTo>
                      <a:pt x="933" y="735"/>
                    </a:lnTo>
                    <a:lnTo>
                      <a:pt x="967" y="729"/>
                    </a:lnTo>
                    <a:lnTo>
                      <a:pt x="1002" y="724"/>
                    </a:lnTo>
                    <a:lnTo>
                      <a:pt x="1036" y="716"/>
                    </a:lnTo>
                    <a:lnTo>
                      <a:pt x="1070" y="710"/>
                    </a:lnTo>
                    <a:lnTo>
                      <a:pt x="1102" y="701"/>
                    </a:lnTo>
                    <a:lnTo>
                      <a:pt x="1133" y="692"/>
                    </a:lnTo>
                    <a:lnTo>
                      <a:pt x="1163" y="683"/>
                    </a:lnTo>
                    <a:lnTo>
                      <a:pt x="1193" y="672"/>
                    </a:lnTo>
                    <a:lnTo>
                      <a:pt x="1220" y="661"/>
                    </a:lnTo>
                    <a:lnTo>
                      <a:pt x="1247" y="649"/>
                    </a:lnTo>
                    <a:lnTo>
                      <a:pt x="1273" y="637"/>
                    </a:lnTo>
                    <a:lnTo>
                      <a:pt x="1298" y="624"/>
                    </a:lnTo>
                    <a:lnTo>
                      <a:pt x="1321" y="610"/>
                    </a:lnTo>
                    <a:lnTo>
                      <a:pt x="1344" y="596"/>
                    </a:lnTo>
                    <a:lnTo>
                      <a:pt x="1365" y="582"/>
                    </a:lnTo>
                    <a:lnTo>
                      <a:pt x="1385" y="566"/>
                    </a:lnTo>
                    <a:lnTo>
                      <a:pt x="1401" y="551"/>
                    </a:lnTo>
                    <a:lnTo>
                      <a:pt x="1418" y="535"/>
                    </a:lnTo>
                    <a:lnTo>
                      <a:pt x="1434" y="518"/>
                    </a:lnTo>
                    <a:lnTo>
                      <a:pt x="1447" y="501"/>
                    </a:lnTo>
                    <a:lnTo>
                      <a:pt x="1458" y="485"/>
                    </a:lnTo>
                    <a:lnTo>
                      <a:pt x="1469" y="466"/>
                    </a:lnTo>
                    <a:lnTo>
                      <a:pt x="1476" y="448"/>
                    </a:lnTo>
                    <a:lnTo>
                      <a:pt x="1483" y="430"/>
                    </a:lnTo>
                    <a:lnTo>
                      <a:pt x="1488" y="411"/>
                    </a:lnTo>
                    <a:lnTo>
                      <a:pt x="1491" y="393"/>
                    </a:lnTo>
                    <a:lnTo>
                      <a:pt x="1492" y="373"/>
                    </a:lnTo>
                    <a:lnTo>
                      <a:pt x="1491" y="354"/>
                    </a:lnTo>
                    <a:lnTo>
                      <a:pt x="1488" y="336"/>
                    </a:lnTo>
                    <a:lnTo>
                      <a:pt x="1483" y="316"/>
                    </a:lnTo>
                    <a:lnTo>
                      <a:pt x="1476" y="298"/>
                    </a:lnTo>
                    <a:lnTo>
                      <a:pt x="1469" y="280"/>
                    </a:lnTo>
                    <a:lnTo>
                      <a:pt x="1458" y="262"/>
                    </a:lnTo>
                    <a:lnTo>
                      <a:pt x="1447" y="245"/>
                    </a:lnTo>
                    <a:lnTo>
                      <a:pt x="1434" y="228"/>
                    </a:lnTo>
                    <a:lnTo>
                      <a:pt x="1418" y="211"/>
                    </a:lnTo>
                    <a:lnTo>
                      <a:pt x="1401" y="196"/>
                    </a:lnTo>
                    <a:lnTo>
                      <a:pt x="1385" y="180"/>
                    </a:lnTo>
                    <a:lnTo>
                      <a:pt x="1365" y="165"/>
                    </a:lnTo>
                    <a:lnTo>
                      <a:pt x="1344" y="150"/>
                    </a:lnTo>
                    <a:lnTo>
                      <a:pt x="1321" y="136"/>
                    </a:lnTo>
                    <a:lnTo>
                      <a:pt x="1298" y="122"/>
                    </a:lnTo>
                    <a:lnTo>
                      <a:pt x="1273" y="109"/>
                    </a:lnTo>
                    <a:lnTo>
                      <a:pt x="1247" y="97"/>
                    </a:lnTo>
                    <a:lnTo>
                      <a:pt x="1220" y="86"/>
                    </a:lnTo>
                    <a:lnTo>
                      <a:pt x="1193" y="74"/>
                    </a:lnTo>
                    <a:lnTo>
                      <a:pt x="1163" y="63"/>
                    </a:lnTo>
                    <a:lnTo>
                      <a:pt x="1133" y="54"/>
                    </a:lnTo>
                    <a:lnTo>
                      <a:pt x="1102" y="45"/>
                    </a:lnTo>
                    <a:lnTo>
                      <a:pt x="1070" y="36"/>
                    </a:lnTo>
                    <a:lnTo>
                      <a:pt x="1036" y="30"/>
                    </a:lnTo>
                    <a:lnTo>
                      <a:pt x="1002" y="22"/>
                    </a:lnTo>
                    <a:lnTo>
                      <a:pt x="967" y="17"/>
                    </a:lnTo>
                    <a:lnTo>
                      <a:pt x="933" y="12"/>
                    </a:lnTo>
                    <a:lnTo>
                      <a:pt x="896" y="8"/>
                    </a:lnTo>
                    <a:lnTo>
                      <a:pt x="860" y="4"/>
                    </a:lnTo>
                    <a:lnTo>
                      <a:pt x="822" y="1"/>
                    </a:lnTo>
                    <a:lnTo>
                      <a:pt x="785" y="0"/>
                    </a:lnTo>
                    <a:lnTo>
                      <a:pt x="746" y="0"/>
                    </a:lnTo>
                    <a:close/>
                    <a:moveTo>
                      <a:pt x="746" y="723"/>
                    </a:moveTo>
                    <a:lnTo>
                      <a:pt x="746" y="723"/>
                    </a:lnTo>
                    <a:lnTo>
                      <a:pt x="710" y="723"/>
                    </a:lnTo>
                    <a:lnTo>
                      <a:pt x="675" y="722"/>
                    </a:lnTo>
                    <a:lnTo>
                      <a:pt x="640" y="719"/>
                    </a:lnTo>
                    <a:lnTo>
                      <a:pt x="605" y="716"/>
                    </a:lnTo>
                    <a:lnTo>
                      <a:pt x="571" y="713"/>
                    </a:lnTo>
                    <a:lnTo>
                      <a:pt x="537" y="707"/>
                    </a:lnTo>
                    <a:lnTo>
                      <a:pt x="505" y="702"/>
                    </a:lnTo>
                    <a:lnTo>
                      <a:pt x="474" y="696"/>
                    </a:lnTo>
                    <a:lnTo>
                      <a:pt x="443" y="689"/>
                    </a:lnTo>
                    <a:lnTo>
                      <a:pt x="413" y="681"/>
                    </a:lnTo>
                    <a:lnTo>
                      <a:pt x="383" y="672"/>
                    </a:lnTo>
                    <a:lnTo>
                      <a:pt x="355" y="663"/>
                    </a:lnTo>
                    <a:lnTo>
                      <a:pt x="328" y="654"/>
                    </a:lnTo>
                    <a:lnTo>
                      <a:pt x="302" y="644"/>
                    </a:lnTo>
                    <a:lnTo>
                      <a:pt x="276" y="632"/>
                    </a:lnTo>
                    <a:lnTo>
                      <a:pt x="251" y="621"/>
                    </a:lnTo>
                    <a:lnTo>
                      <a:pt x="228" y="609"/>
                    </a:lnTo>
                    <a:lnTo>
                      <a:pt x="206" y="596"/>
                    </a:lnTo>
                    <a:lnTo>
                      <a:pt x="185" y="583"/>
                    </a:lnTo>
                    <a:lnTo>
                      <a:pt x="166" y="569"/>
                    </a:lnTo>
                    <a:lnTo>
                      <a:pt x="148" y="554"/>
                    </a:lnTo>
                    <a:lnTo>
                      <a:pt x="131" y="540"/>
                    </a:lnTo>
                    <a:lnTo>
                      <a:pt x="115" y="525"/>
                    </a:lnTo>
                    <a:lnTo>
                      <a:pt x="101" y="509"/>
                    </a:lnTo>
                    <a:lnTo>
                      <a:pt x="89" y="494"/>
                    </a:lnTo>
                    <a:lnTo>
                      <a:pt x="78" y="477"/>
                    </a:lnTo>
                    <a:lnTo>
                      <a:pt x="69" y="461"/>
                    </a:lnTo>
                    <a:lnTo>
                      <a:pt x="61" y="444"/>
                    </a:lnTo>
                    <a:lnTo>
                      <a:pt x="54" y="426"/>
                    </a:lnTo>
                    <a:lnTo>
                      <a:pt x="51" y="409"/>
                    </a:lnTo>
                    <a:lnTo>
                      <a:pt x="48" y="391"/>
                    </a:lnTo>
                    <a:lnTo>
                      <a:pt x="47" y="373"/>
                    </a:lnTo>
                    <a:lnTo>
                      <a:pt x="48" y="355"/>
                    </a:lnTo>
                    <a:lnTo>
                      <a:pt x="51" y="337"/>
                    </a:lnTo>
                    <a:lnTo>
                      <a:pt x="54" y="320"/>
                    </a:lnTo>
                    <a:lnTo>
                      <a:pt x="61" y="302"/>
                    </a:lnTo>
                    <a:lnTo>
                      <a:pt x="69" y="285"/>
                    </a:lnTo>
                    <a:lnTo>
                      <a:pt x="78" y="269"/>
                    </a:lnTo>
                    <a:lnTo>
                      <a:pt x="89" y="253"/>
                    </a:lnTo>
                    <a:lnTo>
                      <a:pt x="101" y="237"/>
                    </a:lnTo>
                    <a:lnTo>
                      <a:pt x="115" y="222"/>
                    </a:lnTo>
                    <a:lnTo>
                      <a:pt x="131" y="206"/>
                    </a:lnTo>
                    <a:lnTo>
                      <a:pt x="148" y="192"/>
                    </a:lnTo>
                    <a:lnTo>
                      <a:pt x="166" y="177"/>
                    </a:lnTo>
                    <a:lnTo>
                      <a:pt x="185" y="163"/>
                    </a:lnTo>
                    <a:lnTo>
                      <a:pt x="206" y="150"/>
                    </a:lnTo>
                    <a:lnTo>
                      <a:pt x="228" y="137"/>
                    </a:lnTo>
                    <a:lnTo>
                      <a:pt x="251" y="126"/>
                    </a:lnTo>
                    <a:lnTo>
                      <a:pt x="276" y="114"/>
                    </a:lnTo>
                    <a:lnTo>
                      <a:pt x="302" y="102"/>
                    </a:lnTo>
                    <a:lnTo>
                      <a:pt x="328" y="92"/>
                    </a:lnTo>
                    <a:lnTo>
                      <a:pt x="355" y="83"/>
                    </a:lnTo>
                    <a:lnTo>
                      <a:pt x="383" y="74"/>
                    </a:lnTo>
                    <a:lnTo>
                      <a:pt x="413" y="65"/>
                    </a:lnTo>
                    <a:lnTo>
                      <a:pt x="443" y="57"/>
                    </a:lnTo>
                    <a:lnTo>
                      <a:pt x="474" y="51"/>
                    </a:lnTo>
                    <a:lnTo>
                      <a:pt x="505" y="44"/>
                    </a:lnTo>
                    <a:lnTo>
                      <a:pt x="537" y="39"/>
                    </a:lnTo>
                    <a:lnTo>
                      <a:pt x="571" y="34"/>
                    </a:lnTo>
                    <a:lnTo>
                      <a:pt x="605" y="30"/>
                    </a:lnTo>
                    <a:lnTo>
                      <a:pt x="640" y="27"/>
                    </a:lnTo>
                    <a:lnTo>
                      <a:pt x="675" y="25"/>
                    </a:lnTo>
                    <a:lnTo>
                      <a:pt x="710" y="23"/>
                    </a:lnTo>
                    <a:lnTo>
                      <a:pt x="746" y="23"/>
                    </a:lnTo>
                    <a:lnTo>
                      <a:pt x="782" y="23"/>
                    </a:lnTo>
                    <a:lnTo>
                      <a:pt x="817" y="25"/>
                    </a:lnTo>
                    <a:lnTo>
                      <a:pt x="852" y="27"/>
                    </a:lnTo>
                    <a:lnTo>
                      <a:pt x="887" y="30"/>
                    </a:lnTo>
                    <a:lnTo>
                      <a:pt x="921" y="34"/>
                    </a:lnTo>
                    <a:lnTo>
                      <a:pt x="955" y="39"/>
                    </a:lnTo>
                    <a:lnTo>
                      <a:pt x="987" y="44"/>
                    </a:lnTo>
                    <a:lnTo>
                      <a:pt x="1018" y="51"/>
                    </a:lnTo>
                    <a:lnTo>
                      <a:pt x="1049" y="57"/>
                    </a:lnTo>
                    <a:lnTo>
                      <a:pt x="1079" y="65"/>
                    </a:lnTo>
                    <a:lnTo>
                      <a:pt x="1109" y="74"/>
                    </a:lnTo>
                    <a:lnTo>
                      <a:pt x="1137" y="83"/>
                    </a:lnTo>
                    <a:lnTo>
                      <a:pt x="1164" y="92"/>
                    </a:lnTo>
                    <a:lnTo>
                      <a:pt x="1190" y="102"/>
                    </a:lnTo>
                    <a:lnTo>
                      <a:pt x="1216" y="114"/>
                    </a:lnTo>
                    <a:lnTo>
                      <a:pt x="1241" y="126"/>
                    </a:lnTo>
                    <a:lnTo>
                      <a:pt x="1264" y="137"/>
                    </a:lnTo>
                    <a:lnTo>
                      <a:pt x="1286" y="150"/>
                    </a:lnTo>
                    <a:lnTo>
                      <a:pt x="1307" y="163"/>
                    </a:lnTo>
                    <a:lnTo>
                      <a:pt x="1326" y="177"/>
                    </a:lnTo>
                    <a:lnTo>
                      <a:pt x="1344" y="192"/>
                    </a:lnTo>
                    <a:lnTo>
                      <a:pt x="1361" y="206"/>
                    </a:lnTo>
                    <a:lnTo>
                      <a:pt x="1377" y="222"/>
                    </a:lnTo>
                    <a:lnTo>
                      <a:pt x="1391" y="237"/>
                    </a:lnTo>
                    <a:lnTo>
                      <a:pt x="1403" y="253"/>
                    </a:lnTo>
                    <a:lnTo>
                      <a:pt x="1414" y="269"/>
                    </a:lnTo>
                    <a:lnTo>
                      <a:pt x="1423" y="285"/>
                    </a:lnTo>
                    <a:lnTo>
                      <a:pt x="1431" y="302"/>
                    </a:lnTo>
                    <a:lnTo>
                      <a:pt x="1438" y="320"/>
                    </a:lnTo>
                    <a:lnTo>
                      <a:pt x="1441" y="337"/>
                    </a:lnTo>
                    <a:lnTo>
                      <a:pt x="1444" y="355"/>
                    </a:lnTo>
                    <a:lnTo>
                      <a:pt x="1445" y="373"/>
                    </a:lnTo>
                    <a:lnTo>
                      <a:pt x="1444" y="391"/>
                    </a:lnTo>
                    <a:lnTo>
                      <a:pt x="1441" y="409"/>
                    </a:lnTo>
                    <a:lnTo>
                      <a:pt x="1438" y="426"/>
                    </a:lnTo>
                    <a:lnTo>
                      <a:pt x="1431" y="444"/>
                    </a:lnTo>
                    <a:lnTo>
                      <a:pt x="1423" y="461"/>
                    </a:lnTo>
                    <a:lnTo>
                      <a:pt x="1414" y="477"/>
                    </a:lnTo>
                    <a:lnTo>
                      <a:pt x="1403" y="494"/>
                    </a:lnTo>
                    <a:lnTo>
                      <a:pt x="1391" y="509"/>
                    </a:lnTo>
                    <a:lnTo>
                      <a:pt x="1377" y="525"/>
                    </a:lnTo>
                    <a:lnTo>
                      <a:pt x="1361" y="540"/>
                    </a:lnTo>
                    <a:lnTo>
                      <a:pt x="1344" y="554"/>
                    </a:lnTo>
                    <a:lnTo>
                      <a:pt x="1326" y="569"/>
                    </a:lnTo>
                    <a:lnTo>
                      <a:pt x="1307" y="583"/>
                    </a:lnTo>
                    <a:lnTo>
                      <a:pt x="1286" y="596"/>
                    </a:lnTo>
                    <a:lnTo>
                      <a:pt x="1264" y="609"/>
                    </a:lnTo>
                    <a:lnTo>
                      <a:pt x="1241" y="621"/>
                    </a:lnTo>
                    <a:lnTo>
                      <a:pt x="1216" y="632"/>
                    </a:lnTo>
                    <a:lnTo>
                      <a:pt x="1190" y="644"/>
                    </a:lnTo>
                    <a:lnTo>
                      <a:pt x="1164" y="654"/>
                    </a:lnTo>
                    <a:lnTo>
                      <a:pt x="1137" y="663"/>
                    </a:lnTo>
                    <a:lnTo>
                      <a:pt x="1109" y="672"/>
                    </a:lnTo>
                    <a:lnTo>
                      <a:pt x="1079" y="681"/>
                    </a:lnTo>
                    <a:lnTo>
                      <a:pt x="1049" y="689"/>
                    </a:lnTo>
                    <a:lnTo>
                      <a:pt x="1018" y="696"/>
                    </a:lnTo>
                    <a:lnTo>
                      <a:pt x="987" y="702"/>
                    </a:lnTo>
                    <a:lnTo>
                      <a:pt x="955" y="707"/>
                    </a:lnTo>
                    <a:lnTo>
                      <a:pt x="921" y="713"/>
                    </a:lnTo>
                    <a:lnTo>
                      <a:pt x="887" y="716"/>
                    </a:lnTo>
                    <a:lnTo>
                      <a:pt x="852" y="719"/>
                    </a:lnTo>
                    <a:lnTo>
                      <a:pt x="817" y="722"/>
                    </a:lnTo>
                    <a:lnTo>
                      <a:pt x="782" y="723"/>
                    </a:lnTo>
                    <a:lnTo>
                      <a:pt x="746" y="723"/>
                    </a:lnTo>
                    <a:close/>
                  </a:path>
                </a:pathLst>
              </a:custGeom>
              <a:solidFill>
                <a:schemeClr val="bg2">
                  <a:lumMod val="75000"/>
                </a:schemeClr>
              </a:solidFill>
              <a:ln>
                <a:noFill/>
              </a:ln>
              <a:extLst>
                <a:ext uri="{91240B29-F687-4F45-9708-019B960494DF}">
                  <a14:hiddenLine w="9525">
                    <a:solidFill>
                      <a:srgbClr val="000000"/>
                    </a:solidFill>
                    <a:miter lim="800000"/>
                    <a:headEnd/>
                    <a:tailEnd/>
                  </a14:hiddenLine>
                </a:ext>
              </a:extLst>
            </p:spPr>
            <p:txBody>
              <a:bodyPr/>
              <a:lstStyle/>
              <a:p>
                <a:endParaRPr altLang="en-US" lang="zh-CN" sz="2300">
                  <a:ea charset="-122" panose="020b0503020204020204" pitchFamily="34" typeface="微软雅黑"/>
                </a:endParaRPr>
              </a:p>
            </p:txBody>
          </p:sp>
          <p:sp>
            <p:nvSpPr>
              <p:cNvPr id="165" name="Freeform 102"/>
              <p:cNvSpPr>
                <a:spLocks noChangeArrowheads="1"/>
              </p:cNvSpPr>
              <p:nvPr/>
            </p:nvSpPr>
            <p:spPr bwMode="auto">
              <a:xfrm>
                <a:off x="8" y="4"/>
                <a:ext cx="231" cy="116"/>
              </a:xfrm>
              <a:custGeom>
                <a:gdLst>
                  <a:gd fmla="*/ 38 w 1398" name="T0"/>
                  <a:gd fmla="*/ 10 h 700" name="T1"/>
                  <a:gd fmla="*/ 38 w 1398" name="T2"/>
                  <a:gd fmla="*/ 12 h 700" name="T3"/>
                  <a:gd fmla="*/ 37 w 1398" name="T4"/>
                  <a:gd fmla="*/ 13 h 700" name="T5"/>
                  <a:gd fmla="*/ 36 w 1398" name="T6"/>
                  <a:gd fmla="*/ 14 h 700" name="T7"/>
                  <a:gd fmla="*/ 34 w 1398" name="T8"/>
                  <a:gd fmla="*/ 15 h 700" name="T9"/>
                  <a:gd fmla="*/ 33 w 1398" name="T10"/>
                  <a:gd fmla="*/ 16 h 700" name="T11"/>
                  <a:gd fmla="*/ 31 w 1398" name="T12"/>
                  <a:gd fmla="*/ 17 h 700" name="T13"/>
                  <a:gd fmla="*/ 28 w 1398" name="T14"/>
                  <a:gd fmla="*/ 18 h 700" name="T15"/>
                  <a:gd fmla="*/ 26 w 1398" name="T16"/>
                  <a:gd fmla="*/ 19 h 700" name="T17"/>
                  <a:gd fmla="*/ 23 w 1398" name="T18"/>
                  <a:gd fmla="*/ 19 h 700" name="T19"/>
                  <a:gd fmla="*/ 20 w 1398" name="T20"/>
                  <a:gd fmla="*/ 19 h 700" name="T21"/>
                  <a:gd fmla="*/ 18 w 1398" name="T22"/>
                  <a:gd fmla="*/ 19 h 700" name="T23"/>
                  <a:gd fmla="*/ 15 w 1398" name="T24"/>
                  <a:gd fmla="*/ 19 h 700" name="T25"/>
                  <a:gd fmla="*/ 13 w 1398" name="T26"/>
                  <a:gd fmla="*/ 19 h 700" name="T27"/>
                  <a:gd fmla="*/ 10 w 1398" name="T28"/>
                  <a:gd fmla="*/ 18 h 700" name="T29"/>
                  <a:gd fmla="*/ 8 w 1398" name="T30"/>
                  <a:gd fmla="*/ 17 h 700" name="T31"/>
                  <a:gd fmla="*/ 6 w 1398" name="T32"/>
                  <a:gd fmla="*/ 16 h 700" name="T33"/>
                  <a:gd fmla="*/ 4 w 1398" name="T34"/>
                  <a:gd fmla="*/ 15 h 700" name="T35"/>
                  <a:gd fmla="*/ 2 w 1398" name="T36"/>
                  <a:gd fmla="*/ 14 h 700" name="T37"/>
                  <a:gd fmla="*/ 1 w 1398" name="T38"/>
                  <a:gd fmla="*/ 13 h 700" name="T39"/>
                  <a:gd fmla="*/ 0 w 1398" name="T40"/>
                  <a:gd fmla="*/ 12 h 700" name="T41"/>
                  <a:gd fmla="*/ 0 w 1398" name="T42"/>
                  <a:gd fmla="*/ 10 h 700" name="T43"/>
                  <a:gd fmla="*/ 0 w 1398" name="T44"/>
                  <a:gd fmla="*/ 9 h 700" name="T45"/>
                  <a:gd fmla="*/ 0 w 1398" name="T46"/>
                  <a:gd fmla="*/ 8 h 700" name="T47"/>
                  <a:gd fmla="*/ 1 w 1398" name="T48"/>
                  <a:gd fmla="*/ 6 h 700" name="T49"/>
                  <a:gd fmla="*/ 2 w 1398" name="T50"/>
                  <a:gd fmla="*/ 5 h 700" name="T51"/>
                  <a:gd fmla="*/ 4 w 1398" name="T52"/>
                  <a:gd fmla="*/ 4 h 700" name="T53"/>
                  <a:gd fmla="*/ 6 w 1398" name="T54"/>
                  <a:gd fmla="*/ 3 h 700" name="T55"/>
                  <a:gd fmla="*/ 8 w 1398" name="T56"/>
                  <a:gd fmla="*/ 2 h 700" name="T57"/>
                  <a:gd fmla="*/ 10 w 1398" name="T58"/>
                  <a:gd fmla="*/ 1 h 700" name="T59"/>
                  <a:gd fmla="*/ 13 w 1398" name="T60"/>
                  <a:gd fmla="*/ 0 h 700" name="T61"/>
                  <a:gd fmla="*/ 15 w 1398" name="T62"/>
                  <a:gd fmla="*/ 0 h 700" name="T63"/>
                  <a:gd fmla="*/ 18 w 1398" name="T64"/>
                  <a:gd fmla="*/ 0 h 700" name="T65"/>
                  <a:gd fmla="*/ 20 w 1398" name="T66"/>
                  <a:gd fmla="*/ 0 h 700" name="T67"/>
                  <a:gd fmla="*/ 23 w 1398" name="T68"/>
                  <a:gd fmla="*/ 0 h 700" name="T69"/>
                  <a:gd fmla="*/ 26 w 1398" name="T70"/>
                  <a:gd fmla="*/ 0 h 700" name="T71"/>
                  <a:gd fmla="*/ 28 w 1398" name="T72"/>
                  <a:gd fmla="*/ 1 h 700" name="T73"/>
                  <a:gd fmla="*/ 31 w 1398" name="T74"/>
                  <a:gd fmla="*/ 2 h 700" name="T75"/>
                  <a:gd fmla="*/ 33 w 1398" name="T76"/>
                  <a:gd fmla="*/ 3 h 700" name="T77"/>
                  <a:gd fmla="*/ 34 w 1398" name="T78"/>
                  <a:gd fmla="*/ 4 h 700" name="T79"/>
                  <a:gd fmla="*/ 36 w 1398" name="T80"/>
                  <a:gd fmla="*/ 5 h 700" name="T81"/>
                  <a:gd fmla="*/ 37 w 1398" name="T82"/>
                  <a:gd fmla="*/ 6 h 700" name="T83"/>
                  <a:gd fmla="*/ 38 w 1398" name="T84"/>
                  <a:gd fmla="*/ 8 h 700" name="T85"/>
                  <a:gd fmla="*/ 38 w 1398" name="T86"/>
                  <a:gd fmla="*/ 9 h 700"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1398" name="T132"/>
                  <a:gd fmla="*/ 0 h 700" name="T133"/>
                  <a:gd fmla="*/ 1398 w 1398" name="T134"/>
                  <a:gd fmla="*/ 700 h 700"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700" w="1398">
                    <a:moveTo>
                      <a:pt x="1398" y="350"/>
                    </a:moveTo>
                    <a:lnTo>
                      <a:pt x="1398" y="350"/>
                    </a:lnTo>
                    <a:lnTo>
                      <a:pt x="1397" y="368"/>
                    </a:lnTo>
                    <a:lnTo>
                      <a:pt x="1394" y="386"/>
                    </a:lnTo>
                    <a:lnTo>
                      <a:pt x="1391" y="403"/>
                    </a:lnTo>
                    <a:lnTo>
                      <a:pt x="1384" y="421"/>
                    </a:lnTo>
                    <a:lnTo>
                      <a:pt x="1376" y="438"/>
                    </a:lnTo>
                    <a:lnTo>
                      <a:pt x="1367" y="454"/>
                    </a:lnTo>
                    <a:lnTo>
                      <a:pt x="1356" y="471"/>
                    </a:lnTo>
                    <a:lnTo>
                      <a:pt x="1344" y="486"/>
                    </a:lnTo>
                    <a:lnTo>
                      <a:pt x="1330" y="502"/>
                    </a:lnTo>
                    <a:lnTo>
                      <a:pt x="1314" y="517"/>
                    </a:lnTo>
                    <a:lnTo>
                      <a:pt x="1297" y="531"/>
                    </a:lnTo>
                    <a:lnTo>
                      <a:pt x="1279" y="546"/>
                    </a:lnTo>
                    <a:lnTo>
                      <a:pt x="1260" y="560"/>
                    </a:lnTo>
                    <a:lnTo>
                      <a:pt x="1239" y="573"/>
                    </a:lnTo>
                    <a:lnTo>
                      <a:pt x="1217" y="586"/>
                    </a:lnTo>
                    <a:lnTo>
                      <a:pt x="1194" y="598"/>
                    </a:lnTo>
                    <a:lnTo>
                      <a:pt x="1169" y="609"/>
                    </a:lnTo>
                    <a:lnTo>
                      <a:pt x="1143" y="621"/>
                    </a:lnTo>
                    <a:lnTo>
                      <a:pt x="1117" y="631"/>
                    </a:lnTo>
                    <a:lnTo>
                      <a:pt x="1090" y="640"/>
                    </a:lnTo>
                    <a:lnTo>
                      <a:pt x="1062" y="649"/>
                    </a:lnTo>
                    <a:lnTo>
                      <a:pt x="1032" y="658"/>
                    </a:lnTo>
                    <a:lnTo>
                      <a:pt x="1002" y="666"/>
                    </a:lnTo>
                    <a:lnTo>
                      <a:pt x="971" y="673"/>
                    </a:lnTo>
                    <a:lnTo>
                      <a:pt x="940" y="679"/>
                    </a:lnTo>
                    <a:lnTo>
                      <a:pt x="908" y="684"/>
                    </a:lnTo>
                    <a:lnTo>
                      <a:pt x="874" y="690"/>
                    </a:lnTo>
                    <a:lnTo>
                      <a:pt x="840" y="693"/>
                    </a:lnTo>
                    <a:lnTo>
                      <a:pt x="805" y="696"/>
                    </a:lnTo>
                    <a:lnTo>
                      <a:pt x="770" y="699"/>
                    </a:lnTo>
                    <a:lnTo>
                      <a:pt x="735" y="700"/>
                    </a:lnTo>
                    <a:lnTo>
                      <a:pt x="699" y="700"/>
                    </a:lnTo>
                    <a:lnTo>
                      <a:pt x="663" y="700"/>
                    </a:lnTo>
                    <a:lnTo>
                      <a:pt x="628" y="699"/>
                    </a:lnTo>
                    <a:lnTo>
                      <a:pt x="593" y="696"/>
                    </a:lnTo>
                    <a:lnTo>
                      <a:pt x="558" y="693"/>
                    </a:lnTo>
                    <a:lnTo>
                      <a:pt x="524" y="690"/>
                    </a:lnTo>
                    <a:lnTo>
                      <a:pt x="490" y="684"/>
                    </a:lnTo>
                    <a:lnTo>
                      <a:pt x="458" y="679"/>
                    </a:lnTo>
                    <a:lnTo>
                      <a:pt x="427" y="673"/>
                    </a:lnTo>
                    <a:lnTo>
                      <a:pt x="396" y="666"/>
                    </a:lnTo>
                    <a:lnTo>
                      <a:pt x="366" y="658"/>
                    </a:lnTo>
                    <a:lnTo>
                      <a:pt x="336" y="649"/>
                    </a:lnTo>
                    <a:lnTo>
                      <a:pt x="308" y="640"/>
                    </a:lnTo>
                    <a:lnTo>
                      <a:pt x="281" y="631"/>
                    </a:lnTo>
                    <a:lnTo>
                      <a:pt x="255" y="621"/>
                    </a:lnTo>
                    <a:lnTo>
                      <a:pt x="229" y="609"/>
                    </a:lnTo>
                    <a:lnTo>
                      <a:pt x="204" y="598"/>
                    </a:lnTo>
                    <a:lnTo>
                      <a:pt x="181" y="586"/>
                    </a:lnTo>
                    <a:lnTo>
                      <a:pt x="159" y="573"/>
                    </a:lnTo>
                    <a:lnTo>
                      <a:pt x="138" y="560"/>
                    </a:lnTo>
                    <a:lnTo>
                      <a:pt x="119" y="546"/>
                    </a:lnTo>
                    <a:lnTo>
                      <a:pt x="101" y="531"/>
                    </a:lnTo>
                    <a:lnTo>
                      <a:pt x="84" y="517"/>
                    </a:lnTo>
                    <a:lnTo>
                      <a:pt x="68" y="502"/>
                    </a:lnTo>
                    <a:lnTo>
                      <a:pt x="54" y="486"/>
                    </a:lnTo>
                    <a:lnTo>
                      <a:pt x="42" y="471"/>
                    </a:lnTo>
                    <a:lnTo>
                      <a:pt x="31" y="454"/>
                    </a:lnTo>
                    <a:lnTo>
                      <a:pt x="22" y="438"/>
                    </a:lnTo>
                    <a:lnTo>
                      <a:pt x="14" y="421"/>
                    </a:lnTo>
                    <a:lnTo>
                      <a:pt x="7" y="403"/>
                    </a:lnTo>
                    <a:lnTo>
                      <a:pt x="4" y="386"/>
                    </a:lnTo>
                    <a:lnTo>
                      <a:pt x="1" y="368"/>
                    </a:lnTo>
                    <a:lnTo>
                      <a:pt x="0" y="350"/>
                    </a:lnTo>
                    <a:lnTo>
                      <a:pt x="1" y="332"/>
                    </a:lnTo>
                    <a:lnTo>
                      <a:pt x="4" y="314"/>
                    </a:lnTo>
                    <a:lnTo>
                      <a:pt x="7" y="297"/>
                    </a:lnTo>
                    <a:lnTo>
                      <a:pt x="14" y="279"/>
                    </a:lnTo>
                    <a:lnTo>
                      <a:pt x="22" y="262"/>
                    </a:lnTo>
                    <a:lnTo>
                      <a:pt x="31" y="246"/>
                    </a:lnTo>
                    <a:lnTo>
                      <a:pt x="42" y="230"/>
                    </a:lnTo>
                    <a:lnTo>
                      <a:pt x="54" y="214"/>
                    </a:lnTo>
                    <a:lnTo>
                      <a:pt x="68" y="199"/>
                    </a:lnTo>
                    <a:lnTo>
                      <a:pt x="84" y="183"/>
                    </a:lnTo>
                    <a:lnTo>
                      <a:pt x="101" y="169"/>
                    </a:lnTo>
                    <a:lnTo>
                      <a:pt x="119" y="154"/>
                    </a:lnTo>
                    <a:lnTo>
                      <a:pt x="138" y="140"/>
                    </a:lnTo>
                    <a:lnTo>
                      <a:pt x="159" y="127"/>
                    </a:lnTo>
                    <a:lnTo>
                      <a:pt x="181" y="114"/>
                    </a:lnTo>
                    <a:lnTo>
                      <a:pt x="204" y="103"/>
                    </a:lnTo>
                    <a:lnTo>
                      <a:pt x="229" y="91"/>
                    </a:lnTo>
                    <a:lnTo>
                      <a:pt x="255" y="79"/>
                    </a:lnTo>
                    <a:lnTo>
                      <a:pt x="281" y="69"/>
                    </a:lnTo>
                    <a:lnTo>
                      <a:pt x="308" y="60"/>
                    </a:lnTo>
                    <a:lnTo>
                      <a:pt x="336" y="51"/>
                    </a:lnTo>
                    <a:lnTo>
                      <a:pt x="366" y="42"/>
                    </a:lnTo>
                    <a:lnTo>
                      <a:pt x="396" y="34"/>
                    </a:lnTo>
                    <a:lnTo>
                      <a:pt x="427" y="28"/>
                    </a:lnTo>
                    <a:lnTo>
                      <a:pt x="458" y="21"/>
                    </a:lnTo>
                    <a:lnTo>
                      <a:pt x="490" y="16"/>
                    </a:lnTo>
                    <a:lnTo>
                      <a:pt x="524" y="11"/>
                    </a:lnTo>
                    <a:lnTo>
                      <a:pt x="558" y="7"/>
                    </a:lnTo>
                    <a:lnTo>
                      <a:pt x="593" y="4"/>
                    </a:lnTo>
                    <a:lnTo>
                      <a:pt x="628" y="2"/>
                    </a:lnTo>
                    <a:lnTo>
                      <a:pt x="663" y="0"/>
                    </a:lnTo>
                    <a:lnTo>
                      <a:pt x="699" y="0"/>
                    </a:lnTo>
                    <a:lnTo>
                      <a:pt x="735" y="0"/>
                    </a:lnTo>
                    <a:lnTo>
                      <a:pt x="770" y="2"/>
                    </a:lnTo>
                    <a:lnTo>
                      <a:pt x="805" y="4"/>
                    </a:lnTo>
                    <a:lnTo>
                      <a:pt x="840" y="7"/>
                    </a:lnTo>
                    <a:lnTo>
                      <a:pt x="874" y="11"/>
                    </a:lnTo>
                    <a:lnTo>
                      <a:pt x="908" y="16"/>
                    </a:lnTo>
                    <a:lnTo>
                      <a:pt x="940" y="21"/>
                    </a:lnTo>
                    <a:lnTo>
                      <a:pt x="971" y="28"/>
                    </a:lnTo>
                    <a:lnTo>
                      <a:pt x="1002" y="34"/>
                    </a:lnTo>
                    <a:lnTo>
                      <a:pt x="1032" y="42"/>
                    </a:lnTo>
                    <a:lnTo>
                      <a:pt x="1062" y="51"/>
                    </a:lnTo>
                    <a:lnTo>
                      <a:pt x="1090" y="60"/>
                    </a:lnTo>
                    <a:lnTo>
                      <a:pt x="1117" y="69"/>
                    </a:lnTo>
                    <a:lnTo>
                      <a:pt x="1143" y="79"/>
                    </a:lnTo>
                    <a:lnTo>
                      <a:pt x="1169" y="91"/>
                    </a:lnTo>
                    <a:lnTo>
                      <a:pt x="1194" y="103"/>
                    </a:lnTo>
                    <a:lnTo>
                      <a:pt x="1217" y="114"/>
                    </a:lnTo>
                    <a:lnTo>
                      <a:pt x="1239" y="127"/>
                    </a:lnTo>
                    <a:lnTo>
                      <a:pt x="1260" y="140"/>
                    </a:lnTo>
                    <a:lnTo>
                      <a:pt x="1279" y="154"/>
                    </a:lnTo>
                    <a:lnTo>
                      <a:pt x="1297" y="169"/>
                    </a:lnTo>
                    <a:lnTo>
                      <a:pt x="1314" y="183"/>
                    </a:lnTo>
                    <a:lnTo>
                      <a:pt x="1330" y="199"/>
                    </a:lnTo>
                    <a:lnTo>
                      <a:pt x="1344" y="214"/>
                    </a:lnTo>
                    <a:lnTo>
                      <a:pt x="1356" y="230"/>
                    </a:lnTo>
                    <a:lnTo>
                      <a:pt x="1367" y="246"/>
                    </a:lnTo>
                    <a:lnTo>
                      <a:pt x="1376" y="262"/>
                    </a:lnTo>
                    <a:lnTo>
                      <a:pt x="1384" y="279"/>
                    </a:lnTo>
                    <a:lnTo>
                      <a:pt x="1391" y="297"/>
                    </a:lnTo>
                    <a:lnTo>
                      <a:pt x="1394" y="314"/>
                    </a:lnTo>
                    <a:lnTo>
                      <a:pt x="1397" y="332"/>
                    </a:lnTo>
                    <a:lnTo>
                      <a:pt x="1398" y="350"/>
                    </a:lnTo>
                    <a:close/>
                  </a:path>
                </a:pathLst>
              </a:custGeom>
              <a:solidFill>
                <a:schemeClr val="accent1">
                  <a:lumMod val="75000"/>
                </a:schemeClr>
              </a:solidFill>
              <a:ln>
                <a:noFill/>
              </a:ln>
              <a:extLst>
                <a:ext uri="{91240B29-F687-4F45-9708-019B960494DF}">
                  <a14:hiddenLine w="9525">
                    <a:solidFill>
                      <a:srgbClr val="000000"/>
                    </a:solidFill>
                    <a:miter lim="800000"/>
                    <a:headEnd/>
                    <a:tailEnd/>
                  </a14:hiddenLine>
                </a:ext>
              </a:extLst>
            </p:spPr>
            <p:txBody>
              <a:bodyPr/>
              <a:lstStyle/>
              <a:p>
                <a:endParaRPr altLang="en-US" lang="zh-CN" sz="2300">
                  <a:ea charset="-122" panose="020b0503020204020204" pitchFamily="34" typeface="微软雅黑"/>
                </a:endParaRPr>
              </a:p>
            </p:txBody>
          </p:sp>
        </p:grpSp>
      </p:grpSp>
      <p:sp>
        <p:nvSpPr>
          <p:cNvPr id="166" name="Text Box 81"/>
          <p:cNvSpPr>
            <a:spLocks noChangeArrowheads="1"/>
          </p:cNvSpPr>
          <p:nvPr/>
        </p:nvSpPr>
        <p:spPr bwMode="auto">
          <a:xfrm>
            <a:off x="1958774" y="3258029"/>
            <a:ext cx="1734348" cy="2692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3204" lIns="86409" rIns="86409" tIns="43204">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algn="ctr" eaLnBrk="1" hangingPunct="1"/>
            <a:r>
              <a:rPr altLang="en-US" lang="zh-CN" sz="12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添加文本内容</a:t>
            </a:r>
          </a:p>
        </p:txBody>
      </p:sp>
      <p:sp>
        <p:nvSpPr>
          <p:cNvPr id="167" name="Text Box 82"/>
          <p:cNvSpPr>
            <a:spLocks noChangeArrowheads="1"/>
          </p:cNvSpPr>
          <p:nvPr/>
        </p:nvSpPr>
        <p:spPr bwMode="auto">
          <a:xfrm>
            <a:off x="2835901" y="1530669"/>
            <a:ext cx="956079" cy="4521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3204" lIns="86409" rIns="86409" tIns="43204" wrap="square">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algn="ctr" eaLnBrk="1" hangingPunct="1"/>
            <a:r>
              <a:rPr altLang="en-US" lang="zh-CN" sz="12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添加</a:t>
            </a:r>
          </a:p>
          <a:p>
            <a:pPr algn="ctr" eaLnBrk="1" hangingPunct="1"/>
            <a:r>
              <a:rPr altLang="en-US" lang="zh-CN" sz="12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标签</a:t>
            </a:r>
          </a:p>
        </p:txBody>
      </p:sp>
      <p:grpSp>
        <p:nvGrpSpPr>
          <p:cNvPr id="168" name="组合 167"/>
          <p:cNvGrpSpPr/>
          <p:nvPr/>
        </p:nvGrpSpPr>
        <p:grpSpPr>
          <a:xfrm>
            <a:off x="5738589" y="1640226"/>
            <a:ext cx="399162" cy="448743"/>
            <a:chOff x="5810678" y="1001615"/>
            <a:chExt cx="422361" cy="474760"/>
          </a:xfrm>
        </p:grpSpPr>
        <p:sp>
          <p:nvSpPr>
            <p:cNvPr id="169" name="Oval 87"/>
            <p:cNvSpPr>
              <a:spLocks noChangeArrowheads="1"/>
            </p:cNvSpPr>
            <p:nvPr/>
          </p:nvSpPr>
          <p:spPr bwMode="auto">
            <a:xfrm>
              <a:off x="5825802" y="1341437"/>
              <a:ext cx="392112" cy="134938"/>
            </a:xfrm>
            <a:prstGeom prst="ellipse">
              <a:avLst/>
            </a:prstGeom>
            <a:gradFill rotWithShape="1">
              <a:gsLst>
                <a:gs pos="0">
                  <a:srgbClr val="000000">
                    <a:alpha val="87000"/>
                  </a:srgbClr>
                </a:gs>
                <a:gs pos="30000">
                  <a:srgbClr val="000000">
                    <a:alpha val="67000"/>
                  </a:srgbClr>
                </a:gs>
                <a:gs pos="100000">
                  <a:srgbClr val="000000">
                    <a:alpha val="0"/>
                  </a:srgbClr>
                </a:gs>
              </a:gsLst>
              <a:path path="shape">
                <a:fillToRect b="50000" l="50000" r="50000" t="50000"/>
              </a:path>
            </a:gradFill>
            <a:ln>
              <a:noFill/>
            </a:ln>
            <a:extLst>
              <a:ext uri="{91240B29-F687-4F45-9708-019B960494DF}">
                <a14:hiddenLine w="9525">
                  <a:solidFill>
                    <a:srgbClr val="000000"/>
                  </a:solidFill>
                  <a:round/>
                  <a:headEnd/>
                  <a:tailEnd/>
                </a14:hiddenLine>
              </a:ext>
            </a:extLst>
          </p:spPr>
          <p:txBody>
            <a:bodyPr anchor="ctr" wrap="none"/>
            <a:lstStyle/>
            <a:p>
              <a:endParaRPr altLang="en-US" lang="zh-CN" sz="2300">
                <a:latin charset="0" panose="020f0502020204030204" pitchFamily="34" typeface="Calibri"/>
                <a:ea charset="-122" panose="020b0503020204020204" pitchFamily="34" typeface="微软雅黑"/>
                <a:sym charset="-122" pitchFamily="2" typeface="宋体"/>
              </a:endParaRPr>
            </a:p>
          </p:txBody>
        </p:sp>
        <p:grpSp>
          <p:nvGrpSpPr>
            <p:cNvPr id="170" name="组合 217"/>
            <p:cNvGrpSpPr/>
            <p:nvPr/>
          </p:nvGrpSpPr>
          <p:grpSpPr>
            <a:xfrm>
              <a:off x="5810678" y="1001615"/>
              <a:ext cx="422361" cy="422361"/>
              <a:chOff x="5003908" y="1229805"/>
              <a:chExt cx="897741" cy="897741"/>
            </a:xfrm>
          </p:grpSpPr>
          <p:sp>
            <p:nvSpPr>
              <p:cNvPr id="171" name="Freeform 36"/>
              <p:cNvSpPr/>
              <p:nvPr/>
            </p:nvSpPr>
            <p:spPr bwMode="auto">
              <a:xfrm>
                <a:off x="5003908" y="1229805"/>
                <a:ext cx="897741" cy="897741"/>
              </a:xfrm>
              <a:prstGeom prst="ellipse">
                <a:avLst/>
              </a:prstGeom>
              <a:solidFill>
                <a:schemeClr val="accent2"/>
              </a:soli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pPr latinLnBrk="1"/>
                <a:endParaRPr altLang="en-US" kumimoji="1" lang="zh-CN" sz="2300">
                  <a:latin charset="-127" typeface="굴림"/>
                  <a:ea charset="-127" typeface="굴림"/>
                </a:endParaRPr>
              </a:p>
            </p:txBody>
          </p:sp>
          <p:sp>
            <p:nvSpPr>
              <p:cNvPr id="172" name="Freeform 38"/>
              <p:cNvSpPr/>
              <p:nvPr/>
            </p:nvSpPr>
            <p:spPr bwMode="auto">
              <a:xfrm>
                <a:off x="5069568" y="1255262"/>
                <a:ext cx="766422" cy="250808"/>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pPr latinLnBrk="1"/>
                <a:endParaRPr altLang="en-US" kumimoji="1" lang="zh-CN" sz="2300">
                  <a:latin charset="-127" typeface="굴림"/>
                  <a:ea charset="-127" typeface="굴림"/>
                </a:endParaRPr>
              </a:p>
            </p:txBody>
          </p:sp>
          <p:sp>
            <p:nvSpPr>
              <p:cNvPr id="173" name="Oval 39"/>
              <p:cNvSpPr>
                <a:spLocks noChangeArrowheads="1"/>
              </p:cNvSpPr>
              <p:nvPr/>
            </p:nvSpPr>
            <p:spPr bwMode="auto">
              <a:xfrm>
                <a:off x="5365810" y="1275260"/>
                <a:ext cx="180773" cy="163454"/>
              </a:xfrm>
              <a:prstGeom prst="ellipse">
                <a:avLst/>
              </a:prstGeom>
              <a:gradFill rotWithShape="1">
                <a:gsLst>
                  <a:gs pos="0">
                    <a:schemeClr val="bg1"/>
                  </a:gs>
                  <a:gs pos="100000">
                    <a:schemeClr val="bg1">
                      <a:lumMod val="95000"/>
                      <a:alpha val="0"/>
                    </a:scheme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pPr latinLnBrk="1"/>
                <a:endParaRPr altLang="en-US" kumimoji="1" lang="zh-CN" sz="2300">
                  <a:latin charset="-127" typeface="굴림"/>
                  <a:ea charset="-127" typeface="굴림"/>
                </a:endParaRPr>
              </a:p>
            </p:txBody>
          </p:sp>
        </p:grpSp>
      </p:grpSp>
      <p:grpSp>
        <p:nvGrpSpPr>
          <p:cNvPr id="174" name="组合 173"/>
          <p:cNvGrpSpPr/>
          <p:nvPr/>
        </p:nvGrpSpPr>
        <p:grpSpPr>
          <a:xfrm>
            <a:off x="4182325" y="1488535"/>
            <a:ext cx="1020763" cy="1020901"/>
            <a:chOff x="3896974" y="1004807"/>
            <a:chExt cx="1231816" cy="1231816"/>
          </a:xfrm>
          <a:solidFill>
            <a:schemeClr val="bg2">
              <a:lumMod val="75000"/>
            </a:schemeClr>
          </a:solidFill>
        </p:grpSpPr>
        <p:sp>
          <p:nvSpPr>
            <p:cNvPr id="175" name="椭圆 174"/>
            <p:cNvSpPr/>
            <p:nvPr/>
          </p:nvSpPr>
          <p:spPr>
            <a:xfrm>
              <a:off x="3896974" y="1004807"/>
              <a:ext cx="1231816" cy="1231816"/>
            </a:xfrm>
            <a:prstGeom prst="ellipse">
              <a:avLst/>
            </a:prstGeom>
            <a:solidFill>
              <a:schemeClr val="accent3"/>
            </a:soli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pPr latinLnBrk="1"/>
              <a:endParaRPr altLang="en-US" kumimoji="1" lang="zh-CN" sz="2300">
                <a:latin charset="-127" typeface="굴림"/>
                <a:ea charset="-127" typeface="굴림"/>
              </a:endParaRPr>
            </a:p>
          </p:txBody>
        </p:sp>
        <p:sp>
          <p:nvSpPr>
            <p:cNvPr id="178" name="Oval 44"/>
            <p:cNvSpPr>
              <a:spLocks noChangeArrowheads="1"/>
            </p:cNvSpPr>
            <p:nvPr/>
          </p:nvSpPr>
          <p:spPr bwMode="auto">
            <a:xfrm>
              <a:off x="4393377" y="1064309"/>
              <a:ext cx="249330" cy="225443"/>
            </a:xfrm>
            <a:prstGeom prst="ellipse">
              <a:avLst/>
            </a:prstGeom>
            <a:solidFill>
              <a:schemeClr val="accent3"/>
            </a:soli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pPr latinLnBrk="1"/>
              <a:endParaRPr altLang="en-US" kumimoji="1" lang="zh-CN" sz="2300">
                <a:latin charset="-127" typeface="굴림"/>
                <a:ea charset="-127" typeface="굴림"/>
              </a:endParaRPr>
            </a:p>
          </p:txBody>
        </p:sp>
      </p:grpSp>
      <p:sp>
        <p:nvSpPr>
          <p:cNvPr id="179" name="Text Box 82"/>
          <p:cNvSpPr>
            <a:spLocks noChangeArrowheads="1"/>
          </p:cNvSpPr>
          <p:nvPr/>
        </p:nvSpPr>
        <p:spPr bwMode="auto">
          <a:xfrm>
            <a:off x="4214667" y="1755920"/>
            <a:ext cx="956079" cy="4521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3204" lIns="86409" rIns="86409" tIns="43204" wrap="square">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algn="ctr" eaLnBrk="1" hangingPunct="1"/>
            <a:r>
              <a:rPr altLang="en-US" lang="zh-CN" sz="12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添加</a:t>
            </a:r>
          </a:p>
          <a:p>
            <a:pPr algn="ctr" eaLnBrk="1" hangingPunct="1"/>
            <a:r>
              <a:rPr altLang="en-US" lang="zh-CN" sz="12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标签</a:t>
            </a:r>
          </a:p>
        </p:txBody>
      </p:sp>
      <p:sp>
        <p:nvSpPr>
          <p:cNvPr id="180" name="矩形 47"/>
          <p:cNvSpPr>
            <a:spLocks noChangeArrowheads="1"/>
          </p:cNvSpPr>
          <p:nvPr/>
        </p:nvSpPr>
        <p:spPr bwMode="auto">
          <a:xfrm>
            <a:off x="6245521" y="1916576"/>
            <a:ext cx="2088699" cy="4155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3202" lIns="86405" rIns="86405" tIns="43202"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nSpc>
                <a:spcPct val="120000"/>
              </a:lnSpc>
              <a:spcBef>
                <a:spcPct val="0"/>
              </a:spcBef>
              <a:buNone/>
            </a:pPr>
            <a:r>
              <a:rPr altLang="en-US" lang="zh-CN" sz="900">
                <a:solidFill>
                  <a:schemeClr val="tx1">
                    <a:lumMod val="50000"/>
                    <a:lumOff val="50000"/>
                  </a:schemeClr>
                </a:solidFill>
                <a:sym charset="-122" panose="020b0503020204020204" pitchFamily="34" typeface="微软雅黑"/>
              </a:rPr>
              <a:t>在此录入上述图表的综合描述说明，在此录入上述图表的综合描述说明。</a:t>
            </a:r>
          </a:p>
        </p:txBody>
      </p:sp>
      <p:sp>
        <p:nvSpPr>
          <p:cNvPr id="181" name="TextBox 59"/>
          <p:cNvSpPr txBox="1">
            <a:spLocks noChangeArrowheads="1"/>
          </p:cNvSpPr>
          <p:nvPr/>
        </p:nvSpPr>
        <p:spPr bwMode="auto">
          <a:xfrm flipH="1">
            <a:off x="6245225" y="1643927"/>
            <a:ext cx="1973528" cy="269288"/>
          </a:xfrm>
          <a:prstGeom prst="rect">
            <a:avLst/>
          </a:prstGeom>
          <a:noFill/>
          <a:ln>
            <a:noFill/>
          </a:ln>
          <a:extLst/>
        </p:spPr>
        <p:txBody>
          <a:bodyPr bIns="43204" lIns="86409" rIns="86409" tIns="43204" wrap="square">
            <a:spAutoFit/>
          </a:bodyPr>
          <a:lstStyle>
            <a:lvl1pPr eaLnBrk="0" hangingPunct="0">
              <a:defRPr>
                <a:solidFill>
                  <a:schemeClr val="tx1"/>
                </a:solidFill>
                <a:latin typeface="Arial"/>
                <a:ea charset="-122" typeface="宋体"/>
              </a:defRPr>
            </a:lvl1pPr>
            <a:lvl2pPr eaLnBrk="0" hangingPunct="0" indent="-285750" marL="742950">
              <a:defRPr>
                <a:solidFill>
                  <a:schemeClr val="tx1"/>
                </a:solidFill>
                <a:latin typeface="Arial"/>
                <a:ea charset="-122" typeface="宋体"/>
              </a:defRPr>
            </a:lvl2pPr>
            <a:lvl3pPr eaLnBrk="0" hangingPunct="0" indent="-228600" marL="1143000">
              <a:defRPr>
                <a:solidFill>
                  <a:schemeClr val="tx1"/>
                </a:solidFill>
                <a:latin typeface="Arial"/>
                <a:ea charset="-122" typeface="宋体"/>
              </a:defRPr>
            </a:lvl3pPr>
            <a:lvl4pPr eaLnBrk="0" hangingPunct="0" indent="-228600" marL="1600200">
              <a:defRPr>
                <a:solidFill>
                  <a:schemeClr val="tx1"/>
                </a:solidFill>
                <a:latin typeface="Arial"/>
                <a:ea charset="-122" typeface="宋体"/>
              </a:defRPr>
            </a:lvl4pPr>
            <a:lvl5pPr eaLnBrk="0" hangingPunct="0" indent="-228600" marL="2057400">
              <a:defRPr>
                <a:solidFill>
                  <a:schemeClr val="tx1"/>
                </a:solidFill>
                <a:latin typeface="Arial"/>
                <a:ea charset="-122" typeface="宋体"/>
              </a:defRPr>
            </a:lvl5pPr>
            <a:lvl6pPr eaLnBrk="0" fontAlgn="base" hangingPunct="0" indent="-228600" marL="2514600">
              <a:spcBef>
                <a:spcPct val="0"/>
              </a:spcBef>
              <a:spcAft>
                <a:spcPct val="0"/>
              </a:spcAft>
              <a:defRPr>
                <a:solidFill>
                  <a:schemeClr val="tx1"/>
                </a:solidFill>
                <a:latin typeface="Arial"/>
                <a:ea charset="-122" typeface="宋体"/>
              </a:defRPr>
            </a:lvl6pPr>
            <a:lvl7pPr eaLnBrk="0" fontAlgn="base" hangingPunct="0" indent="-228600" marL="2971800">
              <a:spcBef>
                <a:spcPct val="0"/>
              </a:spcBef>
              <a:spcAft>
                <a:spcPct val="0"/>
              </a:spcAft>
              <a:defRPr>
                <a:solidFill>
                  <a:schemeClr val="tx1"/>
                </a:solidFill>
                <a:latin typeface="Arial"/>
                <a:ea charset="-122" typeface="宋体"/>
              </a:defRPr>
            </a:lvl7pPr>
            <a:lvl8pPr eaLnBrk="0" fontAlgn="base" hangingPunct="0" indent="-228600" marL="3429000">
              <a:spcBef>
                <a:spcPct val="0"/>
              </a:spcBef>
              <a:spcAft>
                <a:spcPct val="0"/>
              </a:spcAft>
              <a:defRPr>
                <a:solidFill>
                  <a:schemeClr val="tx1"/>
                </a:solidFill>
                <a:latin typeface="Arial"/>
                <a:ea charset="-122" typeface="宋体"/>
              </a:defRPr>
            </a:lvl8pPr>
            <a:lvl9pPr eaLnBrk="0" fontAlgn="base" hangingPunct="0" indent="-228600" marL="3886200">
              <a:spcBef>
                <a:spcPct val="0"/>
              </a:spcBef>
              <a:spcAft>
                <a:spcPct val="0"/>
              </a:spcAft>
              <a:defRPr>
                <a:solidFill>
                  <a:schemeClr val="tx1"/>
                </a:solidFill>
                <a:latin typeface="Arial"/>
                <a:ea charset="-122" typeface="宋体"/>
              </a:defRPr>
            </a:lvl9pPr>
          </a:lstStyle>
          <a:p>
            <a:pPr>
              <a:defRPr/>
            </a:pPr>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点击此处输入内容</a:t>
            </a:r>
          </a:p>
        </p:txBody>
      </p:sp>
      <p:sp>
        <p:nvSpPr>
          <p:cNvPr id="182" name="TextBox 59"/>
          <p:cNvSpPr txBox="1">
            <a:spLocks noChangeArrowheads="1"/>
          </p:cNvSpPr>
          <p:nvPr/>
        </p:nvSpPr>
        <p:spPr bwMode="auto">
          <a:xfrm flipH="1">
            <a:off x="6257772" y="2690079"/>
            <a:ext cx="1973528" cy="269288"/>
          </a:xfrm>
          <a:prstGeom prst="rect">
            <a:avLst/>
          </a:prstGeom>
          <a:noFill/>
          <a:ln>
            <a:noFill/>
          </a:ln>
          <a:extLst/>
        </p:spPr>
        <p:txBody>
          <a:bodyPr bIns="43204" lIns="86409" rIns="86409" tIns="43204" wrap="square">
            <a:spAutoFit/>
          </a:bodyPr>
          <a:lstStyle>
            <a:lvl1pPr eaLnBrk="0" hangingPunct="0">
              <a:defRPr>
                <a:solidFill>
                  <a:schemeClr val="tx1"/>
                </a:solidFill>
                <a:latin typeface="Arial"/>
                <a:ea charset="-122" typeface="宋体"/>
              </a:defRPr>
            </a:lvl1pPr>
            <a:lvl2pPr eaLnBrk="0" hangingPunct="0" indent="-285750" marL="742950">
              <a:defRPr>
                <a:solidFill>
                  <a:schemeClr val="tx1"/>
                </a:solidFill>
                <a:latin typeface="Arial"/>
                <a:ea charset="-122" typeface="宋体"/>
              </a:defRPr>
            </a:lvl2pPr>
            <a:lvl3pPr eaLnBrk="0" hangingPunct="0" indent="-228600" marL="1143000">
              <a:defRPr>
                <a:solidFill>
                  <a:schemeClr val="tx1"/>
                </a:solidFill>
                <a:latin typeface="Arial"/>
                <a:ea charset="-122" typeface="宋体"/>
              </a:defRPr>
            </a:lvl3pPr>
            <a:lvl4pPr eaLnBrk="0" hangingPunct="0" indent="-228600" marL="1600200">
              <a:defRPr>
                <a:solidFill>
                  <a:schemeClr val="tx1"/>
                </a:solidFill>
                <a:latin typeface="Arial"/>
                <a:ea charset="-122" typeface="宋体"/>
              </a:defRPr>
            </a:lvl4pPr>
            <a:lvl5pPr eaLnBrk="0" hangingPunct="0" indent="-228600" marL="2057400">
              <a:defRPr>
                <a:solidFill>
                  <a:schemeClr val="tx1"/>
                </a:solidFill>
                <a:latin typeface="Arial"/>
                <a:ea charset="-122" typeface="宋体"/>
              </a:defRPr>
            </a:lvl5pPr>
            <a:lvl6pPr eaLnBrk="0" fontAlgn="base" hangingPunct="0" indent="-228600" marL="2514600">
              <a:spcBef>
                <a:spcPct val="0"/>
              </a:spcBef>
              <a:spcAft>
                <a:spcPct val="0"/>
              </a:spcAft>
              <a:defRPr>
                <a:solidFill>
                  <a:schemeClr val="tx1"/>
                </a:solidFill>
                <a:latin typeface="Arial"/>
                <a:ea charset="-122" typeface="宋体"/>
              </a:defRPr>
            </a:lvl6pPr>
            <a:lvl7pPr eaLnBrk="0" fontAlgn="base" hangingPunct="0" indent="-228600" marL="2971800">
              <a:spcBef>
                <a:spcPct val="0"/>
              </a:spcBef>
              <a:spcAft>
                <a:spcPct val="0"/>
              </a:spcAft>
              <a:defRPr>
                <a:solidFill>
                  <a:schemeClr val="tx1"/>
                </a:solidFill>
                <a:latin typeface="Arial"/>
                <a:ea charset="-122" typeface="宋体"/>
              </a:defRPr>
            </a:lvl7pPr>
            <a:lvl8pPr eaLnBrk="0" fontAlgn="base" hangingPunct="0" indent="-228600" marL="3429000">
              <a:spcBef>
                <a:spcPct val="0"/>
              </a:spcBef>
              <a:spcAft>
                <a:spcPct val="0"/>
              </a:spcAft>
              <a:defRPr>
                <a:solidFill>
                  <a:schemeClr val="tx1"/>
                </a:solidFill>
                <a:latin typeface="Arial"/>
                <a:ea charset="-122" typeface="宋体"/>
              </a:defRPr>
            </a:lvl8pPr>
            <a:lvl9pPr eaLnBrk="0" fontAlgn="base" hangingPunct="0" indent="-228600" marL="3886200">
              <a:spcBef>
                <a:spcPct val="0"/>
              </a:spcBef>
              <a:spcAft>
                <a:spcPct val="0"/>
              </a:spcAft>
              <a:defRPr>
                <a:solidFill>
                  <a:schemeClr val="tx1"/>
                </a:solidFill>
                <a:latin typeface="Arial"/>
                <a:ea charset="-122" typeface="宋体"/>
              </a:defRPr>
            </a:lvl9pPr>
          </a:lstStyle>
          <a:p>
            <a:pPr>
              <a:defRPr/>
            </a:pPr>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点击此处输入内容</a:t>
            </a:r>
          </a:p>
        </p:txBody>
      </p:sp>
      <p:sp>
        <p:nvSpPr>
          <p:cNvPr id="183" name="矩形 47"/>
          <p:cNvSpPr>
            <a:spLocks noChangeArrowheads="1"/>
          </p:cNvSpPr>
          <p:nvPr/>
        </p:nvSpPr>
        <p:spPr bwMode="auto">
          <a:xfrm>
            <a:off x="6245521" y="2976949"/>
            <a:ext cx="2088699" cy="4155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3202" lIns="86405" rIns="86405" tIns="43202"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nSpc>
                <a:spcPct val="120000"/>
              </a:lnSpc>
              <a:spcBef>
                <a:spcPct val="0"/>
              </a:spcBef>
              <a:buNone/>
            </a:pPr>
            <a:r>
              <a:rPr altLang="en-US" lang="zh-CN" sz="900">
                <a:solidFill>
                  <a:schemeClr val="tx1">
                    <a:lumMod val="50000"/>
                    <a:lumOff val="50000"/>
                  </a:schemeClr>
                </a:solidFill>
                <a:sym charset="-122" panose="020b0503020204020204" pitchFamily="34" typeface="微软雅黑"/>
              </a:rPr>
              <a:t>在此录入上述图表的综合描述说明，在此录入上述图表的综合描述说明。</a:t>
            </a:r>
          </a:p>
        </p:txBody>
      </p:sp>
      <p:sp>
        <p:nvSpPr>
          <p:cNvPr id="184" name="TextBox 59"/>
          <p:cNvSpPr txBox="1">
            <a:spLocks noChangeArrowheads="1"/>
          </p:cNvSpPr>
          <p:nvPr/>
        </p:nvSpPr>
        <p:spPr bwMode="auto">
          <a:xfrm flipH="1">
            <a:off x="6257772" y="3680928"/>
            <a:ext cx="1973528" cy="269288"/>
          </a:xfrm>
          <a:prstGeom prst="rect">
            <a:avLst/>
          </a:prstGeom>
          <a:noFill/>
          <a:ln>
            <a:noFill/>
          </a:ln>
          <a:extLst/>
        </p:spPr>
        <p:txBody>
          <a:bodyPr bIns="43204" lIns="86409" rIns="86409" tIns="43204" wrap="square">
            <a:spAutoFit/>
          </a:bodyPr>
          <a:lstStyle>
            <a:lvl1pPr eaLnBrk="0" hangingPunct="0">
              <a:defRPr>
                <a:solidFill>
                  <a:schemeClr val="tx1"/>
                </a:solidFill>
                <a:latin typeface="Arial"/>
                <a:ea charset="-122" typeface="宋体"/>
              </a:defRPr>
            </a:lvl1pPr>
            <a:lvl2pPr eaLnBrk="0" hangingPunct="0" indent="-285750" marL="742950">
              <a:defRPr>
                <a:solidFill>
                  <a:schemeClr val="tx1"/>
                </a:solidFill>
                <a:latin typeface="Arial"/>
                <a:ea charset="-122" typeface="宋体"/>
              </a:defRPr>
            </a:lvl2pPr>
            <a:lvl3pPr eaLnBrk="0" hangingPunct="0" indent="-228600" marL="1143000">
              <a:defRPr>
                <a:solidFill>
                  <a:schemeClr val="tx1"/>
                </a:solidFill>
                <a:latin typeface="Arial"/>
                <a:ea charset="-122" typeface="宋体"/>
              </a:defRPr>
            </a:lvl3pPr>
            <a:lvl4pPr eaLnBrk="0" hangingPunct="0" indent="-228600" marL="1600200">
              <a:defRPr>
                <a:solidFill>
                  <a:schemeClr val="tx1"/>
                </a:solidFill>
                <a:latin typeface="Arial"/>
                <a:ea charset="-122" typeface="宋体"/>
              </a:defRPr>
            </a:lvl4pPr>
            <a:lvl5pPr eaLnBrk="0" hangingPunct="0" indent="-228600" marL="2057400">
              <a:defRPr>
                <a:solidFill>
                  <a:schemeClr val="tx1"/>
                </a:solidFill>
                <a:latin typeface="Arial"/>
                <a:ea charset="-122" typeface="宋体"/>
              </a:defRPr>
            </a:lvl5pPr>
            <a:lvl6pPr eaLnBrk="0" fontAlgn="base" hangingPunct="0" indent="-228600" marL="2514600">
              <a:spcBef>
                <a:spcPct val="0"/>
              </a:spcBef>
              <a:spcAft>
                <a:spcPct val="0"/>
              </a:spcAft>
              <a:defRPr>
                <a:solidFill>
                  <a:schemeClr val="tx1"/>
                </a:solidFill>
                <a:latin typeface="Arial"/>
                <a:ea charset="-122" typeface="宋体"/>
              </a:defRPr>
            </a:lvl6pPr>
            <a:lvl7pPr eaLnBrk="0" fontAlgn="base" hangingPunct="0" indent="-228600" marL="2971800">
              <a:spcBef>
                <a:spcPct val="0"/>
              </a:spcBef>
              <a:spcAft>
                <a:spcPct val="0"/>
              </a:spcAft>
              <a:defRPr>
                <a:solidFill>
                  <a:schemeClr val="tx1"/>
                </a:solidFill>
                <a:latin typeface="Arial"/>
                <a:ea charset="-122" typeface="宋体"/>
              </a:defRPr>
            </a:lvl7pPr>
            <a:lvl8pPr eaLnBrk="0" fontAlgn="base" hangingPunct="0" indent="-228600" marL="3429000">
              <a:spcBef>
                <a:spcPct val="0"/>
              </a:spcBef>
              <a:spcAft>
                <a:spcPct val="0"/>
              </a:spcAft>
              <a:defRPr>
                <a:solidFill>
                  <a:schemeClr val="tx1"/>
                </a:solidFill>
                <a:latin typeface="Arial"/>
                <a:ea charset="-122" typeface="宋体"/>
              </a:defRPr>
            </a:lvl8pPr>
            <a:lvl9pPr eaLnBrk="0" fontAlgn="base" hangingPunct="0" indent="-228600" marL="3886200">
              <a:spcBef>
                <a:spcPct val="0"/>
              </a:spcBef>
              <a:spcAft>
                <a:spcPct val="0"/>
              </a:spcAft>
              <a:defRPr>
                <a:solidFill>
                  <a:schemeClr val="tx1"/>
                </a:solidFill>
                <a:latin typeface="Arial"/>
                <a:ea charset="-122" typeface="宋体"/>
              </a:defRPr>
            </a:lvl9pPr>
          </a:lstStyle>
          <a:p>
            <a:pPr>
              <a:defRPr/>
            </a:pPr>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点击此处输入内容</a:t>
            </a:r>
          </a:p>
        </p:txBody>
      </p:sp>
      <p:sp>
        <p:nvSpPr>
          <p:cNvPr id="185" name="矩形 47"/>
          <p:cNvSpPr>
            <a:spLocks noChangeArrowheads="1"/>
          </p:cNvSpPr>
          <p:nvPr/>
        </p:nvSpPr>
        <p:spPr bwMode="auto">
          <a:xfrm>
            <a:off x="6245521" y="3967797"/>
            <a:ext cx="2088699" cy="4155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3202" lIns="86405" rIns="86405" tIns="43202"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nSpc>
                <a:spcPct val="120000"/>
              </a:lnSpc>
              <a:spcBef>
                <a:spcPct val="0"/>
              </a:spcBef>
              <a:buNone/>
            </a:pPr>
            <a:r>
              <a:rPr altLang="en-US" lang="zh-CN" sz="900">
                <a:solidFill>
                  <a:schemeClr val="tx1">
                    <a:lumMod val="50000"/>
                    <a:lumOff val="50000"/>
                  </a:schemeClr>
                </a:solidFill>
                <a:sym charset="-122" panose="020b0503020204020204" pitchFamily="34" typeface="微软雅黑"/>
              </a:rPr>
              <a:t>在此录入上述图表的综合描述说明，在此录入上述图表的综合描述说明。</a:t>
            </a:r>
          </a:p>
        </p:txBody>
      </p:sp>
    </p:spTree>
    <p:extLst>
      <p:ext uri="{BB962C8B-B14F-4D97-AF65-F5344CB8AC3E}">
        <p14:creationId val="368928087"/>
      </p:ext>
    </p:extLst>
  </p:cSld>
  <p:clrMapOvr>
    <a:masterClrMapping/>
  </p:clrMapOvr>
  <mc:AlternateContent>
    <mc:Choice Requires="p14">
      <p:transition p14:dur="800" spd="slow">
        <p:circle/>
      </p:transition>
    </mc:Choice>
    <mc:Fallback>
      <p:transition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126"/>
                                        </p:tgtEl>
                                        <p:attrNameLst>
                                          <p:attrName>style.visibility</p:attrName>
                                        </p:attrNameLst>
                                      </p:cBhvr>
                                      <p:to>
                                        <p:strVal val="visible"/>
                                      </p:to>
                                    </p:set>
                                    <p:animEffect filter="fade" transition="in">
                                      <p:cBhvr>
                                        <p:cTn dur="1000" id="7"/>
                                        <p:tgtEl>
                                          <p:spTgt spid="126"/>
                                        </p:tgtEl>
                                      </p:cBhvr>
                                    </p:animEffect>
                                    <p:anim calcmode="lin" valueType="num">
                                      <p:cBhvr>
                                        <p:cTn dur="1000" fill="hold" id="8"/>
                                        <p:tgtEl>
                                          <p:spTgt spid="126"/>
                                        </p:tgtEl>
                                        <p:attrNameLst>
                                          <p:attrName>ppt_x</p:attrName>
                                        </p:attrNameLst>
                                      </p:cBhvr>
                                      <p:tavLst>
                                        <p:tav tm="0">
                                          <p:val>
                                            <p:strVal val="#ppt_x"/>
                                          </p:val>
                                        </p:tav>
                                        <p:tav tm="100000">
                                          <p:val>
                                            <p:strVal val="#ppt_x"/>
                                          </p:val>
                                        </p:tav>
                                      </p:tavLst>
                                    </p:anim>
                                    <p:anim calcmode="lin" valueType="num">
                                      <p:cBhvr>
                                        <p:cTn dur="1000" fill="hold" id="9"/>
                                        <p:tgtEl>
                                          <p:spTgt spid="12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53" presetSubtype="0">
                                  <p:stCondLst>
                                    <p:cond delay="0"/>
                                  </p:stCondLst>
                                  <p:childTnLst>
                                    <p:set>
                                      <p:cBhvr>
                                        <p:cTn dur="1" fill="hold" id="12">
                                          <p:stCondLst>
                                            <p:cond delay="0"/>
                                          </p:stCondLst>
                                        </p:cTn>
                                        <p:tgtEl>
                                          <p:spTgt spid="166"/>
                                        </p:tgtEl>
                                        <p:attrNameLst>
                                          <p:attrName>style.visibility</p:attrName>
                                        </p:attrNameLst>
                                      </p:cBhvr>
                                      <p:to>
                                        <p:strVal val="visible"/>
                                      </p:to>
                                    </p:set>
                                    <p:anim calcmode="lin" valueType="num">
                                      <p:cBhvr>
                                        <p:cTn dur="500" fill="hold" id="13"/>
                                        <p:tgtEl>
                                          <p:spTgt spid="166"/>
                                        </p:tgtEl>
                                        <p:attrNameLst>
                                          <p:attrName>ppt_w</p:attrName>
                                        </p:attrNameLst>
                                      </p:cBhvr>
                                      <p:tavLst>
                                        <p:tav tm="0">
                                          <p:val>
                                            <p:fltVal val="0"/>
                                          </p:val>
                                        </p:tav>
                                        <p:tav tm="100000">
                                          <p:val>
                                            <p:strVal val="#ppt_w"/>
                                          </p:val>
                                        </p:tav>
                                      </p:tavLst>
                                    </p:anim>
                                    <p:anim calcmode="lin" valueType="num">
                                      <p:cBhvr>
                                        <p:cTn dur="500" fill="hold" id="14"/>
                                        <p:tgtEl>
                                          <p:spTgt spid="166"/>
                                        </p:tgtEl>
                                        <p:attrNameLst>
                                          <p:attrName>ppt_h</p:attrName>
                                        </p:attrNameLst>
                                      </p:cBhvr>
                                      <p:tavLst>
                                        <p:tav tm="0">
                                          <p:val>
                                            <p:fltVal val="0"/>
                                          </p:val>
                                        </p:tav>
                                        <p:tav tm="100000">
                                          <p:val>
                                            <p:strVal val="#ppt_h"/>
                                          </p:val>
                                        </p:tav>
                                      </p:tavLst>
                                    </p:anim>
                                    <p:animEffect filter="fade" transition="in">
                                      <p:cBhvr>
                                        <p:cTn dur="500" id="15"/>
                                        <p:tgtEl>
                                          <p:spTgt spid="166"/>
                                        </p:tgtEl>
                                      </p:cBhvr>
                                    </p:animEffect>
                                  </p:childTnLst>
                                </p:cTn>
                              </p:par>
                            </p:childTnLst>
                          </p:cTn>
                        </p:par>
                        <p:par>
                          <p:cTn fill="hold" id="16" nodeType="afterGroup">
                            <p:stCondLst>
                              <p:cond delay="1500"/>
                            </p:stCondLst>
                            <p:childTnLst>
                              <p:par>
                                <p:cTn fill="hold" grpId="0" id="17" nodeType="afterEffect" presetClass="entr" presetID="10" presetSubtype="0">
                                  <p:stCondLst>
                                    <p:cond delay="250"/>
                                  </p:stCondLst>
                                  <p:childTnLst>
                                    <p:set>
                                      <p:cBhvr>
                                        <p:cTn dur="1" fill="hold" id="18">
                                          <p:stCondLst>
                                            <p:cond delay="0"/>
                                          </p:stCondLst>
                                        </p:cTn>
                                        <p:tgtEl>
                                          <p:spTgt spid="167"/>
                                        </p:tgtEl>
                                        <p:attrNameLst>
                                          <p:attrName>style.visibility</p:attrName>
                                        </p:attrNameLst>
                                      </p:cBhvr>
                                      <p:to>
                                        <p:strVal val="visible"/>
                                      </p:to>
                                    </p:set>
                                    <p:animEffect filter="fade" transition="in">
                                      <p:cBhvr>
                                        <p:cTn dur="500" id="19"/>
                                        <p:tgtEl>
                                          <p:spTgt spid="167"/>
                                        </p:tgtEl>
                                      </p:cBhvr>
                                    </p:animEffect>
                                  </p:childTnLst>
                                </p:cTn>
                              </p:par>
                            </p:childTnLst>
                          </p:cTn>
                        </p:par>
                        <p:par>
                          <p:cTn fill="hold" id="20" nodeType="afterGroup">
                            <p:stCondLst>
                              <p:cond delay="2250"/>
                            </p:stCondLst>
                            <p:childTnLst>
                              <p:par>
                                <p:cTn fill="hold" grpId="0" id="21" nodeType="afterEffect" presetClass="entr" presetID="22" presetSubtype="8">
                                  <p:stCondLst>
                                    <p:cond delay="250"/>
                                  </p:stCondLst>
                                  <p:childTnLst>
                                    <p:set>
                                      <p:cBhvr>
                                        <p:cTn dur="1" fill="hold" id="22">
                                          <p:stCondLst>
                                            <p:cond delay="0"/>
                                          </p:stCondLst>
                                        </p:cTn>
                                        <p:tgtEl>
                                          <p:spTgt spid="111"/>
                                        </p:tgtEl>
                                        <p:attrNameLst>
                                          <p:attrName>style.visibility</p:attrName>
                                        </p:attrNameLst>
                                      </p:cBhvr>
                                      <p:to>
                                        <p:strVal val="visible"/>
                                      </p:to>
                                    </p:set>
                                    <p:animEffect filter="wipe(left)" transition="in">
                                      <p:cBhvr>
                                        <p:cTn dur="500" id="23"/>
                                        <p:tgtEl>
                                          <p:spTgt spid="111"/>
                                        </p:tgtEl>
                                      </p:cBhvr>
                                    </p:animEffect>
                                  </p:childTnLst>
                                </p:cTn>
                              </p:par>
                            </p:childTnLst>
                          </p:cTn>
                        </p:par>
                        <p:par>
                          <p:cTn fill="hold" id="24" nodeType="afterGroup">
                            <p:stCondLst>
                              <p:cond delay="3000"/>
                            </p:stCondLst>
                            <p:childTnLst>
                              <p:par>
                                <p:cTn fill="hold" id="25" nodeType="afterEffect" presetClass="entr" presetID="53" presetSubtype="0">
                                  <p:stCondLst>
                                    <p:cond delay="0"/>
                                  </p:stCondLst>
                                  <p:childTnLst>
                                    <p:set>
                                      <p:cBhvr>
                                        <p:cTn dur="1" fill="hold" id="26">
                                          <p:stCondLst>
                                            <p:cond delay="0"/>
                                          </p:stCondLst>
                                        </p:cTn>
                                        <p:tgtEl>
                                          <p:spTgt spid="174"/>
                                        </p:tgtEl>
                                        <p:attrNameLst>
                                          <p:attrName>style.visibility</p:attrName>
                                        </p:attrNameLst>
                                      </p:cBhvr>
                                      <p:to>
                                        <p:strVal val="visible"/>
                                      </p:to>
                                    </p:set>
                                    <p:anim calcmode="lin" valueType="num">
                                      <p:cBhvr>
                                        <p:cTn dur="500" fill="hold" id="27"/>
                                        <p:tgtEl>
                                          <p:spTgt spid="174"/>
                                        </p:tgtEl>
                                        <p:attrNameLst>
                                          <p:attrName>ppt_w</p:attrName>
                                        </p:attrNameLst>
                                      </p:cBhvr>
                                      <p:tavLst>
                                        <p:tav tm="0">
                                          <p:val>
                                            <p:fltVal val="0"/>
                                          </p:val>
                                        </p:tav>
                                        <p:tav tm="100000">
                                          <p:val>
                                            <p:strVal val="#ppt_w"/>
                                          </p:val>
                                        </p:tav>
                                      </p:tavLst>
                                    </p:anim>
                                    <p:anim calcmode="lin" valueType="num">
                                      <p:cBhvr>
                                        <p:cTn dur="500" fill="hold" id="28"/>
                                        <p:tgtEl>
                                          <p:spTgt spid="174"/>
                                        </p:tgtEl>
                                        <p:attrNameLst>
                                          <p:attrName>ppt_h</p:attrName>
                                        </p:attrNameLst>
                                      </p:cBhvr>
                                      <p:tavLst>
                                        <p:tav tm="0">
                                          <p:val>
                                            <p:fltVal val="0"/>
                                          </p:val>
                                        </p:tav>
                                        <p:tav tm="100000">
                                          <p:val>
                                            <p:strVal val="#ppt_h"/>
                                          </p:val>
                                        </p:tav>
                                      </p:tavLst>
                                    </p:anim>
                                    <p:animEffect filter="fade" transition="in">
                                      <p:cBhvr>
                                        <p:cTn dur="500" id="29"/>
                                        <p:tgtEl>
                                          <p:spTgt spid="174"/>
                                        </p:tgtEl>
                                      </p:cBhvr>
                                    </p:animEffect>
                                  </p:childTnLst>
                                </p:cTn>
                              </p:par>
                            </p:childTnLst>
                          </p:cTn>
                        </p:par>
                        <p:par>
                          <p:cTn fill="hold" id="30" nodeType="afterGroup">
                            <p:stCondLst>
                              <p:cond delay="3500"/>
                            </p:stCondLst>
                            <p:childTnLst>
                              <p:par>
                                <p:cTn fill="hold" grpId="0" id="31" nodeType="afterEffect" presetClass="entr" presetID="22" presetSubtype="4">
                                  <p:stCondLst>
                                    <p:cond delay="0"/>
                                  </p:stCondLst>
                                  <p:childTnLst>
                                    <p:set>
                                      <p:cBhvr>
                                        <p:cTn dur="1" fill="hold" id="32">
                                          <p:stCondLst>
                                            <p:cond delay="0"/>
                                          </p:stCondLst>
                                        </p:cTn>
                                        <p:tgtEl>
                                          <p:spTgt spid="179"/>
                                        </p:tgtEl>
                                        <p:attrNameLst>
                                          <p:attrName>style.visibility</p:attrName>
                                        </p:attrNameLst>
                                      </p:cBhvr>
                                      <p:to>
                                        <p:strVal val="visible"/>
                                      </p:to>
                                    </p:set>
                                    <p:animEffect filter="">
                                      <p:cBhvr>
                                        <p:cTn dur="500" id="33"/>
                                        <p:tgtEl>
                                          <p:spTgt spid="179"/>
                                        </p:tgtEl>
                                      </p:cBhvr>
                                    </p:animEffect>
                                  </p:childTnLst>
                                </p:cTn>
                              </p:par>
                            </p:childTnLst>
                          </p:cTn>
                        </p:par>
                        <p:par>
                          <p:cTn fill="hold" id="34" nodeType="afterGroup">
                            <p:stCondLst>
                              <p:cond delay="4000"/>
                            </p:stCondLst>
                            <p:childTnLst>
                              <p:par>
                                <p:cTn fill="hold" id="35" nodeType="afterEffect" presetClass="entr" presetID="26" presetSubtype="0">
                                  <p:stCondLst>
                                    <p:cond delay="0"/>
                                  </p:stCondLst>
                                  <p:childTnLst>
                                    <p:set>
                                      <p:cBhvr>
                                        <p:cTn dur="1" fill="hold" id="36">
                                          <p:stCondLst>
                                            <p:cond delay="0"/>
                                          </p:stCondLst>
                                        </p:cTn>
                                        <p:tgtEl>
                                          <p:spTgt spid="119"/>
                                        </p:tgtEl>
                                        <p:attrNameLst>
                                          <p:attrName>style.visibility</p:attrName>
                                        </p:attrNameLst>
                                      </p:cBhvr>
                                      <p:to>
                                        <p:strVal val="visible"/>
                                      </p:to>
                                    </p:set>
                                    <p:animEffect filter="">
                                      <p:cBhvr>
                                        <p:cTn dur="580" id="37">
                                          <p:stCondLst>
                                            <p:cond delay="0"/>
                                          </p:stCondLst>
                                        </p:cTn>
                                        <p:tgtEl>
                                          <p:spTgt spid="119"/>
                                        </p:tgtEl>
                                      </p:cBhvr>
                                    </p:animEffect>
                                    <p:anim calcmode="lin" valueType="num">
                                      <p:cBhvr>
                                        <p:cTn dur="1822" id="38" tmFilter="0,0; 0.14,0.36; 0.43,0.73; 0.71,0.91; 1.0,1.0">
                                          <p:stCondLst>
                                            <p:cond delay="0"/>
                                          </p:stCondLst>
                                        </p:cTn>
                                        <p:tgtEl>
                                          <p:spTgt spid="119"/>
                                        </p:tgtEl>
                                        <p:attrNameLst>
                                          <p:attrName>ppt_x</p:attrName>
                                        </p:attrNameLst>
                                      </p:cBhvr>
                                      <p:tavLst>
                                        <p:tav tm="0">
                                          <p:val>
                                            <p:strVal val="#ppt_x-0.25"/>
                                          </p:val>
                                        </p:tav>
                                        <p:tav tm="100000">
                                          <p:val>
                                            <p:strVal val="#ppt_x"/>
                                          </p:val>
                                        </p:tav>
                                      </p:tavLst>
                                    </p:anim>
                                    <p:anim calcmode="lin" valueType="num">
                                      <p:cBhvr>
                                        <p:cTn dur="664" id="39" tmFilter="0.0,0.0; 0.25,0.07; 0.50,0.2; 0.75,0.467; 1.0,1.0">
                                          <p:stCondLst>
                                            <p:cond delay="0"/>
                                          </p:stCondLst>
                                        </p:cTn>
                                        <p:tgtEl>
                                          <p:spTgt spid="119"/>
                                        </p:tgtEl>
                                        <p:attrNameLst>
                                          <p:attrName>ppt_y</p:attrName>
                                        </p:attrNameLst>
                                      </p:cBhvr>
                                      <p:tavLst>
                                        <p:tav fmla="#ppt_y-sin(pi*$)/3" tm="0">
                                          <p:val>
                                            <p:fltVal val="0.5"/>
                                          </p:val>
                                        </p:tav>
                                        <p:tav tm="100000">
                                          <p:val>
                                            <p:fltVal val="1"/>
                                          </p:val>
                                        </p:tav>
                                      </p:tavLst>
                                    </p:anim>
                                    <p:anim calcmode="lin" valueType="num">
                                      <p:cBhvr>
                                        <p:cTn dur="664" id="40" tmFilter="0, 0; 0.125,0.2665; 0.25,0.4; 0.375,0.465; 0.5,0.5;  0.625,0.535; 0.75,0.6; 0.875,0.7335; 1,1">
                                          <p:stCondLst>
                                            <p:cond delay="664"/>
                                          </p:stCondLst>
                                        </p:cTn>
                                        <p:tgtEl>
                                          <p:spTgt spid="119"/>
                                        </p:tgtEl>
                                        <p:attrNameLst>
                                          <p:attrName>ppt_y</p:attrName>
                                        </p:attrNameLst>
                                      </p:cBhvr>
                                      <p:tavLst>
                                        <p:tav fmla="#ppt_y-sin(pi*$)/9" tm="0">
                                          <p:val>
                                            <p:fltVal val="0"/>
                                          </p:val>
                                        </p:tav>
                                        <p:tav tm="100000">
                                          <p:val>
                                            <p:fltVal val="1"/>
                                          </p:val>
                                        </p:tav>
                                      </p:tavLst>
                                    </p:anim>
                                    <p:anim calcmode="lin" valueType="num">
                                      <p:cBhvr>
                                        <p:cTn dur="332" id="41" tmFilter="0, 0; 0.125,0.2665; 0.25,0.4; 0.375,0.465; 0.5,0.5;  0.625,0.535; 0.75,0.6; 0.875,0.7335; 1,1">
                                          <p:stCondLst>
                                            <p:cond delay="1324"/>
                                          </p:stCondLst>
                                        </p:cTn>
                                        <p:tgtEl>
                                          <p:spTgt spid="119"/>
                                        </p:tgtEl>
                                        <p:attrNameLst>
                                          <p:attrName>ppt_y</p:attrName>
                                        </p:attrNameLst>
                                      </p:cBhvr>
                                      <p:tavLst>
                                        <p:tav fmla="#ppt_y-sin(pi*$)/27" tm="0">
                                          <p:val>
                                            <p:fltVal val="0"/>
                                          </p:val>
                                        </p:tav>
                                        <p:tav tm="100000">
                                          <p:val>
                                            <p:fltVal val="1"/>
                                          </p:val>
                                        </p:tav>
                                      </p:tavLst>
                                    </p:anim>
                                    <p:anim calcmode="lin" valueType="num">
                                      <p:cBhvr>
                                        <p:cTn dur="164" id="42" tmFilter="0, 0; 0.125,0.2665; 0.25,0.4; 0.375,0.465; 0.5,0.5;  0.625,0.535; 0.75,0.6; 0.875,0.7335; 1,1">
                                          <p:stCondLst>
                                            <p:cond delay="1656"/>
                                          </p:stCondLst>
                                        </p:cTn>
                                        <p:tgtEl>
                                          <p:spTgt spid="119"/>
                                        </p:tgtEl>
                                        <p:attrNameLst>
                                          <p:attrName>ppt_y</p:attrName>
                                        </p:attrNameLst>
                                      </p:cBhvr>
                                      <p:tavLst>
                                        <p:tav fmla="#ppt_y-sin(pi*$)/81" tm="0">
                                          <p:val>
                                            <p:fltVal val="0"/>
                                          </p:val>
                                        </p:tav>
                                        <p:tav tm="100000">
                                          <p:val>
                                            <p:fltVal val="1"/>
                                          </p:val>
                                        </p:tav>
                                      </p:tavLst>
                                    </p:anim>
                                    <p:animScale>
                                      <p:cBhvr>
                                        <p:cTn dur="26" id="43">
                                          <p:stCondLst>
                                            <p:cond delay="650"/>
                                          </p:stCondLst>
                                        </p:cTn>
                                        <p:tgtEl>
                                          <p:spTgt spid="119"/>
                                        </p:tgtEl>
                                      </p:cBhvr>
                                      <p:to x="100000" y="60000"/>
                                    </p:animScale>
                                    <p:animScale>
                                      <p:cBhvr>
                                        <p:cTn decel="50000" dur="166" id="44">
                                          <p:stCondLst>
                                            <p:cond delay="676"/>
                                          </p:stCondLst>
                                        </p:cTn>
                                        <p:tgtEl>
                                          <p:spTgt spid="119"/>
                                        </p:tgtEl>
                                      </p:cBhvr>
                                      <p:to x="100000" y="100000"/>
                                    </p:animScale>
                                    <p:animScale>
                                      <p:cBhvr>
                                        <p:cTn dur="26" id="45">
                                          <p:stCondLst>
                                            <p:cond delay="1312"/>
                                          </p:stCondLst>
                                        </p:cTn>
                                        <p:tgtEl>
                                          <p:spTgt spid="119"/>
                                        </p:tgtEl>
                                      </p:cBhvr>
                                      <p:to x="100000" y="80000"/>
                                    </p:animScale>
                                    <p:animScale>
                                      <p:cBhvr>
                                        <p:cTn decel="50000" dur="166" id="46">
                                          <p:stCondLst>
                                            <p:cond delay="1338"/>
                                          </p:stCondLst>
                                        </p:cTn>
                                        <p:tgtEl>
                                          <p:spTgt spid="119"/>
                                        </p:tgtEl>
                                      </p:cBhvr>
                                      <p:to x="100000" y="100000"/>
                                    </p:animScale>
                                    <p:animScale>
                                      <p:cBhvr>
                                        <p:cTn dur="26" id="47">
                                          <p:stCondLst>
                                            <p:cond delay="1642"/>
                                          </p:stCondLst>
                                        </p:cTn>
                                        <p:tgtEl>
                                          <p:spTgt spid="119"/>
                                        </p:tgtEl>
                                      </p:cBhvr>
                                      <p:to x="100000" y="90000"/>
                                    </p:animScale>
                                    <p:animScale>
                                      <p:cBhvr>
                                        <p:cTn decel="50000" dur="166" id="48">
                                          <p:stCondLst>
                                            <p:cond delay="1668"/>
                                          </p:stCondLst>
                                        </p:cTn>
                                        <p:tgtEl>
                                          <p:spTgt spid="119"/>
                                        </p:tgtEl>
                                      </p:cBhvr>
                                      <p:to x="100000" y="100000"/>
                                    </p:animScale>
                                    <p:animScale>
                                      <p:cBhvr>
                                        <p:cTn dur="26" id="49">
                                          <p:stCondLst>
                                            <p:cond delay="1808"/>
                                          </p:stCondLst>
                                        </p:cTn>
                                        <p:tgtEl>
                                          <p:spTgt spid="119"/>
                                        </p:tgtEl>
                                      </p:cBhvr>
                                      <p:to x="100000" y="95000"/>
                                    </p:animScale>
                                    <p:animScale>
                                      <p:cBhvr>
                                        <p:cTn decel="50000" dur="166" id="50">
                                          <p:stCondLst>
                                            <p:cond delay="1834"/>
                                          </p:stCondLst>
                                        </p:cTn>
                                        <p:tgtEl>
                                          <p:spTgt spid="119"/>
                                        </p:tgtEl>
                                      </p:cBhvr>
                                      <p:to x="100000" y="100000"/>
                                    </p:animScale>
                                  </p:childTnLst>
                                </p:cTn>
                              </p:par>
                              <p:par>
                                <p:cTn fill="hold" id="51" nodeType="withEffect" presetClass="entr" presetID="26" presetSubtype="0">
                                  <p:stCondLst>
                                    <p:cond delay="250"/>
                                  </p:stCondLst>
                                  <p:childTnLst>
                                    <p:set>
                                      <p:cBhvr>
                                        <p:cTn dur="1" fill="hold" id="52">
                                          <p:stCondLst>
                                            <p:cond delay="0"/>
                                          </p:stCondLst>
                                        </p:cTn>
                                        <p:tgtEl>
                                          <p:spTgt spid="104"/>
                                        </p:tgtEl>
                                        <p:attrNameLst>
                                          <p:attrName>style.visibility</p:attrName>
                                        </p:attrNameLst>
                                      </p:cBhvr>
                                      <p:to>
                                        <p:strVal val="visible"/>
                                      </p:to>
                                    </p:set>
                                    <p:animEffect filter="">
                                      <p:cBhvr>
                                        <p:cTn dur="580" id="53">
                                          <p:stCondLst>
                                            <p:cond delay="0"/>
                                          </p:stCondLst>
                                        </p:cTn>
                                        <p:tgtEl>
                                          <p:spTgt spid="104"/>
                                        </p:tgtEl>
                                      </p:cBhvr>
                                    </p:animEffect>
                                    <p:anim calcmode="lin" valueType="num">
                                      <p:cBhvr>
                                        <p:cTn dur="1822" id="54" tmFilter="0,0; 0.14,0.36; 0.43,0.73; 0.71,0.91; 1.0,1.0">
                                          <p:stCondLst>
                                            <p:cond delay="0"/>
                                          </p:stCondLst>
                                        </p:cTn>
                                        <p:tgtEl>
                                          <p:spTgt spid="104"/>
                                        </p:tgtEl>
                                        <p:attrNameLst>
                                          <p:attrName>ppt_x</p:attrName>
                                        </p:attrNameLst>
                                      </p:cBhvr>
                                      <p:tavLst>
                                        <p:tav tm="0">
                                          <p:val>
                                            <p:strVal val="#ppt_x-0.25"/>
                                          </p:val>
                                        </p:tav>
                                        <p:tav tm="100000">
                                          <p:val>
                                            <p:strVal val="#ppt_x"/>
                                          </p:val>
                                        </p:tav>
                                      </p:tavLst>
                                    </p:anim>
                                    <p:anim calcmode="lin" valueType="num">
                                      <p:cBhvr>
                                        <p:cTn dur="664" id="55" tmFilter="0.0,0.0; 0.25,0.07; 0.50,0.2; 0.75,0.467; 1.0,1.0">
                                          <p:stCondLst>
                                            <p:cond delay="0"/>
                                          </p:stCondLst>
                                        </p:cTn>
                                        <p:tgtEl>
                                          <p:spTgt spid="104"/>
                                        </p:tgtEl>
                                        <p:attrNameLst>
                                          <p:attrName>ppt_y</p:attrName>
                                        </p:attrNameLst>
                                      </p:cBhvr>
                                      <p:tavLst>
                                        <p:tav fmla="#ppt_y-sin(pi*$)/3" tm="0">
                                          <p:val>
                                            <p:fltVal val="0.5"/>
                                          </p:val>
                                        </p:tav>
                                        <p:tav tm="100000">
                                          <p:val>
                                            <p:fltVal val="1"/>
                                          </p:val>
                                        </p:tav>
                                      </p:tavLst>
                                    </p:anim>
                                    <p:anim calcmode="lin" valueType="num">
                                      <p:cBhvr>
                                        <p:cTn dur="664" id="56" tmFilter="0, 0; 0.125,0.2665; 0.25,0.4; 0.375,0.465; 0.5,0.5;  0.625,0.535; 0.75,0.6; 0.875,0.7335; 1,1">
                                          <p:stCondLst>
                                            <p:cond delay="664"/>
                                          </p:stCondLst>
                                        </p:cTn>
                                        <p:tgtEl>
                                          <p:spTgt spid="104"/>
                                        </p:tgtEl>
                                        <p:attrNameLst>
                                          <p:attrName>ppt_y</p:attrName>
                                        </p:attrNameLst>
                                      </p:cBhvr>
                                      <p:tavLst>
                                        <p:tav fmla="#ppt_y-sin(pi*$)/9" tm="0">
                                          <p:val>
                                            <p:fltVal val="0"/>
                                          </p:val>
                                        </p:tav>
                                        <p:tav tm="100000">
                                          <p:val>
                                            <p:fltVal val="1"/>
                                          </p:val>
                                        </p:tav>
                                      </p:tavLst>
                                    </p:anim>
                                    <p:anim calcmode="lin" valueType="num">
                                      <p:cBhvr>
                                        <p:cTn dur="332" id="57" tmFilter="0, 0; 0.125,0.2665; 0.25,0.4; 0.375,0.465; 0.5,0.5;  0.625,0.535; 0.75,0.6; 0.875,0.7335; 1,1">
                                          <p:stCondLst>
                                            <p:cond delay="1324"/>
                                          </p:stCondLst>
                                        </p:cTn>
                                        <p:tgtEl>
                                          <p:spTgt spid="104"/>
                                        </p:tgtEl>
                                        <p:attrNameLst>
                                          <p:attrName>ppt_y</p:attrName>
                                        </p:attrNameLst>
                                      </p:cBhvr>
                                      <p:tavLst>
                                        <p:tav fmla="#ppt_y-sin(pi*$)/27" tm="0">
                                          <p:val>
                                            <p:fltVal val="0"/>
                                          </p:val>
                                        </p:tav>
                                        <p:tav tm="100000">
                                          <p:val>
                                            <p:fltVal val="1"/>
                                          </p:val>
                                        </p:tav>
                                      </p:tavLst>
                                    </p:anim>
                                    <p:anim calcmode="lin" valueType="num">
                                      <p:cBhvr>
                                        <p:cTn dur="164" id="58" tmFilter="0, 0; 0.125,0.2665; 0.25,0.4; 0.375,0.465; 0.5,0.5;  0.625,0.535; 0.75,0.6; 0.875,0.7335; 1,1">
                                          <p:stCondLst>
                                            <p:cond delay="1656"/>
                                          </p:stCondLst>
                                        </p:cTn>
                                        <p:tgtEl>
                                          <p:spTgt spid="104"/>
                                        </p:tgtEl>
                                        <p:attrNameLst>
                                          <p:attrName>ppt_y</p:attrName>
                                        </p:attrNameLst>
                                      </p:cBhvr>
                                      <p:tavLst>
                                        <p:tav fmla="#ppt_y-sin(pi*$)/81" tm="0">
                                          <p:val>
                                            <p:fltVal val="0"/>
                                          </p:val>
                                        </p:tav>
                                        <p:tav tm="100000">
                                          <p:val>
                                            <p:fltVal val="1"/>
                                          </p:val>
                                        </p:tav>
                                      </p:tavLst>
                                    </p:anim>
                                    <p:animScale>
                                      <p:cBhvr>
                                        <p:cTn dur="26" id="59">
                                          <p:stCondLst>
                                            <p:cond delay="650"/>
                                          </p:stCondLst>
                                        </p:cTn>
                                        <p:tgtEl>
                                          <p:spTgt spid="104"/>
                                        </p:tgtEl>
                                      </p:cBhvr>
                                      <p:to x="100000" y="60000"/>
                                    </p:animScale>
                                    <p:animScale>
                                      <p:cBhvr>
                                        <p:cTn decel="50000" dur="166" id="60">
                                          <p:stCondLst>
                                            <p:cond delay="676"/>
                                          </p:stCondLst>
                                        </p:cTn>
                                        <p:tgtEl>
                                          <p:spTgt spid="104"/>
                                        </p:tgtEl>
                                      </p:cBhvr>
                                      <p:to x="100000" y="100000"/>
                                    </p:animScale>
                                    <p:animScale>
                                      <p:cBhvr>
                                        <p:cTn dur="26" id="61">
                                          <p:stCondLst>
                                            <p:cond delay="1312"/>
                                          </p:stCondLst>
                                        </p:cTn>
                                        <p:tgtEl>
                                          <p:spTgt spid="104"/>
                                        </p:tgtEl>
                                      </p:cBhvr>
                                      <p:to x="100000" y="80000"/>
                                    </p:animScale>
                                    <p:animScale>
                                      <p:cBhvr>
                                        <p:cTn decel="50000" dur="166" id="62">
                                          <p:stCondLst>
                                            <p:cond delay="1338"/>
                                          </p:stCondLst>
                                        </p:cTn>
                                        <p:tgtEl>
                                          <p:spTgt spid="104"/>
                                        </p:tgtEl>
                                      </p:cBhvr>
                                      <p:to x="100000" y="100000"/>
                                    </p:animScale>
                                    <p:animScale>
                                      <p:cBhvr>
                                        <p:cTn dur="26" id="63">
                                          <p:stCondLst>
                                            <p:cond delay="1642"/>
                                          </p:stCondLst>
                                        </p:cTn>
                                        <p:tgtEl>
                                          <p:spTgt spid="104"/>
                                        </p:tgtEl>
                                      </p:cBhvr>
                                      <p:to x="100000" y="90000"/>
                                    </p:animScale>
                                    <p:animScale>
                                      <p:cBhvr>
                                        <p:cTn decel="50000" dur="166" id="64">
                                          <p:stCondLst>
                                            <p:cond delay="1668"/>
                                          </p:stCondLst>
                                        </p:cTn>
                                        <p:tgtEl>
                                          <p:spTgt spid="104"/>
                                        </p:tgtEl>
                                      </p:cBhvr>
                                      <p:to x="100000" y="100000"/>
                                    </p:animScale>
                                    <p:animScale>
                                      <p:cBhvr>
                                        <p:cTn dur="26" id="65">
                                          <p:stCondLst>
                                            <p:cond delay="1808"/>
                                          </p:stCondLst>
                                        </p:cTn>
                                        <p:tgtEl>
                                          <p:spTgt spid="104"/>
                                        </p:tgtEl>
                                      </p:cBhvr>
                                      <p:to x="100000" y="95000"/>
                                    </p:animScale>
                                    <p:animScale>
                                      <p:cBhvr>
                                        <p:cTn decel="50000" dur="166" id="66">
                                          <p:stCondLst>
                                            <p:cond delay="1834"/>
                                          </p:stCondLst>
                                        </p:cTn>
                                        <p:tgtEl>
                                          <p:spTgt spid="104"/>
                                        </p:tgtEl>
                                      </p:cBhvr>
                                      <p:to x="100000" y="100000"/>
                                    </p:animScale>
                                  </p:childTnLst>
                                </p:cTn>
                              </p:par>
                              <p:par>
                                <p:cTn fill="hold" id="67" nodeType="withEffect" presetClass="entr" presetID="26" presetSubtype="0">
                                  <p:stCondLst>
                                    <p:cond delay="500"/>
                                  </p:stCondLst>
                                  <p:childTnLst>
                                    <p:set>
                                      <p:cBhvr>
                                        <p:cTn dur="1" fill="hold" id="68">
                                          <p:stCondLst>
                                            <p:cond delay="0"/>
                                          </p:stCondLst>
                                        </p:cTn>
                                        <p:tgtEl>
                                          <p:spTgt spid="112"/>
                                        </p:tgtEl>
                                        <p:attrNameLst>
                                          <p:attrName>style.visibility</p:attrName>
                                        </p:attrNameLst>
                                      </p:cBhvr>
                                      <p:to>
                                        <p:strVal val="visible"/>
                                      </p:to>
                                    </p:set>
                                    <p:animEffect filter="">
                                      <p:cBhvr>
                                        <p:cTn dur="580" id="69">
                                          <p:stCondLst>
                                            <p:cond delay="0"/>
                                          </p:stCondLst>
                                        </p:cTn>
                                        <p:tgtEl>
                                          <p:spTgt spid="112"/>
                                        </p:tgtEl>
                                      </p:cBhvr>
                                    </p:animEffect>
                                    <p:anim calcmode="lin" valueType="num">
                                      <p:cBhvr>
                                        <p:cTn dur="1822" id="70" tmFilter="0,0; 0.14,0.36; 0.43,0.73; 0.71,0.91; 1.0,1.0">
                                          <p:stCondLst>
                                            <p:cond delay="0"/>
                                          </p:stCondLst>
                                        </p:cTn>
                                        <p:tgtEl>
                                          <p:spTgt spid="112"/>
                                        </p:tgtEl>
                                        <p:attrNameLst>
                                          <p:attrName>ppt_x</p:attrName>
                                        </p:attrNameLst>
                                      </p:cBhvr>
                                      <p:tavLst>
                                        <p:tav tm="0">
                                          <p:val>
                                            <p:strVal val="#ppt_x-0.25"/>
                                          </p:val>
                                        </p:tav>
                                        <p:tav tm="100000">
                                          <p:val>
                                            <p:strVal val="#ppt_x"/>
                                          </p:val>
                                        </p:tav>
                                      </p:tavLst>
                                    </p:anim>
                                    <p:anim calcmode="lin" valueType="num">
                                      <p:cBhvr>
                                        <p:cTn dur="664" id="71" tmFilter="0.0,0.0; 0.25,0.07; 0.50,0.2; 0.75,0.467; 1.0,1.0">
                                          <p:stCondLst>
                                            <p:cond delay="0"/>
                                          </p:stCondLst>
                                        </p:cTn>
                                        <p:tgtEl>
                                          <p:spTgt spid="112"/>
                                        </p:tgtEl>
                                        <p:attrNameLst>
                                          <p:attrName>ppt_y</p:attrName>
                                        </p:attrNameLst>
                                      </p:cBhvr>
                                      <p:tavLst>
                                        <p:tav fmla="#ppt_y-sin(pi*$)/3" tm="0">
                                          <p:val>
                                            <p:fltVal val="0.5"/>
                                          </p:val>
                                        </p:tav>
                                        <p:tav tm="100000">
                                          <p:val>
                                            <p:fltVal val="1"/>
                                          </p:val>
                                        </p:tav>
                                      </p:tavLst>
                                    </p:anim>
                                    <p:anim calcmode="lin" valueType="num">
                                      <p:cBhvr>
                                        <p:cTn dur="664" id="72" tmFilter="0, 0; 0.125,0.2665; 0.25,0.4; 0.375,0.465; 0.5,0.5;  0.625,0.535; 0.75,0.6; 0.875,0.7335; 1,1">
                                          <p:stCondLst>
                                            <p:cond delay="664"/>
                                          </p:stCondLst>
                                        </p:cTn>
                                        <p:tgtEl>
                                          <p:spTgt spid="112"/>
                                        </p:tgtEl>
                                        <p:attrNameLst>
                                          <p:attrName>ppt_y</p:attrName>
                                        </p:attrNameLst>
                                      </p:cBhvr>
                                      <p:tavLst>
                                        <p:tav fmla="#ppt_y-sin(pi*$)/9" tm="0">
                                          <p:val>
                                            <p:fltVal val="0"/>
                                          </p:val>
                                        </p:tav>
                                        <p:tav tm="100000">
                                          <p:val>
                                            <p:fltVal val="1"/>
                                          </p:val>
                                        </p:tav>
                                      </p:tavLst>
                                    </p:anim>
                                    <p:anim calcmode="lin" valueType="num">
                                      <p:cBhvr>
                                        <p:cTn dur="332" id="73" tmFilter="0, 0; 0.125,0.2665; 0.25,0.4; 0.375,0.465; 0.5,0.5;  0.625,0.535; 0.75,0.6; 0.875,0.7335; 1,1">
                                          <p:stCondLst>
                                            <p:cond delay="1324"/>
                                          </p:stCondLst>
                                        </p:cTn>
                                        <p:tgtEl>
                                          <p:spTgt spid="112"/>
                                        </p:tgtEl>
                                        <p:attrNameLst>
                                          <p:attrName>ppt_y</p:attrName>
                                        </p:attrNameLst>
                                      </p:cBhvr>
                                      <p:tavLst>
                                        <p:tav fmla="#ppt_y-sin(pi*$)/27" tm="0">
                                          <p:val>
                                            <p:fltVal val="0"/>
                                          </p:val>
                                        </p:tav>
                                        <p:tav tm="100000">
                                          <p:val>
                                            <p:fltVal val="1"/>
                                          </p:val>
                                        </p:tav>
                                      </p:tavLst>
                                    </p:anim>
                                    <p:anim calcmode="lin" valueType="num">
                                      <p:cBhvr>
                                        <p:cTn dur="164" id="74" tmFilter="0, 0; 0.125,0.2665; 0.25,0.4; 0.375,0.465; 0.5,0.5;  0.625,0.535; 0.75,0.6; 0.875,0.7335; 1,1">
                                          <p:stCondLst>
                                            <p:cond delay="1656"/>
                                          </p:stCondLst>
                                        </p:cTn>
                                        <p:tgtEl>
                                          <p:spTgt spid="112"/>
                                        </p:tgtEl>
                                        <p:attrNameLst>
                                          <p:attrName>ppt_y</p:attrName>
                                        </p:attrNameLst>
                                      </p:cBhvr>
                                      <p:tavLst>
                                        <p:tav fmla="#ppt_y-sin(pi*$)/81" tm="0">
                                          <p:val>
                                            <p:fltVal val="0"/>
                                          </p:val>
                                        </p:tav>
                                        <p:tav tm="100000">
                                          <p:val>
                                            <p:fltVal val="1"/>
                                          </p:val>
                                        </p:tav>
                                      </p:tavLst>
                                    </p:anim>
                                    <p:animScale>
                                      <p:cBhvr>
                                        <p:cTn dur="26" id="75">
                                          <p:stCondLst>
                                            <p:cond delay="650"/>
                                          </p:stCondLst>
                                        </p:cTn>
                                        <p:tgtEl>
                                          <p:spTgt spid="112"/>
                                        </p:tgtEl>
                                      </p:cBhvr>
                                      <p:to x="100000" y="60000"/>
                                    </p:animScale>
                                    <p:animScale>
                                      <p:cBhvr>
                                        <p:cTn decel="50000" dur="166" id="76">
                                          <p:stCondLst>
                                            <p:cond delay="676"/>
                                          </p:stCondLst>
                                        </p:cTn>
                                        <p:tgtEl>
                                          <p:spTgt spid="112"/>
                                        </p:tgtEl>
                                      </p:cBhvr>
                                      <p:to x="100000" y="100000"/>
                                    </p:animScale>
                                    <p:animScale>
                                      <p:cBhvr>
                                        <p:cTn dur="26" id="77">
                                          <p:stCondLst>
                                            <p:cond delay="1312"/>
                                          </p:stCondLst>
                                        </p:cTn>
                                        <p:tgtEl>
                                          <p:spTgt spid="112"/>
                                        </p:tgtEl>
                                      </p:cBhvr>
                                      <p:to x="100000" y="80000"/>
                                    </p:animScale>
                                    <p:animScale>
                                      <p:cBhvr>
                                        <p:cTn decel="50000" dur="166" id="78">
                                          <p:stCondLst>
                                            <p:cond delay="1338"/>
                                          </p:stCondLst>
                                        </p:cTn>
                                        <p:tgtEl>
                                          <p:spTgt spid="112"/>
                                        </p:tgtEl>
                                      </p:cBhvr>
                                      <p:to x="100000" y="100000"/>
                                    </p:animScale>
                                    <p:animScale>
                                      <p:cBhvr>
                                        <p:cTn dur="26" id="79">
                                          <p:stCondLst>
                                            <p:cond delay="1642"/>
                                          </p:stCondLst>
                                        </p:cTn>
                                        <p:tgtEl>
                                          <p:spTgt spid="112"/>
                                        </p:tgtEl>
                                      </p:cBhvr>
                                      <p:to x="100000" y="90000"/>
                                    </p:animScale>
                                    <p:animScale>
                                      <p:cBhvr>
                                        <p:cTn decel="50000" dur="166" id="80">
                                          <p:stCondLst>
                                            <p:cond delay="1668"/>
                                          </p:stCondLst>
                                        </p:cTn>
                                        <p:tgtEl>
                                          <p:spTgt spid="112"/>
                                        </p:tgtEl>
                                      </p:cBhvr>
                                      <p:to x="100000" y="100000"/>
                                    </p:animScale>
                                    <p:animScale>
                                      <p:cBhvr>
                                        <p:cTn dur="26" id="81">
                                          <p:stCondLst>
                                            <p:cond delay="1808"/>
                                          </p:stCondLst>
                                        </p:cTn>
                                        <p:tgtEl>
                                          <p:spTgt spid="112"/>
                                        </p:tgtEl>
                                      </p:cBhvr>
                                      <p:to x="100000" y="95000"/>
                                    </p:animScale>
                                    <p:animScale>
                                      <p:cBhvr>
                                        <p:cTn decel="50000" dur="166" id="82">
                                          <p:stCondLst>
                                            <p:cond delay="1834"/>
                                          </p:stCondLst>
                                        </p:cTn>
                                        <p:tgtEl>
                                          <p:spTgt spid="112"/>
                                        </p:tgtEl>
                                      </p:cBhvr>
                                      <p:to x="100000" y="100000"/>
                                    </p:animScale>
                                  </p:childTnLst>
                                </p:cTn>
                              </p:par>
                            </p:childTnLst>
                          </p:cTn>
                        </p:par>
                        <p:par>
                          <p:cTn fill="hold" id="83" nodeType="afterGroup">
                            <p:stCondLst>
                              <p:cond delay="6500"/>
                            </p:stCondLst>
                            <p:childTnLst>
                              <p:par>
                                <p:cTn fill="hold" id="84" nodeType="afterEffect" presetClass="entr" presetID="10" presetSubtype="0">
                                  <p:stCondLst>
                                    <p:cond delay="0"/>
                                  </p:stCondLst>
                                  <p:childTnLst>
                                    <p:set>
                                      <p:cBhvr>
                                        <p:cTn dur="1" fill="hold" id="85">
                                          <p:stCondLst>
                                            <p:cond delay="0"/>
                                          </p:stCondLst>
                                        </p:cTn>
                                        <p:tgtEl>
                                          <p:spTgt spid="168"/>
                                        </p:tgtEl>
                                        <p:attrNameLst>
                                          <p:attrName>style.visibility</p:attrName>
                                        </p:attrNameLst>
                                      </p:cBhvr>
                                      <p:to>
                                        <p:strVal val="visible"/>
                                      </p:to>
                                    </p:set>
                                    <p:anim calcmode="lin" valueType="num">
                                      <p:cBhvr>
                                        <p:cTn dur="500" fill="hold" id="86"/>
                                        <p:tgtEl>
                                          <p:spTgt spid="168"/>
                                        </p:tgtEl>
                                        <p:attrNameLst>
                                          <p:attrName>ppt_w</p:attrName>
                                        </p:attrNameLst>
                                      </p:cBhvr>
                                      <p:tavLst>
                                        <p:tav tm="0">
                                          <p:val>
                                            <p:fltVal val="0"/>
                                          </p:val>
                                        </p:tav>
                                        <p:tav tm="100000">
                                          <p:val>
                                            <p:strVal val="#ppt_w"/>
                                          </p:val>
                                        </p:tav>
                                      </p:tavLst>
                                    </p:anim>
                                    <p:anim calcmode="lin" valueType="num">
                                      <p:cBhvr>
                                        <p:cTn dur="500" fill="hold" id="87"/>
                                        <p:tgtEl>
                                          <p:spTgt spid="168"/>
                                        </p:tgtEl>
                                        <p:attrNameLst>
                                          <p:attrName>ppt_h</p:attrName>
                                        </p:attrNameLst>
                                      </p:cBhvr>
                                      <p:tavLst>
                                        <p:tav tm="0">
                                          <p:val>
                                            <p:fltVal val="0"/>
                                          </p:val>
                                        </p:tav>
                                        <p:tav tm="100000">
                                          <p:val>
                                            <p:strVal val="#ppt_h"/>
                                          </p:val>
                                        </p:tav>
                                      </p:tavLst>
                                    </p:anim>
                                    <p:animEffect filter="">
                                      <p:cBhvr>
                                        <p:cTn dur="500" id="88"/>
                                        <p:tgtEl>
                                          <p:spTgt spid="168"/>
                                        </p:tgtEl>
                                      </p:cBhvr>
                                    </p:animEffect>
                                  </p:childTnLst>
                                </p:cTn>
                              </p:par>
                            </p:childTnLst>
                          </p:cTn>
                        </p:par>
                        <p:par>
                          <p:cTn fill="hold" id="89" nodeType="afterGroup">
                            <p:stCondLst>
                              <p:cond delay="7000"/>
                            </p:stCondLst>
                            <p:childTnLst>
                              <p:par>
                                <p:cTn fill="hold" grpId="0" id="90" nodeType="afterEffect" presetClass="entr" presetID="22" presetSubtype="8">
                                  <p:stCondLst>
                                    <p:cond delay="0"/>
                                  </p:stCondLst>
                                  <p:childTnLst>
                                    <p:set>
                                      <p:cBhvr>
                                        <p:cTn dur="1" fill="hold" id="91">
                                          <p:stCondLst>
                                            <p:cond delay="0"/>
                                          </p:stCondLst>
                                        </p:cTn>
                                        <p:tgtEl>
                                          <p:spTgt spid="180"/>
                                        </p:tgtEl>
                                        <p:attrNameLst>
                                          <p:attrName>style.visibility</p:attrName>
                                        </p:attrNameLst>
                                      </p:cBhvr>
                                      <p:to>
                                        <p:strVal val="visible"/>
                                      </p:to>
                                    </p:set>
                                    <p:animEffect filter="wipe(left)" transition="in">
                                      <p:cBhvr>
                                        <p:cTn dur="500" id="92"/>
                                        <p:tgtEl>
                                          <p:spTgt spid="180"/>
                                        </p:tgtEl>
                                      </p:cBhvr>
                                    </p:animEffect>
                                  </p:childTnLst>
                                </p:cTn>
                              </p:par>
                              <p:par>
                                <p:cTn fill="hold" grpId="0" id="93" nodeType="withEffect" presetClass="entr" presetID="22" presetSubtype="8">
                                  <p:stCondLst>
                                    <p:cond delay="0"/>
                                  </p:stCondLst>
                                  <p:childTnLst>
                                    <p:set>
                                      <p:cBhvr>
                                        <p:cTn dur="1" fill="hold" id="94">
                                          <p:stCondLst>
                                            <p:cond delay="0"/>
                                          </p:stCondLst>
                                        </p:cTn>
                                        <p:tgtEl>
                                          <p:spTgt spid="181"/>
                                        </p:tgtEl>
                                        <p:attrNameLst>
                                          <p:attrName>style.visibility</p:attrName>
                                        </p:attrNameLst>
                                      </p:cBhvr>
                                      <p:to>
                                        <p:strVal val="visible"/>
                                      </p:to>
                                    </p:set>
                                    <p:animEffect filter="wipe(left)" transition="in">
                                      <p:cBhvr>
                                        <p:cTn dur="500" id="95"/>
                                        <p:tgtEl>
                                          <p:spTgt spid="181"/>
                                        </p:tgtEl>
                                      </p:cBhvr>
                                    </p:animEffect>
                                  </p:childTnLst>
                                </p:cTn>
                              </p:par>
                            </p:childTnLst>
                          </p:cTn>
                        </p:par>
                        <p:par>
                          <p:cTn fill="hold" id="96" nodeType="afterGroup">
                            <p:stCondLst>
                              <p:cond delay="7500"/>
                            </p:stCondLst>
                            <p:childTnLst>
                              <p:par>
                                <p:cTn fill="hold" id="97" nodeType="afterEffect" presetClass="entr" presetID="10" presetSubtype="0">
                                  <p:stCondLst>
                                    <p:cond delay="0"/>
                                  </p:stCondLst>
                                  <p:childTnLst>
                                    <p:set>
                                      <p:cBhvr>
                                        <p:cTn dur="1" fill="hold" id="98">
                                          <p:stCondLst>
                                            <p:cond delay="0"/>
                                          </p:stCondLst>
                                        </p:cTn>
                                        <p:tgtEl>
                                          <p:spTgt spid="98"/>
                                        </p:tgtEl>
                                        <p:attrNameLst>
                                          <p:attrName>style.visibility</p:attrName>
                                        </p:attrNameLst>
                                      </p:cBhvr>
                                      <p:to>
                                        <p:strVal val="visible"/>
                                      </p:to>
                                    </p:set>
                                    <p:anim calcmode="lin" valueType="num">
                                      <p:cBhvr>
                                        <p:cTn dur="500" fill="hold" id="99"/>
                                        <p:tgtEl>
                                          <p:spTgt spid="98"/>
                                        </p:tgtEl>
                                        <p:attrNameLst>
                                          <p:attrName>ppt_w</p:attrName>
                                        </p:attrNameLst>
                                      </p:cBhvr>
                                      <p:tavLst>
                                        <p:tav tm="0">
                                          <p:val>
                                            <p:fltVal val="0"/>
                                          </p:val>
                                        </p:tav>
                                        <p:tav tm="100000">
                                          <p:val>
                                            <p:strVal val="#ppt_w"/>
                                          </p:val>
                                        </p:tav>
                                      </p:tavLst>
                                    </p:anim>
                                    <p:anim calcmode="lin" valueType="num">
                                      <p:cBhvr>
                                        <p:cTn dur="500" fill="hold" id="100"/>
                                        <p:tgtEl>
                                          <p:spTgt spid="98"/>
                                        </p:tgtEl>
                                        <p:attrNameLst>
                                          <p:attrName>ppt_h</p:attrName>
                                        </p:attrNameLst>
                                      </p:cBhvr>
                                      <p:tavLst>
                                        <p:tav tm="0">
                                          <p:val>
                                            <p:fltVal val="0"/>
                                          </p:val>
                                        </p:tav>
                                        <p:tav tm="100000">
                                          <p:val>
                                            <p:strVal val="#ppt_h"/>
                                          </p:val>
                                        </p:tav>
                                      </p:tavLst>
                                    </p:anim>
                                    <p:animEffect filter="">
                                      <p:cBhvr>
                                        <p:cTn dur="500" id="101"/>
                                        <p:tgtEl>
                                          <p:spTgt spid="98"/>
                                        </p:tgtEl>
                                      </p:cBhvr>
                                    </p:animEffect>
                                  </p:childTnLst>
                                </p:cTn>
                              </p:par>
                            </p:childTnLst>
                          </p:cTn>
                        </p:par>
                        <p:par>
                          <p:cTn fill="hold" id="102" nodeType="afterGroup">
                            <p:stCondLst>
                              <p:cond delay="8000"/>
                            </p:stCondLst>
                            <p:childTnLst>
                              <p:par>
                                <p:cTn fill="hold" grpId="0" id="103" nodeType="afterEffect" presetClass="entr" presetID="22" presetSubtype="8">
                                  <p:stCondLst>
                                    <p:cond delay="0"/>
                                  </p:stCondLst>
                                  <p:childTnLst>
                                    <p:set>
                                      <p:cBhvr>
                                        <p:cTn dur="1" fill="hold" id="104">
                                          <p:stCondLst>
                                            <p:cond delay="0"/>
                                          </p:stCondLst>
                                        </p:cTn>
                                        <p:tgtEl>
                                          <p:spTgt spid="182"/>
                                        </p:tgtEl>
                                        <p:attrNameLst>
                                          <p:attrName>style.visibility</p:attrName>
                                        </p:attrNameLst>
                                      </p:cBhvr>
                                      <p:to>
                                        <p:strVal val="visible"/>
                                      </p:to>
                                    </p:set>
                                    <p:animEffect filter="wipe(left)" transition="in">
                                      <p:cBhvr>
                                        <p:cTn dur="500" id="105"/>
                                        <p:tgtEl>
                                          <p:spTgt spid="182"/>
                                        </p:tgtEl>
                                      </p:cBhvr>
                                    </p:animEffect>
                                  </p:childTnLst>
                                </p:cTn>
                              </p:par>
                              <p:par>
                                <p:cTn fill="hold" grpId="0" id="106" nodeType="withEffect" presetClass="entr" presetID="22" presetSubtype="8">
                                  <p:stCondLst>
                                    <p:cond delay="0"/>
                                  </p:stCondLst>
                                  <p:childTnLst>
                                    <p:set>
                                      <p:cBhvr>
                                        <p:cTn dur="1" fill="hold" id="107">
                                          <p:stCondLst>
                                            <p:cond delay="0"/>
                                          </p:stCondLst>
                                        </p:cTn>
                                        <p:tgtEl>
                                          <p:spTgt spid="183"/>
                                        </p:tgtEl>
                                        <p:attrNameLst>
                                          <p:attrName>style.visibility</p:attrName>
                                        </p:attrNameLst>
                                      </p:cBhvr>
                                      <p:to>
                                        <p:strVal val="visible"/>
                                      </p:to>
                                    </p:set>
                                    <p:animEffect filter="wipe(left)" transition="in">
                                      <p:cBhvr>
                                        <p:cTn dur="500" id="108"/>
                                        <p:tgtEl>
                                          <p:spTgt spid="183"/>
                                        </p:tgtEl>
                                      </p:cBhvr>
                                    </p:animEffect>
                                  </p:childTnLst>
                                </p:cTn>
                              </p:par>
                            </p:childTnLst>
                          </p:cTn>
                        </p:par>
                        <p:par>
                          <p:cTn fill="hold" id="109" nodeType="afterGroup">
                            <p:stCondLst>
                              <p:cond delay="8500"/>
                            </p:stCondLst>
                            <p:childTnLst>
                              <p:par>
                                <p:cTn fill="hold" id="110" nodeType="afterEffect" presetClass="entr" presetID="10" presetSubtype="0">
                                  <p:stCondLst>
                                    <p:cond delay="0"/>
                                  </p:stCondLst>
                                  <p:childTnLst>
                                    <p:set>
                                      <p:cBhvr>
                                        <p:cTn dur="1" fill="hold" id="111">
                                          <p:stCondLst>
                                            <p:cond delay="0"/>
                                          </p:stCondLst>
                                        </p:cTn>
                                        <p:tgtEl>
                                          <p:spTgt spid="160"/>
                                        </p:tgtEl>
                                        <p:attrNameLst>
                                          <p:attrName>style.visibility</p:attrName>
                                        </p:attrNameLst>
                                      </p:cBhvr>
                                      <p:to>
                                        <p:strVal val="visible"/>
                                      </p:to>
                                    </p:set>
                                    <p:anim calcmode="lin" valueType="num">
                                      <p:cBhvr>
                                        <p:cTn dur="500" fill="hold" id="112"/>
                                        <p:tgtEl>
                                          <p:spTgt spid="160"/>
                                        </p:tgtEl>
                                        <p:attrNameLst>
                                          <p:attrName>ppt_w</p:attrName>
                                        </p:attrNameLst>
                                      </p:cBhvr>
                                      <p:tavLst>
                                        <p:tav tm="0">
                                          <p:val>
                                            <p:fltVal val="0"/>
                                          </p:val>
                                        </p:tav>
                                        <p:tav tm="100000">
                                          <p:val>
                                            <p:strVal val="#ppt_w"/>
                                          </p:val>
                                        </p:tav>
                                      </p:tavLst>
                                    </p:anim>
                                    <p:anim calcmode="lin" valueType="num">
                                      <p:cBhvr>
                                        <p:cTn dur="500" fill="hold" id="113"/>
                                        <p:tgtEl>
                                          <p:spTgt spid="160"/>
                                        </p:tgtEl>
                                        <p:attrNameLst>
                                          <p:attrName>ppt_h</p:attrName>
                                        </p:attrNameLst>
                                      </p:cBhvr>
                                      <p:tavLst>
                                        <p:tav tm="0">
                                          <p:val>
                                            <p:fltVal val="0"/>
                                          </p:val>
                                        </p:tav>
                                        <p:tav tm="100000">
                                          <p:val>
                                            <p:strVal val="#ppt_h"/>
                                          </p:val>
                                        </p:tav>
                                      </p:tavLst>
                                    </p:anim>
                                    <p:animEffect filter="">
                                      <p:cBhvr>
                                        <p:cTn dur="500" id="114"/>
                                        <p:tgtEl>
                                          <p:spTgt spid="160"/>
                                        </p:tgtEl>
                                      </p:cBhvr>
                                    </p:animEffect>
                                  </p:childTnLst>
                                </p:cTn>
                              </p:par>
                            </p:childTnLst>
                          </p:cTn>
                        </p:par>
                        <p:par>
                          <p:cTn fill="hold" id="115" nodeType="afterGroup">
                            <p:stCondLst>
                              <p:cond delay="9000"/>
                            </p:stCondLst>
                            <p:childTnLst>
                              <p:par>
                                <p:cTn fill="hold" grpId="0" id="116" nodeType="afterEffect" presetClass="entr" presetID="22" presetSubtype="8">
                                  <p:stCondLst>
                                    <p:cond delay="0"/>
                                  </p:stCondLst>
                                  <p:childTnLst>
                                    <p:set>
                                      <p:cBhvr>
                                        <p:cTn dur="1" fill="hold" id="117">
                                          <p:stCondLst>
                                            <p:cond delay="0"/>
                                          </p:stCondLst>
                                        </p:cTn>
                                        <p:tgtEl>
                                          <p:spTgt spid="184"/>
                                        </p:tgtEl>
                                        <p:attrNameLst>
                                          <p:attrName>style.visibility</p:attrName>
                                        </p:attrNameLst>
                                      </p:cBhvr>
                                      <p:to>
                                        <p:strVal val="visible"/>
                                      </p:to>
                                    </p:set>
                                    <p:animEffect filter="wipe(left)" transition="in">
                                      <p:cBhvr>
                                        <p:cTn dur="500" id="118"/>
                                        <p:tgtEl>
                                          <p:spTgt spid="184"/>
                                        </p:tgtEl>
                                      </p:cBhvr>
                                    </p:animEffect>
                                  </p:childTnLst>
                                </p:cTn>
                              </p:par>
                              <p:par>
                                <p:cTn fill="hold" grpId="0" id="119" nodeType="withEffect" presetClass="entr" presetID="22" presetSubtype="8">
                                  <p:stCondLst>
                                    <p:cond delay="0"/>
                                  </p:stCondLst>
                                  <p:childTnLst>
                                    <p:set>
                                      <p:cBhvr>
                                        <p:cTn dur="1" fill="hold" id="120">
                                          <p:stCondLst>
                                            <p:cond delay="0"/>
                                          </p:stCondLst>
                                        </p:cTn>
                                        <p:tgtEl>
                                          <p:spTgt spid="185"/>
                                        </p:tgtEl>
                                        <p:attrNameLst>
                                          <p:attrName>style.visibility</p:attrName>
                                        </p:attrNameLst>
                                      </p:cBhvr>
                                      <p:to>
                                        <p:strVal val="visible"/>
                                      </p:to>
                                    </p:set>
                                    <p:animEffect filter="wipe(left)" transition="in">
                                      <p:cBhvr>
                                        <p:cTn dur="500" id="121"/>
                                        <p:tgtEl>
                                          <p:spTgt spid="18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1"/>
      <p:bldP grpId="0" spid="166"/>
      <p:bldP grpId="0" spid="167"/>
      <p:bldP grpId="0" spid="179"/>
      <p:bldP grpId="0" spid="180"/>
      <p:bldP grpId="0" spid="181"/>
      <p:bldP grpId="0" spid="182"/>
      <p:bldP grpId="0" spid="183"/>
      <p:bldP grpId="0" spid="184"/>
      <p:bldP grpId="0" spid="185"/>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5"/>
          <p:cNvGrpSpPr/>
          <p:nvPr/>
        </p:nvGrpSpPr>
        <p:grpSpPr>
          <a:xfrm>
            <a:off x="4764661" y="3457774"/>
            <a:ext cx="1010953" cy="1009233"/>
            <a:chOff x="5186121" y="3507044"/>
            <a:chExt cx="1010953" cy="1008922"/>
          </a:xfrm>
          <a:solidFill>
            <a:schemeClr val="accent4"/>
          </a:solidFill>
        </p:grpSpPr>
        <p:sp>
          <p:nvSpPr>
            <p:cNvPr id="47" name="Freeform 12"/>
            <p:cNvSpPr/>
            <p:nvPr/>
          </p:nvSpPr>
          <p:spPr bwMode="auto">
            <a:xfrm flipH="1">
              <a:off x="5369846" y="4249282"/>
              <a:ext cx="141757" cy="266684"/>
            </a:xfrm>
            <a:custGeom>
              <a:gdLst>
                <a:gd fmla="*/ 20 w 152" name="T0"/>
                <a:gd fmla="*/ 0 h 286" name="T1"/>
                <a:gd fmla="*/ 0 w 152" name="T2"/>
                <a:gd fmla="*/ 149 h 286" name="T3"/>
                <a:gd fmla="*/ 139 w 152" name="T4"/>
                <a:gd fmla="*/ 286 h 286" name="T5"/>
                <a:gd fmla="*/ 152 w 152" name="T6"/>
                <a:gd fmla="*/ 132 h 286" name="T7"/>
                <a:gd fmla="*/ 20 w 152" name="T8"/>
                <a:gd fmla="*/ 0 h 28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6" w="152">
                  <a:moveTo>
                    <a:pt x="20" y="0"/>
                  </a:moveTo>
                  <a:lnTo>
                    <a:pt x="0" y="149"/>
                  </a:lnTo>
                  <a:lnTo>
                    <a:pt x="139" y="286"/>
                  </a:lnTo>
                  <a:lnTo>
                    <a:pt x="152" y="132"/>
                  </a:lnTo>
                  <a:lnTo>
                    <a:pt x="20"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48" name="Freeform 13"/>
            <p:cNvSpPr/>
            <p:nvPr/>
          </p:nvSpPr>
          <p:spPr bwMode="auto">
            <a:xfrm flipH="1">
              <a:off x="5369846" y="4249282"/>
              <a:ext cx="141757" cy="266684"/>
            </a:xfrm>
            <a:custGeom>
              <a:gdLst>
                <a:gd fmla="*/ 20 w 152" name="T0"/>
                <a:gd fmla="*/ 0 h 286" name="T1"/>
                <a:gd fmla="*/ 0 w 152" name="T2"/>
                <a:gd fmla="*/ 149 h 286" name="T3"/>
                <a:gd fmla="*/ 139 w 152" name="T4"/>
                <a:gd fmla="*/ 286 h 286" name="T5"/>
                <a:gd fmla="*/ 152 w 152" name="T6"/>
                <a:gd fmla="*/ 132 h 286" name="T7"/>
                <a:gd fmla="*/ 20 w 152" name="T8"/>
                <a:gd fmla="*/ 0 h 286"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6" w="152">
                  <a:moveTo>
                    <a:pt x="20" y="0"/>
                  </a:moveTo>
                  <a:lnTo>
                    <a:pt x="0" y="149"/>
                  </a:lnTo>
                  <a:lnTo>
                    <a:pt x="139" y="286"/>
                  </a:lnTo>
                  <a:lnTo>
                    <a:pt x="152" y="132"/>
                  </a:lnTo>
                  <a:lnTo>
                    <a:pt x="20"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49" name="Freeform 14"/>
            <p:cNvSpPr/>
            <p:nvPr/>
          </p:nvSpPr>
          <p:spPr bwMode="auto">
            <a:xfrm flipH="1">
              <a:off x="5186121" y="4189605"/>
              <a:ext cx="265795" cy="141734"/>
            </a:xfrm>
            <a:custGeom>
              <a:gdLst>
                <a:gd fmla="*/ 0 w 285" name="T0"/>
                <a:gd fmla="*/ 22 h 152" name="T1"/>
                <a:gd fmla="*/ 149 w 285" name="T2"/>
                <a:gd fmla="*/ 0 h 152" name="T3"/>
                <a:gd fmla="*/ 285 w 285" name="T4"/>
                <a:gd fmla="*/ 139 h 152" name="T5"/>
                <a:gd fmla="*/ 131 w 285" name="T6"/>
                <a:gd fmla="*/ 152 h 152" name="T7"/>
                <a:gd fmla="*/ 0 w 285" name="T8"/>
                <a:gd fmla="*/ 22 h 15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52" w="285">
                  <a:moveTo>
                    <a:pt x="0" y="22"/>
                  </a:moveTo>
                  <a:lnTo>
                    <a:pt x="149" y="0"/>
                  </a:lnTo>
                  <a:lnTo>
                    <a:pt x="285" y="139"/>
                  </a:lnTo>
                  <a:lnTo>
                    <a:pt x="131" y="152"/>
                  </a:lnTo>
                  <a:lnTo>
                    <a:pt x="0" y="22"/>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50" name="Freeform 15"/>
            <p:cNvSpPr/>
            <p:nvPr/>
          </p:nvSpPr>
          <p:spPr bwMode="auto">
            <a:xfrm flipH="1">
              <a:off x="5186121" y="4189605"/>
              <a:ext cx="265795" cy="141734"/>
            </a:xfrm>
            <a:custGeom>
              <a:gdLst>
                <a:gd fmla="*/ 0 w 285" name="T0"/>
                <a:gd fmla="*/ 22 h 152" name="T1"/>
                <a:gd fmla="*/ 149 w 285" name="T2"/>
                <a:gd fmla="*/ 0 h 152" name="T3"/>
                <a:gd fmla="*/ 285 w 285" name="T4"/>
                <a:gd fmla="*/ 139 h 152" name="T5"/>
                <a:gd fmla="*/ 131 w 285" name="T6"/>
                <a:gd fmla="*/ 152 h 152" name="T7"/>
                <a:gd fmla="*/ 0 w 285" name="T8"/>
                <a:gd fmla="*/ 22 h 15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52" w="285">
                  <a:moveTo>
                    <a:pt x="0" y="22"/>
                  </a:moveTo>
                  <a:lnTo>
                    <a:pt x="149" y="0"/>
                  </a:lnTo>
                  <a:lnTo>
                    <a:pt x="285" y="139"/>
                  </a:lnTo>
                  <a:lnTo>
                    <a:pt x="131" y="152"/>
                  </a:lnTo>
                  <a:lnTo>
                    <a:pt x="0" y="22"/>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51" name="Freeform 16"/>
            <p:cNvSpPr/>
            <p:nvPr/>
          </p:nvSpPr>
          <p:spPr bwMode="auto">
            <a:xfrm flipH="1">
              <a:off x="5453781" y="4286581"/>
              <a:ext cx="933" cy="1865"/>
            </a:xfrm>
            <a:custGeom>
              <a:gdLst>
                <a:gd fmla="*/ 0 w 1" name="T0"/>
                <a:gd fmla="*/ 0 h 2" name="T1"/>
                <a:gd fmla="*/ 0 w 1" name="T2"/>
                <a:gd fmla="*/ 0 h 2" name="T3"/>
                <a:gd fmla="*/ 1 w 1" name="T4"/>
                <a:gd fmla="*/ 2 h 2" name="T5"/>
                <a:gd fmla="*/ 0 w 1" name="T6"/>
                <a:gd fmla="*/ 0 h 2"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 w="1">
                  <a:moveTo>
                    <a:pt x="0" y="0"/>
                  </a:moveTo>
                  <a:lnTo>
                    <a:pt x="0" y="0"/>
                  </a:lnTo>
                  <a:lnTo>
                    <a:pt x="1" y="2"/>
                  </a:lnTo>
                  <a:lnTo>
                    <a:pt x="0"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52" name="Freeform 17"/>
            <p:cNvSpPr/>
            <p:nvPr/>
          </p:nvSpPr>
          <p:spPr bwMode="auto">
            <a:xfrm flipH="1">
              <a:off x="5453781" y="4286581"/>
              <a:ext cx="933" cy="1865"/>
            </a:xfrm>
            <a:custGeom>
              <a:gdLst>
                <a:gd fmla="*/ 0 w 1" name="T0"/>
                <a:gd fmla="*/ 0 h 2" name="T1"/>
                <a:gd fmla="*/ 0 w 1" name="T2"/>
                <a:gd fmla="*/ 0 h 2" name="T3"/>
                <a:gd fmla="*/ 1 w 1" name="T4"/>
                <a:gd fmla="*/ 2 h 2" name="T5"/>
                <a:gd fmla="*/ 0 w 1" name="T6"/>
                <a:gd fmla="*/ 0 h 2"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 w="1">
                  <a:moveTo>
                    <a:pt x="0" y="0"/>
                  </a:moveTo>
                  <a:lnTo>
                    <a:pt x="0" y="0"/>
                  </a:lnTo>
                  <a:lnTo>
                    <a:pt x="1" y="2"/>
                  </a:lnTo>
                  <a:lnTo>
                    <a:pt x="0"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53" name="Freeform 18"/>
            <p:cNvSpPr/>
            <p:nvPr/>
          </p:nvSpPr>
          <p:spPr bwMode="auto">
            <a:xfrm flipH="1">
              <a:off x="5450050" y="4286581"/>
              <a:ext cx="24248" cy="145464"/>
            </a:xfrm>
            <a:custGeom>
              <a:gdLst>
                <a:gd fmla="*/ 21 w 26" name="T0"/>
                <a:gd fmla="*/ 0 h 156" name="T1"/>
                <a:gd fmla="*/ 0 w 26" name="T2"/>
                <a:gd fmla="*/ 149 h 156" name="T3"/>
                <a:gd fmla="*/ 8 w 26" name="T4"/>
                <a:gd fmla="*/ 156 h 156" name="T5"/>
                <a:gd fmla="*/ 26 w 26" name="T6"/>
                <a:gd fmla="*/ 8 h 156" name="T7"/>
                <a:gd fmla="*/ 22 w 26" name="T8"/>
                <a:gd fmla="*/ 2 h 156" name="T9"/>
                <a:gd fmla="*/ 21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1" y="0"/>
                  </a:moveTo>
                  <a:lnTo>
                    <a:pt x="0" y="149"/>
                  </a:lnTo>
                  <a:lnTo>
                    <a:pt x="8" y="156"/>
                  </a:lnTo>
                  <a:lnTo>
                    <a:pt x="26" y="8"/>
                  </a:lnTo>
                  <a:lnTo>
                    <a:pt x="22" y="2"/>
                  </a:lnTo>
                  <a:lnTo>
                    <a:pt x="21"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54" name="Freeform 19"/>
            <p:cNvSpPr/>
            <p:nvPr/>
          </p:nvSpPr>
          <p:spPr bwMode="auto">
            <a:xfrm flipH="1">
              <a:off x="5450050" y="4286581"/>
              <a:ext cx="24248" cy="145464"/>
            </a:xfrm>
            <a:custGeom>
              <a:gdLst>
                <a:gd fmla="*/ 21 w 26" name="T0"/>
                <a:gd fmla="*/ 0 h 156" name="T1"/>
                <a:gd fmla="*/ 0 w 26" name="T2"/>
                <a:gd fmla="*/ 149 h 156" name="T3"/>
                <a:gd fmla="*/ 8 w 26" name="T4"/>
                <a:gd fmla="*/ 156 h 156" name="T5"/>
                <a:gd fmla="*/ 26 w 26" name="T6"/>
                <a:gd fmla="*/ 8 h 156" name="T7"/>
                <a:gd fmla="*/ 22 w 26" name="T8"/>
                <a:gd fmla="*/ 2 h 156" name="T9"/>
                <a:gd fmla="*/ 21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1" y="0"/>
                  </a:moveTo>
                  <a:lnTo>
                    <a:pt x="0" y="149"/>
                  </a:lnTo>
                  <a:lnTo>
                    <a:pt x="8" y="156"/>
                  </a:lnTo>
                  <a:lnTo>
                    <a:pt x="26" y="8"/>
                  </a:lnTo>
                  <a:lnTo>
                    <a:pt x="22" y="2"/>
                  </a:lnTo>
                  <a:lnTo>
                    <a:pt x="21"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55" name="Freeform 20"/>
            <p:cNvSpPr>
              <a:spLocks noEditPoints="1"/>
            </p:cNvSpPr>
            <p:nvPr/>
          </p:nvSpPr>
          <p:spPr bwMode="auto">
            <a:xfrm flipH="1">
              <a:off x="5410881" y="4327609"/>
              <a:ext cx="22383" cy="145464"/>
            </a:xfrm>
            <a:custGeom>
              <a:gdLst>
                <a:gd fmla="*/ 0 w 24" name="T0"/>
                <a:gd fmla="*/ 149 h 156" name="T1"/>
                <a:gd fmla="*/ 0 w 24" name="T2"/>
                <a:gd fmla="*/ 149 h 156" name="T3"/>
                <a:gd fmla="*/ 8 w 24" name="T4"/>
                <a:gd fmla="*/ 156 h 156" name="T5"/>
                <a:gd fmla="*/ 8 w 24" name="T6"/>
                <a:gd fmla="*/ 156 h 156" name="T7"/>
                <a:gd fmla="*/ 0 w 24" name="T8"/>
                <a:gd fmla="*/ 149 h 156" name="T9"/>
                <a:gd fmla="*/ 21 w 24" name="T10"/>
                <a:gd fmla="*/ 0 h 156" name="T11"/>
                <a:gd fmla="*/ 21 w 24" name="T12"/>
                <a:gd fmla="*/ 0 h 156" name="T13"/>
                <a:gd fmla="*/ 24 w 24" name="T14"/>
                <a:gd fmla="*/ 4 h 156" name="T15"/>
                <a:gd fmla="*/ 21 w 24" name="T16"/>
                <a:gd fmla="*/ 0 h 15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56" w="24">
                  <a:moveTo>
                    <a:pt x="0" y="149"/>
                  </a:moveTo>
                  <a:lnTo>
                    <a:pt x="0" y="149"/>
                  </a:lnTo>
                  <a:lnTo>
                    <a:pt x="8" y="156"/>
                  </a:lnTo>
                  <a:lnTo>
                    <a:pt x="0" y="149"/>
                  </a:lnTo>
                  <a:close/>
                  <a:moveTo>
                    <a:pt x="21" y="0"/>
                  </a:moveTo>
                  <a:lnTo>
                    <a:pt x="21" y="0"/>
                  </a:lnTo>
                  <a:lnTo>
                    <a:pt x="24" y="4"/>
                  </a:lnTo>
                  <a:lnTo>
                    <a:pt x="21"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56" name="Freeform 21"/>
            <p:cNvSpPr>
              <a:spLocks noEditPoints="1"/>
            </p:cNvSpPr>
            <p:nvPr/>
          </p:nvSpPr>
          <p:spPr bwMode="auto">
            <a:xfrm flipH="1">
              <a:off x="5410881" y="4327609"/>
              <a:ext cx="22383" cy="145464"/>
            </a:xfrm>
            <a:custGeom>
              <a:gdLst>
                <a:gd fmla="*/ 0 w 24" name="T0"/>
                <a:gd fmla="*/ 149 h 156" name="T1"/>
                <a:gd fmla="*/ 0 w 24" name="T2"/>
                <a:gd fmla="*/ 149 h 156" name="T3"/>
                <a:gd fmla="*/ 8 w 24" name="T4"/>
                <a:gd fmla="*/ 156 h 156" name="T5"/>
                <a:gd fmla="*/ 8 w 24" name="T6"/>
                <a:gd fmla="*/ 156 h 156" name="T7"/>
                <a:gd fmla="*/ 0 w 24" name="T8"/>
                <a:gd fmla="*/ 149 h 156" name="T9"/>
                <a:gd fmla="*/ 21 w 24" name="T10"/>
                <a:gd fmla="*/ 0 h 156" name="T11"/>
                <a:gd fmla="*/ 21 w 24" name="T12"/>
                <a:gd fmla="*/ 0 h 156" name="T13"/>
                <a:gd fmla="*/ 24 w 24" name="T14"/>
                <a:gd fmla="*/ 4 h 156" name="T15"/>
                <a:gd fmla="*/ 21 w 24" name="T16"/>
                <a:gd fmla="*/ 0 h 15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56" w="24">
                  <a:moveTo>
                    <a:pt x="0" y="149"/>
                  </a:moveTo>
                  <a:lnTo>
                    <a:pt x="0" y="149"/>
                  </a:lnTo>
                  <a:lnTo>
                    <a:pt x="8" y="156"/>
                  </a:lnTo>
                  <a:lnTo>
                    <a:pt x="0" y="149"/>
                  </a:lnTo>
                  <a:moveTo>
                    <a:pt x="21" y="0"/>
                  </a:moveTo>
                  <a:lnTo>
                    <a:pt x="21" y="0"/>
                  </a:lnTo>
                  <a:lnTo>
                    <a:pt x="24" y="4"/>
                  </a:lnTo>
                  <a:lnTo>
                    <a:pt x="21"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57" name="Freeform 22"/>
            <p:cNvSpPr/>
            <p:nvPr/>
          </p:nvSpPr>
          <p:spPr bwMode="auto">
            <a:xfrm flipH="1">
              <a:off x="5409015" y="4327609"/>
              <a:ext cx="24248" cy="145464"/>
            </a:xfrm>
            <a:custGeom>
              <a:gdLst>
                <a:gd fmla="*/ 21 w 26" name="T0"/>
                <a:gd fmla="*/ 0 h 156" name="T1"/>
                <a:gd fmla="*/ 0 w 26" name="T2"/>
                <a:gd fmla="*/ 149 h 156" name="T3"/>
                <a:gd fmla="*/ 8 w 26" name="T4"/>
                <a:gd fmla="*/ 156 h 156" name="T5"/>
                <a:gd fmla="*/ 26 w 26" name="T6"/>
                <a:gd fmla="*/ 8 h 156" name="T7"/>
                <a:gd fmla="*/ 24 w 26" name="T8"/>
                <a:gd fmla="*/ 4 h 156" name="T9"/>
                <a:gd fmla="*/ 21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1" y="0"/>
                  </a:moveTo>
                  <a:lnTo>
                    <a:pt x="0" y="149"/>
                  </a:lnTo>
                  <a:lnTo>
                    <a:pt x="8" y="156"/>
                  </a:lnTo>
                  <a:lnTo>
                    <a:pt x="26" y="8"/>
                  </a:lnTo>
                  <a:lnTo>
                    <a:pt x="24" y="4"/>
                  </a:lnTo>
                  <a:lnTo>
                    <a:pt x="21"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58" name="Freeform 23"/>
            <p:cNvSpPr/>
            <p:nvPr/>
          </p:nvSpPr>
          <p:spPr bwMode="auto">
            <a:xfrm flipH="1">
              <a:off x="5409015" y="4327609"/>
              <a:ext cx="24248" cy="145464"/>
            </a:xfrm>
            <a:custGeom>
              <a:gdLst>
                <a:gd fmla="*/ 21 w 26" name="T0"/>
                <a:gd fmla="*/ 0 h 156" name="T1"/>
                <a:gd fmla="*/ 0 w 26" name="T2"/>
                <a:gd fmla="*/ 149 h 156" name="T3"/>
                <a:gd fmla="*/ 8 w 26" name="T4"/>
                <a:gd fmla="*/ 156 h 156" name="T5"/>
                <a:gd fmla="*/ 26 w 26" name="T6"/>
                <a:gd fmla="*/ 8 h 156" name="T7"/>
                <a:gd fmla="*/ 24 w 26" name="T8"/>
                <a:gd fmla="*/ 4 h 156" name="T9"/>
                <a:gd fmla="*/ 21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1" y="0"/>
                  </a:moveTo>
                  <a:lnTo>
                    <a:pt x="0" y="149"/>
                  </a:lnTo>
                  <a:lnTo>
                    <a:pt x="8" y="156"/>
                  </a:lnTo>
                  <a:lnTo>
                    <a:pt x="26" y="8"/>
                  </a:lnTo>
                  <a:lnTo>
                    <a:pt x="24" y="4"/>
                  </a:lnTo>
                  <a:lnTo>
                    <a:pt x="21"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59" name="Freeform 24"/>
            <p:cNvSpPr>
              <a:spLocks noEditPoints="1"/>
            </p:cNvSpPr>
            <p:nvPr/>
          </p:nvSpPr>
          <p:spPr bwMode="auto">
            <a:xfrm flipH="1">
              <a:off x="5226223" y="4274459"/>
              <a:ext cx="152016" cy="22379"/>
            </a:xfrm>
            <a:custGeom>
              <a:gdLst>
                <a:gd fmla="*/ 7 w 163" name="T0"/>
                <a:gd fmla="*/ 15 h 24" name="T1"/>
                <a:gd fmla="*/ 0 w 163" name="T2"/>
                <a:gd fmla="*/ 17 h 24" name="T3"/>
                <a:gd fmla="*/ 7 w 163" name="T4"/>
                <a:gd fmla="*/ 24 h 24" name="T5"/>
                <a:gd fmla="*/ 15 w 163" name="T6"/>
                <a:gd fmla="*/ 24 h 24" name="T7"/>
                <a:gd fmla="*/ 7 w 163" name="T8"/>
                <a:gd fmla="*/ 15 h 24" name="T9"/>
                <a:gd fmla="*/ 160 w 163" name="T10"/>
                <a:gd fmla="*/ 0 h 24" name="T11"/>
                <a:gd fmla="*/ 160 w 163" name="T12"/>
                <a:gd fmla="*/ 0 h 24" name="T13"/>
                <a:gd fmla="*/ 163 w 163" name="T14"/>
                <a:gd fmla="*/ 4 h 24" name="T15"/>
                <a:gd fmla="*/ 160 w 163" name="T16"/>
                <a:gd fmla="*/ 0 h 2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 w="163">
                  <a:moveTo>
                    <a:pt x="7" y="15"/>
                  </a:moveTo>
                  <a:lnTo>
                    <a:pt x="0" y="17"/>
                  </a:lnTo>
                  <a:lnTo>
                    <a:pt x="7" y="24"/>
                  </a:lnTo>
                  <a:lnTo>
                    <a:pt x="15" y="24"/>
                  </a:lnTo>
                  <a:lnTo>
                    <a:pt x="7" y="15"/>
                  </a:lnTo>
                  <a:close/>
                  <a:moveTo>
                    <a:pt x="160" y="0"/>
                  </a:moveTo>
                  <a:lnTo>
                    <a:pt x="160" y="0"/>
                  </a:lnTo>
                  <a:lnTo>
                    <a:pt x="163" y="4"/>
                  </a:lnTo>
                  <a:lnTo>
                    <a:pt x="160"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60" name="Freeform 25"/>
            <p:cNvSpPr>
              <a:spLocks noEditPoints="1"/>
            </p:cNvSpPr>
            <p:nvPr/>
          </p:nvSpPr>
          <p:spPr bwMode="auto">
            <a:xfrm flipH="1">
              <a:off x="5226223" y="4274459"/>
              <a:ext cx="152016" cy="22379"/>
            </a:xfrm>
            <a:custGeom>
              <a:gdLst>
                <a:gd fmla="*/ 7 w 163" name="T0"/>
                <a:gd fmla="*/ 15 h 24" name="T1"/>
                <a:gd fmla="*/ 0 w 163" name="T2"/>
                <a:gd fmla="*/ 17 h 24" name="T3"/>
                <a:gd fmla="*/ 7 w 163" name="T4"/>
                <a:gd fmla="*/ 24 h 24" name="T5"/>
                <a:gd fmla="*/ 15 w 163" name="T6"/>
                <a:gd fmla="*/ 24 h 24" name="T7"/>
                <a:gd fmla="*/ 7 w 163" name="T8"/>
                <a:gd fmla="*/ 15 h 24" name="T9"/>
                <a:gd fmla="*/ 160 w 163" name="T10"/>
                <a:gd fmla="*/ 0 h 24" name="T11"/>
                <a:gd fmla="*/ 160 w 163" name="T12"/>
                <a:gd fmla="*/ 0 h 24" name="T13"/>
                <a:gd fmla="*/ 163 w 163" name="T14"/>
                <a:gd fmla="*/ 4 h 24" name="T15"/>
                <a:gd fmla="*/ 160 w 163" name="T16"/>
                <a:gd fmla="*/ 0 h 2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 w="163">
                  <a:moveTo>
                    <a:pt x="7" y="15"/>
                  </a:moveTo>
                  <a:lnTo>
                    <a:pt x="0" y="17"/>
                  </a:lnTo>
                  <a:lnTo>
                    <a:pt x="7" y="24"/>
                  </a:lnTo>
                  <a:lnTo>
                    <a:pt x="15" y="24"/>
                  </a:lnTo>
                  <a:lnTo>
                    <a:pt x="7" y="15"/>
                  </a:lnTo>
                  <a:moveTo>
                    <a:pt x="160" y="0"/>
                  </a:moveTo>
                  <a:lnTo>
                    <a:pt x="160" y="0"/>
                  </a:lnTo>
                  <a:lnTo>
                    <a:pt x="163" y="4"/>
                  </a:lnTo>
                  <a:lnTo>
                    <a:pt x="160"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61" name="Freeform 26"/>
            <p:cNvSpPr/>
            <p:nvPr/>
          </p:nvSpPr>
          <p:spPr bwMode="auto">
            <a:xfrm flipH="1">
              <a:off x="5224358" y="4274459"/>
              <a:ext cx="147353" cy="22379"/>
            </a:xfrm>
            <a:custGeom>
              <a:gdLst>
                <a:gd fmla="*/ 153 w 158" name="T0"/>
                <a:gd fmla="*/ 0 h 24" name="T1"/>
                <a:gd fmla="*/ 0 w 158" name="T2"/>
                <a:gd fmla="*/ 15 h 24" name="T3"/>
                <a:gd fmla="*/ 8 w 158" name="T4"/>
                <a:gd fmla="*/ 24 h 24" name="T5"/>
                <a:gd fmla="*/ 158 w 158" name="T6"/>
                <a:gd fmla="*/ 6 h 24" name="T7"/>
                <a:gd fmla="*/ 156 w 158" name="T8"/>
                <a:gd fmla="*/ 4 h 24" name="T9"/>
                <a:gd fmla="*/ 153 w 158" name="T10"/>
                <a:gd fmla="*/ 0 h 2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4" w="158">
                  <a:moveTo>
                    <a:pt x="153" y="0"/>
                  </a:moveTo>
                  <a:lnTo>
                    <a:pt x="0" y="15"/>
                  </a:lnTo>
                  <a:lnTo>
                    <a:pt x="8" y="24"/>
                  </a:lnTo>
                  <a:lnTo>
                    <a:pt x="158" y="6"/>
                  </a:lnTo>
                  <a:lnTo>
                    <a:pt x="156" y="4"/>
                  </a:lnTo>
                  <a:lnTo>
                    <a:pt x="153"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62" name="Freeform 27"/>
            <p:cNvSpPr/>
            <p:nvPr/>
          </p:nvSpPr>
          <p:spPr bwMode="auto">
            <a:xfrm flipH="1">
              <a:off x="5224358" y="4274459"/>
              <a:ext cx="147353" cy="22379"/>
            </a:xfrm>
            <a:custGeom>
              <a:gdLst>
                <a:gd fmla="*/ 153 w 158" name="T0"/>
                <a:gd fmla="*/ 0 h 24" name="T1"/>
                <a:gd fmla="*/ 0 w 158" name="T2"/>
                <a:gd fmla="*/ 15 h 24" name="T3"/>
                <a:gd fmla="*/ 8 w 158" name="T4"/>
                <a:gd fmla="*/ 24 h 24" name="T5"/>
                <a:gd fmla="*/ 158 w 158" name="T6"/>
                <a:gd fmla="*/ 6 h 24" name="T7"/>
                <a:gd fmla="*/ 156 w 158" name="T8"/>
                <a:gd fmla="*/ 4 h 24" name="T9"/>
                <a:gd fmla="*/ 153 w 158" name="T10"/>
                <a:gd fmla="*/ 0 h 2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4" w="158">
                  <a:moveTo>
                    <a:pt x="153" y="0"/>
                  </a:moveTo>
                  <a:lnTo>
                    <a:pt x="0" y="15"/>
                  </a:lnTo>
                  <a:lnTo>
                    <a:pt x="8" y="24"/>
                  </a:lnTo>
                  <a:lnTo>
                    <a:pt x="158" y="6"/>
                  </a:lnTo>
                  <a:lnTo>
                    <a:pt x="156" y="4"/>
                  </a:lnTo>
                  <a:lnTo>
                    <a:pt x="153"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63" name="Freeform 28"/>
            <p:cNvSpPr>
              <a:spLocks noEditPoints="1"/>
            </p:cNvSpPr>
            <p:nvPr/>
          </p:nvSpPr>
          <p:spPr bwMode="auto">
            <a:xfrm flipH="1">
              <a:off x="5273786" y="4226903"/>
              <a:ext cx="150151" cy="22379"/>
            </a:xfrm>
            <a:custGeom>
              <a:gdLst>
                <a:gd fmla="*/ 5 w 161" name="T0"/>
                <a:gd fmla="*/ 17 h 24" name="T1"/>
                <a:gd fmla="*/ 0 w 161" name="T2"/>
                <a:gd fmla="*/ 17 h 24" name="T3"/>
                <a:gd fmla="*/ 7 w 161" name="T4"/>
                <a:gd fmla="*/ 24 h 24" name="T5"/>
                <a:gd fmla="*/ 12 w 161" name="T6"/>
                <a:gd fmla="*/ 24 h 24" name="T7"/>
                <a:gd fmla="*/ 5 w 161" name="T8"/>
                <a:gd fmla="*/ 17 h 24" name="T9"/>
                <a:gd fmla="*/ 159 w 161" name="T10"/>
                <a:gd fmla="*/ 0 h 24" name="T11"/>
                <a:gd fmla="*/ 159 w 161" name="T12"/>
                <a:gd fmla="*/ 0 h 24" name="T13"/>
                <a:gd fmla="*/ 161 w 161" name="T14"/>
                <a:gd fmla="*/ 2 h 24" name="T15"/>
                <a:gd fmla="*/ 159 w 161" name="T16"/>
                <a:gd fmla="*/ 0 h 2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 w="161">
                  <a:moveTo>
                    <a:pt x="5" y="17"/>
                  </a:moveTo>
                  <a:lnTo>
                    <a:pt x="0" y="17"/>
                  </a:lnTo>
                  <a:lnTo>
                    <a:pt x="7" y="24"/>
                  </a:lnTo>
                  <a:lnTo>
                    <a:pt x="12" y="24"/>
                  </a:lnTo>
                  <a:lnTo>
                    <a:pt x="5" y="17"/>
                  </a:lnTo>
                  <a:close/>
                  <a:moveTo>
                    <a:pt x="159" y="0"/>
                  </a:moveTo>
                  <a:lnTo>
                    <a:pt x="159" y="0"/>
                  </a:lnTo>
                  <a:lnTo>
                    <a:pt x="161" y="2"/>
                  </a:lnTo>
                  <a:lnTo>
                    <a:pt x="159"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64" name="Freeform 29"/>
            <p:cNvSpPr>
              <a:spLocks noEditPoints="1"/>
            </p:cNvSpPr>
            <p:nvPr/>
          </p:nvSpPr>
          <p:spPr bwMode="auto">
            <a:xfrm flipH="1">
              <a:off x="5273786" y="4226903"/>
              <a:ext cx="150151" cy="22379"/>
            </a:xfrm>
            <a:custGeom>
              <a:gdLst>
                <a:gd fmla="*/ 5 w 161" name="T0"/>
                <a:gd fmla="*/ 17 h 24" name="T1"/>
                <a:gd fmla="*/ 0 w 161" name="T2"/>
                <a:gd fmla="*/ 17 h 24" name="T3"/>
                <a:gd fmla="*/ 7 w 161" name="T4"/>
                <a:gd fmla="*/ 24 h 24" name="T5"/>
                <a:gd fmla="*/ 12 w 161" name="T6"/>
                <a:gd fmla="*/ 24 h 24" name="T7"/>
                <a:gd fmla="*/ 5 w 161" name="T8"/>
                <a:gd fmla="*/ 17 h 24" name="T9"/>
                <a:gd fmla="*/ 159 w 161" name="T10"/>
                <a:gd fmla="*/ 0 h 24" name="T11"/>
                <a:gd fmla="*/ 159 w 161" name="T12"/>
                <a:gd fmla="*/ 0 h 24" name="T13"/>
                <a:gd fmla="*/ 161 w 161" name="T14"/>
                <a:gd fmla="*/ 2 h 24" name="T15"/>
                <a:gd fmla="*/ 159 w 161" name="T16"/>
                <a:gd fmla="*/ 0 h 2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 w="161">
                  <a:moveTo>
                    <a:pt x="5" y="17"/>
                  </a:moveTo>
                  <a:lnTo>
                    <a:pt x="0" y="17"/>
                  </a:lnTo>
                  <a:lnTo>
                    <a:pt x="7" y="24"/>
                  </a:lnTo>
                  <a:lnTo>
                    <a:pt x="12" y="24"/>
                  </a:lnTo>
                  <a:lnTo>
                    <a:pt x="5" y="17"/>
                  </a:lnTo>
                  <a:moveTo>
                    <a:pt x="159" y="0"/>
                  </a:moveTo>
                  <a:lnTo>
                    <a:pt x="159" y="0"/>
                  </a:lnTo>
                  <a:lnTo>
                    <a:pt x="161" y="2"/>
                  </a:lnTo>
                  <a:lnTo>
                    <a:pt x="159"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65" name="Freeform 30"/>
            <p:cNvSpPr/>
            <p:nvPr/>
          </p:nvSpPr>
          <p:spPr bwMode="auto">
            <a:xfrm flipH="1">
              <a:off x="5270056" y="4226903"/>
              <a:ext cx="149218" cy="22379"/>
            </a:xfrm>
            <a:custGeom>
              <a:gdLst>
                <a:gd fmla="*/ 154 w 160" name="T0"/>
                <a:gd fmla="*/ 0 h 24" name="T1"/>
                <a:gd fmla="*/ 0 w 160" name="T2"/>
                <a:gd fmla="*/ 17 h 24" name="T3"/>
                <a:gd fmla="*/ 7 w 160" name="T4"/>
                <a:gd fmla="*/ 24 h 24" name="T5"/>
                <a:gd fmla="*/ 160 w 160" name="T6"/>
                <a:gd fmla="*/ 7 h 24" name="T7"/>
                <a:gd fmla="*/ 156 w 160" name="T8"/>
                <a:gd fmla="*/ 2 h 24" name="T9"/>
                <a:gd fmla="*/ 154 w 160" name="T10"/>
                <a:gd fmla="*/ 0 h 2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4" w="160">
                  <a:moveTo>
                    <a:pt x="154" y="0"/>
                  </a:moveTo>
                  <a:lnTo>
                    <a:pt x="0" y="17"/>
                  </a:lnTo>
                  <a:lnTo>
                    <a:pt x="7" y="24"/>
                  </a:lnTo>
                  <a:lnTo>
                    <a:pt x="160" y="7"/>
                  </a:lnTo>
                  <a:lnTo>
                    <a:pt x="156" y="2"/>
                  </a:lnTo>
                  <a:lnTo>
                    <a:pt x="154"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66" name="Freeform 31"/>
            <p:cNvSpPr/>
            <p:nvPr/>
          </p:nvSpPr>
          <p:spPr bwMode="auto">
            <a:xfrm flipH="1">
              <a:off x="5270056" y="4226903"/>
              <a:ext cx="149218" cy="22379"/>
            </a:xfrm>
            <a:custGeom>
              <a:gdLst>
                <a:gd fmla="*/ 154 w 160" name="T0"/>
                <a:gd fmla="*/ 0 h 24" name="T1"/>
                <a:gd fmla="*/ 0 w 160" name="T2"/>
                <a:gd fmla="*/ 17 h 24" name="T3"/>
                <a:gd fmla="*/ 7 w 160" name="T4"/>
                <a:gd fmla="*/ 24 h 24" name="T5"/>
                <a:gd fmla="*/ 160 w 160" name="T6"/>
                <a:gd fmla="*/ 7 h 24" name="T7"/>
                <a:gd fmla="*/ 156 w 160" name="T8"/>
                <a:gd fmla="*/ 2 h 24" name="T9"/>
                <a:gd fmla="*/ 154 w 160" name="T10"/>
                <a:gd fmla="*/ 0 h 2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4" w="160">
                  <a:moveTo>
                    <a:pt x="154" y="0"/>
                  </a:moveTo>
                  <a:lnTo>
                    <a:pt x="0" y="17"/>
                  </a:lnTo>
                  <a:lnTo>
                    <a:pt x="7" y="24"/>
                  </a:lnTo>
                  <a:lnTo>
                    <a:pt x="160" y="7"/>
                  </a:lnTo>
                  <a:lnTo>
                    <a:pt x="156" y="2"/>
                  </a:lnTo>
                  <a:lnTo>
                    <a:pt x="154"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67" name="Freeform 32"/>
            <p:cNvSpPr/>
            <p:nvPr/>
          </p:nvSpPr>
          <p:spPr bwMode="auto">
            <a:xfrm flipH="1">
              <a:off x="5329743" y="3507044"/>
              <a:ext cx="867331" cy="865323"/>
            </a:xfrm>
            <a:custGeom>
              <a:gdLst>
                <a:gd fmla="*/ 81 w 507" name="T0"/>
                <a:gd fmla="*/ 31 h 506" name="T1"/>
                <a:gd fmla="*/ 81 w 507" name="T2"/>
                <a:gd fmla="*/ 31 h 506" name="T3"/>
                <a:gd fmla="*/ 0 w 507" name="T4"/>
                <a:gd fmla="*/ 0 h 506" name="T5"/>
                <a:gd fmla="*/ 37 w 507" name="T6"/>
                <a:gd fmla="*/ 79 h 506" name="T7"/>
                <a:gd fmla="*/ 37 w 507" name="T8"/>
                <a:gd fmla="*/ 79 h 506" name="T9"/>
                <a:gd fmla="*/ 888 w 507" name="T10"/>
                <a:gd fmla="*/ 928 h 506" name="T11"/>
                <a:gd fmla="*/ 930 w 507" name="T12"/>
                <a:gd fmla="*/ 884 h 506" name="T13"/>
                <a:gd fmla="*/ 81 w 507" name="T14"/>
                <a:gd fmla="*/ 31 h 506"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506" w="507">
                  <a:moveTo>
                    <a:pt x="44" y="17"/>
                  </a:moveTo>
                  <a:cubicBezTo>
                    <a:pt x="44" y="17"/>
                    <a:pt x="44" y="17"/>
                    <a:pt x="44" y="17"/>
                  </a:cubicBezTo>
                  <a:cubicBezTo>
                    <a:pt x="41" y="14"/>
                    <a:pt x="0" y="0"/>
                    <a:pt x="0" y="0"/>
                  </a:cubicBezTo>
                  <a:cubicBezTo>
                    <a:pt x="0" y="0"/>
                    <a:pt x="16" y="40"/>
                    <a:pt x="20" y="43"/>
                  </a:cubicBezTo>
                  <a:cubicBezTo>
                    <a:pt x="20" y="43"/>
                    <a:pt x="20" y="43"/>
                    <a:pt x="20" y="43"/>
                  </a:cubicBezTo>
                  <a:cubicBezTo>
                    <a:pt x="484" y="506"/>
                    <a:pt x="484" y="506"/>
                    <a:pt x="484" y="506"/>
                  </a:cubicBezTo>
                  <a:cubicBezTo>
                    <a:pt x="507" y="482"/>
                    <a:pt x="507" y="482"/>
                    <a:pt x="507" y="482"/>
                  </a:cubicBezTo>
                  <a:lnTo>
                    <a:pt x="44" y="17"/>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grpSp>
      <p:grpSp>
        <p:nvGrpSpPr>
          <p:cNvPr id="3" name="组合 7"/>
          <p:cNvGrpSpPr/>
          <p:nvPr/>
        </p:nvGrpSpPr>
        <p:grpSpPr>
          <a:xfrm>
            <a:off x="5011034" y="2236792"/>
            <a:ext cx="1010954" cy="1008300"/>
            <a:chOff x="5107781" y="2781590"/>
            <a:chExt cx="1010954" cy="1007989"/>
          </a:xfrm>
          <a:solidFill>
            <a:schemeClr val="accent2"/>
          </a:solidFill>
        </p:grpSpPr>
        <p:sp>
          <p:nvSpPr>
            <p:cNvPr id="40" name="Freeform 5"/>
            <p:cNvSpPr/>
            <p:nvPr/>
          </p:nvSpPr>
          <p:spPr bwMode="auto">
            <a:xfrm flipH="1">
              <a:off x="5292439" y="3523828"/>
              <a:ext cx="141757" cy="265751"/>
            </a:xfrm>
            <a:custGeom>
              <a:gdLst>
                <a:gd fmla="*/ 22 w 152" name="T0"/>
                <a:gd fmla="*/ 0 h 285" name="T1"/>
                <a:gd fmla="*/ 0 w 152" name="T2"/>
                <a:gd fmla="*/ 149 h 285" name="T3"/>
                <a:gd fmla="*/ 139 w 152" name="T4"/>
                <a:gd fmla="*/ 285 h 285" name="T5"/>
                <a:gd fmla="*/ 152 w 152" name="T6"/>
                <a:gd fmla="*/ 131 h 285" name="T7"/>
                <a:gd fmla="*/ 22 w 152" name="T8"/>
                <a:gd fmla="*/ 0 h 28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5" w="152">
                  <a:moveTo>
                    <a:pt x="22" y="0"/>
                  </a:moveTo>
                  <a:lnTo>
                    <a:pt x="0" y="149"/>
                  </a:lnTo>
                  <a:lnTo>
                    <a:pt x="139" y="285"/>
                  </a:lnTo>
                  <a:lnTo>
                    <a:pt x="152" y="131"/>
                  </a:lnTo>
                  <a:lnTo>
                    <a:pt x="22"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41" name="Freeform 6"/>
            <p:cNvSpPr/>
            <p:nvPr/>
          </p:nvSpPr>
          <p:spPr bwMode="auto">
            <a:xfrm flipH="1">
              <a:off x="5292439" y="3523828"/>
              <a:ext cx="141757" cy="265751"/>
            </a:xfrm>
            <a:custGeom>
              <a:gdLst>
                <a:gd fmla="*/ 22 w 152" name="T0"/>
                <a:gd fmla="*/ 0 h 285" name="T1"/>
                <a:gd fmla="*/ 0 w 152" name="T2"/>
                <a:gd fmla="*/ 149 h 285" name="T3"/>
                <a:gd fmla="*/ 139 w 152" name="T4"/>
                <a:gd fmla="*/ 285 h 285" name="T5"/>
                <a:gd fmla="*/ 152 w 152" name="T6"/>
                <a:gd fmla="*/ 131 h 285" name="T7"/>
                <a:gd fmla="*/ 22 w 152" name="T8"/>
                <a:gd fmla="*/ 0 h 28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5" w="152">
                  <a:moveTo>
                    <a:pt x="22" y="0"/>
                  </a:moveTo>
                  <a:lnTo>
                    <a:pt x="0" y="149"/>
                  </a:lnTo>
                  <a:lnTo>
                    <a:pt x="139" y="285"/>
                  </a:lnTo>
                  <a:lnTo>
                    <a:pt x="152" y="131"/>
                  </a:lnTo>
                  <a:lnTo>
                    <a:pt x="22"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42" name="Freeform 7"/>
            <p:cNvSpPr/>
            <p:nvPr/>
          </p:nvSpPr>
          <p:spPr bwMode="auto">
            <a:xfrm flipH="1">
              <a:off x="5107781" y="3464151"/>
              <a:ext cx="266728" cy="141734"/>
            </a:xfrm>
            <a:custGeom>
              <a:gdLst>
                <a:gd fmla="*/ 0 w 286" name="T0"/>
                <a:gd fmla="*/ 22 h 152" name="T1"/>
                <a:gd fmla="*/ 150 w 286" name="T2"/>
                <a:gd fmla="*/ 0 h 152" name="T3"/>
                <a:gd fmla="*/ 286 w 286" name="T4"/>
                <a:gd fmla="*/ 139 h 152" name="T5"/>
                <a:gd fmla="*/ 132 w 286" name="T6"/>
                <a:gd fmla="*/ 152 h 152" name="T7"/>
                <a:gd fmla="*/ 0 w 286" name="T8"/>
                <a:gd fmla="*/ 22 h 15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52" w="286">
                  <a:moveTo>
                    <a:pt x="0" y="22"/>
                  </a:moveTo>
                  <a:lnTo>
                    <a:pt x="150" y="0"/>
                  </a:lnTo>
                  <a:lnTo>
                    <a:pt x="286" y="139"/>
                  </a:lnTo>
                  <a:lnTo>
                    <a:pt x="132" y="152"/>
                  </a:lnTo>
                  <a:lnTo>
                    <a:pt x="0" y="22"/>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43" name="Freeform 8"/>
            <p:cNvSpPr/>
            <p:nvPr/>
          </p:nvSpPr>
          <p:spPr bwMode="auto">
            <a:xfrm flipH="1">
              <a:off x="5107781" y="3464151"/>
              <a:ext cx="266728" cy="141734"/>
            </a:xfrm>
            <a:custGeom>
              <a:gdLst>
                <a:gd fmla="*/ 0 w 286" name="T0"/>
                <a:gd fmla="*/ 22 h 152" name="T1"/>
                <a:gd fmla="*/ 150 w 286" name="T2"/>
                <a:gd fmla="*/ 0 h 152" name="T3"/>
                <a:gd fmla="*/ 286 w 286" name="T4"/>
                <a:gd fmla="*/ 139 h 152" name="T5"/>
                <a:gd fmla="*/ 132 w 286" name="T6"/>
                <a:gd fmla="*/ 152 h 152" name="T7"/>
                <a:gd fmla="*/ 0 w 286" name="T8"/>
                <a:gd fmla="*/ 22 h 15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52" w="286">
                  <a:moveTo>
                    <a:pt x="0" y="22"/>
                  </a:moveTo>
                  <a:lnTo>
                    <a:pt x="150" y="0"/>
                  </a:lnTo>
                  <a:lnTo>
                    <a:pt x="286" y="139"/>
                  </a:lnTo>
                  <a:lnTo>
                    <a:pt x="132" y="152"/>
                  </a:lnTo>
                  <a:lnTo>
                    <a:pt x="0" y="22"/>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44" name="Freeform 9"/>
            <p:cNvSpPr/>
            <p:nvPr/>
          </p:nvSpPr>
          <p:spPr bwMode="auto">
            <a:xfrm flipH="1">
              <a:off x="5191716" y="3501449"/>
              <a:ext cx="148286" cy="22379"/>
            </a:xfrm>
            <a:custGeom>
              <a:gdLst>
                <a:gd fmla="*/ 154 w 159" name="T0"/>
                <a:gd fmla="*/ 0 h 24" name="T1"/>
                <a:gd fmla="*/ 0 w 159" name="T2"/>
                <a:gd fmla="*/ 17 h 24" name="T3"/>
                <a:gd fmla="*/ 7 w 159" name="T4"/>
                <a:gd fmla="*/ 24 h 24" name="T5"/>
                <a:gd fmla="*/ 159 w 159" name="T6"/>
                <a:gd fmla="*/ 8 h 24" name="T7"/>
                <a:gd fmla="*/ 154 w 159" name="T8"/>
                <a:gd fmla="*/ 0 h 2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4" w="159">
                  <a:moveTo>
                    <a:pt x="154" y="0"/>
                  </a:moveTo>
                  <a:lnTo>
                    <a:pt x="0" y="17"/>
                  </a:lnTo>
                  <a:lnTo>
                    <a:pt x="7" y="24"/>
                  </a:lnTo>
                  <a:lnTo>
                    <a:pt x="159" y="8"/>
                  </a:lnTo>
                  <a:lnTo>
                    <a:pt x="154"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45" name="Freeform 10"/>
            <p:cNvSpPr/>
            <p:nvPr/>
          </p:nvSpPr>
          <p:spPr bwMode="auto">
            <a:xfrm flipH="1">
              <a:off x="5191716" y="3501449"/>
              <a:ext cx="148286" cy="22379"/>
            </a:xfrm>
            <a:custGeom>
              <a:gdLst>
                <a:gd fmla="*/ 154 w 159" name="T0"/>
                <a:gd fmla="*/ 0 h 24" name="T1"/>
                <a:gd fmla="*/ 0 w 159" name="T2"/>
                <a:gd fmla="*/ 17 h 24" name="T3"/>
                <a:gd fmla="*/ 7 w 159" name="T4"/>
                <a:gd fmla="*/ 24 h 24" name="T5"/>
                <a:gd fmla="*/ 159 w 159" name="T6"/>
                <a:gd fmla="*/ 8 h 24" name="T7"/>
                <a:gd fmla="*/ 154 w 159" name="T8"/>
                <a:gd fmla="*/ 0 h 2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4" w="159">
                  <a:moveTo>
                    <a:pt x="154" y="0"/>
                  </a:moveTo>
                  <a:lnTo>
                    <a:pt x="0" y="17"/>
                  </a:lnTo>
                  <a:lnTo>
                    <a:pt x="7" y="24"/>
                  </a:lnTo>
                  <a:lnTo>
                    <a:pt x="159" y="8"/>
                  </a:lnTo>
                  <a:lnTo>
                    <a:pt x="154"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46" name="Freeform 11"/>
            <p:cNvSpPr/>
            <p:nvPr/>
          </p:nvSpPr>
          <p:spPr bwMode="auto">
            <a:xfrm flipH="1">
              <a:off x="5251404" y="2781590"/>
              <a:ext cx="867331" cy="864391"/>
            </a:xfrm>
            <a:custGeom>
              <a:gdLst>
                <a:gd fmla="*/ 79 w 507" name="T0"/>
                <a:gd fmla="*/ 31 h 505" name="T1"/>
                <a:gd fmla="*/ 79 w 507" name="T2"/>
                <a:gd fmla="*/ 31 h 505" name="T3"/>
                <a:gd fmla="*/ 0 w 507" name="T4"/>
                <a:gd fmla="*/ 0 h 505" name="T5"/>
                <a:gd fmla="*/ 35 w 507" name="T6"/>
                <a:gd fmla="*/ 79 h 505" name="T7"/>
                <a:gd fmla="*/ 35 w 507" name="T8"/>
                <a:gd fmla="*/ 79 h 505" name="T9"/>
                <a:gd fmla="*/ 886 w 507" name="T10"/>
                <a:gd fmla="*/ 927 h 505" name="T11"/>
                <a:gd fmla="*/ 930 w 507" name="T12"/>
                <a:gd fmla="*/ 885 h 505" name="T13"/>
                <a:gd fmla="*/ 79 w 507" name="T14"/>
                <a:gd fmla="*/ 31 h 505"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505" w="507">
                  <a:moveTo>
                    <a:pt x="43" y="17"/>
                  </a:moveTo>
                  <a:cubicBezTo>
                    <a:pt x="43" y="17"/>
                    <a:pt x="43" y="17"/>
                    <a:pt x="43" y="17"/>
                  </a:cubicBezTo>
                  <a:cubicBezTo>
                    <a:pt x="40" y="14"/>
                    <a:pt x="0" y="0"/>
                    <a:pt x="0" y="0"/>
                  </a:cubicBezTo>
                  <a:cubicBezTo>
                    <a:pt x="0" y="0"/>
                    <a:pt x="15" y="40"/>
                    <a:pt x="19" y="43"/>
                  </a:cubicBezTo>
                  <a:cubicBezTo>
                    <a:pt x="19" y="43"/>
                    <a:pt x="19" y="43"/>
                    <a:pt x="19" y="43"/>
                  </a:cubicBezTo>
                  <a:cubicBezTo>
                    <a:pt x="483" y="505"/>
                    <a:pt x="483" y="505"/>
                    <a:pt x="483" y="505"/>
                  </a:cubicBezTo>
                  <a:cubicBezTo>
                    <a:pt x="507" y="482"/>
                    <a:pt x="507" y="482"/>
                    <a:pt x="507" y="482"/>
                  </a:cubicBezTo>
                  <a:cubicBezTo>
                    <a:pt x="43" y="17"/>
                    <a:pt x="43" y="17"/>
                    <a:pt x="43" y="17"/>
                  </a:cubicBez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68" name="Freeform 33"/>
            <p:cNvSpPr/>
            <p:nvPr/>
          </p:nvSpPr>
          <p:spPr bwMode="auto">
            <a:xfrm flipH="1">
              <a:off x="5372643" y="3562059"/>
              <a:ext cx="24248" cy="145464"/>
            </a:xfrm>
            <a:custGeom>
              <a:gdLst>
                <a:gd fmla="*/ 20 w 26" name="T0"/>
                <a:gd fmla="*/ 0 h 156" name="T1"/>
                <a:gd fmla="*/ 0 w 26" name="T2"/>
                <a:gd fmla="*/ 148 h 156" name="T3"/>
                <a:gd fmla="*/ 7 w 26" name="T4"/>
                <a:gd fmla="*/ 156 h 156" name="T5"/>
                <a:gd fmla="*/ 26 w 26" name="T6"/>
                <a:gd fmla="*/ 7 h 156" name="T7"/>
                <a:gd fmla="*/ 24 w 26" name="T8"/>
                <a:gd fmla="*/ 1 h 156" name="T9"/>
                <a:gd fmla="*/ 20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0" y="0"/>
                  </a:moveTo>
                  <a:lnTo>
                    <a:pt x="0" y="148"/>
                  </a:lnTo>
                  <a:lnTo>
                    <a:pt x="7" y="156"/>
                  </a:lnTo>
                  <a:lnTo>
                    <a:pt x="26" y="7"/>
                  </a:lnTo>
                  <a:lnTo>
                    <a:pt x="24" y="1"/>
                  </a:lnTo>
                  <a:lnTo>
                    <a:pt x="20"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69" name="Freeform 34"/>
            <p:cNvSpPr/>
            <p:nvPr/>
          </p:nvSpPr>
          <p:spPr bwMode="auto">
            <a:xfrm flipH="1">
              <a:off x="5372643" y="3562059"/>
              <a:ext cx="24248" cy="145464"/>
            </a:xfrm>
            <a:custGeom>
              <a:gdLst>
                <a:gd fmla="*/ 20 w 26" name="T0"/>
                <a:gd fmla="*/ 0 h 156" name="T1"/>
                <a:gd fmla="*/ 0 w 26" name="T2"/>
                <a:gd fmla="*/ 148 h 156" name="T3"/>
                <a:gd fmla="*/ 7 w 26" name="T4"/>
                <a:gd fmla="*/ 156 h 156" name="T5"/>
                <a:gd fmla="*/ 26 w 26" name="T6"/>
                <a:gd fmla="*/ 7 h 156" name="T7"/>
                <a:gd fmla="*/ 24 w 26" name="T8"/>
                <a:gd fmla="*/ 1 h 156" name="T9"/>
                <a:gd fmla="*/ 20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0" y="0"/>
                  </a:moveTo>
                  <a:lnTo>
                    <a:pt x="0" y="148"/>
                  </a:lnTo>
                  <a:lnTo>
                    <a:pt x="7" y="156"/>
                  </a:lnTo>
                  <a:lnTo>
                    <a:pt x="26" y="7"/>
                  </a:lnTo>
                  <a:lnTo>
                    <a:pt x="24" y="1"/>
                  </a:lnTo>
                  <a:lnTo>
                    <a:pt x="20"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70" name="Freeform 35"/>
            <p:cNvSpPr/>
            <p:nvPr/>
          </p:nvSpPr>
          <p:spPr bwMode="auto">
            <a:xfrm flipH="1">
              <a:off x="5374509" y="3562059"/>
              <a:ext cx="3730" cy="932"/>
            </a:xfrm>
            <a:custGeom>
              <a:gdLst>
                <a:gd fmla="*/ 0 w 4" name="T0"/>
                <a:gd fmla="*/ 0 h 1" name="T1"/>
                <a:gd fmla="*/ 0 w 4" name="T2"/>
                <a:gd fmla="*/ 0 h 1" name="T3"/>
                <a:gd fmla="*/ 4 w 4" name="T4"/>
                <a:gd fmla="*/ 1 h 1" name="T5"/>
                <a:gd fmla="*/ 0 w 4" name="T6"/>
                <a:gd fmla="*/ 0 h 1"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 w="4">
                  <a:moveTo>
                    <a:pt x="0" y="0"/>
                  </a:moveTo>
                  <a:lnTo>
                    <a:pt x="0" y="0"/>
                  </a:lnTo>
                  <a:lnTo>
                    <a:pt x="4" y="1"/>
                  </a:lnTo>
                  <a:lnTo>
                    <a:pt x="0"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71" name="Freeform 36"/>
            <p:cNvSpPr/>
            <p:nvPr/>
          </p:nvSpPr>
          <p:spPr bwMode="auto">
            <a:xfrm flipH="1">
              <a:off x="5374509" y="3562059"/>
              <a:ext cx="3730" cy="932"/>
            </a:xfrm>
            <a:custGeom>
              <a:gdLst>
                <a:gd fmla="*/ 0 w 4" name="T0"/>
                <a:gd fmla="*/ 0 h 1" name="T1"/>
                <a:gd fmla="*/ 0 w 4" name="T2"/>
                <a:gd fmla="*/ 0 h 1" name="T3"/>
                <a:gd fmla="*/ 4 w 4" name="T4"/>
                <a:gd fmla="*/ 1 h 1" name="T5"/>
                <a:gd fmla="*/ 0 w 4" name="T6"/>
                <a:gd fmla="*/ 0 h 1"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 w="4">
                  <a:moveTo>
                    <a:pt x="0" y="0"/>
                  </a:moveTo>
                  <a:lnTo>
                    <a:pt x="0" y="0"/>
                  </a:lnTo>
                  <a:lnTo>
                    <a:pt x="4" y="1"/>
                  </a:lnTo>
                  <a:lnTo>
                    <a:pt x="0"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72" name="Freeform 37"/>
            <p:cNvSpPr/>
            <p:nvPr/>
          </p:nvSpPr>
          <p:spPr bwMode="auto">
            <a:xfrm flipH="1">
              <a:off x="5347463" y="3741092"/>
              <a:ext cx="6528" cy="7460"/>
            </a:xfrm>
            <a:custGeom>
              <a:gdLst>
                <a:gd fmla="*/ 0 w 7" name="T0"/>
                <a:gd fmla="*/ 0 h 8" name="T1"/>
                <a:gd fmla="*/ 0 w 7" name="T2"/>
                <a:gd fmla="*/ 0 h 8" name="T3"/>
                <a:gd fmla="*/ 7 w 7" name="T4"/>
                <a:gd fmla="*/ 8 h 8" name="T5"/>
                <a:gd fmla="*/ 7 w 7" name="T6"/>
                <a:gd fmla="*/ 8 h 8" name="T7"/>
                <a:gd fmla="*/ 0 w 7" name="T8"/>
                <a:gd fmla="*/ 0 h 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 w="7">
                  <a:moveTo>
                    <a:pt x="0" y="0"/>
                  </a:moveTo>
                  <a:lnTo>
                    <a:pt x="0" y="0"/>
                  </a:lnTo>
                  <a:lnTo>
                    <a:pt x="7" y="8"/>
                  </a:lnTo>
                  <a:lnTo>
                    <a:pt x="0"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73" name="Freeform 38"/>
            <p:cNvSpPr/>
            <p:nvPr/>
          </p:nvSpPr>
          <p:spPr bwMode="auto">
            <a:xfrm flipH="1">
              <a:off x="5347463" y="3741092"/>
              <a:ext cx="6528" cy="7460"/>
            </a:xfrm>
            <a:custGeom>
              <a:gdLst>
                <a:gd fmla="*/ 0 w 7" name="T0"/>
                <a:gd fmla="*/ 0 h 8" name="T1"/>
                <a:gd fmla="*/ 0 w 7" name="T2"/>
                <a:gd fmla="*/ 0 h 8" name="T3"/>
                <a:gd fmla="*/ 7 w 7" name="T4"/>
                <a:gd fmla="*/ 8 h 8" name="T5"/>
                <a:gd fmla="*/ 7 w 7" name="T6"/>
                <a:gd fmla="*/ 8 h 8" name="T7"/>
                <a:gd fmla="*/ 0 w 7" name="T8"/>
                <a:gd fmla="*/ 0 h 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 w="7">
                  <a:moveTo>
                    <a:pt x="0" y="0"/>
                  </a:moveTo>
                  <a:lnTo>
                    <a:pt x="0" y="0"/>
                  </a:lnTo>
                  <a:lnTo>
                    <a:pt x="7" y="8"/>
                  </a:lnTo>
                  <a:lnTo>
                    <a:pt x="0"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74" name="Freeform 39"/>
            <p:cNvSpPr/>
            <p:nvPr/>
          </p:nvSpPr>
          <p:spPr bwMode="auto">
            <a:xfrm flipH="1">
              <a:off x="5329743" y="3603087"/>
              <a:ext cx="24248" cy="145464"/>
            </a:xfrm>
            <a:custGeom>
              <a:gdLst>
                <a:gd fmla="*/ 20 w 26" name="T0"/>
                <a:gd fmla="*/ 0 h 156" name="T1"/>
                <a:gd fmla="*/ 0 w 26" name="T2"/>
                <a:gd fmla="*/ 148 h 156" name="T3"/>
                <a:gd fmla="*/ 7 w 26" name="T4"/>
                <a:gd fmla="*/ 156 h 156" name="T5"/>
                <a:gd fmla="*/ 26 w 26" name="T6"/>
                <a:gd fmla="*/ 7 h 156" name="T7"/>
                <a:gd fmla="*/ 22 w 26" name="T8"/>
                <a:gd fmla="*/ 3 h 156" name="T9"/>
                <a:gd fmla="*/ 20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0" y="0"/>
                  </a:moveTo>
                  <a:lnTo>
                    <a:pt x="0" y="148"/>
                  </a:lnTo>
                  <a:lnTo>
                    <a:pt x="7" y="156"/>
                  </a:lnTo>
                  <a:lnTo>
                    <a:pt x="26" y="7"/>
                  </a:lnTo>
                  <a:lnTo>
                    <a:pt x="22" y="3"/>
                  </a:lnTo>
                  <a:lnTo>
                    <a:pt x="20"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75" name="Freeform 40"/>
            <p:cNvSpPr/>
            <p:nvPr/>
          </p:nvSpPr>
          <p:spPr bwMode="auto">
            <a:xfrm flipH="1">
              <a:off x="5329743" y="3603087"/>
              <a:ext cx="24248" cy="145464"/>
            </a:xfrm>
            <a:custGeom>
              <a:gdLst>
                <a:gd fmla="*/ 20 w 26" name="T0"/>
                <a:gd fmla="*/ 0 h 156" name="T1"/>
                <a:gd fmla="*/ 0 w 26" name="T2"/>
                <a:gd fmla="*/ 148 h 156" name="T3"/>
                <a:gd fmla="*/ 7 w 26" name="T4"/>
                <a:gd fmla="*/ 156 h 156" name="T5"/>
                <a:gd fmla="*/ 26 w 26" name="T6"/>
                <a:gd fmla="*/ 7 h 156" name="T7"/>
                <a:gd fmla="*/ 22 w 26" name="T8"/>
                <a:gd fmla="*/ 3 h 156" name="T9"/>
                <a:gd fmla="*/ 20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0" y="0"/>
                  </a:moveTo>
                  <a:lnTo>
                    <a:pt x="0" y="148"/>
                  </a:lnTo>
                  <a:lnTo>
                    <a:pt x="7" y="156"/>
                  </a:lnTo>
                  <a:lnTo>
                    <a:pt x="26" y="7"/>
                  </a:lnTo>
                  <a:lnTo>
                    <a:pt x="22" y="3"/>
                  </a:lnTo>
                  <a:lnTo>
                    <a:pt x="20"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76" name="Freeform 41"/>
            <p:cNvSpPr/>
            <p:nvPr/>
          </p:nvSpPr>
          <p:spPr bwMode="auto">
            <a:xfrm flipH="1">
              <a:off x="5333474" y="3603087"/>
              <a:ext cx="1865" cy="2797"/>
            </a:xfrm>
            <a:custGeom>
              <a:gdLst>
                <a:gd fmla="*/ 0 w 2" name="T0"/>
                <a:gd fmla="*/ 0 h 3" name="T1"/>
                <a:gd fmla="*/ 0 w 2" name="T2"/>
                <a:gd fmla="*/ 0 h 3" name="T3"/>
                <a:gd fmla="*/ 2 w 2" name="T4"/>
                <a:gd fmla="*/ 3 h 3" name="T5"/>
                <a:gd fmla="*/ 0 w 2" name="T6"/>
                <a:gd fmla="*/ 0 h 3"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3" w="2">
                  <a:moveTo>
                    <a:pt x="0" y="0"/>
                  </a:moveTo>
                  <a:lnTo>
                    <a:pt x="0" y="0"/>
                  </a:lnTo>
                  <a:lnTo>
                    <a:pt x="2" y="3"/>
                  </a:lnTo>
                  <a:lnTo>
                    <a:pt x="0"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77" name="Freeform 42"/>
            <p:cNvSpPr/>
            <p:nvPr/>
          </p:nvSpPr>
          <p:spPr bwMode="auto">
            <a:xfrm flipH="1">
              <a:off x="5333474" y="3603087"/>
              <a:ext cx="1865" cy="2797"/>
            </a:xfrm>
            <a:custGeom>
              <a:gdLst>
                <a:gd fmla="*/ 0 w 2" name="T0"/>
                <a:gd fmla="*/ 0 h 3" name="T1"/>
                <a:gd fmla="*/ 0 w 2" name="T2"/>
                <a:gd fmla="*/ 0 h 3" name="T3"/>
                <a:gd fmla="*/ 2 w 2" name="T4"/>
                <a:gd fmla="*/ 3 h 3" name="T5"/>
                <a:gd fmla="*/ 0 w 2" name="T6"/>
                <a:gd fmla="*/ 0 h 3"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3" w="2">
                  <a:moveTo>
                    <a:pt x="0" y="0"/>
                  </a:moveTo>
                  <a:lnTo>
                    <a:pt x="0" y="0"/>
                  </a:lnTo>
                  <a:lnTo>
                    <a:pt x="2" y="3"/>
                  </a:lnTo>
                  <a:lnTo>
                    <a:pt x="0"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78" name="Freeform 43"/>
            <p:cNvSpPr>
              <a:spLocks noEditPoints="1"/>
            </p:cNvSpPr>
            <p:nvPr/>
          </p:nvSpPr>
          <p:spPr bwMode="auto">
            <a:xfrm flipH="1">
              <a:off x="5148816" y="3549937"/>
              <a:ext cx="145488" cy="22379"/>
            </a:xfrm>
            <a:custGeom>
              <a:gdLst>
                <a:gd fmla="*/ 0 w 156" name="T0"/>
                <a:gd fmla="*/ 14 h 24" name="T1"/>
                <a:gd fmla="*/ 0 w 156" name="T2"/>
                <a:gd fmla="*/ 14 h 24" name="T3"/>
                <a:gd fmla="*/ 7 w 156" name="T4"/>
                <a:gd fmla="*/ 24 h 24" name="T5"/>
                <a:gd fmla="*/ 9 w 156" name="T6"/>
                <a:gd fmla="*/ 24 h 24" name="T7"/>
                <a:gd fmla="*/ 0 w 156" name="T8"/>
                <a:gd fmla="*/ 14 h 24" name="T9"/>
                <a:gd fmla="*/ 152 w 156" name="T10"/>
                <a:gd fmla="*/ 0 h 24" name="T11"/>
                <a:gd fmla="*/ 152 w 156" name="T12"/>
                <a:gd fmla="*/ 0 h 24" name="T13"/>
                <a:gd fmla="*/ 156 w 156" name="T14"/>
                <a:gd fmla="*/ 2 h 24" name="T15"/>
                <a:gd fmla="*/ 152 w 156" name="T16"/>
                <a:gd fmla="*/ 0 h 2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 w="156">
                  <a:moveTo>
                    <a:pt x="0" y="14"/>
                  </a:moveTo>
                  <a:lnTo>
                    <a:pt x="0" y="14"/>
                  </a:lnTo>
                  <a:lnTo>
                    <a:pt x="7" y="24"/>
                  </a:lnTo>
                  <a:lnTo>
                    <a:pt x="9" y="24"/>
                  </a:lnTo>
                  <a:lnTo>
                    <a:pt x="0" y="14"/>
                  </a:lnTo>
                  <a:close/>
                  <a:moveTo>
                    <a:pt x="152" y="0"/>
                  </a:moveTo>
                  <a:lnTo>
                    <a:pt x="152" y="0"/>
                  </a:lnTo>
                  <a:lnTo>
                    <a:pt x="156" y="2"/>
                  </a:lnTo>
                  <a:lnTo>
                    <a:pt x="152"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79" name="Freeform 44"/>
            <p:cNvSpPr>
              <a:spLocks noEditPoints="1"/>
            </p:cNvSpPr>
            <p:nvPr/>
          </p:nvSpPr>
          <p:spPr bwMode="auto">
            <a:xfrm flipH="1">
              <a:off x="5148816" y="3549937"/>
              <a:ext cx="145488" cy="22379"/>
            </a:xfrm>
            <a:custGeom>
              <a:gdLst>
                <a:gd fmla="*/ 0 w 156" name="T0"/>
                <a:gd fmla="*/ 14 h 24" name="T1"/>
                <a:gd fmla="*/ 0 w 156" name="T2"/>
                <a:gd fmla="*/ 14 h 24" name="T3"/>
                <a:gd fmla="*/ 7 w 156" name="T4"/>
                <a:gd fmla="*/ 24 h 24" name="T5"/>
                <a:gd fmla="*/ 9 w 156" name="T6"/>
                <a:gd fmla="*/ 24 h 24" name="T7"/>
                <a:gd fmla="*/ 0 w 156" name="T8"/>
                <a:gd fmla="*/ 14 h 24" name="T9"/>
                <a:gd fmla="*/ 152 w 156" name="T10"/>
                <a:gd fmla="*/ 0 h 24" name="T11"/>
                <a:gd fmla="*/ 152 w 156" name="T12"/>
                <a:gd fmla="*/ 0 h 24" name="T13"/>
                <a:gd fmla="*/ 156 w 156" name="T14"/>
                <a:gd fmla="*/ 2 h 24" name="T15"/>
                <a:gd fmla="*/ 152 w 156" name="T16"/>
                <a:gd fmla="*/ 0 h 2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 w="156">
                  <a:moveTo>
                    <a:pt x="0" y="14"/>
                  </a:moveTo>
                  <a:lnTo>
                    <a:pt x="0" y="14"/>
                  </a:lnTo>
                  <a:lnTo>
                    <a:pt x="7" y="24"/>
                  </a:lnTo>
                  <a:lnTo>
                    <a:pt x="9" y="24"/>
                  </a:lnTo>
                  <a:lnTo>
                    <a:pt x="0" y="14"/>
                  </a:lnTo>
                  <a:moveTo>
                    <a:pt x="152" y="0"/>
                  </a:moveTo>
                  <a:lnTo>
                    <a:pt x="152" y="0"/>
                  </a:lnTo>
                  <a:lnTo>
                    <a:pt x="156" y="2"/>
                  </a:lnTo>
                  <a:lnTo>
                    <a:pt x="152"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80" name="Freeform 45"/>
            <p:cNvSpPr/>
            <p:nvPr/>
          </p:nvSpPr>
          <p:spPr bwMode="auto">
            <a:xfrm flipH="1">
              <a:off x="5145086" y="3549937"/>
              <a:ext cx="149218" cy="22379"/>
            </a:xfrm>
            <a:custGeom>
              <a:gdLst>
                <a:gd fmla="*/ 152 w 160" name="T0"/>
                <a:gd fmla="*/ 0 h 24" name="T1"/>
                <a:gd fmla="*/ 0 w 160" name="T2"/>
                <a:gd fmla="*/ 14 h 24" name="T3"/>
                <a:gd fmla="*/ 9 w 160" name="T4"/>
                <a:gd fmla="*/ 24 h 24" name="T5"/>
                <a:gd fmla="*/ 160 w 160" name="T6"/>
                <a:gd fmla="*/ 5 h 24" name="T7"/>
                <a:gd fmla="*/ 156 w 160" name="T8"/>
                <a:gd fmla="*/ 2 h 24" name="T9"/>
                <a:gd fmla="*/ 152 w 160" name="T10"/>
                <a:gd fmla="*/ 0 h 2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4" w="160">
                  <a:moveTo>
                    <a:pt x="152" y="0"/>
                  </a:moveTo>
                  <a:lnTo>
                    <a:pt x="0" y="14"/>
                  </a:lnTo>
                  <a:lnTo>
                    <a:pt x="9" y="24"/>
                  </a:lnTo>
                  <a:lnTo>
                    <a:pt x="160" y="5"/>
                  </a:lnTo>
                  <a:lnTo>
                    <a:pt x="156" y="2"/>
                  </a:lnTo>
                  <a:lnTo>
                    <a:pt x="152"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81" name="Freeform 46"/>
            <p:cNvSpPr/>
            <p:nvPr/>
          </p:nvSpPr>
          <p:spPr bwMode="auto">
            <a:xfrm flipH="1">
              <a:off x="5145086" y="3549937"/>
              <a:ext cx="149218" cy="22379"/>
            </a:xfrm>
            <a:custGeom>
              <a:gdLst>
                <a:gd fmla="*/ 152 w 160" name="T0"/>
                <a:gd fmla="*/ 0 h 24" name="T1"/>
                <a:gd fmla="*/ 0 w 160" name="T2"/>
                <a:gd fmla="*/ 14 h 24" name="T3"/>
                <a:gd fmla="*/ 9 w 160" name="T4"/>
                <a:gd fmla="*/ 24 h 24" name="T5"/>
                <a:gd fmla="*/ 160 w 160" name="T6"/>
                <a:gd fmla="*/ 5 h 24" name="T7"/>
                <a:gd fmla="*/ 156 w 160" name="T8"/>
                <a:gd fmla="*/ 2 h 24" name="T9"/>
                <a:gd fmla="*/ 152 w 160" name="T10"/>
                <a:gd fmla="*/ 0 h 2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4" w="160">
                  <a:moveTo>
                    <a:pt x="152" y="0"/>
                  </a:moveTo>
                  <a:lnTo>
                    <a:pt x="0" y="14"/>
                  </a:lnTo>
                  <a:lnTo>
                    <a:pt x="9" y="24"/>
                  </a:lnTo>
                  <a:lnTo>
                    <a:pt x="160" y="5"/>
                  </a:lnTo>
                  <a:lnTo>
                    <a:pt x="156" y="2"/>
                  </a:lnTo>
                  <a:lnTo>
                    <a:pt x="152"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82" name="Freeform 47"/>
            <p:cNvSpPr/>
            <p:nvPr/>
          </p:nvSpPr>
          <p:spPr bwMode="auto">
            <a:xfrm flipH="1">
              <a:off x="5287776" y="3562992"/>
              <a:ext cx="11191" cy="9325"/>
            </a:xfrm>
            <a:custGeom>
              <a:gdLst>
                <a:gd fmla="*/ 5 w 12" name="T0"/>
                <a:gd fmla="*/ 0 h 10" name="T1"/>
                <a:gd fmla="*/ 0 w 12" name="T2"/>
                <a:gd fmla="*/ 2 h 10" name="T3"/>
                <a:gd fmla="*/ 7 w 12" name="T4"/>
                <a:gd fmla="*/ 10 h 10" name="T5"/>
                <a:gd fmla="*/ 12 w 12" name="T6"/>
                <a:gd fmla="*/ 10 h 10" name="T7"/>
                <a:gd fmla="*/ 5 w 12" name="T8"/>
                <a:gd fmla="*/ 0 h 1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0" w="12">
                  <a:moveTo>
                    <a:pt x="5" y="0"/>
                  </a:moveTo>
                  <a:lnTo>
                    <a:pt x="0" y="2"/>
                  </a:lnTo>
                  <a:lnTo>
                    <a:pt x="7" y="10"/>
                  </a:lnTo>
                  <a:lnTo>
                    <a:pt x="12" y="10"/>
                  </a:lnTo>
                  <a:lnTo>
                    <a:pt x="5"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83" name="Freeform 48"/>
            <p:cNvSpPr/>
            <p:nvPr/>
          </p:nvSpPr>
          <p:spPr bwMode="auto">
            <a:xfrm flipH="1">
              <a:off x="5287776" y="3562992"/>
              <a:ext cx="11191" cy="9325"/>
            </a:xfrm>
            <a:custGeom>
              <a:gdLst>
                <a:gd fmla="*/ 5 w 12" name="T0"/>
                <a:gd fmla="*/ 0 h 10" name="T1"/>
                <a:gd fmla="*/ 0 w 12" name="T2"/>
                <a:gd fmla="*/ 2 h 10" name="T3"/>
                <a:gd fmla="*/ 7 w 12" name="T4"/>
                <a:gd fmla="*/ 10 h 10" name="T5"/>
                <a:gd fmla="*/ 12 w 12" name="T6"/>
                <a:gd fmla="*/ 10 h 10" name="T7"/>
                <a:gd fmla="*/ 5 w 12" name="T8"/>
                <a:gd fmla="*/ 0 h 10"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0" w="12">
                  <a:moveTo>
                    <a:pt x="5" y="0"/>
                  </a:moveTo>
                  <a:lnTo>
                    <a:pt x="0" y="2"/>
                  </a:lnTo>
                  <a:lnTo>
                    <a:pt x="7" y="10"/>
                  </a:lnTo>
                  <a:lnTo>
                    <a:pt x="12" y="10"/>
                  </a:lnTo>
                  <a:lnTo>
                    <a:pt x="5"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grpSp>
      <p:grpSp>
        <p:nvGrpSpPr>
          <p:cNvPr id="4" name="组合 1"/>
          <p:cNvGrpSpPr/>
          <p:nvPr/>
        </p:nvGrpSpPr>
        <p:grpSpPr>
          <a:xfrm>
            <a:off x="6006414" y="3464523"/>
            <a:ext cx="1010953" cy="1010166"/>
            <a:chOff x="6073970" y="3409136"/>
            <a:chExt cx="1010953" cy="1009854"/>
          </a:xfrm>
          <a:solidFill>
            <a:schemeClr val="accent3"/>
          </a:solidFill>
        </p:grpSpPr>
        <p:sp>
          <p:nvSpPr>
            <p:cNvPr id="84" name="Freeform 49"/>
            <p:cNvSpPr/>
            <p:nvPr/>
          </p:nvSpPr>
          <p:spPr bwMode="auto">
            <a:xfrm flipH="1">
              <a:off x="6259560" y="4151374"/>
              <a:ext cx="141757" cy="267616"/>
            </a:xfrm>
            <a:custGeom>
              <a:gdLst>
                <a:gd fmla="*/ 22 w 152" name="T0"/>
                <a:gd fmla="*/ 0 h 287" name="T1"/>
                <a:gd fmla="*/ 0 w 152" name="T2"/>
                <a:gd fmla="*/ 149 h 287" name="T3"/>
                <a:gd fmla="*/ 140 w 152" name="T4"/>
                <a:gd fmla="*/ 287 h 287" name="T5"/>
                <a:gd fmla="*/ 152 w 152" name="T6"/>
                <a:gd fmla="*/ 132 h 287" name="T7"/>
                <a:gd fmla="*/ 22 w 152" name="T8"/>
                <a:gd fmla="*/ 0 h 28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7" w="152">
                  <a:moveTo>
                    <a:pt x="22" y="0"/>
                  </a:moveTo>
                  <a:lnTo>
                    <a:pt x="0" y="149"/>
                  </a:lnTo>
                  <a:lnTo>
                    <a:pt x="140" y="287"/>
                  </a:lnTo>
                  <a:lnTo>
                    <a:pt x="152" y="132"/>
                  </a:lnTo>
                  <a:lnTo>
                    <a:pt x="22"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85" name="Freeform 50"/>
            <p:cNvSpPr/>
            <p:nvPr/>
          </p:nvSpPr>
          <p:spPr bwMode="auto">
            <a:xfrm flipH="1">
              <a:off x="6259560" y="4151374"/>
              <a:ext cx="141757" cy="267616"/>
            </a:xfrm>
            <a:custGeom>
              <a:gdLst>
                <a:gd fmla="*/ 22 w 152" name="T0"/>
                <a:gd fmla="*/ 0 h 287" name="T1"/>
                <a:gd fmla="*/ 0 w 152" name="T2"/>
                <a:gd fmla="*/ 149 h 287" name="T3"/>
                <a:gd fmla="*/ 140 w 152" name="T4"/>
                <a:gd fmla="*/ 287 h 287" name="T5"/>
                <a:gd fmla="*/ 152 w 152" name="T6"/>
                <a:gd fmla="*/ 132 h 287" name="T7"/>
                <a:gd fmla="*/ 22 w 152" name="T8"/>
                <a:gd fmla="*/ 0 h 28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7" w="152">
                  <a:moveTo>
                    <a:pt x="22" y="0"/>
                  </a:moveTo>
                  <a:lnTo>
                    <a:pt x="0" y="149"/>
                  </a:lnTo>
                  <a:lnTo>
                    <a:pt x="140" y="287"/>
                  </a:lnTo>
                  <a:lnTo>
                    <a:pt x="152" y="132"/>
                  </a:lnTo>
                  <a:lnTo>
                    <a:pt x="22"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86" name="Freeform 51"/>
            <p:cNvSpPr/>
            <p:nvPr/>
          </p:nvSpPr>
          <p:spPr bwMode="auto">
            <a:xfrm flipH="1">
              <a:off x="6073970" y="4091697"/>
              <a:ext cx="267660" cy="141734"/>
            </a:xfrm>
            <a:custGeom>
              <a:gdLst>
                <a:gd fmla="*/ 0 w 287" name="T0"/>
                <a:gd fmla="*/ 22 h 152" name="T1"/>
                <a:gd fmla="*/ 151 w 287" name="T2"/>
                <a:gd fmla="*/ 0 h 152" name="T3"/>
                <a:gd fmla="*/ 287 w 287" name="T4"/>
                <a:gd fmla="*/ 140 h 152" name="T5"/>
                <a:gd fmla="*/ 133 w 287" name="T6"/>
                <a:gd fmla="*/ 152 h 152" name="T7"/>
                <a:gd fmla="*/ 0 w 287" name="T8"/>
                <a:gd fmla="*/ 22 h 15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52" w="287">
                  <a:moveTo>
                    <a:pt x="0" y="22"/>
                  </a:moveTo>
                  <a:lnTo>
                    <a:pt x="151" y="0"/>
                  </a:lnTo>
                  <a:lnTo>
                    <a:pt x="287" y="140"/>
                  </a:lnTo>
                  <a:lnTo>
                    <a:pt x="133" y="152"/>
                  </a:lnTo>
                  <a:lnTo>
                    <a:pt x="0" y="22"/>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87" name="Freeform 52"/>
            <p:cNvSpPr/>
            <p:nvPr/>
          </p:nvSpPr>
          <p:spPr bwMode="auto">
            <a:xfrm flipH="1">
              <a:off x="6073970" y="4091697"/>
              <a:ext cx="267660" cy="141734"/>
            </a:xfrm>
            <a:custGeom>
              <a:gdLst>
                <a:gd fmla="*/ 0 w 287" name="T0"/>
                <a:gd fmla="*/ 22 h 152" name="T1"/>
                <a:gd fmla="*/ 151 w 287" name="T2"/>
                <a:gd fmla="*/ 0 h 152" name="T3"/>
                <a:gd fmla="*/ 287 w 287" name="T4"/>
                <a:gd fmla="*/ 140 h 152" name="T5"/>
                <a:gd fmla="*/ 133 w 287" name="T6"/>
                <a:gd fmla="*/ 152 h 152" name="T7"/>
                <a:gd fmla="*/ 0 w 287" name="T8"/>
                <a:gd fmla="*/ 22 h 15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52" w="287">
                  <a:moveTo>
                    <a:pt x="0" y="22"/>
                  </a:moveTo>
                  <a:lnTo>
                    <a:pt x="151" y="0"/>
                  </a:lnTo>
                  <a:lnTo>
                    <a:pt x="287" y="140"/>
                  </a:lnTo>
                  <a:lnTo>
                    <a:pt x="133" y="152"/>
                  </a:lnTo>
                  <a:lnTo>
                    <a:pt x="0" y="22"/>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88" name="Freeform 53"/>
            <p:cNvSpPr/>
            <p:nvPr/>
          </p:nvSpPr>
          <p:spPr bwMode="auto">
            <a:xfrm flipH="1">
              <a:off x="6342563" y="4189605"/>
              <a:ext cx="0" cy="1865"/>
            </a:xfrm>
            <a:custGeom>
              <a:gdLst>
                <a:gd fmla="*/ 0 h 2" name="T0"/>
                <a:gd fmla="*/ 0 h 2" name="T1"/>
                <a:gd fmla="*/ 2 h 2" name="T2"/>
                <a:gd fmla="*/ 0 h 2" name="T3"/>
                <a:gd fmla="*/ 0 60000 65536" name="T4"/>
                <a:gd fmla="*/ 0 60000 65536" name="T5"/>
                <a:gd fmla="*/ 0 60000 65536" name="T6"/>
                <a:gd fmla="*/ 0 60000 65536" name="T7"/>
              </a:gdLst>
              <a:cxnLst>
                <a:cxn ang="T4">
                  <a:pos x="0" y="T0"/>
                </a:cxn>
                <a:cxn ang="T5">
                  <a:pos x="0" y="T1"/>
                </a:cxn>
                <a:cxn ang="T6">
                  <a:pos x="0" y="T2"/>
                </a:cxn>
                <a:cxn ang="T7">
                  <a:pos x="0" y="T3"/>
                </a:cxn>
              </a:cxnLst>
              <a:rect b="b" l="0" r="r" t="0"/>
              <a:pathLst>
                <a:path h="2">
                  <a:moveTo>
                    <a:pt x="0" y="0"/>
                  </a:moveTo>
                  <a:lnTo>
                    <a:pt x="0" y="0"/>
                  </a:lnTo>
                  <a:lnTo>
                    <a:pt x="0" y="2"/>
                  </a:lnTo>
                  <a:lnTo>
                    <a:pt x="0"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89" name="Freeform 54"/>
            <p:cNvSpPr/>
            <p:nvPr/>
          </p:nvSpPr>
          <p:spPr bwMode="auto">
            <a:xfrm flipH="1">
              <a:off x="6342563" y="4189605"/>
              <a:ext cx="0" cy="1865"/>
            </a:xfrm>
            <a:custGeom>
              <a:gdLst>
                <a:gd fmla="*/ 0 h 2" name="T0"/>
                <a:gd fmla="*/ 0 h 2" name="T1"/>
                <a:gd fmla="*/ 2 h 2" name="T2"/>
                <a:gd fmla="*/ 0 h 2" name="T3"/>
                <a:gd fmla="*/ 0 60000 65536" name="T4"/>
                <a:gd fmla="*/ 0 60000 65536" name="T5"/>
                <a:gd fmla="*/ 0 60000 65536" name="T6"/>
                <a:gd fmla="*/ 0 60000 65536" name="T7"/>
              </a:gdLst>
              <a:cxnLst>
                <a:cxn ang="T4">
                  <a:pos x="0" y="T0"/>
                </a:cxn>
                <a:cxn ang="T5">
                  <a:pos x="0" y="T1"/>
                </a:cxn>
                <a:cxn ang="T6">
                  <a:pos x="0" y="T2"/>
                </a:cxn>
                <a:cxn ang="T7">
                  <a:pos x="0" y="T3"/>
                </a:cxn>
              </a:cxnLst>
              <a:rect b="b" l="0" r="r" t="0"/>
              <a:pathLst>
                <a:path h="2">
                  <a:moveTo>
                    <a:pt x="0" y="0"/>
                  </a:moveTo>
                  <a:lnTo>
                    <a:pt x="0" y="0"/>
                  </a:lnTo>
                  <a:lnTo>
                    <a:pt x="0" y="2"/>
                  </a:lnTo>
                  <a:lnTo>
                    <a:pt x="0"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90" name="Freeform 55"/>
            <p:cNvSpPr/>
            <p:nvPr/>
          </p:nvSpPr>
          <p:spPr bwMode="auto">
            <a:xfrm flipH="1">
              <a:off x="6337899" y="4189605"/>
              <a:ext cx="24248" cy="145464"/>
            </a:xfrm>
            <a:custGeom>
              <a:gdLst>
                <a:gd fmla="*/ 21 w 26" name="T0"/>
                <a:gd fmla="*/ 0 h 156" name="T1"/>
                <a:gd fmla="*/ 0 w 26" name="T2"/>
                <a:gd fmla="*/ 148 h 156" name="T3"/>
                <a:gd fmla="*/ 8 w 26" name="T4"/>
                <a:gd fmla="*/ 156 h 156" name="T5"/>
                <a:gd fmla="*/ 26 w 26" name="T6"/>
                <a:gd fmla="*/ 7 h 156" name="T7"/>
                <a:gd fmla="*/ 21 w 26" name="T8"/>
                <a:gd fmla="*/ 2 h 156" name="T9"/>
                <a:gd fmla="*/ 21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1" y="0"/>
                  </a:moveTo>
                  <a:lnTo>
                    <a:pt x="0" y="148"/>
                  </a:lnTo>
                  <a:lnTo>
                    <a:pt x="8" y="156"/>
                  </a:lnTo>
                  <a:lnTo>
                    <a:pt x="26" y="7"/>
                  </a:lnTo>
                  <a:lnTo>
                    <a:pt x="21" y="2"/>
                  </a:lnTo>
                  <a:lnTo>
                    <a:pt x="21"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91" name="Freeform 56"/>
            <p:cNvSpPr/>
            <p:nvPr/>
          </p:nvSpPr>
          <p:spPr bwMode="auto">
            <a:xfrm flipH="1">
              <a:off x="6337899" y="4189605"/>
              <a:ext cx="24248" cy="145464"/>
            </a:xfrm>
            <a:custGeom>
              <a:gdLst>
                <a:gd fmla="*/ 21 w 26" name="T0"/>
                <a:gd fmla="*/ 0 h 156" name="T1"/>
                <a:gd fmla="*/ 0 w 26" name="T2"/>
                <a:gd fmla="*/ 148 h 156" name="T3"/>
                <a:gd fmla="*/ 8 w 26" name="T4"/>
                <a:gd fmla="*/ 156 h 156" name="T5"/>
                <a:gd fmla="*/ 26 w 26" name="T6"/>
                <a:gd fmla="*/ 7 h 156" name="T7"/>
                <a:gd fmla="*/ 21 w 26" name="T8"/>
                <a:gd fmla="*/ 2 h 156" name="T9"/>
                <a:gd fmla="*/ 21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1" y="0"/>
                  </a:moveTo>
                  <a:lnTo>
                    <a:pt x="0" y="148"/>
                  </a:lnTo>
                  <a:lnTo>
                    <a:pt x="8" y="156"/>
                  </a:lnTo>
                  <a:lnTo>
                    <a:pt x="26" y="7"/>
                  </a:lnTo>
                  <a:lnTo>
                    <a:pt x="21" y="2"/>
                  </a:lnTo>
                  <a:lnTo>
                    <a:pt x="21"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92" name="Freeform 57"/>
            <p:cNvSpPr>
              <a:spLocks noEditPoints="1"/>
            </p:cNvSpPr>
            <p:nvPr/>
          </p:nvSpPr>
          <p:spPr bwMode="auto">
            <a:xfrm flipH="1">
              <a:off x="6300595" y="4230633"/>
              <a:ext cx="20518" cy="145464"/>
            </a:xfrm>
            <a:custGeom>
              <a:gdLst>
                <a:gd fmla="*/ 0 w 22" name="T0"/>
                <a:gd fmla="*/ 148 h 156" name="T1"/>
                <a:gd fmla="*/ 0 w 22" name="T2"/>
                <a:gd fmla="*/ 148 h 156" name="T3"/>
                <a:gd fmla="*/ 8 w 22" name="T4"/>
                <a:gd fmla="*/ 156 h 156" name="T5"/>
                <a:gd fmla="*/ 8 w 22" name="T6"/>
                <a:gd fmla="*/ 156 h 156" name="T7"/>
                <a:gd fmla="*/ 0 w 22" name="T8"/>
                <a:gd fmla="*/ 148 h 156" name="T9"/>
                <a:gd fmla="*/ 21 w 22" name="T10"/>
                <a:gd fmla="*/ 0 h 156" name="T11"/>
                <a:gd fmla="*/ 21 w 22" name="T12"/>
                <a:gd fmla="*/ 0 h 156" name="T13"/>
                <a:gd fmla="*/ 22 w 22" name="T14"/>
                <a:gd fmla="*/ 3 h 156" name="T15"/>
                <a:gd fmla="*/ 21 w 22" name="T16"/>
                <a:gd fmla="*/ 0 h 15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56" w="22">
                  <a:moveTo>
                    <a:pt x="0" y="148"/>
                  </a:moveTo>
                  <a:lnTo>
                    <a:pt x="0" y="148"/>
                  </a:lnTo>
                  <a:lnTo>
                    <a:pt x="8" y="156"/>
                  </a:lnTo>
                  <a:lnTo>
                    <a:pt x="0" y="148"/>
                  </a:lnTo>
                  <a:close/>
                  <a:moveTo>
                    <a:pt x="21" y="0"/>
                  </a:moveTo>
                  <a:lnTo>
                    <a:pt x="21" y="0"/>
                  </a:lnTo>
                  <a:lnTo>
                    <a:pt x="22" y="3"/>
                  </a:lnTo>
                  <a:lnTo>
                    <a:pt x="21"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93" name="Freeform 58"/>
            <p:cNvSpPr>
              <a:spLocks noEditPoints="1"/>
            </p:cNvSpPr>
            <p:nvPr/>
          </p:nvSpPr>
          <p:spPr bwMode="auto">
            <a:xfrm flipH="1">
              <a:off x="6300595" y="4230633"/>
              <a:ext cx="20518" cy="145464"/>
            </a:xfrm>
            <a:custGeom>
              <a:gdLst>
                <a:gd fmla="*/ 0 w 22" name="T0"/>
                <a:gd fmla="*/ 148 h 156" name="T1"/>
                <a:gd fmla="*/ 0 w 22" name="T2"/>
                <a:gd fmla="*/ 148 h 156" name="T3"/>
                <a:gd fmla="*/ 8 w 22" name="T4"/>
                <a:gd fmla="*/ 156 h 156" name="T5"/>
                <a:gd fmla="*/ 8 w 22" name="T6"/>
                <a:gd fmla="*/ 156 h 156" name="T7"/>
                <a:gd fmla="*/ 0 w 22" name="T8"/>
                <a:gd fmla="*/ 148 h 156" name="T9"/>
                <a:gd fmla="*/ 21 w 22" name="T10"/>
                <a:gd fmla="*/ 0 h 156" name="T11"/>
                <a:gd fmla="*/ 21 w 22" name="T12"/>
                <a:gd fmla="*/ 0 h 156" name="T13"/>
                <a:gd fmla="*/ 22 w 22" name="T14"/>
                <a:gd fmla="*/ 3 h 156" name="T15"/>
                <a:gd fmla="*/ 21 w 22" name="T16"/>
                <a:gd fmla="*/ 0 h 15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156" w="22">
                  <a:moveTo>
                    <a:pt x="0" y="148"/>
                  </a:moveTo>
                  <a:lnTo>
                    <a:pt x="0" y="148"/>
                  </a:lnTo>
                  <a:lnTo>
                    <a:pt x="8" y="156"/>
                  </a:lnTo>
                  <a:lnTo>
                    <a:pt x="0" y="148"/>
                  </a:lnTo>
                  <a:moveTo>
                    <a:pt x="21" y="0"/>
                  </a:moveTo>
                  <a:lnTo>
                    <a:pt x="21" y="0"/>
                  </a:lnTo>
                  <a:lnTo>
                    <a:pt x="22" y="3"/>
                  </a:lnTo>
                  <a:lnTo>
                    <a:pt x="21"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94" name="Freeform 59"/>
            <p:cNvSpPr/>
            <p:nvPr/>
          </p:nvSpPr>
          <p:spPr bwMode="auto">
            <a:xfrm flipH="1">
              <a:off x="6296864" y="4230633"/>
              <a:ext cx="24248" cy="145464"/>
            </a:xfrm>
            <a:custGeom>
              <a:gdLst>
                <a:gd fmla="*/ 21 w 26" name="T0"/>
                <a:gd fmla="*/ 0 h 156" name="T1"/>
                <a:gd fmla="*/ 0 w 26" name="T2"/>
                <a:gd fmla="*/ 148 h 156" name="T3"/>
                <a:gd fmla="*/ 8 w 26" name="T4"/>
                <a:gd fmla="*/ 156 h 156" name="T5"/>
                <a:gd fmla="*/ 26 w 26" name="T6"/>
                <a:gd fmla="*/ 7 h 156" name="T7"/>
                <a:gd fmla="*/ 22 w 26" name="T8"/>
                <a:gd fmla="*/ 3 h 156" name="T9"/>
                <a:gd fmla="*/ 21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1" y="0"/>
                  </a:moveTo>
                  <a:lnTo>
                    <a:pt x="0" y="148"/>
                  </a:lnTo>
                  <a:lnTo>
                    <a:pt x="8" y="156"/>
                  </a:lnTo>
                  <a:lnTo>
                    <a:pt x="26" y="7"/>
                  </a:lnTo>
                  <a:lnTo>
                    <a:pt x="22" y="3"/>
                  </a:lnTo>
                  <a:lnTo>
                    <a:pt x="21"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95" name="Freeform 60"/>
            <p:cNvSpPr/>
            <p:nvPr/>
          </p:nvSpPr>
          <p:spPr bwMode="auto">
            <a:xfrm flipH="1">
              <a:off x="6296864" y="4230633"/>
              <a:ext cx="24248" cy="145464"/>
            </a:xfrm>
            <a:custGeom>
              <a:gdLst>
                <a:gd fmla="*/ 21 w 26" name="T0"/>
                <a:gd fmla="*/ 0 h 156" name="T1"/>
                <a:gd fmla="*/ 0 w 26" name="T2"/>
                <a:gd fmla="*/ 148 h 156" name="T3"/>
                <a:gd fmla="*/ 8 w 26" name="T4"/>
                <a:gd fmla="*/ 156 h 156" name="T5"/>
                <a:gd fmla="*/ 26 w 26" name="T6"/>
                <a:gd fmla="*/ 7 h 156" name="T7"/>
                <a:gd fmla="*/ 22 w 26" name="T8"/>
                <a:gd fmla="*/ 3 h 156" name="T9"/>
                <a:gd fmla="*/ 21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1" y="0"/>
                  </a:moveTo>
                  <a:lnTo>
                    <a:pt x="0" y="148"/>
                  </a:lnTo>
                  <a:lnTo>
                    <a:pt x="8" y="156"/>
                  </a:lnTo>
                  <a:lnTo>
                    <a:pt x="26" y="7"/>
                  </a:lnTo>
                  <a:lnTo>
                    <a:pt x="22" y="3"/>
                  </a:lnTo>
                  <a:lnTo>
                    <a:pt x="21"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96" name="Freeform 61"/>
            <p:cNvSpPr>
              <a:spLocks noEditPoints="1"/>
            </p:cNvSpPr>
            <p:nvPr/>
          </p:nvSpPr>
          <p:spPr bwMode="auto">
            <a:xfrm flipH="1">
              <a:off x="6115005" y="4177483"/>
              <a:ext cx="151084" cy="22379"/>
            </a:xfrm>
            <a:custGeom>
              <a:gdLst>
                <a:gd fmla="*/ 7 w 162" name="T0"/>
                <a:gd fmla="*/ 16 h 24" name="T1"/>
                <a:gd fmla="*/ 0 w 162" name="T2"/>
                <a:gd fmla="*/ 16 h 24" name="T3"/>
                <a:gd fmla="*/ 7 w 162" name="T4"/>
                <a:gd fmla="*/ 24 h 24" name="T5"/>
                <a:gd fmla="*/ 15 w 162" name="T6"/>
                <a:gd fmla="*/ 24 h 24" name="T7"/>
                <a:gd fmla="*/ 7 w 162" name="T8"/>
                <a:gd fmla="*/ 16 h 24" name="T9"/>
                <a:gd fmla="*/ 160 w 162" name="T10"/>
                <a:gd fmla="*/ 0 h 24" name="T11"/>
                <a:gd fmla="*/ 160 w 162" name="T12"/>
                <a:gd fmla="*/ 0 h 24" name="T13"/>
                <a:gd fmla="*/ 162 w 162" name="T14"/>
                <a:gd fmla="*/ 2 h 24" name="T15"/>
                <a:gd fmla="*/ 160 w 162" name="T16"/>
                <a:gd fmla="*/ 0 h 2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 w="162">
                  <a:moveTo>
                    <a:pt x="7" y="16"/>
                  </a:moveTo>
                  <a:lnTo>
                    <a:pt x="0" y="16"/>
                  </a:lnTo>
                  <a:lnTo>
                    <a:pt x="7" y="24"/>
                  </a:lnTo>
                  <a:lnTo>
                    <a:pt x="15" y="24"/>
                  </a:lnTo>
                  <a:lnTo>
                    <a:pt x="7" y="16"/>
                  </a:lnTo>
                  <a:close/>
                  <a:moveTo>
                    <a:pt x="160" y="0"/>
                  </a:moveTo>
                  <a:lnTo>
                    <a:pt x="160" y="0"/>
                  </a:lnTo>
                  <a:lnTo>
                    <a:pt x="162" y="2"/>
                  </a:lnTo>
                  <a:lnTo>
                    <a:pt x="160"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97" name="Freeform 62"/>
            <p:cNvSpPr>
              <a:spLocks noEditPoints="1"/>
            </p:cNvSpPr>
            <p:nvPr/>
          </p:nvSpPr>
          <p:spPr bwMode="auto">
            <a:xfrm flipH="1">
              <a:off x="6115005" y="4177483"/>
              <a:ext cx="151084" cy="22379"/>
            </a:xfrm>
            <a:custGeom>
              <a:gdLst>
                <a:gd fmla="*/ 7 w 162" name="T0"/>
                <a:gd fmla="*/ 16 h 24" name="T1"/>
                <a:gd fmla="*/ 0 w 162" name="T2"/>
                <a:gd fmla="*/ 16 h 24" name="T3"/>
                <a:gd fmla="*/ 7 w 162" name="T4"/>
                <a:gd fmla="*/ 24 h 24" name="T5"/>
                <a:gd fmla="*/ 15 w 162" name="T6"/>
                <a:gd fmla="*/ 24 h 24" name="T7"/>
                <a:gd fmla="*/ 7 w 162" name="T8"/>
                <a:gd fmla="*/ 16 h 24" name="T9"/>
                <a:gd fmla="*/ 160 w 162" name="T10"/>
                <a:gd fmla="*/ 0 h 24" name="T11"/>
                <a:gd fmla="*/ 160 w 162" name="T12"/>
                <a:gd fmla="*/ 0 h 24" name="T13"/>
                <a:gd fmla="*/ 162 w 162" name="T14"/>
                <a:gd fmla="*/ 2 h 24" name="T15"/>
                <a:gd fmla="*/ 160 w 162" name="T16"/>
                <a:gd fmla="*/ 0 h 2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 w="162">
                  <a:moveTo>
                    <a:pt x="7" y="16"/>
                  </a:moveTo>
                  <a:lnTo>
                    <a:pt x="0" y="16"/>
                  </a:lnTo>
                  <a:lnTo>
                    <a:pt x="7" y="24"/>
                  </a:lnTo>
                  <a:lnTo>
                    <a:pt x="15" y="24"/>
                  </a:lnTo>
                  <a:lnTo>
                    <a:pt x="7" y="16"/>
                  </a:lnTo>
                  <a:moveTo>
                    <a:pt x="160" y="0"/>
                  </a:moveTo>
                  <a:lnTo>
                    <a:pt x="160" y="0"/>
                  </a:lnTo>
                  <a:lnTo>
                    <a:pt x="162" y="2"/>
                  </a:lnTo>
                  <a:lnTo>
                    <a:pt x="160"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98" name="Freeform 63"/>
            <p:cNvSpPr/>
            <p:nvPr/>
          </p:nvSpPr>
          <p:spPr bwMode="auto">
            <a:xfrm flipH="1">
              <a:off x="6112207" y="4177483"/>
              <a:ext cx="147353" cy="22379"/>
            </a:xfrm>
            <a:custGeom>
              <a:gdLst>
                <a:gd fmla="*/ 153 w 158" name="T0"/>
                <a:gd fmla="*/ 0 h 24" name="T1"/>
                <a:gd fmla="*/ 0 w 158" name="T2"/>
                <a:gd fmla="*/ 16 h 24" name="T3"/>
                <a:gd fmla="*/ 8 w 158" name="T4"/>
                <a:gd fmla="*/ 24 h 24" name="T5"/>
                <a:gd fmla="*/ 158 w 158" name="T6"/>
                <a:gd fmla="*/ 7 h 24" name="T7"/>
                <a:gd fmla="*/ 155 w 158" name="T8"/>
                <a:gd fmla="*/ 2 h 24" name="T9"/>
                <a:gd fmla="*/ 153 w 158" name="T10"/>
                <a:gd fmla="*/ 0 h 2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4" w="158">
                  <a:moveTo>
                    <a:pt x="153" y="0"/>
                  </a:moveTo>
                  <a:lnTo>
                    <a:pt x="0" y="16"/>
                  </a:lnTo>
                  <a:lnTo>
                    <a:pt x="8" y="24"/>
                  </a:lnTo>
                  <a:lnTo>
                    <a:pt x="158" y="7"/>
                  </a:lnTo>
                  <a:lnTo>
                    <a:pt x="155" y="2"/>
                  </a:lnTo>
                  <a:lnTo>
                    <a:pt x="153"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99" name="Freeform 64"/>
            <p:cNvSpPr/>
            <p:nvPr/>
          </p:nvSpPr>
          <p:spPr bwMode="auto">
            <a:xfrm flipH="1">
              <a:off x="6112207" y="4177483"/>
              <a:ext cx="147353" cy="22379"/>
            </a:xfrm>
            <a:custGeom>
              <a:gdLst>
                <a:gd fmla="*/ 153 w 158" name="T0"/>
                <a:gd fmla="*/ 0 h 24" name="T1"/>
                <a:gd fmla="*/ 0 w 158" name="T2"/>
                <a:gd fmla="*/ 16 h 24" name="T3"/>
                <a:gd fmla="*/ 8 w 158" name="T4"/>
                <a:gd fmla="*/ 24 h 24" name="T5"/>
                <a:gd fmla="*/ 158 w 158" name="T6"/>
                <a:gd fmla="*/ 7 h 24" name="T7"/>
                <a:gd fmla="*/ 155 w 158" name="T8"/>
                <a:gd fmla="*/ 2 h 24" name="T9"/>
                <a:gd fmla="*/ 153 w 158" name="T10"/>
                <a:gd fmla="*/ 0 h 2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4" w="158">
                  <a:moveTo>
                    <a:pt x="153" y="0"/>
                  </a:moveTo>
                  <a:lnTo>
                    <a:pt x="0" y="16"/>
                  </a:lnTo>
                  <a:lnTo>
                    <a:pt x="8" y="24"/>
                  </a:lnTo>
                  <a:lnTo>
                    <a:pt x="158" y="7"/>
                  </a:lnTo>
                  <a:lnTo>
                    <a:pt x="155" y="2"/>
                  </a:lnTo>
                  <a:lnTo>
                    <a:pt x="153"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00" name="Freeform 65"/>
            <p:cNvSpPr>
              <a:spLocks noEditPoints="1"/>
            </p:cNvSpPr>
            <p:nvPr/>
          </p:nvSpPr>
          <p:spPr bwMode="auto">
            <a:xfrm flipH="1">
              <a:off x="6163501" y="4130860"/>
              <a:ext cx="150151" cy="22379"/>
            </a:xfrm>
            <a:custGeom>
              <a:gdLst>
                <a:gd fmla="*/ 7 w 161" name="T0"/>
                <a:gd fmla="*/ 15 h 24" name="T1"/>
                <a:gd fmla="*/ 0 w 161" name="T2"/>
                <a:gd fmla="*/ 15 h 24" name="T3"/>
                <a:gd fmla="*/ 9 w 161" name="T4"/>
                <a:gd fmla="*/ 24 h 24" name="T5"/>
                <a:gd fmla="*/ 14 w 161" name="T6"/>
                <a:gd fmla="*/ 22 h 24" name="T7"/>
                <a:gd fmla="*/ 7 w 161" name="T8"/>
                <a:gd fmla="*/ 15 h 24" name="T9"/>
                <a:gd fmla="*/ 161 w 161" name="T10"/>
                <a:gd fmla="*/ 0 h 24" name="T11"/>
                <a:gd fmla="*/ 161 w 161" name="T12"/>
                <a:gd fmla="*/ 0 h 24" name="T13"/>
                <a:gd fmla="*/ 161 w 161" name="T14"/>
                <a:gd fmla="*/ 0 h 24" name="T15"/>
                <a:gd fmla="*/ 161 w 161" name="T16"/>
                <a:gd fmla="*/ 0 h 2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 w="161">
                  <a:moveTo>
                    <a:pt x="7" y="15"/>
                  </a:moveTo>
                  <a:lnTo>
                    <a:pt x="0" y="15"/>
                  </a:lnTo>
                  <a:lnTo>
                    <a:pt x="9" y="24"/>
                  </a:lnTo>
                  <a:lnTo>
                    <a:pt x="14" y="22"/>
                  </a:lnTo>
                  <a:lnTo>
                    <a:pt x="7" y="15"/>
                  </a:lnTo>
                  <a:close/>
                  <a:moveTo>
                    <a:pt x="161" y="0"/>
                  </a:moveTo>
                  <a:lnTo>
                    <a:pt x="161"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01" name="Freeform 66"/>
            <p:cNvSpPr>
              <a:spLocks noEditPoints="1"/>
            </p:cNvSpPr>
            <p:nvPr/>
          </p:nvSpPr>
          <p:spPr bwMode="auto">
            <a:xfrm flipH="1">
              <a:off x="6163501" y="4130860"/>
              <a:ext cx="150151" cy="22379"/>
            </a:xfrm>
            <a:custGeom>
              <a:gdLst>
                <a:gd fmla="*/ 7 w 161" name="T0"/>
                <a:gd fmla="*/ 15 h 24" name="T1"/>
                <a:gd fmla="*/ 0 w 161" name="T2"/>
                <a:gd fmla="*/ 15 h 24" name="T3"/>
                <a:gd fmla="*/ 9 w 161" name="T4"/>
                <a:gd fmla="*/ 24 h 24" name="T5"/>
                <a:gd fmla="*/ 14 w 161" name="T6"/>
                <a:gd fmla="*/ 22 h 24" name="T7"/>
                <a:gd fmla="*/ 7 w 161" name="T8"/>
                <a:gd fmla="*/ 15 h 24" name="T9"/>
                <a:gd fmla="*/ 161 w 161" name="T10"/>
                <a:gd fmla="*/ 0 h 24" name="T11"/>
                <a:gd fmla="*/ 161 w 161" name="T12"/>
                <a:gd fmla="*/ 0 h 24" name="T13"/>
                <a:gd fmla="*/ 161 w 161" name="T14"/>
                <a:gd fmla="*/ 0 h 24" name="T15"/>
                <a:gd fmla="*/ 161 w 161" name="T16"/>
                <a:gd fmla="*/ 0 h 2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24" w="161">
                  <a:moveTo>
                    <a:pt x="7" y="15"/>
                  </a:moveTo>
                  <a:lnTo>
                    <a:pt x="0" y="15"/>
                  </a:lnTo>
                  <a:lnTo>
                    <a:pt x="9" y="24"/>
                  </a:lnTo>
                  <a:lnTo>
                    <a:pt x="14" y="22"/>
                  </a:lnTo>
                  <a:lnTo>
                    <a:pt x="7" y="15"/>
                  </a:lnTo>
                  <a:moveTo>
                    <a:pt x="161" y="0"/>
                  </a:moveTo>
                  <a:lnTo>
                    <a:pt x="161"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02" name="Freeform 67"/>
            <p:cNvSpPr/>
            <p:nvPr/>
          </p:nvSpPr>
          <p:spPr bwMode="auto">
            <a:xfrm flipH="1">
              <a:off x="6157905" y="4130860"/>
              <a:ext cx="149218" cy="20514"/>
            </a:xfrm>
            <a:custGeom>
              <a:gdLst>
                <a:gd fmla="*/ 154 w 160" name="T0"/>
                <a:gd fmla="*/ 0 h 22" name="T1"/>
                <a:gd fmla="*/ 0 w 160" name="T2"/>
                <a:gd fmla="*/ 15 h 22" name="T3"/>
                <a:gd fmla="*/ 7 w 160" name="T4"/>
                <a:gd fmla="*/ 22 h 22" name="T5"/>
                <a:gd fmla="*/ 160 w 160" name="T6"/>
                <a:gd fmla="*/ 6 h 22" name="T7"/>
                <a:gd fmla="*/ 154 w 160" name="T8"/>
                <a:gd fmla="*/ 0 h 22" name="T9"/>
                <a:gd fmla="*/ 154 w 160" name="T10"/>
                <a:gd fmla="*/ 0 h 22"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2" w="160">
                  <a:moveTo>
                    <a:pt x="154" y="0"/>
                  </a:moveTo>
                  <a:lnTo>
                    <a:pt x="0" y="15"/>
                  </a:lnTo>
                  <a:lnTo>
                    <a:pt x="7" y="22"/>
                  </a:lnTo>
                  <a:lnTo>
                    <a:pt x="160" y="6"/>
                  </a:lnTo>
                  <a:lnTo>
                    <a:pt x="154"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03" name="Freeform 68"/>
            <p:cNvSpPr/>
            <p:nvPr/>
          </p:nvSpPr>
          <p:spPr bwMode="auto">
            <a:xfrm flipH="1">
              <a:off x="6157905" y="4130860"/>
              <a:ext cx="149218" cy="20514"/>
            </a:xfrm>
            <a:custGeom>
              <a:gdLst>
                <a:gd fmla="*/ 154 w 160" name="T0"/>
                <a:gd fmla="*/ 0 h 22" name="T1"/>
                <a:gd fmla="*/ 0 w 160" name="T2"/>
                <a:gd fmla="*/ 15 h 22" name="T3"/>
                <a:gd fmla="*/ 7 w 160" name="T4"/>
                <a:gd fmla="*/ 22 h 22" name="T5"/>
                <a:gd fmla="*/ 160 w 160" name="T6"/>
                <a:gd fmla="*/ 6 h 22" name="T7"/>
                <a:gd fmla="*/ 154 w 160" name="T8"/>
                <a:gd fmla="*/ 0 h 22" name="T9"/>
                <a:gd fmla="*/ 154 w 160" name="T10"/>
                <a:gd fmla="*/ 0 h 22"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2" w="160">
                  <a:moveTo>
                    <a:pt x="154" y="0"/>
                  </a:moveTo>
                  <a:lnTo>
                    <a:pt x="0" y="15"/>
                  </a:lnTo>
                  <a:lnTo>
                    <a:pt x="7" y="22"/>
                  </a:lnTo>
                  <a:lnTo>
                    <a:pt x="160" y="6"/>
                  </a:lnTo>
                  <a:lnTo>
                    <a:pt x="154"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04" name="Freeform 69"/>
            <p:cNvSpPr/>
            <p:nvPr/>
          </p:nvSpPr>
          <p:spPr bwMode="auto">
            <a:xfrm flipH="1">
              <a:off x="6217592" y="3409136"/>
              <a:ext cx="867331" cy="865323"/>
            </a:xfrm>
            <a:custGeom>
              <a:gdLst>
                <a:gd fmla="*/ 81 w 507" name="T0"/>
                <a:gd fmla="*/ 33 h 506" name="T1"/>
                <a:gd fmla="*/ 81 w 507" name="T2"/>
                <a:gd fmla="*/ 33 h 506" name="T3"/>
                <a:gd fmla="*/ 0 w 507" name="T4"/>
                <a:gd fmla="*/ 0 h 506" name="T5"/>
                <a:gd fmla="*/ 35 w 507" name="T6"/>
                <a:gd fmla="*/ 81 h 506" name="T7"/>
                <a:gd fmla="*/ 35 w 507" name="T8"/>
                <a:gd fmla="*/ 81 h 506" name="T9"/>
                <a:gd fmla="*/ 886 w 507" name="T10"/>
                <a:gd fmla="*/ 928 h 506" name="T11"/>
                <a:gd fmla="*/ 930 w 507" name="T12"/>
                <a:gd fmla="*/ 884 h 506" name="T13"/>
                <a:gd fmla="*/ 81 w 507" name="T14"/>
                <a:gd fmla="*/ 33 h 506"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506" w="507">
                  <a:moveTo>
                    <a:pt x="44" y="18"/>
                  </a:moveTo>
                  <a:cubicBezTo>
                    <a:pt x="44" y="18"/>
                    <a:pt x="44" y="18"/>
                    <a:pt x="44" y="18"/>
                  </a:cubicBezTo>
                  <a:cubicBezTo>
                    <a:pt x="40" y="14"/>
                    <a:pt x="0" y="0"/>
                    <a:pt x="0" y="0"/>
                  </a:cubicBezTo>
                  <a:cubicBezTo>
                    <a:pt x="0" y="0"/>
                    <a:pt x="16" y="40"/>
                    <a:pt x="19" y="44"/>
                  </a:cubicBezTo>
                  <a:cubicBezTo>
                    <a:pt x="19" y="44"/>
                    <a:pt x="19" y="44"/>
                    <a:pt x="19" y="44"/>
                  </a:cubicBezTo>
                  <a:cubicBezTo>
                    <a:pt x="483" y="506"/>
                    <a:pt x="483" y="506"/>
                    <a:pt x="483" y="506"/>
                  </a:cubicBezTo>
                  <a:cubicBezTo>
                    <a:pt x="507" y="482"/>
                    <a:pt x="507" y="482"/>
                    <a:pt x="507" y="482"/>
                  </a:cubicBezTo>
                  <a:lnTo>
                    <a:pt x="44" y="18"/>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grpSp>
      <p:sp>
        <p:nvSpPr>
          <p:cNvPr id="105" name="Oval 70"/>
          <p:cNvSpPr>
            <a:spLocks noChangeArrowheads="1"/>
          </p:cNvSpPr>
          <p:nvPr/>
        </p:nvSpPr>
        <p:spPr bwMode="auto">
          <a:xfrm flipH="1">
            <a:off x="6089136" y="1114695"/>
            <a:ext cx="2155272" cy="2153716"/>
          </a:xfrm>
          <a:prstGeom prst="ellipse">
            <a:avLst/>
          </a:prstGeom>
          <a:solidFill>
            <a:schemeClr val="accent4"/>
          </a:solidFill>
          <a:ln>
            <a:noFill/>
          </a:ln>
          <a:extLst>
            <a:ext uri="{91240B29-F687-4F45-9708-019B960494DF}">
              <a14:hiddenLine w="9525">
                <a:solidFill>
                  <a:srgbClr val="000000"/>
                </a:solidFill>
                <a:round/>
              </a14:hiddenLine>
            </a:ext>
          </a:extLst>
        </p:spPr>
        <p:txBody>
          <a:bodyPr/>
          <a:lstStyle/>
          <a:p>
            <a:pPr eaLnBrk="1" hangingPunct="1"/>
            <a:endParaRPr altLang="zh-CN" lang="zh-CN"/>
          </a:p>
        </p:txBody>
      </p:sp>
      <p:sp>
        <p:nvSpPr>
          <p:cNvPr id="106" name="Oval 71"/>
          <p:cNvSpPr>
            <a:spLocks noChangeArrowheads="1"/>
          </p:cNvSpPr>
          <p:nvPr/>
        </p:nvSpPr>
        <p:spPr bwMode="auto">
          <a:xfrm flipH="1">
            <a:off x="6310167" y="1335757"/>
            <a:ext cx="1714145" cy="1712526"/>
          </a:xfrm>
          <a:prstGeom prst="ellipse">
            <a:avLst/>
          </a:prstGeom>
          <a:solidFill>
            <a:srgbClr val="FFFFFF"/>
          </a:solidFill>
          <a:ln>
            <a:noFill/>
          </a:ln>
          <a:extLst>
            <a:ext uri="{91240B29-F687-4F45-9708-019B960494DF}">
              <a14:hiddenLine w="9525">
                <a:solidFill>
                  <a:srgbClr val="000000"/>
                </a:solidFill>
                <a:round/>
              </a14:hiddenLine>
            </a:ext>
          </a:extLst>
        </p:spPr>
        <p:txBody>
          <a:bodyPr/>
          <a:lstStyle/>
          <a:p>
            <a:pPr eaLnBrk="1" hangingPunct="1"/>
            <a:endParaRPr altLang="zh-CN" lang="zh-CN"/>
          </a:p>
        </p:txBody>
      </p:sp>
      <p:sp>
        <p:nvSpPr>
          <p:cNvPr id="107" name="Freeform 72"/>
          <p:cNvSpPr>
            <a:spLocks noEditPoints="1"/>
          </p:cNvSpPr>
          <p:nvPr/>
        </p:nvSpPr>
        <p:spPr bwMode="auto">
          <a:xfrm flipH="1">
            <a:off x="6270063" y="1294716"/>
            <a:ext cx="1793418" cy="1794608"/>
          </a:xfrm>
          <a:custGeom>
            <a:gdLst>
              <a:gd fmla="*/ 524 w 1048" name="T0"/>
              <a:gd fmla="*/ 0 h 1049" name="T1"/>
              <a:gd fmla="*/ 0 w 1048" name="T2"/>
              <a:gd fmla="*/ 525 h 1049" name="T3"/>
              <a:gd fmla="*/ 506 w 1048" name="T4"/>
              <a:gd fmla="*/ 1049 h 1049" name="T5"/>
              <a:gd fmla="*/ 524 w 1048" name="T6"/>
              <a:gd fmla="*/ 1049 h 1049" name="T7"/>
              <a:gd fmla="*/ 547 w 1048" name="T8"/>
              <a:gd fmla="*/ 1048 h 1049" name="T9"/>
              <a:gd fmla="*/ 1048 w 1048" name="T10"/>
              <a:gd fmla="*/ 525 h 1049" name="T11"/>
              <a:gd fmla="*/ 524 w 1048" name="T12"/>
              <a:gd fmla="*/ 0 h 1049" name="T13"/>
              <a:gd fmla="*/ 547 w 1048" name="T14"/>
              <a:gd fmla="*/ 1001 h 1049" name="T15"/>
              <a:gd fmla="*/ 524 w 1048" name="T16"/>
              <a:gd fmla="*/ 1002 h 1049" name="T17"/>
              <a:gd fmla="*/ 506 w 1048" name="T18"/>
              <a:gd fmla="*/ 1002 h 1049" name="T19"/>
              <a:gd fmla="*/ 47 w 1048" name="T20"/>
              <a:gd fmla="*/ 525 h 1049" name="T21"/>
              <a:gd fmla="*/ 524 w 1048" name="T22"/>
              <a:gd fmla="*/ 47 h 1049" name="T23"/>
              <a:gd fmla="*/ 1002 w 1048" name="T24"/>
              <a:gd fmla="*/ 525 h 1049" name="T25"/>
              <a:gd fmla="*/ 547 w 1048" name="T26"/>
              <a:gd fmla="*/ 1001 h 104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049" w="1048">
                <a:moveTo>
                  <a:pt x="524" y="0"/>
                </a:moveTo>
                <a:cubicBezTo>
                  <a:pt x="235" y="0"/>
                  <a:pt x="0" y="235"/>
                  <a:pt x="0" y="525"/>
                </a:cubicBezTo>
                <a:cubicBezTo>
                  <a:pt x="0" y="808"/>
                  <a:pt x="225" y="1039"/>
                  <a:pt x="506" y="1049"/>
                </a:cubicBezTo>
                <a:cubicBezTo>
                  <a:pt x="512" y="1049"/>
                  <a:pt x="518" y="1049"/>
                  <a:pt x="524" y="1049"/>
                </a:cubicBezTo>
                <a:cubicBezTo>
                  <a:pt x="532" y="1049"/>
                  <a:pt x="539" y="1049"/>
                  <a:pt x="547" y="1048"/>
                </a:cubicBezTo>
                <a:cubicBezTo>
                  <a:pt x="826" y="1036"/>
                  <a:pt x="1048" y="806"/>
                  <a:pt x="1048" y="525"/>
                </a:cubicBezTo>
                <a:cubicBezTo>
                  <a:pt x="1048" y="235"/>
                  <a:pt x="813" y="0"/>
                  <a:pt x="524" y="0"/>
                </a:cubicBezTo>
                <a:moveTo>
                  <a:pt x="547" y="1001"/>
                </a:moveTo>
                <a:cubicBezTo>
                  <a:pt x="539" y="1002"/>
                  <a:pt x="532" y="1002"/>
                  <a:pt x="524" y="1002"/>
                </a:cubicBezTo>
                <a:cubicBezTo>
                  <a:pt x="518" y="1002"/>
                  <a:pt x="512" y="1002"/>
                  <a:pt x="506" y="1002"/>
                </a:cubicBezTo>
                <a:cubicBezTo>
                  <a:pt x="251" y="992"/>
                  <a:pt x="47" y="782"/>
                  <a:pt x="47" y="525"/>
                </a:cubicBezTo>
                <a:cubicBezTo>
                  <a:pt x="47" y="261"/>
                  <a:pt x="261" y="47"/>
                  <a:pt x="524" y="47"/>
                </a:cubicBezTo>
                <a:cubicBezTo>
                  <a:pt x="788" y="47"/>
                  <a:pt x="1002" y="261"/>
                  <a:pt x="1002" y="525"/>
                </a:cubicBezTo>
                <a:cubicBezTo>
                  <a:pt x="1002" y="780"/>
                  <a:pt x="800" y="989"/>
                  <a:pt x="547" y="1001"/>
                </a:cubicBezTo>
              </a:path>
            </a:pathLst>
          </a:custGeom>
          <a:solidFill>
            <a:schemeClr val="accent3"/>
          </a:solidFill>
          <a:ln>
            <a:noFill/>
          </a:ln>
          <a:extLst>
            <a:ext uri="{91240B29-F687-4F45-9708-019B960494DF}">
              <a14:hiddenLine w="9525">
                <a:solidFill>
                  <a:srgbClr val="000000"/>
                </a:solidFill>
                <a:round/>
              </a14:hiddenLine>
            </a:ext>
          </a:extLst>
        </p:spPr>
        <p:txBody>
          <a:bodyPr/>
          <a:lstStyle/>
          <a:p>
            <a:pPr eaLnBrk="1" hangingPunct="1">
              <a:spcBef>
                <a:spcPct val="0"/>
              </a:spcBef>
              <a:spcAft>
                <a:spcPct val="0"/>
              </a:spcAft>
              <a:defRPr/>
            </a:pPr>
            <a:endParaRPr lang="en-US">
              <a:latin typeface="+mn-lt"/>
            </a:endParaRPr>
          </a:p>
        </p:txBody>
      </p:sp>
      <p:sp>
        <p:nvSpPr>
          <p:cNvPr id="108" name="Freeform 73"/>
          <p:cNvSpPr>
            <a:spLocks noEditPoints="1"/>
          </p:cNvSpPr>
          <p:nvPr/>
        </p:nvSpPr>
        <p:spPr bwMode="auto">
          <a:xfrm flipH="1">
            <a:off x="6472442" y="1499921"/>
            <a:ext cx="1388663" cy="1384198"/>
          </a:xfrm>
          <a:custGeom>
            <a:gdLst>
              <a:gd fmla="*/ 745 w 812" name="T0"/>
              <a:gd fmla="*/ 0 h 809" name="T1"/>
              <a:gd fmla="*/ 0 w 812" name="T2"/>
              <a:gd fmla="*/ 743 h 809" name="T3"/>
              <a:gd fmla="*/ 745 w 812" name="T4"/>
              <a:gd fmla="*/ 1484 h 809" name="T5"/>
              <a:gd fmla="*/ 1489 w 812" name="T6"/>
              <a:gd fmla="*/ 743 h 809" name="T7"/>
              <a:gd fmla="*/ 745 w 812" name="T8"/>
              <a:gd fmla="*/ 0 h 809" name="T9"/>
              <a:gd fmla="*/ 745 w 812" name="T10"/>
              <a:gd fmla="*/ 1398 h 809" name="T11"/>
              <a:gd fmla="*/ 86 w 812" name="T12"/>
              <a:gd fmla="*/ 743 h 809" name="T13"/>
              <a:gd fmla="*/ 745 w 812" name="T14"/>
              <a:gd fmla="*/ 86 h 809" name="T15"/>
              <a:gd fmla="*/ 1405 w 812" name="T16"/>
              <a:gd fmla="*/ 743 h 809" name="T17"/>
              <a:gd fmla="*/ 745 w 812" name="T18"/>
              <a:gd fmla="*/ 1398 h 809"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809" w="812">
                <a:moveTo>
                  <a:pt x="406" y="0"/>
                </a:moveTo>
                <a:cubicBezTo>
                  <a:pt x="182" y="0"/>
                  <a:pt x="0" y="182"/>
                  <a:pt x="0" y="405"/>
                </a:cubicBezTo>
                <a:cubicBezTo>
                  <a:pt x="0" y="627"/>
                  <a:pt x="182" y="809"/>
                  <a:pt x="406" y="809"/>
                </a:cubicBezTo>
                <a:cubicBezTo>
                  <a:pt x="630" y="809"/>
                  <a:pt x="812" y="627"/>
                  <a:pt x="812" y="405"/>
                </a:cubicBezTo>
                <a:cubicBezTo>
                  <a:pt x="812" y="182"/>
                  <a:pt x="630" y="0"/>
                  <a:pt x="406" y="0"/>
                </a:cubicBezTo>
                <a:moveTo>
                  <a:pt x="406" y="762"/>
                </a:moveTo>
                <a:cubicBezTo>
                  <a:pt x="208" y="762"/>
                  <a:pt x="47" y="602"/>
                  <a:pt x="47" y="405"/>
                </a:cubicBezTo>
                <a:cubicBezTo>
                  <a:pt x="47" y="207"/>
                  <a:pt x="208" y="47"/>
                  <a:pt x="406" y="47"/>
                </a:cubicBezTo>
                <a:cubicBezTo>
                  <a:pt x="604" y="47"/>
                  <a:pt x="766" y="207"/>
                  <a:pt x="766" y="405"/>
                </a:cubicBezTo>
                <a:cubicBezTo>
                  <a:pt x="766" y="602"/>
                  <a:pt x="604" y="762"/>
                  <a:pt x="406" y="762"/>
                </a:cubicBezTo>
              </a:path>
            </a:pathLst>
          </a:custGeom>
          <a:solidFill>
            <a:schemeClr val="accent2"/>
          </a:solidFill>
          <a:ln>
            <a:noFill/>
          </a:ln>
          <a:extLst>
            <a:ext uri="{91240B29-F687-4F45-9708-019B960494DF}">
              <a14:hiddenLine w="9525">
                <a:solidFill>
                  <a:srgbClr val="000000"/>
                </a:solidFill>
                <a:round/>
              </a14:hiddenLine>
            </a:ext>
          </a:extLst>
        </p:spPr>
        <p:txBody>
          <a:bodyPr/>
          <a:lstStyle/>
          <a:p>
            <a:endParaRPr altLang="en-US" lang="zh-CN"/>
          </a:p>
        </p:txBody>
      </p:sp>
      <p:sp>
        <p:nvSpPr>
          <p:cNvPr id="109" name="Freeform 74"/>
          <p:cNvSpPr>
            <a:spLocks noEditPoints="1"/>
          </p:cNvSpPr>
          <p:nvPr/>
        </p:nvSpPr>
        <p:spPr bwMode="auto">
          <a:xfrm flipH="1">
            <a:off x="6673886" y="1706991"/>
            <a:ext cx="985773" cy="970058"/>
          </a:xfrm>
          <a:custGeom>
            <a:gdLst>
              <a:gd fmla="*/ 529 w 576" name="T0"/>
              <a:gd fmla="*/ 0 h 567" name="T1"/>
              <a:gd fmla="*/ 0 w 576" name="T2"/>
              <a:gd fmla="*/ 521 h 567" name="T3"/>
              <a:gd fmla="*/ 529 w 576" name="T4"/>
              <a:gd fmla="*/ 1040 h 567" name="T5"/>
              <a:gd fmla="*/ 1057 w 576" name="T6"/>
              <a:gd fmla="*/ 521 h 567" name="T7"/>
              <a:gd fmla="*/ 529 w 576" name="T8"/>
              <a:gd fmla="*/ 0 h 567" name="T9"/>
              <a:gd fmla="*/ 529 w 576" name="T10"/>
              <a:gd fmla="*/ 956 h 567" name="T11"/>
              <a:gd fmla="*/ 86 w 576" name="T12"/>
              <a:gd fmla="*/ 521 h 567" name="T13"/>
              <a:gd fmla="*/ 529 w 576" name="T14"/>
              <a:gd fmla="*/ 84 h 567" name="T15"/>
              <a:gd fmla="*/ 971 w 576" name="T16"/>
              <a:gd fmla="*/ 521 h 567" name="T17"/>
              <a:gd fmla="*/ 529 w 576" name="T18"/>
              <a:gd fmla="*/ 956 h 567"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567" w="576">
                <a:moveTo>
                  <a:pt x="288" y="0"/>
                </a:moveTo>
                <a:cubicBezTo>
                  <a:pt x="129" y="0"/>
                  <a:pt x="0" y="127"/>
                  <a:pt x="0" y="284"/>
                </a:cubicBezTo>
                <a:cubicBezTo>
                  <a:pt x="0" y="440"/>
                  <a:pt x="129" y="567"/>
                  <a:pt x="288" y="567"/>
                </a:cubicBezTo>
                <a:cubicBezTo>
                  <a:pt x="447" y="567"/>
                  <a:pt x="576" y="440"/>
                  <a:pt x="576" y="284"/>
                </a:cubicBezTo>
                <a:cubicBezTo>
                  <a:pt x="576" y="127"/>
                  <a:pt x="447" y="0"/>
                  <a:pt x="288" y="0"/>
                </a:cubicBezTo>
                <a:moveTo>
                  <a:pt x="288" y="521"/>
                </a:moveTo>
                <a:cubicBezTo>
                  <a:pt x="155" y="521"/>
                  <a:pt x="47" y="414"/>
                  <a:pt x="47" y="284"/>
                </a:cubicBezTo>
                <a:cubicBezTo>
                  <a:pt x="47" y="153"/>
                  <a:pt x="155" y="46"/>
                  <a:pt x="288" y="46"/>
                </a:cubicBezTo>
                <a:cubicBezTo>
                  <a:pt x="421" y="46"/>
                  <a:pt x="529" y="153"/>
                  <a:pt x="529" y="284"/>
                </a:cubicBezTo>
                <a:cubicBezTo>
                  <a:pt x="529" y="414"/>
                  <a:pt x="421" y="521"/>
                  <a:pt x="288" y="521"/>
                </a:cubicBezTo>
              </a:path>
            </a:pathLst>
          </a:custGeom>
          <a:solidFill>
            <a:schemeClr val="accent1"/>
          </a:solidFill>
          <a:ln>
            <a:noFill/>
          </a:ln>
          <a:extLst>
            <a:ext uri="{91240B29-F687-4F45-9708-019B960494DF}">
              <a14:hiddenLine w="9525">
                <a:solidFill>
                  <a:srgbClr val="000000"/>
                </a:solidFill>
                <a:round/>
              </a14:hiddenLine>
            </a:ext>
          </a:extLst>
        </p:spPr>
        <p:txBody>
          <a:bodyPr/>
          <a:lstStyle/>
          <a:p>
            <a:endParaRPr altLang="en-US" lang="zh-CN"/>
          </a:p>
        </p:txBody>
      </p:sp>
      <p:sp>
        <p:nvSpPr>
          <p:cNvPr id="110" name="Freeform 75"/>
          <p:cNvSpPr>
            <a:spLocks noEditPoints="1"/>
          </p:cNvSpPr>
          <p:nvPr/>
        </p:nvSpPr>
        <p:spPr bwMode="auto">
          <a:xfrm flipH="1">
            <a:off x="6876264" y="1912195"/>
            <a:ext cx="581019" cy="559649"/>
          </a:xfrm>
          <a:custGeom>
            <a:gdLst>
              <a:gd fmla="*/ 312 w 340" name="T0"/>
              <a:gd fmla="*/ 0 h 327" name="T1"/>
              <a:gd fmla="*/ 0 w 340" name="T2"/>
              <a:gd fmla="*/ 301 h 327" name="T3"/>
              <a:gd fmla="*/ 312 w 340" name="T4"/>
              <a:gd fmla="*/ 600 h 327" name="T5"/>
              <a:gd fmla="*/ 623 w 340" name="T6"/>
              <a:gd fmla="*/ 301 h 327" name="T7"/>
              <a:gd fmla="*/ 312 w 340" name="T8"/>
              <a:gd fmla="*/ 0 h 327" name="T9"/>
              <a:gd fmla="*/ 312 w 340" name="T10"/>
              <a:gd fmla="*/ 516 h 327" name="T11"/>
              <a:gd fmla="*/ 86 w 340" name="T12"/>
              <a:gd fmla="*/ 301 h 327" name="T13"/>
              <a:gd fmla="*/ 312 w 340" name="T14"/>
              <a:gd fmla="*/ 86 h 327" name="T15"/>
              <a:gd fmla="*/ 537 w 340" name="T16"/>
              <a:gd fmla="*/ 301 h 327" name="T17"/>
              <a:gd fmla="*/ 312 w 340" name="T18"/>
              <a:gd fmla="*/ 516 h 327"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327" w="340">
                <a:moveTo>
                  <a:pt x="170" y="0"/>
                </a:moveTo>
                <a:cubicBezTo>
                  <a:pt x="76" y="0"/>
                  <a:pt x="0" y="73"/>
                  <a:pt x="0" y="164"/>
                </a:cubicBezTo>
                <a:cubicBezTo>
                  <a:pt x="0" y="254"/>
                  <a:pt x="76" y="327"/>
                  <a:pt x="170" y="327"/>
                </a:cubicBezTo>
                <a:cubicBezTo>
                  <a:pt x="264" y="327"/>
                  <a:pt x="340" y="254"/>
                  <a:pt x="340" y="164"/>
                </a:cubicBezTo>
                <a:cubicBezTo>
                  <a:pt x="340" y="73"/>
                  <a:pt x="264" y="0"/>
                  <a:pt x="170" y="0"/>
                </a:cubicBezTo>
                <a:moveTo>
                  <a:pt x="170" y="281"/>
                </a:moveTo>
                <a:cubicBezTo>
                  <a:pt x="102" y="281"/>
                  <a:pt x="47" y="228"/>
                  <a:pt x="47" y="164"/>
                </a:cubicBezTo>
                <a:cubicBezTo>
                  <a:pt x="47" y="99"/>
                  <a:pt x="102" y="47"/>
                  <a:pt x="170" y="47"/>
                </a:cubicBezTo>
                <a:cubicBezTo>
                  <a:pt x="238" y="47"/>
                  <a:pt x="293" y="99"/>
                  <a:pt x="293" y="164"/>
                </a:cubicBezTo>
                <a:cubicBezTo>
                  <a:pt x="293" y="228"/>
                  <a:pt x="238" y="281"/>
                  <a:pt x="170" y="281"/>
                </a:cubicBezTo>
              </a:path>
            </a:pathLst>
          </a:custGeom>
          <a:solidFill>
            <a:schemeClr val="accent1"/>
          </a:solidFill>
          <a:ln>
            <a:noFill/>
          </a:ln>
          <a:extLst>
            <a:ext uri="{91240B29-F687-4F45-9708-019B960494DF}">
              <a14:hiddenLine w="9525">
                <a:solidFill>
                  <a:srgbClr val="000000"/>
                </a:solidFill>
                <a:round/>
              </a14:hiddenLine>
            </a:ext>
          </a:extLst>
        </p:spPr>
        <p:txBody>
          <a:bodyPr/>
          <a:lstStyle/>
          <a:p>
            <a:endParaRPr altLang="en-US" lang="zh-CN"/>
          </a:p>
        </p:txBody>
      </p:sp>
      <p:sp>
        <p:nvSpPr>
          <p:cNvPr id="111" name="Oval 76"/>
          <p:cNvSpPr>
            <a:spLocks noChangeArrowheads="1"/>
          </p:cNvSpPr>
          <p:nvPr/>
        </p:nvSpPr>
        <p:spPr bwMode="auto">
          <a:xfrm flipH="1">
            <a:off x="7054393" y="2086619"/>
            <a:ext cx="213569" cy="209869"/>
          </a:xfrm>
          <a:prstGeom prst="ellipse">
            <a:avLst/>
          </a:prstGeom>
          <a:solidFill>
            <a:schemeClr val="accent3"/>
          </a:solidFill>
          <a:ln>
            <a:noFill/>
          </a:ln>
          <a:extLst>
            <a:ext uri="{91240B29-F687-4F45-9708-019B960494DF}">
              <a14:hiddenLine w="9525">
                <a:solidFill>
                  <a:srgbClr val="000000"/>
                </a:solidFill>
                <a:round/>
              </a14:hiddenLine>
            </a:ext>
          </a:extLst>
        </p:spPr>
        <p:txBody>
          <a:bodyPr/>
          <a:lstStyle/>
          <a:p>
            <a:pPr eaLnBrk="1" hangingPunct="1"/>
            <a:endParaRPr altLang="zh-CN" lang="zh-CN"/>
          </a:p>
        </p:txBody>
      </p:sp>
      <p:grpSp>
        <p:nvGrpSpPr>
          <p:cNvPr id="5" name="组合 9"/>
          <p:cNvGrpSpPr/>
          <p:nvPr/>
        </p:nvGrpSpPr>
        <p:grpSpPr>
          <a:xfrm>
            <a:off x="6205714" y="2162172"/>
            <a:ext cx="986705" cy="986848"/>
            <a:chOff x="6598099" y="2161504"/>
            <a:chExt cx="986705" cy="986543"/>
          </a:xfrm>
          <a:solidFill>
            <a:schemeClr val="accent1"/>
          </a:solidFill>
        </p:grpSpPr>
        <p:sp>
          <p:nvSpPr>
            <p:cNvPr id="112" name="Freeform 77"/>
            <p:cNvSpPr/>
            <p:nvPr/>
          </p:nvSpPr>
          <p:spPr bwMode="auto">
            <a:xfrm flipH="1">
              <a:off x="6780891" y="2883228"/>
              <a:ext cx="141757" cy="264819"/>
            </a:xfrm>
            <a:custGeom>
              <a:gdLst>
                <a:gd fmla="*/ 20 w 152" name="T0"/>
                <a:gd fmla="*/ 0 h 284" name="T1"/>
                <a:gd fmla="*/ 0 w 152" name="T2"/>
                <a:gd fmla="*/ 148 h 284" name="T3"/>
                <a:gd fmla="*/ 139 w 152" name="T4"/>
                <a:gd fmla="*/ 284 h 284" name="T5"/>
                <a:gd fmla="*/ 152 w 152" name="T6"/>
                <a:gd fmla="*/ 130 h 284" name="T7"/>
                <a:gd fmla="*/ 20 w 152" name="T8"/>
                <a:gd fmla="*/ 0 h 28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4" w="152">
                  <a:moveTo>
                    <a:pt x="20" y="0"/>
                  </a:moveTo>
                  <a:lnTo>
                    <a:pt x="0" y="148"/>
                  </a:lnTo>
                  <a:lnTo>
                    <a:pt x="139" y="284"/>
                  </a:lnTo>
                  <a:lnTo>
                    <a:pt x="152" y="130"/>
                  </a:lnTo>
                  <a:lnTo>
                    <a:pt x="20"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13" name="Freeform 78"/>
            <p:cNvSpPr/>
            <p:nvPr/>
          </p:nvSpPr>
          <p:spPr bwMode="auto">
            <a:xfrm flipH="1">
              <a:off x="6780891" y="2883228"/>
              <a:ext cx="141757" cy="264819"/>
            </a:xfrm>
            <a:custGeom>
              <a:gdLst>
                <a:gd fmla="*/ 20 w 152" name="T0"/>
                <a:gd fmla="*/ 0 h 284" name="T1"/>
                <a:gd fmla="*/ 0 w 152" name="T2"/>
                <a:gd fmla="*/ 148 h 284" name="T3"/>
                <a:gd fmla="*/ 139 w 152" name="T4"/>
                <a:gd fmla="*/ 284 h 284" name="T5"/>
                <a:gd fmla="*/ 152 w 152" name="T6"/>
                <a:gd fmla="*/ 130 h 284" name="T7"/>
                <a:gd fmla="*/ 20 w 152" name="T8"/>
                <a:gd fmla="*/ 0 h 28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84" w="152">
                  <a:moveTo>
                    <a:pt x="20" y="0"/>
                  </a:moveTo>
                  <a:lnTo>
                    <a:pt x="0" y="148"/>
                  </a:lnTo>
                  <a:lnTo>
                    <a:pt x="139" y="284"/>
                  </a:lnTo>
                  <a:lnTo>
                    <a:pt x="152" y="130"/>
                  </a:lnTo>
                  <a:lnTo>
                    <a:pt x="20"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14" name="Freeform 79"/>
            <p:cNvSpPr/>
            <p:nvPr/>
          </p:nvSpPr>
          <p:spPr bwMode="auto">
            <a:xfrm flipH="1">
              <a:off x="6598099" y="2820753"/>
              <a:ext cx="264862" cy="142666"/>
            </a:xfrm>
            <a:custGeom>
              <a:gdLst>
                <a:gd fmla="*/ 0 w 284" name="T0"/>
                <a:gd fmla="*/ 23 h 153" name="T1"/>
                <a:gd fmla="*/ 149 w 284" name="T2"/>
                <a:gd fmla="*/ 0 h 153" name="T3"/>
                <a:gd fmla="*/ 284 w 284" name="T4"/>
                <a:gd fmla="*/ 142 h 153" name="T5"/>
                <a:gd fmla="*/ 130 w 284" name="T6"/>
                <a:gd fmla="*/ 153 h 153" name="T7"/>
                <a:gd fmla="*/ 0 w 284" name="T8"/>
                <a:gd fmla="*/ 23 h 153"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53" w="284">
                  <a:moveTo>
                    <a:pt x="0" y="23"/>
                  </a:moveTo>
                  <a:lnTo>
                    <a:pt x="149" y="0"/>
                  </a:lnTo>
                  <a:lnTo>
                    <a:pt x="284" y="142"/>
                  </a:lnTo>
                  <a:lnTo>
                    <a:pt x="130" y="153"/>
                  </a:lnTo>
                  <a:lnTo>
                    <a:pt x="0" y="23"/>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15" name="Freeform 80"/>
            <p:cNvSpPr/>
            <p:nvPr/>
          </p:nvSpPr>
          <p:spPr bwMode="auto">
            <a:xfrm flipH="1">
              <a:off x="6598099" y="2820753"/>
              <a:ext cx="264862" cy="142666"/>
            </a:xfrm>
            <a:custGeom>
              <a:gdLst>
                <a:gd fmla="*/ 0 w 284" name="T0"/>
                <a:gd fmla="*/ 23 h 153" name="T1"/>
                <a:gd fmla="*/ 149 w 284" name="T2"/>
                <a:gd fmla="*/ 0 h 153" name="T3"/>
                <a:gd fmla="*/ 284 w 284" name="T4"/>
                <a:gd fmla="*/ 142 h 153" name="T5"/>
                <a:gd fmla="*/ 130 w 284" name="T6"/>
                <a:gd fmla="*/ 153 h 153" name="T7"/>
                <a:gd fmla="*/ 0 w 284" name="T8"/>
                <a:gd fmla="*/ 23 h 153"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153" w="284">
                  <a:moveTo>
                    <a:pt x="0" y="23"/>
                  </a:moveTo>
                  <a:lnTo>
                    <a:pt x="149" y="0"/>
                  </a:lnTo>
                  <a:lnTo>
                    <a:pt x="284" y="142"/>
                  </a:lnTo>
                  <a:lnTo>
                    <a:pt x="130" y="153"/>
                  </a:lnTo>
                  <a:lnTo>
                    <a:pt x="0" y="23"/>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16" name="Freeform 81"/>
            <p:cNvSpPr/>
            <p:nvPr/>
          </p:nvSpPr>
          <p:spPr bwMode="auto">
            <a:xfrm flipH="1">
              <a:off x="6861096" y="2918662"/>
              <a:ext cx="24248" cy="145464"/>
            </a:xfrm>
            <a:custGeom>
              <a:gdLst>
                <a:gd fmla="*/ 20 w 26" name="T0"/>
                <a:gd fmla="*/ 0 h 156" name="T1"/>
                <a:gd fmla="*/ 0 w 26" name="T2"/>
                <a:gd fmla="*/ 149 h 156" name="T3"/>
                <a:gd fmla="*/ 7 w 26" name="T4"/>
                <a:gd fmla="*/ 156 h 156" name="T5"/>
                <a:gd fmla="*/ 26 w 26" name="T6"/>
                <a:gd fmla="*/ 7 h 156" name="T7"/>
                <a:gd fmla="*/ 22 w 26" name="T8"/>
                <a:gd fmla="*/ 4 h 156" name="T9"/>
                <a:gd fmla="*/ 20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0" y="0"/>
                  </a:moveTo>
                  <a:lnTo>
                    <a:pt x="0" y="149"/>
                  </a:lnTo>
                  <a:lnTo>
                    <a:pt x="7" y="156"/>
                  </a:lnTo>
                  <a:lnTo>
                    <a:pt x="26" y="7"/>
                  </a:lnTo>
                  <a:lnTo>
                    <a:pt x="22" y="4"/>
                  </a:lnTo>
                  <a:lnTo>
                    <a:pt x="20"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17" name="Freeform 82"/>
            <p:cNvSpPr/>
            <p:nvPr/>
          </p:nvSpPr>
          <p:spPr bwMode="auto">
            <a:xfrm flipH="1">
              <a:off x="6861096" y="2918662"/>
              <a:ext cx="24248" cy="145464"/>
            </a:xfrm>
            <a:custGeom>
              <a:gdLst>
                <a:gd fmla="*/ 20 w 26" name="T0"/>
                <a:gd fmla="*/ 0 h 156" name="T1"/>
                <a:gd fmla="*/ 0 w 26" name="T2"/>
                <a:gd fmla="*/ 149 h 156" name="T3"/>
                <a:gd fmla="*/ 7 w 26" name="T4"/>
                <a:gd fmla="*/ 156 h 156" name="T5"/>
                <a:gd fmla="*/ 26 w 26" name="T6"/>
                <a:gd fmla="*/ 7 h 156" name="T7"/>
                <a:gd fmla="*/ 22 w 26" name="T8"/>
                <a:gd fmla="*/ 4 h 156" name="T9"/>
                <a:gd fmla="*/ 20 w 26" name="T10"/>
                <a:gd fmla="*/ 0 h 156"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6" w="26">
                  <a:moveTo>
                    <a:pt x="20" y="0"/>
                  </a:moveTo>
                  <a:lnTo>
                    <a:pt x="0" y="149"/>
                  </a:lnTo>
                  <a:lnTo>
                    <a:pt x="7" y="156"/>
                  </a:lnTo>
                  <a:lnTo>
                    <a:pt x="26" y="7"/>
                  </a:lnTo>
                  <a:lnTo>
                    <a:pt x="22" y="4"/>
                  </a:lnTo>
                  <a:lnTo>
                    <a:pt x="20"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18" name="Freeform 83"/>
            <p:cNvSpPr/>
            <p:nvPr/>
          </p:nvSpPr>
          <p:spPr bwMode="auto">
            <a:xfrm flipH="1">
              <a:off x="6837781" y="3098626"/>
              <a:ext cx="6528" cy="6527"/>
            </a:xfrm>
            <a:custGeom>
              <a:gdLst>
                <a:gd fmla="*/ 0 w 7" name="T0"/>
                <a:gd fmla="*/ 0 h 7" name="T1"/>
                <a:gd fmla="*/ 0 w 7" name="T2"/>
                <a:gd fmla="*/ 0 h 7" name="T3"/>
                <a:gd fmla="*/ 7 w 7" name="T4"/>
                <a:gd fmla="*/ 7 h 7" name="T5"/>
                <a:gd fmla="*/ 7 w 7" name="T6"/>
                <a:gd fmla="*/ 7 h 7" name="T7"/>
                <a:gd fmla="*/ 0 w 7" name="T8"/>
                <a:gd fmla="*/ 0 h 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7" w="7">
                  <a:moveTo>
                    <a:pt x="0" y="0"/>
                  </a:moveTo>
                  <a:lnTo>
                    <a:pt x="0" y="0"/>
                  </a:lnTo>
                  <a:lnTo>
                    <a:pt x="7" y="7"/>
                  </a:lnTo>
                  <a:lnTo>
                    <a:pt x="0"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19" name="Freeform 84"/>
            <p:cNvSpPr/>
            <p:nvPr/>
          </p:nvSpPr>
          <p:spPr bwMode="auto">
            <a:xfrm flipH="1">
              <a:off x="6837781" y="3098626"/>
              <a:ext cx="6528" cy="6527"/>
            </a:xfrm>
            <a:custGeom>
              <a:gdLst>
                <a:gd fmla="*/ 0 w 7" name="T0"/>
                <a:gd fmla="*/ 0 h 7" name="T1"/>
                <a:gd fmla="*/ 0 w 7" name="T2"/>
                <a:gd fmla="*/ 0 h 7" name="T3"/>
                <a:gd fmla="*/ 7 w 7" name="T4"/>
                <a:gd fmla="*/ 7 h 7" name="T5"/>
                <a:gd fmla="*/ 7 w 7" name="T6"/>
                <a:gd fmla="*/ 7 h 7" name="T7"/>
                <a:gd fmla="*/ 0 w 7" name="T8"/>
                <a:gd fmla="*/ 0 h 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7" w="7">
                  <a:moveTo>
                    <a:pt x="0" y="0"/>
                  </a:moveTo>
                  <a:lnTo>
                    <a:pt x="0" y="0"/>
                  </a:lnTo>
                  <a:lnTo>
                    <a:pt x="7" y="7"/>
                  </a:lnTo>
                  <a:lnTo>
                    <a:pt x="0"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20" name="Freeform 85"/>
            <p:cNvSpPr/>
            <p:nvPr/>
          </p:nvSpPr>
          <p:spPr bwMode="auto">
            <a:xfrm flipH="1">
              <a:off x="6820061" y="2961555"/>
              <a:ext cx="24248" cy="143599"/>
            </a:xfrm>
            <a:custGeom>
              <a:gdLst>
                <a:gd fmla="*/ 20 w 26" name="T0"/>
                <a:gd fmla="*/ 0 h 154" name="T1"/>
                <a:gd fmla="*/ 0 w 26" name="T2"/>
                <a:gd fmla="*/ 147 h 154" name="T3"/>
                <a:gd fmla="*/ 7 w 26" name="T4"/>
                <a:gd fmla="*/ 154 h 154" name="T5"/>
                <a:gd fmla="*/ 26 w 26" name="T6"/>
                <a:gd fmla="*/ 5 h 154" name="T7"/>
                <a:gd fmla="*/ 24 w 26" name="T8"/>
                <a:gd fmla="*/ 2 h 154" name="T9"/>
                <a:gd fmla="*/ 20 w 26" name="T10"/>
                <a:gd fmla="*/ 0 h 15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4" w="26">
                  <a:moveTo>
                    <a:pt x="20" y="0"/>
                  </a:moveTo>
                  <a:lnTo>
                    <a:pt x="0" y="147"/>
                  </a:lnTo>
                  <a:lnTo>
                    <a:pt x="7" y="154"/>
                  </a:lnTo>
                  <a:lnTo>
                    <a:pt x="26" y="5"/>
                  </a:lnTo>
                  <a:lnTo>
                    <a:pt x="24" y="2"/>
                  </a:lnTo>
                  <a:lnTo>
                    <a:pt x="20"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21" name="Freeform 86"/>
            <p:cNvSpPr/>
            <p:nvPr/>
          </p:nvSpPr>
          <p:spPr bwMode="auto">
            <a:xfrm flipH="1">
              <a:off x="6820061" y="2961555"/>
              <a:ext cx="24248" cy="143599"/>
            </a:xfrm>
            <a:custGeom>
              <a:gdLst>
                <a:gd fmla="*/ 20 w 26" name="T0"/>
                <a:gd fmla="*/ 0 h 154" name="T1"/>
                <a:gd fmla="*/ 0 w 26" name="T2"/>
                <a:gd fmla="*/ 147 h 154" name="T3"/>
                <a:gd fmla="*/ 7 w 26" name="T4"/>
                <a:gd fmla="*/ 154 h 154" name="T5"/>
                <a:gd fmla="*/ 26 w 26" name="T6"/>
                <a:gd fmla="*/ 5 h 154" name="T7"/>
                <a:gd fmla="*/ 24 w 26" name="T8"/>
                <a:gd fmla="*/ 2 h 154" name="T9"/>
                <a:gd fmla="*/ 20 w 26" name="T10"/>
                <a:gd fmla="*/ 0 h 154"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154" w="26">
                  <a:moveTo>
                    <a:pt x="20" y="0"/>
                  </a:moveTo>
                  <a:lnTo>
                    <a:pt x="0" y="147"/>
                  </a:lnTo>
                  <a:lnTo>
                    <a:pt x="7" y="154"/>
                  </a:lnTo>
                  <a:lnTo>
                    <a:pt x="26" y="5"/>
                  </a:lnTo>
                  <a:lnTo>
                    <a:pt x="24" y="2"/>
                  </a:lnTo>
                  <a:lnTo>
                    <a:pt x="20"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22" name="Freeform 87"/>
            <p:cNvSpPr/>
            <p:nvPr/>
          </p:nvSpPr>
          <p:spPr bwMode="auto">
            <a:xfrm flipH="1">
              <a:off x="6628875" y="2906540"/>
              <a:ext cx="12124" cy="7460"/>
            </a:xfrm>
            <a:custGeom>
              <a:gdLst>
                <a:gd fmla="*/ 4 w 13" name="T0"/>
                <a:gd fmla="*/ 0 h 8" name="T1"/>
                <a:gd fmla="*/ 0 w 13" name="T2"/>
                <a:gd fmla="*/ 0 h 8" name="T3"/>
                <a:gd fmla="*/ 6 w 13" name="T4"/>
                <a:gd fmla="*/ 8 h 8" name="T5"/>
                <a:gd fmla="*/ 13 w 13" name="T6"/>
                <a:gd fmla="*/ 6 h 8" name="T7"/>
                <a:gd fmla="*/ 4 w 13" name="T8"/>
                <a:gd fmla="*/ 0 h 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 w="13">
                  <a:moveTo>
                    <a:pt x="4" y="0"/>
                  </a:moveTo>
                  <a:lnTo>
                    <a:pt x="0" y="0"/>
                  </a:lnTo>
                  <a:lnTo>
                    <a:pt x="6" y="8"/>
                  </a:lnTo>
                  <a:lnTo>
                    <a:pt x="13" y="6"/>
                  </a:lnTo>
                  <a:lnTo>
                    <a:pt x="4"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23" name="Freeform 88"/>
            <p:cNvSpPr/>
            <p:nvPr/>
          </p:nvSpPr>
          <p:spPr bwMode="auto">
            <a:xfrm flipH="1">
              <a:off x="6628875" y="2906540"/>
              <a:ext cx="12124" cy="7460"/>
            </a:xfrm>
            <a:custGeom>
              <a:gdLst>
                <a:gd fmla="*/ 4 w 13" name="T0"/>
                <a:gd fmla="*/ 0 h 8" name="T1"/>
                <a:gd fmla="*/ 0 w 13" name="T2"/>
                <a:gd fmla="*/ 0 h 8" name="T3"/>
                <a:gd fmla="*/ 6 w 13" name="T4"/>
                <a:gd fmla="*/ 8 h 8" name="T5"/>
                <a:gd fmla="*/ 13 w 13" name="T6"/>
                <a:gd fmla="*/ 6 h 8" name="T7"/>
                <a:gd fmla="*/ 4 w 13" name="T8"/>
                <a:gd fmla="*/ 0 h 8"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8" w="13">
                  <a:moveTo>
                    <a:pt x="4" y="0"/>
                  </a:moveTo>
                  <a:lnTo>
                    <a:pt x="0" y="0"/>
                  </a:lnTo>
                  <a:lnTo>
                    <a:pt x="6" y="8"/>
                  </a:lnTo>
                  <a:lnTo>
                    <a:pt x="13" y="6"/>
                  </a:lnTo>
                  <a:lnTo>
                    <a:pt x="4"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24" name="Freeform 89"/>
            <p:cNvSpPr/>
            <p:nvPr/>
          </p:nvSpPr>
          <p:spPr bwMode="auto">
            <a:xfrm flipH="1">
              <a:off x="6775296" y="2922391"/>
              <a:ext cx="7461" cy="6527"/>
            </a:xfrm>
            <a:custGeom>
              <a:gdLst>
                <a:gd fmla="*/ 0 w 8" name="T0"/>
                <a:gd fmla="*/ 0 h 7" name="T1"/>
                <a:gd fmla="*/ 0 w 8" name="T2"/>
                <a:gd fmla="*/ 0 h 7" name="T3"/>
                <a:gd fmla="*/ 8 w 8" name="T4"/>
                <a:gd fmla="*/ 7 h 7" name="T5"/>
                <a:gd fmla="*/ 8 w 8" name="T6"/>
                <a:gd fmla="*/ 7 h 7" name="T7"/>
                <a:gd fmla="*/ 0 w 8" name="T8"/>
                <a:gd fmla="*/ 0 h 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7" w="8">
                  <a:moveTo>
                    <a:pt x="0" y="0"/>
                  </a:moveTo>
                  <a:lnTo>
                    <a:pt x="0" y="0"/>
                  </a:lnTo>
                  <a:lnTo>
                    <a:pt x="8" y="7"/>
                  </a:lnTo>
                  <a:lnTo>
                    <a:pt x="0"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25" name="Freeform 90"/>
            <p:cNvSpPr/>
            <p:nvPr/>
          </p:nvSpPr>
          <p:spPr bwMode="auto">
            <a:xfrm flipH="1">
              <a:off x="6775296" y="2922391"/>
              <a:ext cx="7461" cy="6527"/>
            </a:xfrm>
            <a:custGeom>
              <a:gdLst>
                <a:gd fmla="*/ 0 w 8" name="T0"/>
                <a:gd fmla="*/ 0 h 7" name="T1"/>
                <a:gd fmla="*/ 0 w 8" name="T2"/>
                <a:gd fmla="*/ 0 h 7" name="T3"/>
                <a:gd fmla="*/ 8 w 8" name="T4"/>
                <a:gd fmla="*/ 7 h 7" name="T5"/>
                <a:gd fmla="*/ 8 w 8" name="T6"/>
                <a:gd fmla="*/ 7 h 7" name="T7"/>
                <a:gd fmla="*/ 0 w 8" name="T8"/>
                <a:gd fmla="*/ 0 h 7"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7" w="8">
                  <a:moveTo>
                    <a:pt x="0" y="0"/>
                  </a:moveTo>
                  <a:lnTo>
                    <a:pt x="0" y="0"/>
                  </a:lnTo>
                  <a:lnTo>
                    <a:pt x="8" y="7"/>
                  </a:lnTo>
                  <a:lnTo>
                    <a:pt x="0"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26" name="Freeform 91"/>
            <p:cNvSpPr/>
            <p:nvPr/>
          </p:nvSpPr>
          <p:spPr bwMode="auto">
            <a:xfrm flipH="1">
              <a:off x="6635403" y="2906540"/>
              <a:ext cx="147353" cy="22379"/>
            </a:xfrm>
            <a:custGeom>
              <a:gdLst>
                <a:gd fmla="*/ 152 w 158" name="T0"/>
                <a:gd fmla="*/ 0 h 24" name="T1"/>
                <a:gd fmla="*/ 0 w 158" name="T2"/>
                <a:gd fmla="*/ 17 h 24" name="T3"/>
                <a:gd fmla="*/ 8 w 158" name="T4"/>
                <a:gd fmla="*/ 24 h 24" name="T5"/>
                <a:gd fmla="*/ 158 w 158" name="T6"/>
                <a:gd fmla="*/ 8 h 24" name="T7"/>
                <a:gd fmla="*/ 152 w 158" name="T8"/>
                <a:gd fmla="*/ 0 h 2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4" w="158">
                  <a:moveTo>
                    <a:pt x="152" y="0"/>
                  </a:moveTo>
                  <a:lnTo>
                    <a:pt x="0" y="17"/>
                  </a:lnTo>
                  <a:lnTo>
                    <a:pt x="8" y="24"/>
                  </a:lnTo>
                  <a:lnTo>
                    <a:pt x="158" y="8"/>
                  </a:lnTo>
                  <a:lnTo>
                    <a:pt x="152"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27" name="Freeform 92"/>
            <p:cNvSpPr/>
            <p:nvPr/>
          </p:nvSpPr>
          <p:spPr bwMode="auto">
            <a:xfrm flipH="1">
              <a:off x="6635403" y="2906540"/>
              <a:ext cx="147353" cy="22379"/>
            </a:xfrm>
            <a:custGeom>
              <a:gdLst>
                <a:gd fmla="*/ 152 w 158" name="T0"/>
                <a:gd fmla="*/ 0 h 24" name="T1"/>
                <a:gd fmla="*/ 0 w 158" name="T2"/>
                <a:gd fmla="*/ 17 h 24" name="T3"/>
                <a:gd fmla="*/ 8 w 158" name="T4"/>
                <a:gd fmla="*/ 24 h 24" name="T5"/>
                <a:gd fmla="*/ 158 w 158" name="T6"/>
                <a:gd fmla="*/ 8 h 24" name="T7"/>
                <a:gd fmla="*/ 152 w 158" name="T8"/>
                <a:gd fmla="*/ 0 h 24"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4" w="158">
                  <a:moveTo>
                    <a:pt x="152" y="0"/>
                  </a:moveTo>
                  <a:lnTo>
                    <a:pt x="0" y="17"/>
                  </a:lnTo>
                  <a:lnTo>
                    <a:pt x="8" y="24"/>
                  </a:lnTo>
                  <a:lnTo>
                    <a:pt x="158" y="8"/>
                  </a:lnTo>
                  <a:lnTo>
                    <a:pt x="152"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28" name="Freeform 93"/>
            <p:cNvSpPr/>
            <p:nvPr/>
          </p:nvSpPr>
          <p:spPr bwMode="auto">
            <a:xfrm flipH="1">
              <a:off x="6676438" y="2860849"/>
              <a:ext cx="10259" cy="4662"/>
            </a:xfrm>
            <a:custGeom>
              <a:gdLst>
                <a:gd fmla="*/ 4 w 11" name="T0"/>
                <a:gd fmla="*/ 0 h 5" name="T1"/>
                <a:gd fmla="*/ 0 w 11" name="T2"/>
                <a:gd fmla="*/ 0 h 5" name="T3"/>
                <a:gd fmla="*/ 5 w 11" name="T4"/>
                <a:gd fmla="*/ 5 h 5" name="T5"/>
                <a:gd fmla="*/ 11 w 11" name="T6"/>
                <a:gd fmla="*/ 5 h 5" name="T7"/>
                <a:gd fmla="*/ 4 w 11" name="T8"/>
                <a:gd fmla="*/ 0 h 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 w="11">
                  <a:moveTo>
                    <a:pt x="4" y="0"/>
                  </a:moveTo>
                  <a:lnTo>
                    <a:pt x="0" y="0"/>
                  </a:lnTo>
                  <a:lnTo>
                    <a:pt x="5" y="5"/>
                  </a:lnTo>
                  <a:lnTo>
                    <a:pt x="11" y="5"/>
                  </a:lnTo>
                  <a:lnTo>
                    <a:pt x="4"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29" name="Freeform 94"/>
            <p:cNvSpPr/>
            <p:nvPr/>
          </p:nvSpPr>
          <p:spPr bwMode="auto">
            <a:xfrm flipH="1">
              <a:off x="6676438" y="2860849"/>
              <a:ext cx="10259" cy="4662"/>
            </a:xfrm>
            <a:custGeom>
              <a:gdLst>
                <a:gd fmla="*/ 4 w 11" name="T0"/>
                <a:gd fmla="*/ 0 h 5" name="T1"/>
                <a:gd fmla="*/ 0 w 11" name="T2"/>
                <a:gd fmla="*/ 0 h 5" name="T3"/>
                <a:gd fmla="*/ 5 w 11" name="T4"/>
                <a:gd fmla="*/ 5 h 5" name="T5"/>
                <a:gd fmla="*/ 11 w 11" name="T6"/>
                <a:gd fmla="*/ 5 h 5" name="T7"/>
                <a:gd fmla="*/ 4 w 11" name="T8"/>
                <a:gd fmla="*/ 0 h 5"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5" w="11">
                  <a:moveTo>
                    <a:pt x="4" y="0"/>
                  </a:moveTo>
                  <a:lnTo>
                    <a:pt x="0" y="0"/>
                  </a:lnTo>
                  <a:lnTo>
                    <a:pt x="5" y="5"/>
                  </a:lnTo>
                  <a:lnTo>
                    <a:pt x="11" y="5"/>
                  </a:lnTo>
                  <a:lnTo>
                    <a:pt x="4"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30" name="Freeform 95"/>
            <p:cNvSpPr/>
            <p:nvPr/>
          </p:nvSpPr>
          <p:spPr bwMode="auto">
            <a:xfrm flipH="1">
              <a:off x="6682034" y="2860849"/>
              <a:ext cx="148286" cy="20514"/>
            </a:xfrm>
            <a:custGeom>
              <a:gdLst>
                <a:gd fmla="*/ 154 w 159" name="T0"/>
                <a:gd fmla="*/ 0 h 22" name="T1"/>
                <a:gd fmla="*/ 0 w 159" name="T2"/>
                <a:gd fmla="*/ 14 h 22" name="T3"/>
                <a:gd fmla="*/ 7 w 159" name="T4"/>
                <a:gd fmla="*/ 22 h 22" name="T5"/>
                <a:gd fmla="*/ 159 w 159" name="T6"/>
                <a:gd fmla="*/ 5 h 22" name="T7"/>
                <a:gd fmla="*/ 154 w 159" name="T8"/>
                <a:gd fmla="*/ 0 h 2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2" w="159">
                  <a:moveTo>
                    <a:pt x="154" y="0"/>
                  </a:moveTo>
                  <a:lnTo>
                    <a:pt x="0" y="14"/>
                  </a:lnTo>
                  <a:lnTo>
                    <a:pt x="7" y="22"/>
                  </a:lnTo>
                  <a:lnTo>
                    <a:pt x="159" y="5"/>
                  </a:lnTo>
                  <a:lnTo>
                    <a:pt x="154" y="0"/>
                  </a:lnTo>
                  <a:close/>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31" name="Freeform 96"/>
            <p:cNvSpPr/>
            <p:nvPr/>
          </p:nvSpPr>
          <p:spPr bwMode="auto">
            <a:xfrm flipH="1">
              <a:off x="6682034" y="2860849"/>
              <a:ext cx="148286" cy="20514"/>
            </a:xfrm>
            <a:custGeom>
              <a:gdLst>
                <a:gd fmla="*/ 154 w 159" name="T0"/>
                <a:gd fmla="*/ 0 h 22" name="T1"/>
                <a:gd fmla="*/ 0 w 159" name="T2"/>
                <a:gd fmla="*/ 14 h 22" name="T3"/>
                <a:gd fmla="*/ 7 w 159" name="T4"/>
                <a:gd fmla="*/ 22 h 22" name="T5"/>
                <a:gd fmla="*/ 159 w 159" name="T6"/>
                <a:gd fmla="*/ 5 h 22" name="T7"/>
                <a:gd fmla="*/ 154 w 159" name="T8"/>
                <a:gd fmla="*/ 0 h 22"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2" w="159">
                  <a:moveTo>
                    <a:pt x="154" y="0"/>
                  </a:moveTo>
                  <a:lnTo>
                    <a:pt x="0" y="14"/>
                  </a:lnTo>
                  <a:lnTo>
                    <a:pt x="7" y="22"/>
                  </a:lnTo>
                  <a:lnTo>
                    <a:pt x="159" y="5"/>
                  </a:lnTo>
                  <a:lnTo>
                    <a:pt x="154" y="0"/>
                  </a:ln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sp>
          <p:nvSpPr>
            <p:cNvPr id="132" name="Freeform 97"/>
            <p:cNvSpPr/>
            <p:nvPr/>
          </p:nvSpPr>
          <p:spPr bwMode="auto">
            <a:xfrm flipH="1">
              <a:off x="6741721" y="2161504"/>
              <a:ext cx="843083" cy="842944"/>
            </a:xfrm>
            <a:custGeom>
              <a:gdLst>
                <a:gd fmla="*/ 55 w 493" name="T0"/>
                <a:gd fmla="*/ 9 h 493" name="T1"/>
                <a:gd fmla="*/ 55 w 493" name="T2"/>
                <a:gd fmla="*/ 9 h 493" name="T3"/>
                <a:gd fmla="*/ 31 w 493" name="T4"/>
                <a:gd fmla="*/ 0 h 493" name="T5"/>
                <a:gd fmla="*/ 0 w 493" name="T6"/>
                <a:gd fmla="*/ 31 h 493" name="T7"/>
                <a:gd fmla="*/ 11 w 493" name="T8"/>
                <a:gd fmla="*/ 57 h 493" name="T9"/>
                <a:gd fmla="*/ 11 w 493" name="T10"/>
                <a:gd fmla="*/ 57 h 493" name="T11"/>
                <a:gd fmla="*/ 862 w 493" name="T12"/>
                <a:gd fmla="*/ 904 h 493" name="T13"/>
                <a:gd fmla="*/ 904 w 493" name="T14"/>
                <a:gd fmla="*/ 860 h 493" name="T15"/>
                <a:gd fmla="*/ 55 w 493" name="T16"/>
                <a:gd fmla="*/ 9 h 493"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492" w="492">
                  <a:moveTo>
                    <a:pt x="30" y="5"/>
                  </a:moveTo>
                  <a:cubicBezTo>
                    <a:pt x="30" y="5"/>
                    <a:pt x="30" y="5"/>
                    <a:pt x="30" y="5"/>
                  </a:cubicBezTo>
                  <a:cubicBezTo>
                    <a:pt x="27" y="2"/>
                    <a:pt x="22" y="0"/>
                    <a:pt x="17" y="0"/>
                  </a:cubicBezTo>
                  <a:cubicBezTo>
                    <a:pt x="8" y="0"/>
                    <a:pt x="0" y="8"/>
                    <a:pt x="0" y="17"/>
                  </a:cubicBezTo>
                  <a:cubicBezTo>
                    <a:pt x="0" y="23"/>
                    <a:pt x="2" y="28"/>
                    <a:pt x="6" y="31"/>
                  </a:cubicBezTo>
                  <a:cubicBezTo>
                    <a:pt x="6" y="31"/>
                    <a:pt x="6" y="31"/>
                    <a:pt x="6" y="31"/>
                  </a:cubicBezTo>
                  <a:cubicBezTo>
                    <a:pt x="470" y="493"/>
                    <a:pt x="470" y="493"/>
                    <a:pt x="470" y="493"/>
                  </a:cubicBezTo>
                  <a:cubicBezTo>
                    <a:pt x="493" y="469"/>
                    <a:pt x="493" y="469"/>
                    <a:pt x="493" y="469"/>
                  </a:cubicBezTo>
                  <a:cubicBezTo>
                    <a:pt x="30" y="5"/>
                    <a:pt x="30" y="5"/>
                    <a:pt x="30" y="5"/>
                  </a:cubicBezTo>
                </a:path>
              </a:pathLst>
            </a:custGeom>
            <a:grpFill/>
            <a:ln>
              <a:noFill/>
            </a:ln>
            <a:extLst>
              <a:ext uri="{91240B29-F687-4F45-9708-019B960494DF}">
                <a14:hiddenLine w="9525">
                  <a:solidFill>
                    <a:srgbClr val="000000"/>
                  </a:solidFill>
                  <a:round/>
                </a14:hiddenLine>
              </a:ext>
            </a:extLst>
          </p:spPr>
          <p:txBody>
            <a:bodyPr/>
            <a:lstStyle/>
            <a:p>
              <a:endParaRPr altLang="en-US" lang="zh-CN"/>
            </a:p>
          </p:txBody>
        </p:sp>
      </p:grpSp>
      <p:sp>
        <p:nvSpPr>
          <p:cNvPr id="133" name="Freeform 98"/>
          <p:cNvSpPr/>
          <p:nvPr/>
        </p:nvSpPr>
        <p:spPr bwMode="auto">
          <a:xfrm flipH="1">
            <a:off x="7899341" y="2931689"/>
            <a:ext cx="54092" cy="55032"/>
          </a:xfrm>
          <a:custGeom>
            <a:gdLst>
              <a:gd fmla="*/ 5 w 32" name="T0"/>
              <a:gd fmla="*/ 0 h 32" name="T1"/>
              <a:gd fmla="*/ 0 w 32" name="T2"/>
              <a:gd fmla="*/ 6 h 32" name="T3"/>
              <a:gd fmla="*/ 24 w 32" name="T4"/>
              <a:gd fmla="*/ 31 h 32" name="T5"/>
              <a:gd fmla="*/ 53 w 32" name="T6"/>
              <a:gd fmla="*/ 59 h 32" name="T7"/>
              <a:gd fmla="*/ 58 w 32" name="T8"/>
              <a:gd fmla="*/ 53 h 32" name="T9"/>
              <a:gd fmla="*/ 5 w 32" name="T10"/>
              <a:gd fmla="*/ 0 h 32"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32" w="32">
                <a:moveTo>
                  <a:pt x="3" y="0"/>
                </a:moveTo>
                <a:cubicBezTo>
                  <a:pt x="0" y="3"/>
                  <a:pt x="0" y="3"/>
                  <a:pt x="0" y="3"/>
                </a:cubicBezTo>
                <a:cubicBezTo>
                  <a:pt x="4" y="8"/>
                  <a:pt x="8" y="12"/>
                  <a:pt x="13" y="17"/>
                </a:cubicBezTo>
                <a:cubicBezTo>
                  <a:pt x="18" y="22"/>
                  <a:pt x="24" y="27"/>
                  <a:pt x="29" y="32"/>
                </a:cubicBezTo>
                <a:cubicBezTo>
                  <a:pt x="32" y="29"/>
                  <a:pt x="32" y="29"/>
                  <a:pt x="32" y="29"/>
                </a:cubicBezTo>
                <a:cubicBezTo>
                  <a:pt x="22" y="20"/>
                  <a:pt x="12" y="10"/>
                  <a:pt x="3" y="0"/>
                </a:cubicBezTo>
              </a:path>
            </a:pathLst>
          </a:custGeom>
          <a:solidFill>
            <a:srgbClr val="C9C8C8"/>
          </a:solidFill>
          <a:ln>
            <a:noFill/>
          </a:ln>
          <a:extLst>
            <a:ext uri="{91240B29-F687-4F45-9708-019B960494DF}">
              <a14:hiddenLine w="9525">
                <a:solidFill>
                  <a:srgbClr val="000000"/>
                </a:solidFill>
                <a:round/>
              </a14:hiddenLine>
            </a:ext>
          </a:extLst>
        </p:spPr>
        <p:txBody>
          <a:bodyPr/>
          <a:lstStyle/>
          <a:p>
            <a:endParaRPr altLang="en-US" lang="zh-CN"/>
          </a:p>
        </p:txBody>
      </p:sp>
      <p:sp>
        <p:nvSpPr>
          <p:cNvPr id="134" name="Freeform 106"/>
          <p:cNvSpPr/>
          <p:nvPr/>
        </p:nvSpPr>
        <p:spPr bwMode="auto">
          <a:xfrm flipH="1">
            <a:off x="7146721" y="2178961"/>
            <a:ext cx="45698" cy="57831"/>
          </a:xfrm>
          <a:custGeom>
            <a:gdLst>
              <a:gd fmla="*/ 4 w 27" name="T0"/>
              <a:gd fmla="*/ 0 h 34" name="T1"/>
              <a:gd fmla="*/ 0 w 27" name="T2"/>
              <a:gd fmla="*/ 4 h 34" name="T3"/>
              <a:gd fmla="*/ 0 w 27" name="T4"/>
              <a:gd fmla="*/ 13 h 34" name="T5"/>
              <a:gd fmla="*/ 11 w 27" name="T6"/>
              <a:gd fmla="*/ 38 h 34" name="T7"/>
              <a:gd fmla="*/ 11 w 27" name="T8"/>
              <a:gd fmla="*/ 38 h 34" name="T9"/>
              <a:gd fmla="*/ 34 w 27" name="T10"/>
              <a:gd fmla="*/ 62 h 34" name="T11"/>
              <a:gd fmla="*/ 49 w 27" name="T12"/>
              <a:gd fmla="*/ 46 h 34" name="T13"/>
              <a:gd fmla="*/ 27 w 27" name="T14"/>
              <a:gd fmla="*/ 27 h 34" name="T15"/>
              <a:gd fmla="*/ 4 w 27" name="T16"/>
              <a:gd fmla="*/ 0 h 3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34" w="27">
                <a:moveTo>
                  <a:pt x="2" y="0"/>
                </a:moveTo>
                <a:cubicBezTo>
                  <a:pt x="0" y="2"/>
                  <a:pt x="0" y="2"/>
                  <a:pt x="0" y="2"/>
                </a:cubicBezTo>
                <a:cubicBezTo>
                  <a:pt x="0" y="3"/>
                  <a:pt x="0" y="5"/>
                  <a:pt x="0" y="7"/>
                </a:cubicBezTo>
                <a:cubicBezTo>
                  <a:pt x="0" y="13"/>
                  <a:pt x="2" y="18"/>
                  <a:pt x="6" y="21"/>
                </a:cubicBezTo>
                <a:cubicBezTo>
                  <a:pt x="6" y="21"/>
                  <a:pt x="6" y="21"/>
                  <a:pt x="6" y="21"/>
                </a:cubicBezTo>
                <a:cubicBezTo>
                  <a:pt x="19" y="34"/>
                  <a:pt x="19" y="34"/>
                  <a:pt x="19" y="34"/>
                </a:cubicBezTo>
                <a:cubicBezTo>
                  <a:pt x="27" y="25"/>
                  <a:pt x="27" y="25"/>
                  <a:pt x="27" y="25"/>
                </a:cubicBezTo>
                <a:cubicBezTo>
                  <a:pt x="15" y="15"/>
                  <a:pt x="15" y="15"/>
                  <a:pt x="15" y="15"/>
                </a:cubicBezTo>
                <a:cubicBezTo>
                  <a:pt x="2" y="0"/>
                  <a:pt x="2" y="0"/>
                  <a:pt x="2" y="0"/>
                </a:cubicBezTo>
              </a:path>
            </a:pathLst>
          </a:custGeom>
          <a:solidFill>
            <a:srgbClr val="5D4837"/>
          </a:solidFill>
          <a:ln>
            <a:noFill/>
          </a:ln>
          <a:extLst>
            <a:ext uri="{91240B29-F687-4F45-9708-019B960494DF}">
              <a14:hiddenLine w="9525">
                <a:solidFill>
                  <a:srgbClr val="000000"/>
                </a:solidFill>
                <a:round/>
              </a14:hiddenLine>
            </a:ext>
          </a:extLst>
        </p:spPr>
        <p:txBody>
          <a:bodyPr/>
          <a:lstStyle/>
          <a:p>
            <a:endParaRPr altLang="en-US" lang="zh-CN"/>
          </a:p>
        </p:txBody>
      </p:sp>
      <p:grpSp>
        <p:nvGrpSpPr>
          <p:cNvPr id="6" name="组合 2"/>
          <p:cNvGrpSpPr/>
          <p:nvPr/>
        </p:nvGrpSpPr>
        <p:grpSpPr>
          <a:xfrm>
            <a:off x="685009" y="1530205"/>
            <a:ext cx="365522" cy="430273"/>
            <a:chOff x="685009" y="1529730"/>
            <a:chExt cx="365522" cy="430140"/>
          </a:xfrm>
        </p:grpSpPr>
        <p:sp>
          <p:nvSpPr>
            <p:cNvPr id="141" name="Flowchart: Off-page Connector 108"/>
            <p:cNvSpPr/>
            <p:nvPr/>
          </p:nvSpPr>
          <p:spPr bwMode="auto">
            <a:xfrm>
              <a:off x="704059" y="1529730"/>
              <a:ext cx="317898" cy="422672"/>
            </a:xfrm>
            <a:prstGeom prst="flowChartOffpageConnector">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sz="1000">
                <a:solidFill>
                  <a:srgbClr val="FFFFFF"/>
                </a:solidFill>
                <a:latin charset="0" panose="020b0604020202020204" pitchFamily="34" typeface="Arial"/>
                <a:cs charset="0" panose="020b0604020202020204" pitchFamily="34" typeface="Arial"/>
              </a:endParaRPr>
            </a:p>
          </p:txBody>
        </p:sp>
        <p:sp>
          <p:nvSpPr>
            <p:cNvPr id="144" name="Oval 111"/>
            <p:cNvSpPr/>
            <p:nvPr/>
          </p:nvSpPr>
          <p:spPr bwMode="auto">
            <a:xfrm>
              <a:off x="685009" y="1540770"/>
              <a:ext cx="365522" cy="41910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solidFill>
                    <a:srgbClr val="FFFFFF"/>
                  </a:solidFill>
                  <a:latin charset="0" panose="020b0604020202020204" pitchFamily="34" typeface="Arial"/>
                  <a:cs charset="0" panose="020b0604020202020204" pitchFamily="34" typeface="Arial"/>
                </a:rPr>
                <a:t>1</a:t>
              </a:r>
            </a:p>
          </p:txBody>
        </p:sp>
      </p:grpSp>
      <p:grpSp>
        <p:nvGrpSpPr>
          <p:cNvPr id="7" name="组合 3"/>
          <p:cNvGrpSpPr/>
          <p:nvPr/>
        </p:nvGrpSpPr>
        <p:grpSpPr>
          <a:xfrm>
            <a:off x="685009" y="2261327"/>
            <a:ext cx="365522" cy="452720"/>
            <a:chOff x="685009" y="2260630"/>
            <a:chExt cx="365522" cy="452581"/>
          </a:xfrm>
        </p:grpSpPr>
        <p:sp>
          <p:nvSpPr>
            <p:cNvPr id="142" name="Flowchart: Off-page Connector 109"/>
            <p:cNvSpPr/>
            <p:nvPr/>
          </p:nvSpPr>
          <p:spPr bwMode="auto">
            <a:xfrm>
              <a:off x="704059" y="2290540"/>
              <a:ext cx="317898" cy="422671"/>
            </a:xfrm>
            <a:prstGeom prst="flowChartOffpage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sz="1000">
                <a:solidFill>
                  <a:srgbClr val="FFFFFF"/>
                </a:solidFill>
                <a:latin charset="0" panose="020b0604020202020204" pitchFamily="34" typeface="Arial"/>
                <a:cs charset="0" panose="020b0604020202020204" pitchFamily="34" typeface="Arial"/>
              </a:endParaRPr>
            </a:p>
          </p:txBody>
        </p:sp>
        <p:sp>
          <p:nvSpPr>
            <p:cNvPr id="145" name="Oval 112"/>
            <p:cNvSpPr/>
            <p:nvPr/>
          </p:nvSpPr>
          <p:spPr bwMode="auto">
            <a:xfrm>
              <a:off x="685009" y="2260630"/>
              <a:ext cx="365522" cy="41910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solidFill>
                    <a:srgbClr val="FFFFFF"/>
                  </a:solidFill>
                  <a:latin charset="0" panose="020b0604020202020204" pitchFamily="34" typeface="Arial"/>
                  <a:cs charset="0" panose="020b0604020202020204" pitchFamily="34" typeface="Arial"/>
                </a:rPr>
                <a:t>2</a:t>
              </a:r>
            </a:p>
          </p:txBody>
        </p:sp>
      </p:grpSp>
      <p:grpSp>
        <p:nvGrpSpPr>
          <p:cNvPr id="8" name="组合 4"/>
          <p:cNvGrpSpPr/>
          <p:nvPr/>
        </p:nvGrpSpPr>
        <p:grpSpPr>
          <a:xfrm>
            <a:off x="680246" y="3022517"/>
            <a:ext cx="365522" cy="451385"/>
            <a:chOff x="680246" y="3021584"/>
            <a:chExt cx="365522" cy="451246"/>
          </a:xfrm>
        </p:grpSpPr>
        <p:sp>
          <p:nvSpPr>
            <p:cNvPr id="143" name="Flowchart: Off-page Connector 110"/>
            <p:cNvSpPr/>
            <p:nvPr/>
          </p:nvSpPr>
          <p:spPr bwMode="auto">
            <a:xfrm>
              <a:off x="704059" y="3050159"/>
              <a:ext cx="317898" cy="422671"/>
            </a:xfrm>
            <a:prstGeom prst="flowChartOffpageConnector">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sz="1000">
                <a:solidFill>
                  <a:srgbClr val="FFFFFF"/>
                </a:solidFill>
                <a:latin charset="0" panose="020b0604020202020204" pitchFamily="34" typeface="Arial"/>
                <a:cs charset="0" panose="020b0604020202020204" pitchFamily="34" typeface="Arial"/>
              </a:endParaRPr>
            </a:p>
          </p:txBody>
        </p:sp>
        <p:sp>
          <p:nvSpPr>
            <p:cNvPr id="146" name="Oval 113"/>
            <p:cNvSpPr/>
            <p:nvPr/>
          </p:nvSpPr>
          <p:spPr bwMode="auto">
            <a:xfrm>
              <a:off x="680246" y="3021584"/>
              <a:ext cx="365522" cy="41910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solidFill>
                    <a:srgbClr val="FFFFFF"/>
                  </a:solidFill>
                  <a:latin charset="0" panose="020b0604020202020204" pitchFamily="34" typeface="Arial"/>
                  <a:cs charset="0" panose="020b0604020202020204" pitchFamily="34" typeface="Arial"/>
                </a:rPr>
                <a:t>3</a:t>
              </a:r>
            </a:p>
          </p:txBody>
        </p:sp>
      </p:grpSp>
      <p:sp>
        <p:nvSpPr>
          <p:cNvPr id="154" name="Rectangle 1436"/>
          <p:cNvSpPr>
            <a:spLocks noChangeArrowheads="1"/>
          </p:cNvSpPr>
          <p:nvPr/>
        </p:nvSpPr>
        <p:spPr bwMode="auto">
          <a:xfrm>
            <a:off x="1264210" y="1492091"/>
            <a:ext cx="609600"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p>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添加标题</a:t>
            </a:r>
          </a:p>
        </p:txBody>
      </p:sp>
      <p:sp>
        <p:nvSpPr>
          <p:cNvPr id="155" name="Content Placeholder 2"/>
          <p:cNvSpPr txBox="1"/>
          <p:nvPr/>
        </p:nvSpPr>
        <p:spPr bwMode="auto">
          <a:xfrm>
            <a:off x="1189835" y="1649303"/>
            <a:ext cx="2734093" cy="454959"/>
          </a:xfrm>
          <a:prstGeom prst="rect">
            <a:avLst/>
          </a:prstGeom>
        </p:spPr>
        <p:txBody>
          <a:bodyPr/>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点击输入简要文本内容，文字内容需概况精炼的说明该分项内容</a:t>
            </a:r>
          </a:p>
        </p:txBody>
      </p:sp>
      <p:sp>
        <p:nvSpPr>
          <p:cNvPr id="152" name="Rectangle 1436"/>
          <p:cNvSpPr>
            <a:spLocks noChangeArrowheads="1"/>
          </p:cNvSpPr>
          <p:nvPr/>
        </p:nvSpPr>
        <p:spPr bwMode="auto">
          <a:xfrm>
            <a:off x="1287989" y="2246804"/>
            <a:ext cx="609600"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p>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添加标题</a:t>
            </a:r>
          </a:p>
        </p:txBody>
      </p:sp>
      <p:sp>
        <p:nvSpPr>
          <p:cNvPr id="153" name="Content Placeholder 2"/>
          <p:cNvSpPr txBox="1"/>
          <p:nvPr/>
        </p:nvSpPr>
        <p:spPr bwMode="auto">
          <a:xfrm>
            <a:off x="1213647" y="2404392"/>
            <a:ext cx="2734093" cy="454959"/>
          </a:xfrm>
          <a:prstGeom prst="rect">
            <a:avLst/>
          </a:prstGeom>
        </p:spPr>
        <p:txBody>
          <a:bodyPr/>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点击输入简要文本内容，文字内容需概况精炼的说明该分项内容</a:t>
            </a:r>
          </a:p>
        </p:txBody>
      </p:sp>
      <p:sp>
        <p:nvSpPr>
          <p:cNvPr id="150" name="Rectangle 1436"/>
          <p:cNvSpPr>
            <a:spLocks noChangeArrowheads="1"/>
          </p:cNvSpPr>
          <p:nvPr/>
        </p:nvSpPr>
        <p:spPr bwMode="auto">
          <a:xfrm>
            <a:off x="1264210" y="2986749"/>
            <a:ext cx="609600"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p>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添加标题</a:t>
            </a:r>
          </a:p>
        </p:txBody>
      </p:sp>
      <p:sp>
        <p:nvSpPr>
          <p:cNvPr id="151" name="Content Placeholder 2"/>
          <p:cNvSpPr txBox="1"/>
          <p:nvPr/>
        </p:nvSpPr>
        <p:spPr bwMode="auto">
          <a:xfrm>
            <a:off x="1189835" y="3143999"/>
            <a:ext cx="2734093" cy="454959"/>
          </a:xfrm>
          <a:prstGeom prst="rect">
            <a:avLst/>
          </a:prstGeom>
        </p:spPr>
        <p:txBody>
          <a:bodyPr/>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点击输入简要文本内容，文字内容需概况精炼的说明该分项内容</a:t>
            </a:r>
          </a:p>
        </p:txBody>
      </p:sp>
      <p:sp>
        <p:nvSpPr>
          <p:cNvPr id="138" name="Rectangle 1436"/>
          <p:cNvSpPr>
            <a:spLocks noChangeArrowheads="1"/>
          </p:cNvSpPr>
          <p:nvPr/>
        </p:nvSpPr>
        <p:spPr bwMode="auto">
          <a:xfrm>
            <a:off x="1287989" y="3756911"/>
            <a:ext cx="609600"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p>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添加标题</a:t>
            </a:r>
          </a:p>
        </p:txBody>
      </p:sp>
      <p:sp>
        <p:nvSpPr>
          <p:cNvPr id="139" name="Content Placeholder 2"/>
          <p:cNvSpPr txBox="1"/>
          <p:nvPr/>
        </p:nvSpPr>
        <p:spPr bwMode="auto">
          <a:xfrm>
            <a:off x="1213647" y="3958637"/>
            <a:ext cx="2734093" cy="410892"/>
          </a:xfrm>
          <a:prstGeom prst="rect">
            <a:avLst/>
          </a:prstGeom>
        </p:spPr>
        <p:txBody>
          <a:bodyPr/>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点击输入简要文本内容，文字内容需概况精炼的说明该分项内容</a:t>
            </a:r>
          </a:p>
        </p:txBody>
      </p:sp>
      <p:grpSp>
        <p:nvGrpSpPr>
          <p:cNvPr id="9" name="组合 6"/>
          <p:cNvGrpSpPr/>
          <p:nvPr/>
        </p:nvGrpSpPr>
        <p:grpSpPr>
          <a:xfrm>
            <a:off x="704060" y="3845502"/>
            <a:ext cx="366713" cy="419229"/>
            <a:chOff x="704059" y="3844313"/>
            <a:chExt cx="366713" cy="419100"/>
          </a:xfrm>
        </p:grpSpPr>
        <p:sp>
          <p:nvSpPr>
            <p:cNvPr id="137" name="Flowchart: Off-page Connector 104"/>
            <p:cNvSpPr/>
            <p:nvPr/>
          </p:nvSpPr>
          <p:spPr bwMode="auto">
            <a:xfrm>
              <a:off x="727871" y="3862165"/>
              <a:ext cx="317898" cy="381000"/>
            </a:xfrm>
            <a:prstGeom prst="flowChartOffpageConnector">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altLang="zh-CN" lang="zh-CN" sz="1000">
                <a:solidFill>
                  <a:srgbClr val="FFFFFF"/>
                </a:solidFill>
                <a:latin charset="0" panose="020b0604020202020204" pitchFamily="34" typeface="Arial"/>
                <a:cs charset="0" panose="020b0604020202020204" pitchFamily="34" typeface="Arial"/>
              </a:endParaRPr>
            </a:p>
          </p:txBody>
        </p:sp>
        <p:sp>
          <p:nvSpPr>
            <p:cNvPr id="140" name="Oval 107"/>
            <p:cNvSpPr/>
            <p:nvPr/>
          </p:nvSpPr>
          <p:spPr bwMode="auto">
            <a:xfrm>
              <a:off x="704059" y="3844313"/>
              <a:ext cx="366713" cy="41910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solidFill>
                    <a:srgbClr val="FFFFFF"/>
                  </a:solidFill>
                  <a:latin charset="0" panose="020b0604020202020204" pitchFamily="34" typeface="Arial"/>
                  <a:cs charset="0" panose="020b0604020202020204" pitchFamily="34" typeface="Arial"/>
                </a:rPr>
                <a:t>4</a:t>
              </a:r>
            </a:p>
          </p:txBody>
        </p:sp>
      </p:grpSp>
    </p:spTree>
    <p:extLst>
      <p:ext uri="{BB962C8B-B14F-4D97-AF65-F5344CB8AC3E}">
        <p14:creationId val="827726123"/>
      </p:ext>
    </p:extLst>
  </p:cSld>
  <p:clrMapOvr>
    <a:masterClrMapping/>
  </p:clrMapOvr>
  <mc:AlternateContent>
    <mc:Choice Requires="p14">
      <p:transition p14:dur="800" spd="slow">
        <p:circle/>
      </p:transition>
    </mc:Choice>
    <mc:Fallback>
      <p:transition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05"/>
                                        </p:tgtEl>
                                        <p:attrNameLst>
                                          <p:attrName>style.visibility</p:attrName>
                                        </p:attrNameLst>
                                      </p:cBhvr>
                                      <p:to>
                                        <p:strVal val="visible"/>
                                      </p:to>
                                    </p:set>
                                    <p:anim calcmode="lin" valueType="num">
                                      <p:cBhvr>
                                        <p:cTn dur="500" fill="hold" id="7"/>
                                        <p:tgtEl>
                                          <p:spTgt spid="105"/>
                                        </p:tgtEl>
                                        <p:attrNameLst>
                                          <p:attrName>ppt_w</p:attrName>
                                        </p:attrNameLst>
                                      </p:cBhvr>
                                      <p:tavLst>
                                        <p:tav tm="0">
                                          <p:val>
                                            <p:fltVal val="0"/>
                                          </p:val>
                                        </p:tav>
                                        <p:tav tm="100000">
                                          <p:val>
                                            <p:strVal val="#ppt_w"/>
                                          </p:val>
                                        </p:tav>
                                      </p:tavLst>
                                    </p:anim>
                                    <p:anim calcmode="lin" valueType="num">
                                      <p:cBhvr>
                                        <p:cTn dur="500" fill="hold" id="8"/>
                                        <p:tgtEl>
                                          <p:spTgt spid="105"/>
                                        </p:tgtEl>
                                        <p:attrNameLst>
                                          <p:attrName>ppt_h</p:attrName>
                                        </p:attrNameLst>
                                      </p:cBhvr>
                                      <p:tavLst>
                                        <p:tav tm="0">
                                          <p:val>
                                            <p:fltVal val="0"/>
                                          </p:val>
                                        </p:tav>
                                        <p:tav tm="100000">
                                          <p:val>
                                            <p:strVal val="#ppt_h"/>
                                          </p:val>
                                        </p:tav>
                                      </p:tavLst>
                                    </p:anim>
                                    <p:animEffect filter="fade" transition="in">
                                      <p:cBhvr>
                                        <p:cTn dur="500" id="9"/>
                                        <p:tgtEl>
                                          <p:spTgt spid="105"/>
                                        </p:tgtEl>
                                      </p:cBhvr>
                                    </p:animEffect>
                                  </p:childTnLst>
                                </p:cTn>
                              </p:par>
                              <p:par>
                                <p:cTn fill="hold" grpId="0" id="10" nodeType="withEffect" presetClass="entr" presetID="53" presetSubtype="0">
                                  <p:stCondLst>
                                    <p:cond delay="250"/>
                                  </p:stCondLst>
                                  <p:childTnLst>
                                    <p:set>
                                      <p:cBhvr>
                                        <p:cTn dur="1" fill="hold" id="11">
                                          <p:stCondLst>
                                            <p:cond delay="0"/>
                                          </p:stCondLst>
                                        </p:cTn>
                                        <p:tgtEl>
                                          <p:spTgt spid="106"/>
                                        </p:tgtEl>
                                        <p:attrNameLst>
                                          <p:attrName>style.visibility</p:attrName>
                                        </p:attrNameLst>
                                      </p:cBhvr>
                                      <p:to>
                                        <p:strVal val="visible"/>
                                      </p:to>
                                    </p:set>
                                    <p:anim calcmode="lin" valueType="num">
                                      <p:cBhvr>
                                        <p:cTn dur="500" fill="hold" id="12"/>
                                        <p:tgtEl>
                                          <p:spTgt spid="106"/>
                                        </p:tgtEl>
                                        <p:attrNameLst>
                                          <p:attrName>ppt_w</p:attrName>
                                        </p:attrNameLst>
                                      </p:cBhvr>
                                      <p:tavLst>
                                        <p:tav tm="0">
                                          <p:val>
                                            <p:fltVal val="0"/>
                                          </p:val>
                                        </p:tav>
                                        <p:tav tm="100000">
                                          <p:val>
                                            <p:strVal val="#ppt_w"/>
                                          </p:val>
                                        </p:tav>
                                      </p:tavLst>
                                    </p:anim>
                                    <p:anim calcmode="lin" valueType="num">
                                      <p:cBhvr>
                                        <p:cTn dur="500" fill="hold" id="13"/>
                                        <p:tgtEl>
                                          <p:spTgt spid="106"/>
                                        </p:tgtEl>
                                        <p:attrNameLst>
                                          <p:attrName>ppt_h</p:attrName>
                                        </p:attrNameLst>
                                      </p:cBhvr>
                                      <p:tavLst>
                                        <p:tav tm="0">
                                          <p:val>
                                            <p:fltVal val="0"/>
                                          </p:val>
                                        </p:tav>
                                        <p:tav tm="100000">
                                          <p:val>
                                            <p:strVal val="#ppt_h"/>
                                          </p:val>
                                        </p:tav>
                                      </p:tavLst>
                                    </p:anim>
                                    <p:animEffect filter="fade" transition="in">
                                      <p:cBhvr>
                                        <p:cTn dur="500" id="14"/>
                                        <p:tgtEl>
                                          <p:spTgt spid="106"/>
                                        </p:tgtEl>
                                      </p:cBhvr>
                                    </p:animEffect>
                                  </p:childTnLst>
                                </p:cTn>
                              </p:par>
                              <p:par>
                                <p:cTn fill="hold" grpId="0" id="15" nodeType="withEffect" presetClass="entr" presetID="53" presetSubtype="0">
                                  <p:stCondLst>
                                    <p:cond delay="500"/>
                                  </p:stCondLst>
                                  <p:childTnLst>
                                    <p:set>
                                      <p:cBhvr>
                                        <p:cTn dur="1" fill="hold" id="16">
                                          <p:stCondLst>
                                            <p:cond delay="0"/>
                                          </p:stCondLst>
                                        </p:cTn>
                                        <p:tgtEl>
                                          <p:spTgt spid="107"/>
                                        </p:tgtEl>
                                        <p:attrNameLst>
                                          <p:attrName>style.visibility</p:attrName>
                                        </p:attrNameLst>
                                      </p:cBhvr>
                                      <p:to>
                                        <p:strVal val="visible"/>
                                      </p:to>
                                    </p:set>
                                    <p:anim calcmode="lin" valueType="num">
                                      <p:cBhvr>
                                        <p:cTn dur="500" fill="hold" id="17"/>
                                        <p:tgtEl>
                                          <p:spTgt spid="107"/>
                                        </p:tgtEl>
                                        <p:attrNameLst>
                                          <p:attrName>ppt_w</p:attrName>
                                        </p:attrNameLst>
                                      </p:cBhvr>
                                      <p:tavLst>
                                        <p:tav tm="0">
                                          <p:val>
                                            <p:fltVal val="0"/>
                                          </p:val>
                                        </p:tav>
                                        <p:tav tm="100000">
                                          <p:val>
                                            <p:strVal val="#ppt_w"/>
                                          </p:val>
                                        </p:tav>
                                      </p:tavLst>
                                    </p:anim>
                                    <p:anim calcmode="lin" valueType="num">
                                      <p:cBhvr>
                                        <p:cTn dur="500" fill="hold" id="18"/>
                                        <p:tgtEl>
                                          <p:spTgt spid="107"/>
                                        </p:tgtEl>
                                        <p:attrNameLst>
                                          <p:attrName>ppt_h</p:attrName>
                                        </p:attrNameLst>
                                      </p:cBhvr>
                                      <p:tavLst>
                                        <p:tav tm="0">
                                          <p:val>
                                            <p:fltVal val="0"/>
                                          </p:val>
                                        </p:tav>
                                        <p:tav tm="100000">
                                          <p:val>
                                            <p:strVal val="#ppt_h"/>
                                          </p:val>
                                        </p:tav>
                                      </p:tavLst>
                                    </p:anim>
                                    <p:animEffect filter="fade" transition="in">
                                      <p:cBhvr>
                                        <p:cTn dur="500" id="19"/>
                                        <p:tgtEl>
                                          <p:spTgt spid="107"/>
                                        </p:tgtEl>
                                      </p:cBhvr>
                                    </p:animEffect>
                                  </p:childTnLst>
                                </p:cTn>
                              </p:par>
                              <p:par>
                                <p:cTn fill="hold" grpId="0" id="20" nodeType="withEffect" presetClass="entr" presetID="53" presetSubtype="0">
                                  <p:stCondLst>
                                    <p:cond delay="750"/>
                                  </p:stCondLst>
                                  <p:childTnLst>
                                    <p:set>
                                      <p:cBhvr>
                                        <p:cTn dur="1" fill="hold" id="21">
                                          <p:stCondLst>
                                            <p:cond delay="0"/>
                                          </p:stCondLst>
                                        </p:cTn>
                                        <p:tgtEl>
                                          <p:spTgt spid="108"/>
                                        </p:tgtEl>
                                        <p:attrNameLst>
                                          <p:attrName>style.visibility</p:attrName>
                                        </p:attrNameLst>
                                      </p:cBhvr>
                                      <p:to>
                                        <p:strVal val="visible"/>
                                      </p:to>
                                    </p:set>
                                    <p:anim calcmode="lin" valueType="num">
                                      <p:cBhvr>
                                        <p:cTn dur="500" fill="hold" id="22"/>
                                        <p:tgtEl>
                                          <p:spTgt spid="108"/>
                                        </p:tgtEl>
                                        <p:attrNameLst>
                                          <p:attrName>ppt_w</p:attrName>
                                        </p:attrNameLst>
                                      </p:cBhvr>
                                      <p:tavLst>
                                        <p:tav tm="0">
                                          <p:val>
                                            <p:fltVal val="0"/>
                                          </p:val>
                                        </p:tav>
                                        <p:tav tm="100000">
                                          <p:val>
                                            <p:strVal val="#ppt_w"/>
                                          </p:val>
                                        </p:tav>
                                      </p:tavLst>
                                    </p:anim>
                                    <p:anim calcmode="lin" valueType="num">
                                      <p:cBhvr>
                                        <p:cTn dur="500" fill="hold" id="23"/>
                                        <p:tgtEl>
                                          <p:spTgt spid="108"/>
                                        </p:tgtEl>
                                        <p:attrNameLst>
                                          <p:attrName>ppt_h</p:attrName>
                                        </p:attrNameLst>
                                      </p:cBhvr>
                                      <p:tavLst>
                                        <p:tav tm="0">
                                          <p:val>
                                            <p:fltVal val="0"/>
                                          </p:val>
                                        </p:tav>
                                        <p:tav tm="100000">
                                          <p:val>
                                            <p:strVal val="#ppt_h"/>
                                          </p:val>
                                        </p:tav>
                                      </p:tavLst>
                                    </p:anim>
                                    <p:animEffect filter="fade" transition="in">
                                      <p:cBhvr>
                                        <p:cTn dur="500" id="24"/>
                                        <p:tgtEl>
                                          <p:spTgt spid="108"/>
                                        </p:tgtEl>
                                      </p:cBhvr>
                                    </p:animEffect>
                                  </p:childTnLst>
                                </p:cTn>
                              </p:par>
                              <p:par>
                                <p:cTn fill="hold" grpId="0" id="25" nodeType="withEffect" presetClass="entr" presetID="53" presetSubtype="0">
                                  <p:stCondLst>
                                    <p:cond delay="1000"/>
                                  </p:stCondLst>
                                  <p:childTnLst>
                                    <p:set>
                                      <p:cBhvr>
                                        <p:cTn dur="1" fill="hold" id="26">
                                          <p:stCondLst>
                                            <p:cond delay="0"/>
                                          </p:stCondLst>
                                        </p:cTn>
                                        <p:tgtEl>
                                          <p:spTgt spid="109"/>
                                        </p:tgtEl>
                                        <p:attrNameLst>
                                          <p:attrName>style.visibility</p:attrName>
                                        </p:attrNameLst>
                                      </p:cBhvr>
                                      <p:to>
                                        <p:strVal val="visible"/>
                                      </p:to>
                                    </p:set>
                                    <p:anim calcmode="lin" valueType="num">
                                      <p:cBhvr>
                                        <p:cTn dur="500" fill="hold" id="27"/>
                                        <p:tgtEl>
                                          <p:spTgt spid="109"/>
                                        </p:tgtEl>
                                        <p:attrNameLst>
                                          <p:attrName>ppt_w</p:attrName>
                                        </p:attrNameLst>
                                      </p:cBhvr>
                                      <p:tavLst>
                                        <p:tav tm="0">
                                          <p:val>
                                            <p:fltVal val="0"/>
                                          </p:val>
                                        </p:tav>
                                        <p:tav tm="100000">
                                          <p:val>
                                            <p:strVal val="#ppt_w"/>
                                          </p:val>
                                        </p:tav>
                                      </p:tavLst>
                                    </p:anim>
                                    <p:anim calcmode="lin" valueType="num">
                                      <p:cBhvr>
                                        <p:cTn dur="500" fill="hold" id="28"/>
                                        <p:tgtEl>
                                          <p:spTgt spid="109"/>
                                        </p:tgtEl>
                                        <p:attrNameLst>
                                          <p:attrName>ppt_h</p:attrName>
                                        </p:attrNameLst>
                                      </p:cBhvr>
                                      <p:tavLst>
                                        <p:tav tm="0">
                                          <p:val>
                                            <p:fltVal val="0"/>
                                          </p:val>
                                        </p:tav>
                                        <p:tav tm="100000">
                                          <p:val>
                                            <p:strVal val="#ppt_h"/>
                                          </p:val>
                                        </p:tav>
                                      </p:tavLst>
                                    </p:anim>
                                    <p:animEffect filter="fade" transition="in">
                                      <p:cBhvr>
                                        <p:cTn dur="500" id="29"/>
                                        <p:tgtEl>
                                          <p:spTgt spid="109"/>
                                        </p:tgtEl>
                                      </p:cBhvr>
                                    </p:animEffect>
                                  </p:childTnLst>
                                </p:cTn>
                              </p:par>
                              <p:par>
                                <p:cTn fill="hold" grpId="0" id="30" nodeType="withEffect" presetClass="entr" presetID="53" presetSubtype="0">
                                  <p:stCondLst>
                                    <p:cond delay="1250"/>
                                  </p:stCondLst>
                                  <p:childTnLst>
                                    <p:set>
                                      <p:cBhvr>
                                        <p:cTn dur="1" fill="hold" id="31">
                                          <p:stCondLst>
                                            <p:cond delay="0"/>
                                          </p:stCondLst>
                                        </p:cTn>
                                        <p:tgtEl>
                                          <p:spTgt spid="110"/>
                                        </p:tgtEl>
                                        <p:attrNameLst>
                                          <p:attrName>style.visibility</p:attrName>
                                        </p:attrNameLst>
                                      </p:cBhvr>
                                      <p:to>
                                        <p:strVal val="visible"/>
                                      </p:to>
                                    </p:set>
                                    <p:anim calcmode="lin" valueType="num">
                                      <p:cBhvr>
                                        <p:cTn dur="500" fill="hold" id="32"/>
                                        <p:tgtEl>
                                          <p:spTgt spid="110"/>
                                        </p:tgtEl>
                                        <p:attrNameLst>
                                          <p:attrName>ppt_w</p:attrName>
                                        </p:attrNameLst>
                                      </p:cBhvr>
                                      <p:tavLst>
                                        <p:tav tm="0">
                                          <p:val>
                                            <p:fltVal val="0"/>
                                          </p:val>
                                        </p:tav>
                                        <p:tav tm="100000">
                                          <p:val>
                                            <p:strVal val="#ppt_w"/>
                                          </p:val>
                                        </p:tav>
                                      </p:tavLst>
                                    </p:anim>
                                    <p:anim calcmode="lin" valueType="num">
                                      <p:cBhvr>
                                        <p:cTn dur="500" fill="hold" id="33"/>
                                        <p:tgtEl>
                                          <p:spTgt spid="110"/>
                                        </p:tgtEl>
                                        <p:attrNameLst>
                                          <p:attrName>ppt_h</p:attrName>
                                        </p:attrNameLst>
                                      </p:cBhvr>
                                      <p:tavLst>
                                        <p:tav tm="0">
                                          <p:val>
                                            <p:fltVal val="0"/>
                                          </p:val>
                                        </p:tav>
                                        <p:tav tm="100000">
                                          <p:val>
                                            <p:strVal val="#ppt_h"/>
                                          </p:val>
                                        </p:tav>
                                      </p:tavLst>
                                    </p:anim>
                                    <p:animEffect filter="fade" transition="in">
                                      <p:cBhvr>
                                        <p:cTn dur="500" id="34"/>
                                        <p:tgtEl>
                                          <p:spTgt spid="110"/>
                                        </p:tgtEl>
                                      </p:cBhvr>
                                    </p:animEffect>
                                  </p:childTnLst>
                                </p:cTn>
                              </p:par>
                              <p:par>
                                <p:cTn fill="hold" grpId="0" id="35" nodeType="withEffect" presetClass="entr" presetID="53" presetSubtype="0">
                                  <p:stCondLst>
                                    <p:cond delay="1500"/>
                                  </p:stCondLst>
                                  <p:childTnLst>
                                    <p:set>
                                      <p:cBhvr>
                                        <p:cTn dur="1" fill="hold" id="36">
                                          <p:stCondLst>
                                            <p:cond delay="0"/>
                                          </p:stCondLst>
                                        </p:cTn>
                                        <p:tgtEl>
                                          <p:spTgt spid="111"/>
                                        </p:tgtEl>
                                        <p:attrNameLst>
                                          <p:attrName>style.visibility</p:attrName>
                                        </p:attrNameLst>
                                      </p:cBhvr>
                                      <p:to>
                                        <p:strVal val="visible"/>
                                      </p:to>
                                    </p:set>
                                    <p:anim calcmode="lin" valueType="num">
                                      <p:cBhvr>
                                        <p:cTn dur="500" fill="hold" id="37"/>
                                        <p:tgtEl>
                                          <p:spTgt spid="111"/>
                                        </p:tgtEl>
                                        <p:attrNameLst>
                                          <p:attrName>ppt_w</p:attrName>
                                        </p:attrNameLst>
                                      </p:cBhvr>
                                      <p:tavLst>
                                        <p:tav tm="0">
                                          <p:val>
                                            <p:fltVal val="0"/>
                                          </p:val>
                                        </p:tav>
                                        <p:tav tm="100000">
                                          <p:val>
                                            <p:strVal val="#ppt_w"/>
                                          </p:val>
                                        </p:tav>
                                      </p:tavLst>
                                    </p:anim>
                                    <p:anim calcmode="lin" valueType="num">
                                      <p:cBhvr>
                                        <p:cTn dur="500" fill="hold" id="38"/>
                                        <p:tgtEl>
                                          <p:spTgt spid="111"/>
                                        </p:tgtEl>
                                        <p:attrNameLst>
                                          <p:attrName>ppt_h</p:attrName>
                                        </p:attrNameLst>
                                      </p:cBhvr>
                                      <p:tavLst>
                                        <p:tav tm="0">
                                          <p:val>
                                            <p:fltVal val="0"/>
                                          </p:val>
                                        </p:tav>
                                        <p:tav tm="100000">
                                          <p:val>
                                            <p:strVal val="#ppt_h"/>
                                          </p:val>
                                        </p:tav>
                                      </p:tavLst>
                                    </p:anim>
                                    <p:animEffect filter="fade" transition="in">
                                      <p:cBhvr>
                                        <p:cTn dur="500" id="39"/>
                                        <p:tgtEl>
                                          <p:spTgt spid="111"/>
                                        </p:tgtEl>
                                      </p:cBhvr>
                                    </p:animEffect>
                                  </p:childTnLst>
                                </p:cTn>
                              </p:par>
                              <p:par>
                                <p:cTn fill="hold" grpId="0" id="40" nodeType="withEffect" presetClass="entr" presetID="53" presetSubtype="0">
                                  <p:stCondLst>
                                    <p:cond delay="1750"/>
                                  </p:stCondLst>
                                  <p:childTnLst>
                                    <p:set>
                                      <p:cBhvr>
                                        <p:cTn dur="1" fill="hold" id="41">
                                          <p:stCondLst>
                                            <p:cond delay="0"/>
                                          </p:stCondLst>
                                        </p:cTn>
                                        <p:tgtEl>
                                          <p:spTgt spid="133"/>
                                        </p:tgtEl>
                                        <p:attrNameLst>
                                          <p:attrName>style.visibility</p:attrName>
                                        </p:attrNameLst>
                                      </p:cBhvr>
                                      <p:to>
                                        <p:strVal val="visible"/>
                                      </p:to>
                                    </p:set>
                                    <p:anim calcmode="lin" valueType="num">
                                      <p:cBhvr>
                                        <p:cTn dur="500" fill="hold" id="42"/>
                                        <p:tgtEl>
                                          <p:spTgt spid="133"/>
                                        </p:tgtEl>
                                        <p:attrNameLst>
                                          <p:attrName>ppt_w</p:attrName>
                                        </p:attrNameLst>
                                      </p:cBhvr>
                                      <p:tavLst>
                                        <p:tav tm="0">
                                          <p:val>
                                            <p:fltVal val="0"/>
                                          </p:val>
                                        </p:tav>
                                        <p:tav tm="100000">
                                          <p:val>
                                            <p:strVal val="#ppt_w"/>
                                          </p:val>
                                        </p:tav>
                                      </p:tavLst>
                                    </p:anim>
                                    <p:anim calcmode="lin" valueType="num">
                                      <p:cBhvr>
                                        <p:cTn dur="500" fill="hold" id="43"/>
                                        <p:tgtEl>
                                          <p:spTgt spid="133"/>
                                        </p:tgtEl>
                                        <p:attrNameLst>
                                          <p:attrName>ppt_h</p:attrName>
                                        </p:attrNameLst>
                                      </p:cBhvr>
                                      <p:tavLst>
                                        <p:tav tm="0">
                                          <p:val>
                                            <p:fltVal val="0"/>
                                          </p:val>
                                        </p:tav>
                                        <p:tav tm="100000">
                                          <p:val>
                                            <p:strVal val="#ppt_h"/>
                                          </p:val>
                                        </p:tav>
                                      </p:tavLst>
                                    </p:anim>
                                    <p:animEffect filter="fade" transition="in">
                                      <p:cBhvr>
                                        <p:cTn dur="500" id="44"/>
                                        <p:tgtEl>
                                          <p:spTgt spid="133"/>
                                        </p:tgtEl>
                                      </p:cBhvr>
                                    </p:animEffect>
                                  </p:childTnLst>
                                </p:cTn>
                              </p:par>
                              <p:par>
                                <p:cTn fill="hold" grpId="0" id="45" nodeType="withEffect" presetClass="entr" presetID="53" presetSubtype="0">
                                  <p:stCondLst>
                                    <p:cond delay="2000"/>
                                  </p:stCondLst>
                                  <p:childTnLst>
                                    <p:set>
                                      <p:cBhvr>
                                        <p:cTn dur="1" fill="hold" id="46">
                                          <p:stCondLst>
                                            <p:cond delay="0"/>
                                          </p:stCondLst>
                                        </p:cTn>
                                        <p:tgtEl>
                                          <p:spTgt spid="134"/>
                                        </p:tgtEl>
                                        <p:attrNameLst>
                                          <p:attrName>style.visibility</p:attrName>
                                        </p:attrNameLst>
                                      </p:cBhvr>
                                      <p:to>
                                        <p:strVal val="visible"/>
                                      </p:to>
                                    </p:set>
                                    <p:anim calcmode="lin" valueType="num">
                                      <p:cBhvr>
                                        <p:cTn dur="500" fill="hold" id="47"/>
                                        <p:tgtEl>
                                          <p:spTgt spid="134"/>
                                        </p:tgtEl>
                                        <p:attrNameLst>
                                          <p:attrName>ppt_w</p:attrName>
                                        </p:attrNameLst>
                                      </p:cBhvr>
                                      <p:tavLst>
                                        <p:tav tm="0">
                                          <p:val>
                                            <p:fltVal val="0"/>
                                          </p:val>
                                        </p:tav>
                                        <p:tav tm="100000">
                                          <p:val>
                                            <p:strVal val="#ppt_w"/>
                                          </p:val>
                                        </p:tav>
                                      </p:tavLst>
                                    </p:anim>
                                    <p:anim calcmode="lin" valueType="num">
                                      <p:cBhvr>
                                        <p:cTn dur="500" fill="hold" id="48"/>
                                        <p:tgtEl>
                                          <p:spTgt spid="134"/>
                                        </p:tgtEl>
                                        <p:attrNameLst>
                                          <p:attrName>ppt_h</p:attrName>
                                        </p:attrNameLst>
                                      </p:cBhvr>
                                      <p:tavLst>
                                        <p:tav tm="0">
                                          <p:val>
                                            <p:fltVal val="0"/>
                                          </p:val>
                                        </p:tav>
                                        <p:tav tm="100000">
                                          <p:val>
                                            <p:strVal val="#ppt_h"/>
                                          </p:val>
                                        </p:tav>
                                      </p:tavLst>
                                    </p:anim>
                                    <p:animEffect filter="fade" transition="in">
                                      <p:cBhvr>
                                        <p:cTn dur="500" id="49"/>
                                        <p:tgtEl>
                                          <p:spTgt spid="134"/>
                                        </p:tgtEl>
                                      </p:cBhvr>
                                    </p:animEffect>
                                  </p:childTnLst>
                                </p:cTn>
                              </p:par>
                              <p:par>
                                <p:cTn fill="hold" id="50" nodeType="withEffect" presetClass="entr" presetID="2" presetSubtype="12">
                                  <p:stCondLst>
                                    <p:cond delay="2000"/>
                                  </p:stCondLst>
                                  <p:childTnLst>
                                    <p:set>
                                      <p:cBhvr>
                                        <p:cTn dur="1" fill="hold" id="51">
                                          <p:stCondLst>
                                            <p:cond delay="0"/>
                                          </p:stCondLst>
                                        </p:cTn>
                                        <p:tgtEl>
                                          <p:spTgt spid="5"/>
                                        </p:tgtEl>
                                        <p:attrNameLst>
                                          <p:attrName>style.visibility</p:attrName>
                                        </p:attrNameLst>
                                      </p:cBhvr>
                                      <p:to>
                                        <p:strVal val="visible"/>
                                      </p:to>
                                    </p:set>
                                    <p:anim calcmode="lin" valueType="num">
                                      <p:cBhvr additive="base">
                                        <p:cTn dur="500" fill="hold" id="52"/>
                                        <p:tgtEl>
                                          <p:spTgt spid="5"/>
                                        </p:tgtEl>
                                        <p:attrNameLst>
                                          <p:attrName>ppt_x</p:attrName>
                                        </p:attrNameLst>
                                      </p:cBhvr>
                                      <p:tavLst>
                                        <p:tav tm="0">
                                          <p:val>
                                            <p:strVal val="0-#ppt_w/2"/>
                                          </p:val>
                                        </p:tav>
                                        <p:tav tm="100000">
                                          <p:val>
                                            <p:strVal val="#ppt_x"/>
                                          </p:val>
                                        </p:tav>
                                      </p:tavLst>
                                    </p:anim>
                                    <p:anim calcmode="lin" valueType="num">
                                      <p:cBhvr additive="base">
                                        <p:cTn dur="500" fill="hold" id="53"/>
                                        <p:tgtEl>
                                          <p:spTgt spid="5"/>
                                        </p:tgtEl>
                                        <p:attrNameLst>
                                          <p:attrName>ppt_y</p:attrName>
                                        </p:attrNameLst>
                                      </p:cBhvr>
                                      <p:tavLst>
                                        <p:tav tm="0">
                                          <p:val>
                                            <p:strVal val="1+#ppt_h/2"/>
                                          </p:val>
                                        </p:tav>
                                        <p:tav tm="100000">
                                          <p:val>
                                            <p:strVal val="#ppt_y"/>
                                          </p:val>
                                        </p:tav>
                                      </p:tavLst>
                                    </p:anim>
                                  </p:childTnLst>
                                </p:cTn>
                              </p:par>
                            </p:childTnLst>
                          </p:cTn>
                        </p:par>
                        <p:par>
                          <p:cTn fill="hold" id="54" nodeType="afterGroup">
                            <p:stCondLst>
                              <p:cond delay="2500"/>
                            </p:stCondLst>
                            <p:childTnLst>
                              <p:par>
                                <p:cTn fill="hold" id="55" nodeType="afterEffect" presetClass="entr" presetID="2" presetSubtype="12">
                                  <p:stCondLst>
                                    <p:cond delay="0"/>
                                  </p:stCondLst>
                                  <p:childTnLst>
                                    <p:set>
                                      <p:cBhvr>
                                        <p:cTn dur="1" fill="hold" id="56">
                                          <p:stCondLst>
                                            <p:cond delay="0"/>
                                          </p:stCondLst>
                                        </p:cTn>
                                        <p:tgtEl>
                                          <p:spTgt spid="4"/>
                                        </p:tgtEl>
                                        <p:attrNameLst>
                                          <p:attrName>style.visibility</p:attrName>
                                        </p:attrNameLst>
                                      </p:cBhvr>
                                      <p:to>
                                        <p:strVal val="visible"/>
                                      </p:to>
                                    </p:set>
                                    <p:anim calcmode="lin" valueType="num">
                                      <p:cBhvr additive="base">
                                        <p:cTn dur="500" fill="hold" id="57"/>
                                        <p:tgtEl>
                                          <p:spTgt spid="4"/>
                                        </p:tgtEl>
                                        <p:attrNameLst>
                                          <p:attrName>ppt_x</p:attrName>
                                        </p:attrNameLst>
                                      </p:cBhvr>
                                      <p:tavLst>
                                        <p:tav tm="0">
                                          <p:val>
                                            <p:strVal val="0-#ppt_w/2"/>
                                          </p:val>
                                        </p:tav>
                                        <p:tav tm="100000">
                                          <p:val>
                                            <p:strVal val="#ppt_x"/>
                                          </p:val>
                                        </p:tav>
                                      </p:tavLst>
                                    </p:anim>
                                    <p:anim calcmode="lin" valueType="num">
                                      <p:cBhvr additive="base">
                                        <p:cTn dur="500" fill="hold" id="58"/>
                                        <p:tgtEl>
                                          <p:spTgt spid="4"/>
                                        </p:tgtEl>
                                        <p:attrNameLst>
                                          <p:attrName>ppt_y</p:attrName>
                                        </p:attrNameLst>
                                      </p:cBhvr>
                                      <p:tavLst>
                                        <p:tav tm="0">
                                          <p:val>
                                            <p:strVal val="1+#ppt_h/2"/>
                                          </p:val>
                                        </p:tav>
                                        <p:tav tm="100000">
                                          <p:val>
                                            <p:strVal val="#ppt_y"/>
                                          </p:val>
                                        </p:tav>
                                      </p:tavLst>
                                    </p:anim>
                                  </p:childTnLst>
                                </p:cTn>
                              </p:par>
                              <p:par>
                                <p:cTn fill="hold" id="59" nodeType="withEffect" presetClass="entr" presetID="2" presetSubtype="12">
                                  <p:stCondLst>
                                    <p:cond delay="0"/>
                                  </p:stCondLst>
                                  <p:childTnLst>
                                    <p:set>
                                      <p:cBhvr>
                                        <p:cTn dur="1" fill="hold" id="60">
                                          <p:stCondLst>
                                            <p:cond delay="0"/>
                                          </p:stCondLst>
                                        </p:cTn>
                                        <p:tgtEl>
                                          <p:spTgt spid="3"/>
                                        </p:tgtEl>
                                        <p:attrNameLst>
                                          <p:attrName>style.visibility</p:attrName>
                                        </p:attrNameLst>
                                      </p:cBhvr>
                                      <p:to>
                                        <p:strVal val="visible"/>
                                      </p:to>
                                    </p:set>
                                    <p:anim calcmode="lin" valueType="num">
                                      <p:cBhvr additive="base">
                                        <p:cTn dur="500" fill="hold" id="61"/>
                                        <p:tgtEl>
                                          <p:spTgt spid="3"/>
                                        </p:tgtEl>
                                        <p:attrNameLst>
                                          <p:attrName>ppt_x</p:attrName>
                                        </p:attrNameLst>
                                      </p:cBhvr>
                                      <p:tavLst>
                                        <p:tav tm="0">
                                          <p:val>
                                            <p:strVal val="0-#ppt_w/2"/>
                                          </p:val>
                                        </p:tav>
                                        <p:tav tm="100000">
                                          <p:val>
                                            <p:strVal val="#ppt_x"/>
                                          </p:val>
                                        </p:tav>
                                      </p:tavLst>
                                    </p:anim>
                                    <p:anim calcmode="lin" valueType="num">
                                      <p:cBhvr additive="base">
                                        <p:cTn dur="500" fill="hold" id="62"/>
                                        <p:tgtEl>
                                          <p:spTgt spid="3"/>
                                        </p:tgtEl>
                                        <p:attrNameLst>
                                          <p:attrName>ppt_y</p:attrName>
                                        </p:attrNameLst>
                                      </p:cBhvr>
                                      <p:tavLst>
                                        <p:tav tm="0">
                                          <p:val>
                                            <p:strVal val="1+#ppt_h/2"/>
                                          </p:val>
                                        </p:tav>
                                        <p:tav tm="100000">
                                          <p:val>
                                            <p:strVal val="#ppt_y"/>
                                          </p:val>
                                        </p:tav>
                                      </p:tavLst>
                                    </p:anim>
                                  </p:childTnLst>
                                </p:cTn>
                              </p:par>
                              <p:par>
                                <p:cTn fill="hold" id="63" nodeType="withEffect" presetClass="entr" presetID="2" presetSubtype="12">
                                  <p:stCondLst>
                                    <p:cond delay="0"/>
                                  </p:stCondLst>
                                  <p:childTnLst>
                                    <p:set>
                                      <p:cBhvr>
                                        <p:cTn dur="1" fill="hold" id="64">
                                          <p:stCondLst>
                                            <p:cond delay="0"/>
                                          </p:stCondLst>
                                        </p:cTn>
                                        <p:tgtEl>
                                          <p:spTgt spid="2"/>
                                        </p:tgtEl>
                                        <p:attrNameLst>
                                          <p:attrName>style.visibility</p:attrName>
                                        </p:attrNameLst>
                                      </p:cBhvr>
                                      <p:to>
                                        <p:strVal val="visible"/>
                                      </p:to>
                                    </p:set>
                                    <p:anim calcmode="lin" valueType="num">
                                      <p:cBhvr additive="base">
                                        <p:cTn dur="500" fill="hold" id="65"/>
                                        <p:tgtEl>
                                          <p:spTgt spid="2"/>
                                        </p:tgtEl>
                                        <p:attrNameLst>
                                          <p:attrName>ppt_x</p:attrName>
                                        </p:attrNameLst>
                                      </p:cBhvr>
                                      <p:tavLst>
                                        <p:tav tm="0">
                                          <p:val>
                                            <p:strVal val="0-#ppt_w/2"/>
                                          </p:val>
                                        </p:tav>
                                        <p:tav tm="100000">
                                          <p:val>
                                            <p:strVal val="#ppt_x"/>
                                          </p:val>
                                        </p:tav>
                                      </p:tavLst>
                                    </p:anim>
                                    <p:anim calcmode="lin" valueType="num">
                                      <p:cBhvr additive="base">
                                        <p:cTn dur="500" fill="hold" id="66"/>
                                        <p:tgtEl>
                                          <p:spTgt spid="2"/>
                                        </p:tgtEl>
                                        <p:attrNameLst>
                                          <p:attrName>ppt_y</p:attrName>
                                        </p:attrNameLst>
                                      </p:cBhvr>
                                      <p:tavLst>
                                        <p:tav tm="0">
                                          <p:val>
                                            <p:strVal val="1+#ppt_h/2"/>
                                          </p:val>
                                        </p:tav>
                                        <p:tav tm="100000">
                                          <p:val>
                                            <p:strVal val="#ppt_y"/>
                                          </p:val>
                                        </p:tav>
                                      </p:tavLst>
                                    </p:anim>
                                  </p:childTnLst>
                                </p:cTn>
                              </p:par>
                            </p:childTnLst>
                          </p:cTn>
                        </p:par>
                        <p:par>
                          <p:cTn fill="hold" id="67" nodeType="afterGroup">
                            <p:stCondLst>
                              <p:cond delay="3000"/>
                            </p:stCondLst>
                            <p:childTnLst>
                              <p:par>
                                <p:cTn fill="hold" id="68" nodeType="afterEffect" presetClass="entr" presetID="47" presetSubtype="0">
                                  <p:stCondLst>
                                    <p:cond delay="0"/>
                                  </p:stCondLst>
                                  <p:childTnLst>
                                    <p:set>
                                      <p:cBhvr>
                                        <p:cTn dur="1" fill="hold" id="69">
                                          <p:stCondLst>
                                            <p:cond delay="0"/>
                                          </p:stCondLst>
                                        </p:cTn>
                                        <p:tgtEl>
                                          <p:spTgt spid="6"/>
                                        </p:tgtEl>
                                        <p:attrNameLst>
                                          <p:attrName>style.visibility</p:attrName>
                                        </p:attrNameLst>
                                      </p:cBhvr>
                                      <p:to>
                                        <p:strVal val="visible"/>
                                      </p:to>
                                    </p:set>
                                    <p:animEffect filter="fade" transition="in">
                                      <p:cBhvr>
                                        <p:cTn dur="750" id="70"/>
                                        <p:tgtEl>
                                          <p:spTgt spid="6"/>
                                        </p:tgtEl>
                                      </p:cBhvr>
                                    </p:animEffect>
                                    <p:anim calcmode="lin" valueType="num">
                                      <p:cBhvr>
                                        <p:cTn dur="750" fill="hold" id="71"/>
                                        <p:tgtEl>
                                          <p:spTgt spid="6"/>
                                        </p:tgtEl>
                                        <p:attrNameLst>
                                          <p:attrName>ppt_x</p:attrName>
                                        </p:attrNameLst>
                                      </p:cBhvr>
                                      <p:tavLst>
                                        <p:tav tm="0">
                                          <p:val>
                                            <p:strVal val="#ppt_x"/>
                                          </p:val>
                                        </p:tav>
                                        <p:tav tm="100000">
                                          <p:val>
                                            <p:strVal val="#ppt_x"/>
                                          </p:val>
                                        </p:tav>
                                      </p:tavLst>
                                    </p:anim>
                                    <p:anim calcmode="lin" valueType="num">
                                      <p:cBhvr>
                                        <p:cTn dur="750" fill="hold" id="72"/>
                                        <p:tgtEl>
                                          <p:spTgt spid="6"/>
                                        </p:tgtEl>
                                        <p:attrNameLst>
                                          <p:attrName>ppt_y</p:attrName>
                                        </p:attrNameLst>
                                      </p:cBhvr>
                                      <p:tavLst>
                                        <p:tav tm="0">
                                          <p:val>
                                            <p:strVal val="#ppt_y-.1"/>
                                          </p:val>
                                        </p:tav>
                                        <p:tav tm="100000">
                                          <p:val>
                                            <p:strVal val="#ppt_y"/>
                                          </p:val>
                                        </p:tav>
                                      </p:tavLst>
                                    </p:anim>
                                  </p:childTnLst>
                                </p:cTn>
                              </p:par>
                            </p:childTnLst>
                          </p:cTn>
                        </p:par>
                        <p:par>
                          <p:cTn fill="hold" id="73" nodeType="afterGroup">
                            <p:stCondLst>
                              <p:cond delay="3750"/>
                            </p:stCondLst>
                            <p:childTnLst>
                              <p:par>
                                <p:cTn fill="hold" grpId="0" id="74" nodeType="afterEffect" presetClass="entr" presetID="22" presetSubtype="8">
                                  <p:stCondLst>
                                    <p:cond delay="0"/>
                                  </p:stCondLst>
                                  <p:childTnLst>
                                    <p:set>
                                      <p:cBhvr>
                                        <p:cTn dur="1" fill="hold" id="75">
                                          <p:stCondLst>
                                            <p:cond delay="0"/>
                                          </p:stCondLst>
                                        </p:cTn>
                                        <p:tgtEl>
                                          <p:spTgt spid="154"/>
                                        </p:tgtEl>
                                        <p:attrNameLst>
                                          <p:attrName>style.visibility</p:attrName>
                                        </p:attrNameLst>
                                      </p:cBhvr>
                                      <p:to>
                                        <p:strVal val="visible"/>
                                      </p:to>
                                    </p:set>
                                    <p:animEffect filter="wipe(left)" transition="in">
                                      <p:cBhvr>
                                        <p:cTn dur="500" id="76"/>
                                        <p:tgtEl>
                                          <p:spTgt spid="154"/>
                                        </p:tgtEl>
                                      </p:cBhvr>
                                    </p:animEffect>
                                  </p:childTnLst>
                                </p:cTn>
                              </p:par>
                            </p:childTnLst>
                          </p:cTn>
                        </p:par>
                        <p:par>
                          <p:cTn fill="hold" id="77" nodeType="afterGroup">
                            <p:stCondLst>
                              <p:cond delay="4250"/>
                            </p:stCondLst>
                            <p:childTnLst>
                              <p:par>
                                <p:cTn fill="hold" grpId="0" id="78" nodeType="afterEffect" presetClass="entr" presetID="22" presetSubtype="1">
                                  <p:stCondLst>
                                    <p:cond delay="0"/>
                                  </p:stCondLst>
                                  <p:childTnLst>
                                    <p:set>
                                      <p:cBhvr>
                                        <p:cTn dur="1" fill="hold" id="79">
                                          <p:stCondLst>
                                            <p:cond delay="0"/>
                                          </p:stCondLst>
                                        </p:cTn>
                                        <p:tgtEl>
                                          <p:spTgt spid="155"/>
                                        </p:tgtEl>
                                        <p:attrNameLst>
                                          <p:attrName>style.visibility</p:attrName>
                                        </p:attrNameLst>
                                      </p:cBhvr>
                                      <p:to>
                                        <p:strVal val="visible"/>
                                      </p:to>
                                    </p:set>
                                    <p:animEffect filter="wipe(up)" transition="in">
                                      <p:cBhvr>
                                        <p:cTn dur="500" id="80"/>
                                        <p:tgtEl>
                                          <p:spTgt spid="155"/>
                                        </p:tgtEl>
                                      </p:cBhvr>
                                    </p:animEffect>
                                  </p:childTnLst>
                                </p:cTn>
                              </p:par>
                            </p:childTnLst>
                          </p:cTn>
                        </p:par>
                        <p:par>
                          <p:cTn fill="hold" id="81" nodeType="afterGroup">
                            <p:stCondLst>
                              <p:cond delay="4750"/>
                            </p:stCondLst>
                            <p:childTnLst>
                              <p:par>
                                <p:cTn fill="hold" id="82" nodeType="afterEffect" presetClass="entr" presetID="47" presetSubtype="0">
                                  <p:stCondLst>
                                    <p:cond delay="0"/>
                                  </p:stCondLst>
                                  <p:childTnLst>
                                    <p:set>
                                      <p:cBhvr>
                                        <p:cTn dur="1" fill="hold" id="83">
                                          <p:stCondLst>
                                            <p:cond delay="0"/>
                                          </p:stCondLst>
                                        </p:cTn>
                                        <p:tgtEl>
                                          <p:spTgt spid="7"/>
                                        </p:tgtEl>
                                        <p:attrNameLst>
                                          <p:attrName>style.visibility</p:attrName>
                                        </p:attrNameLst>
                                      </p:cBhvr>
                                      <p:to>
                                        <p:strVal val="visible"/>
                                      </p:to>
                                    </p:set>
                                    <p:animEffect filter="fade" transition="in">
                                      <p:cBhvr>
                                        <p:cTn dur="750" id="84"/>
                                        <p:tgtEl>
                                          <p:spTgt spid="7"/>
                                        </p:tgtEl>
                                      </p:cBhvr>
                                    </p:animEffect>
                                    <p:anim calcmode="lin" valueType="num">
                                      <p:cBhvr>
                                        <p:cTn dur="750" fill="hold" id="85"/>
                                        <p:tgtEl>
                                          <p:spTgt spid="7"/>
                                        </p:tgtEl>
                                        <p:attrNameLst>
                                          <p:attrName>ppt_x</p:attrName>
                                        </p:attrNameLst>
                                      </p:cBhvr>
                                      <p:tavLst>
                                        <p:tav tm="0">
                                          <p:val>
                                            <p:strVal val="#ppt_x"/>
                                          </p:val>
                                        </p:tav>
                                        <p:tav tm="100000">
                                          <p:val>
                                            <p:strVal val="#ppt_x"/>
                                          </p:val>
                                        </p:tav>
                                      </p:tavLst>
                                    </p:anim>
                                    <p:anim calcmode="lin" valueType="num">
                                      <p:cBhvr>
                                        <p:cTn dur="750" fill="hold" id="86"/>
                                        <p:tgtEl>
                                          <p:spTgt spid="7"/>
                                        </p:tgtEl>
                                        <p:attrNameLst>
                                          <p:attrName>ppt_y</p:attrName>
                                        </p:attrNameLst>
                                      </p:cBhvr>
                                      <p:tavLst>
                                        <p:tav tm="0">
                                          <p:val>
                                            <p:strVal val="#ppt_y-.1"/>
                                          </p:val>
                                        </p:tav>
                                        <p:tav tm="100000">
                                          <p:val>
                                            <p:strVal val="#ppt_y"/>
                                          </p:val>
                                        </p:tav>
                                      </p:tavLst>
                                    </p:anim>
                                  </p:childTnLst>
                                </p:cTn>
                              </p:par>
                            </p:childTnLst>
                          </p:cTn>
                        </p:par>
                        <p:par>
                          <p:cTn fill="hold" id="87" nodeType="afterGroup">
                            <p:stCondLst>
                              <p:cond delay="5500"/>
                            </p:stCondLst>
                            <p:childTnLst>
                              <p:par>
                                <p:cTn fill="hold" grpId="0" id="88" nodeType="afterEffect" presetClass="entr" presetID="22" presetSubtype="8">
                                  <p:stCondLst>
                                    <p:cond delay="0"/>
                                  </p:stCondLst>
                                  <p:childTnLst>
                                    <p:set>
                                      <p:cBhvr>
                                        <p:cTn dur="1" fill="hold" id="89">
                                          <p:stCondLst>
                                            <p:cond delay="0"/>
                                          </p:stCondLst>
                                        </p:cTn>
                                        <p:tgtEl>
                                          <p:spTgt spid="152"/>
                                        </p:tgtEl>
                                        <p:attrNameLst>
                                          <p:attrName>style.visibility</p:attrName>
                                        </p:attrNameLst>
                                      </p:cBhvr>
                                      <p:to>
                                        <p:strVal val="visible"/>
                                      </p:to>
                                    </p:set>
                                    <p:animEffect filter="wipe(left)" transition="in">
                                      <p:cBhvr>
                                        <p:cTn dur="500" id="90"/>
                                        <p:tgtEl>
                                          <p:spTgt spid="152"/>
                                        </p:tgtEl>
                                      </p:cBhvr>
                                    </p:animEffect>
                                  </p:childTnLst>
                                </p:cTn>
                              </p:par>
                            </p:childTnLst>
                          </p:cTn>
                        </p:par>
                        <p:par>
                          <p:cTn fill="hold" id="91" nodeType="afterGroup">
                            <p:stCondLst>
                              <p:cond delay="6000"/>
                            </p:stCondLst>
                            <p:childTnLst>
                              <p:par>
                                <p:cTn fill="hold" grpId="0" id="92" nodeType="afterEffect" presetClass="entr" presetID="22" presetSubtype="1">
                                  <p:stCondLst>
                                    <p:cond delay="0"/>
                                  </p:stCondLst>
                                  <p:childTnLst>
                                    <p:set>
                                      <p:cBhvr>
                                        <p:cTn dur="1" fill="hold" id="93">
                                          <p:stCondLst>
                                            <p:cond delay="0"/>
                                          </p:stCondLst>
                                        </p:cTn>
                                        <p:tgtEl>
                                          <p:spTgt spid="153"/>
                                        </p:tgtEl>
                                        <p:attrNameLst>
                                          <p:attrName>style.visibility</p:attrName>
                                        </p:attrNameLst>
                                      </p:cBhvr>
                                      <p:to>
                                        <p:strVal val="visible"/>
                                      </p:to>
                                    </p:set>
                                    <p:animEffect filter="wipe(up)" transition="in">
                                      <p:cBhvr>
                                        <p:cTn dur="500" id="94"/>
                                        <p:tgtEl>
                                          <p:spTgt spid="153"/>
                                        </p:tgtEl>
                                      </p:cBhvr>
                                    </p:animEffect>
                                  </p:childTnLst>
                                </p:cTn>
                              </p:par>
                            </p:childTnLst>
                          </p:cTn>
                        </p:par>
                        <p:par>
                          <p:cTn fill="hold" id="95" nodeType="afterGroup">
                            <p:stCondLst>
                              <p:cond delay="6500"/>
                            </p:stCondLst>
                            <p:childTnLst>
                              <p:par>
                                <p:cTn fill="hold" id="96" nodeType="afterEffect" presetClass="entr" presetID="47" presetSubtype="0">
                                  <p:stCondLst>
                                    <p:cond delay="0"/>
                                  </p:stCondLst>
                                  <p:childTnLst>
                                    <p:set>
                                      <p:cBhvr>
                                        <p:cTn dur="1" fill="hold" id="97">
                                          <p:stCondLst>
                                            <p:cond delay="0"/>
                                          </p:stCondLst>
                                        </p:cTn>
                                        <p:tgtEl>
                                          <p:spTgt spid="8"/>
                                        </p:tgtEl>
                                        <p:attrNameLst>
                                          <p:attrName>style.visibility</p:attrName>
                                        </p:attrNameLst>
                                      </p:cBhvr>
                                      <p:to>
                                        <p:strVal val="visible"/>
                                      </p:to>
                                    </p:set>
                                    <p:animEffect filter="fade" transition="in">
                                      <p:cBhvr>
                                        <p:cTn dur="750" id="98"/>
                                        <p:tgtEl>
                                          <p:spTgt spid="8"/>
                                        </p:tgtEl>
                                      </p:cBhvr>
                                    </p:animEffect>
                                    <p:anim calcmode="lin" valueType="num">
                                      <p:cBhvr>
                                        <p:cTn dur="750" fill="hold" id="99"/>
                                        <p:tgtEl>
                                          <p:spTgt spid="8"/>
                                        </p:tgtEl>
                                        <p:attrNameLst>
                                          <p:attrName>ppt_x</p:attrName>
                                        </p:attrNameLst>
                                      </p:cBhvr>
                                      <p:tavLst>
                                        <p:tav tm="0">
                                          <p:val>
                                            <p:strVal val="#ppt_x"/>
                                          </p:val>
                                        </p:tav>
                                        <p:tav tm="100000">
                                          <p:val>
                                            <p:strVal val="#ppt_x"/>
                                          </p:val>
                                        </p:tav>
                                      </p:tavLst>
                                    </p:anim>
                                    <p:anim calcmode="lin" valueType="num">
                                      <p:cBhvr>
                                        <p:cTn dur="750" fill="hold" id="100"/>
                                        <p:tgtEl>
                                          <p:spTgt spid="8"/>
                                        </p:tgtEl>
                                        <p:attrNameLst>
                                          <p:attrName>ppt_y</p:attrName>
                                        </p:attrNameLst>
                                      </p:cBhvr>
                                      <p:tavLst>
                                        <p:tav tm="0">
                                          <p:val>
                                            <p:strVal val="#ppt_y-.1"/>
                                          </p:val>
                                        </p:tav>
                                        <p:tav tm="100000">
                                          <p:val>
                                            <p:strVal val="#ppt_y"/>
                                          </p:val>
                                        </p:tav>
                                      </p:tavLst>
                                    </p:anim>
                                  </p:childTnLst>
                                </p:cTn>
                              </p:par>
                            </p:childTnLst>
                          </p:cTn>
                        </p:par>
                        <p:par>
                          <p:cTn fill="hold" id="101" nodeType="afterGroup">
                            <p:stCondLst>
                              <p:cond delay="7250"/>
                            </p:stCondLst>
                            <p:childTnLst>
                              <p:par>
                                <p:cTn fill="hold" grpId="0" id="102" nodeType="afterEffect" presetClass="entr" presetID="22" presetSubtype="8">
                                  <p:stCondLst>
                                    <p:cond delay="0"/>
                                  </p:stCondLst>
                                  <p:childTnLst>
                                    <p:set>
                                      <p:cBhvr>
                                        <p:cTn dur="1" fill="hold" id="103">
                                          <p:stCondLst>
                                            <p:cond delay="0"/>
                                          </p:stCondLst>
                                        </p:cTn>
                                        <p:tgtEl>
                                          <p:spTgt spid="150"/>
                                        </p:tgtEl>
                                        <p:attrNameLst>
                                          <p:attrName>style.visibility</p:attrName>
                                        </p:attrNameLst>
                                      </p:cBhvr>
                                      <p:to>
                                        <p:strVal val="visible"/>
                                      </p:to>
                                    </p:set>
                                    <p:animEffect filter="wipe(left)" transition="in">
                                      <p:cBhvr>
                                        <p:cTn dur="500" id="104"/>
                                        <p:tgtEl>
                                          <p:spTgt spid="150"/>
                                        </p:tgtEl>
                                      </p:cBhvr>
                                    </p:animEffect>
                                  </p:childTnLst>
                                </p:cTn>
                              </p:par>
                            </p:childTnLst>
                          </p:cTn>
                        </p:par>
                        <p:par>
                          <p:cTn fill="hold" id="105" nodeType="afterGroup">
                            <p:stCondLst>
                              <p:cond delay="7750"/>
                            </p:stCondLst>
                            <p:childTnLst>
                              <p:par>
                                <p:cTn fill="hold" grpId="0" id="106" nodeType="afterEffect" presetClass="entr" presetID="22" presetSubtype="1">
                                  <p:stCondLst>
                                    <p:cond delay="0"/>
                                  </p:stCondLst>
                                  <p:childTnLst>
                                    <p:set>
                                      <p:cBhvr>
                                        <p:cTn dur="1" fill="hold" id="107">
                                          <p:stCondLst>
                                            <p:cond delay="0"/>
                                          </p:stCondLst>
                                        </p:cTn>
                                        <p:tgtEl>
                                          <p:spTgt spid="151"/>
                                        </p:tgtEl>
                                        <p:attrNameLst>
                                          <p:attrName>style.visibility</p:attrName>
                                        </p:attrNameLst>
                                      </p:cBhvr>
                                      <p:to>
                                        <p:strVal val="visible"/>
                                      </p:to>
                                    </p:set>
                                    <p:animEffect filter="wipe(up)" transition="in">
                                      <p:cBhvr>
                                        <p:cTn dur="500" id="108"/>
                                        <p:tgtEl>
                                          <p:spTgt spid="151"/>
                                        </p:tgtEl>
                                      </p:cBhvr>
                                    </p:animEffect>
                                  </p:childTnLst>
                                </p:cTn>
                              </p:par>
                            </p:childTnLst>
                          </p:cTn>
                        </p:par>
                        <p:par>
                          <p:cTn fill="hold" id="109" nodeType="afterGroup">
                            <p:stCondLst>
                              <p:cond delay="8250"/>
                            </p:stCondLst>
                            <p:childTnLst>
                              <p:par>
                                <p:cTn fill="hold" id="110" nodeType="afterEffect" presetClass="entr" presetID="47" presetSubtype="0">
                                  <p:stCondLst>
                                    <p:cond delay="0"/>
                                  </p:stCondLst>
                                  <p:childTnLst>
                                    <p:set>
                                      <p:cBhvr>
                                        <p:cTn dur="1" fill="hold" id="111">
                                          <p:stCondLst>
                                            <p:cond delay="0"/>
                                          </p:stCondLst>
                                        </p:cTn>
                                        <p:tgtEl>
                                          <p:spTgt spid="9"/>
                                        </p:tgtEl>
                                        <p:attrNameLst>
                                          <p:attrName>style.visibility</p:attrName>
                                        </p:attrNameLst>
                                      </p:cBhvr>
                                      <p:to>
                                        <p:strVal val="visible"/>
                                      </p:to>
                                    </p:set>
                                    <p:animEffect filter="fade" transition="in">
                                      <p:cBhvr>
                                        <p:cTn dur="750" id="112"/>
                                        <p:tgtEl>
                                          <p:spTgt spid="9"/>
                                        </p:tgtEl>
                                      </p:cBhvr>
                                    </p:animEffect>
                                    <p:anim calcmode="lin" valueType="num">
                                      <p:cBhvr>
                                        <p:cTn dur="750" fill="hold" id="113"/>
                                        <p:tgtEl>
                                          <p:spTgt spid="9"/>
                                        </p:tgtEl>
                                        <p:attrNameLst>
                                          <p:attrName>ppt_x</p:attrName>
                                        </p:attrNameLst>
                                      </p:cBhvr>
                                      <p:tavLst>
                                        <p:tav tm="0">
                                          <p:val>
                                            <p:strVal val="#ppt_x"/>
                                          </p:val>
                                        </p:tav>
                                        <p:tav tm="100000">
                                          <p:val>
                                            <p:strVal val="#ppt_x"/>
                                          </p:val>
                                        </p:tav>
                                      </p:tavLst>
                                    </p:anim>
                                    <p:anim calcmode="lin" valueType="num">
                                      <p:cBhvr>
                                        <p:cTn dur="750" fill="hold" id="114"/>
                                        <p:tgtEl>
                                          <p:spTgt spid="9"/>
                                        </p:tgtEl>
                                        <p:attrNameLst>
                                          <p:attrName>ppt_y</p:attrName>
                                        </p:attrNameLst>
                                      </p:cBhvr>
                                      <p:tavLst>
                                        <p:tav tm="0">
                                          <p:val>
                                            <p:strVal val="#ppt_y-.1"/>
                                          </p:val>
                                        </p:tav>
                                        <p:tav tm="100000">
                                          <p:val>
                                            <p:strVal val="#ppt_y"/>
                                          </p:val>
                                        </p:tav>
                                      </p:tavLst>
                                    </p:anim>
                                  </p:childTnLst>
                                </p:cTn>
                              </p:par>
                            </p:childTnLst>
                          </p:cTn>
                        </p:par>
                        <p:par>
                          <p:cTn fill="hold" id="115" nodeType="afterGroup">
                            <p:stCondLst>
                              <p:cond delay="9000"/>
                            </p:stCondLst>
                            <p:childTnLst>
                              <p:par>
                                <p:cTn fill="hold" grpId="0" id="116" nodeType="afterEffect" presetClass="entr" presetID="22" presetSubtype="8">
                                  <p:stCondLst>
                                    <p:cond delay="0"/>
                                  </p:stCondLst>
                                  <p:childTnLst>
                                    <p:set>
                                      <p:cBhvr>
                                        <p:cTn dur="1" fill="hold" id="117">
                                          <p:stCondLst>
                                            <p:cond delay="0"/>
                                          </p:stCondLst>
                                        </p:cTn>
                                        <p:tgtEl>
                                          <p:spTgt spid="138"/>
                                        </p:tgtEl>
                                        <p:attrNameLst>
                                          <p:attrName>style.visibility</p:attrName>
                                        </p:attrNameLst>
                                      </p:cBhvr>
                                      <p:to>
                                        <p:strVal val="visible"/>
                                      </p:to>
                                    </p:set>
                                    <p:animEffect filter="wipe(left)" transition="in">
                                      <p:cBhvr>
                                        <p:cTn dur="500" id="118"/>
                                        <p:tgtEl>
                                          <p:spTgt spid="138"/>
                                        </p:tgtEl>
                                      </p:cBhvr>
                                    </p:animEffect>
                                  </p:childTnLst>
                                </p:cTn>
                              </p:par>
                            </p:childTnLst>
                          </p:cTn>
                        </p:par>
                        <p:par>
                          <p:cTn fill="hold" id="119" nodeType="afterGroup">
                            <p:stCondLst>
                              <p:cond delay="9500"/>
                            </p:stCondLst>
                            <p:childTnLst>
                              <p:par>
                                <p:cTn fill="hold" grpId="0" id="120" nodeType="afterEffect" presetClass="entr" presetID="22" presetSubtype="1">
                                  <p:stCondLst>
                                    <p:cond delay="0"/>
                                  </p:stCondLst>
                                  <p:childTnLst>
                                    <p:set>
                                      <p:cBhvr>
                                        <p:cTn dur="1" fill="hold" id="121">
                                          <p:stCondLst>
                                            <p:cond delay="0"/>
                                          </p:stCondLst>
                                        </p:cTn>
                                        <p:tgtEl>
                                          <p:spTgt spid="139"/>
                                        </p:tgtEl>
                                        <p:attrNameLst>
                                          <p:attrName>style.visibility</p:attrName>
                                        </p:attrNameLst>
                                      </p:cBhvr>
                                      <p:to>
                                        <p:strVal val="visible"/>
                                      </p:to>
                                    </p:set>
                                    <p:animEffect filter="wipe(up)" transition="in">
                                      <p:cBhvr>
                                        <p:cTn dur="500" id="122"/>
                                        <p:tgtEl>
                                          <p:spTgt spid="13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5"/>
      <p:bldP grpId="0" spid="106"/>
      <p:bldP grpId="0" spid="107"/>
      <p:bldP grpId="0" spid="108"/>
      <p:bldP grpId="0" spid="109"/>
      <p:bldP grpId="0" spid="110"/>
      <p:bldP grpId="0" spid="111"/>
      <p:bldP grpId="0" spid="133"/>
      <p:bldP grpId="0" spid="134"/>
      <p:bldP grpId="0" spid="154"/>
      <p:bldP grpId="0" spid="155"/>
      <p:bldP grpId="0" spid="152"/>
      <p:bldP grpId="0" spid="153"/>
      <p:bldP grpId="0" spid="150"/>
      <p:bldP grpId="0" spid="151"/>
      <p:bldP grpId="0" spid="138"/>
      <p:bldP grpId="0" spid="139"/>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a:extLst>
              <a:ext uri="{FF2B5EF4-FFF2-40B4-BE49-F238E27FC236}">
                <a16:creationId xmlns:a16="http://schemas.microsoft.com/office/drawing/2014/main" id="{51181A4E-53A9-40DB-BD82-269A4D7BE0BE}"/>
              </a:ext>
            </a:extLst>
          </p:cNvPr>
          <p:cNvSpPr/>
          <p:nvPr/>
        </p:nvSpPr>
        <p:spPr>
          <a:xfrm>
            <a:off x="457200" y="397564"/>
            <a:ext cx="8249477" cy="4353339"/>
          </a:xfrm>
          <a:prstGeom prst="rect">
            <a:avLst/>
          </a:prstGeom>
          <a:solidFill>
            <a:schemeClr val="bg1"/>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2" name="图片 11">
            <a:extLst>
              <a:ext uri="{FF2B5EF4-FFF2-40B4-BE49-F238E27FC236}">
                <a16:creationId xmlns:a16="http://schemas.microsoft.com/office/drawing/2014/main" id="{47C8A8E8-963C-4249-A3F0-22A246D33B1D}"/>
              </a:ext>
            </a:extLst>
          </p:cNvPr>
          <p:cNvPicPr>
            <a:picLocks noChangeAspect="1"/>
          </p:cNvPicPr>
          <p:nvPr/>
        </p:nvPicPr>
        <p:blipFill>
          <a:blip r:embed="rId3">
            <a:extLst>
              <a:ext uri="{28A0092B-C50C-407E-A947-70E740481C1C}">
                <a14:useLocalDpi val="0"/>
              </a:ext>
            </a:extLst>
          </a:blip>
          <a:srcRect b="20363" t="12153"/>
          <a:stretch>
            <a:fillRect/>
          </a:stretch>
        </p:blipFill>
        <p:spPr>
          <a:xfrm>
            <a:off x="467140" y="2614531"/>
            <a:ext cx="8239538" cy="2137970"/>
          </a:xfrm>
          <a:prstGeom prst="rect">
            <a:avLst/>
          </a:prstGeom>
        </p:spPr>
      </p:pic>
      <p:sp>
        <p:nvSpPr>
          <p:cNvPr id="14" name="Rectangle 20">
            <a:extLst>
              <a:ext uri="{FF2B5EF4-FFF2-40B4-BE49-F238E27FC236}">
                <a16:creationId xmlns:a16="http://schemas.microsoft.com/office/drawing/2014/main" id="{5AF8629A-A2E6-4243-BDE9-198572933860}"/>
              </a:ext>
            </a:extLst>
          </p:cNvPr>
          <p:cNvSpPr>
            <a:spLocks noChangeArrowheads="1"/>
          </p:cNvSpPr>
          <p:nvPr/>
        </p:nvSpPr>
        <p:spPr bwMode="auto">
          <a:xfrm>
            <a:off x="3545387" y="2665986"/>
            <a:ext cx="2952734" cy="152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fontAlgn="base">
              <a:spcBef>
                <a:spcPct val="0"/>
              </a:spcBef>
              <a:spcAft>
                <a:spcPct val="0"/>
              </a:spcAft>
              <a:buFont charset="0" panose="020b0604020202020204" pitchFamily="34" typeface="Arial"/>
              <a:buNone/>
            </a:pPr>
            <a:r>
              <a:rPr altLang="en-US" lang="zh-CN" sz="1000">
                <a:solidFill>
                  <a:srgbClr val="53585E"/>
                </a:solidFill>
                <a:latin charset="-122" panose="020b0503020204020204" pitchFamily="34" typeface="微软雅黑"/>
                <a:ea charset="-122" panose="020b0503020204020204" pitchFamily="34" typeface="微软雅黑"/>
                <a:cs charset="0" panose="020b0604020202020204" pitchFamily="34" typeface="Arial"/>
              </a:rPr>
              <a:t>汇报人:优页PPT     时间:2019x月x日</a:t>
            </a:r>
          </a:p>
        </p:txBody>
      </p:sp>
      <p:sp>
        <p:nvSpPr>
          <p:cNvPr id="11" name="Rectangle 18">
            <a:extLst>
              <a:ext uri="{FF2B5EF4-FFF2-40B4-BE49-F238E27FC236}">
                <a16:creationId xmlns:a16="http://schemas.microsoft.com/office/drawing/2014/main" id="{4C75EA78-9060-438B-B604-F76C617892AC}"/>
              </a:ext>
            </a:extLst>
          </p:cNvPr>
          <p:cNvSpPr>
            <a:spLocks noChangeArrowheads="1"/>
          </p:cNvSpPr>
          <p:nvPr/>
        </p:nvSpPr>
        <p:spPr bwMode="auto">
          <a:xfrm>
            <a:off x="2310661" y="1663876"/>
            <a:ext cx="4365625" cy="6096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p>
            <a:pPr algn="r"/>
            <a:r>
              <a:rPr altLang="en-US" lang="zh-CN" sz="4000">
                <a:solidFill>
                  <a:schemeClr val="tx1">
                    <a:lumMod val="50000"/>
                    <a:lumOff val="50000"/>
                  </a:schemeClr>
                </a:solidFill>
                <a:latin charset="-122" panose="020b0503020204020204" pitchFamily="34" typeface="微软雅黑"/>
                <a:ea charset="-122" panose="020b0503020204020204" pitchFamily="34" typeface="微软雅黑"/>
              </a:rPr>
              <a:t>演讲完毕  谢谢观看</a:t>
            </a:r>
          </a:p>
        </p:txBody>
      </p:sp>
      <p:sp>
        <p:nvSpPr>
          <p:cNvPr id="18" name="Rectangle 20">
            <a:extLst>
              <a:ext uri="{FF2B5EF4-FFF2-40B4-BE49-F238E27FC236}">
                <a16:creationId xmlns:a16="http://schemas.microsoft.com/office/drawing/2014/main" id="{45C0627A-0E9D-481E-B3C1-04A378FB4CC6}"/>
              </a:ext>
            </a:extLst>
          </p:cNvPr>
          <p:cNvSpPr>
            <a:spLocks noChangeArrowheads="1"/>
          </p:cNvSpPr>
          <p:nvPr/>
        </p:nvSpPr>
        <p:spPr bwMode="auto">
          <a:xfrm>
            <a:off x="2266121" y="2290966"/>
            <a:ext cx="4445693" cy="243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fontAlgn="base">
              <a:spcBef>
                <a:spcPct val="0"/>
              </a:spcBef>
              <a:spcAft>
                <a:spcPct val="0"/>
              </a:spcAft>
              <a:buFont charset="0" panose="020b0604020202020204" pitchFamily="34" typeface="Arial"/>
              <a:buNone/>
            </a:pPr>
            <a:r>
              <a:rPr altLang="zh-CN" lang="en-US" sz="800">
                <a:solidFill>
                  <a:srgbClr val="53585E"/>
                </a:solidFill>
                <a:latin charset="0" panose="020b0604020202020204" pitchFamily="34" typeface="Arial"/>
                <a:cs charset="0" panose="020b0604020202020204" pitchFamily="34" typeface="Arial"/>
              </a:rPr>
              <a:t>We have many PowerPoint templates that has been specifically designed to help anyone that is stepping into the world of PowerPoint for the very first time.</a:t>
            </a:r>
          </a:p>
        </p:txBody>
      </p:sp>
      <p:sp>
        <p:nvSpPr>
          <p:cNvPr id="19" name="Rectangle 18">
            <a:extLst>
              <a:ext uri="{FF2B5EF4-FFF2-40B4-BE49-F238E27FC236}">
                <a16:creationId xmlns:a16="http://schemas.microsoft.com/office/drawing/2014/main" id="{EEA7D661-E201-4A39-9628-56FC886CACB8}"/>
              </a:ext>
            </a:extLst>
          </p:cNvPr>
          <p:cNvSpPr>
            <a:spLocks noChangeArrowheads="1"/>
          </p:cNvSpPr>
          <p:nvPr/>
        </p:nvSpPr>
        <p:spPr bwMode="auto">
          <a:xfrm>
            <a:off x="3906064" y="734908"/>
            <a:ext cx="1543050"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none">
            <a:spAutoFit/>
          </a:bodyPr>
          <a:lstStyle/>
          <a:p>
            <a:pPr fontAlgn="base">
              <a:spcBef>
                <a:spcPct val="0"/>
              </a:spcBef>
              <a:spcAft>
                <a:spcPct val="0"/>
              </a:spcAft>
            </a:pPr>
            <a:r>
              <a:rPr altLang="zh-CN" lang="en-US" sz="6000">
                <a:solidFill>
                  <a:schemeClr val="accent1"/>
                </a:solidFill>
                <a:latin charset="0" panose="020b0503020202020204" pitchFamily="34" typeface="Agency FB"/>
                <a:ea charset="-122" panose="020b0503020204020204" pitchFamily="34" typeface="微软雅黑"/>
                <a:cs charset="-122" pitchFamily="2" typeface="宋体"/>
              </a:rPr>
              <a:t>2019</a:t>
            </a:r>
          </a:p>
        </p:txBody>
      </p:sp>
    </p:spTree>
    <p:extLst>
      <p:ext uri="{BB962C8B-B14F-4D97-AF65-F5344CB8AC3E}">
        <p14:creationId val="540925378"/>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12"/>
                                        </p:tgtEl>
                                        <p:attrNameLst>
                                          <p:attrName>style.visibility</p:attrName>
                                        </p:attrNameLst>
                                      </p:cBhvr>
                                      <p:to>
                                        <p:strVal val="visible"/>
                                      </p:to>
                                    </p:set>
                                    <p:animEffect filter="fade" transition="in">
                                      <p:cBhvr>
                                        <p:cTn dur="1000" id="7"/>
                                        <p:tgtEl>
                                          <p:spTgt spid="12"/>
                                        </p:tgtEl>
                                      </p:cBhvr>
                                    </p:animEffect>
                                    <p:anim calcmode="lin" valueType="num">
                                      <p:cBhvr>
                                        <p:cTn dur="1000" fill="hold" id="8"/>
                                        <p:tgtEl>
                                          <p:spTgt spid="12"/>
                                        </p:tgtEl>
                                        <p:attrNameLst>
                                          <p:attrName>ppt_x</p:attrName>
                                        </p:attrNameLst>
                                      </p:cBhvr>
                                      <p:tavLst>
                                        <p:tav tm="0">
                                          <p:val>
                                            <p:strVal val="#ppt_x"/>
                                          </p:val>
                                        </p:tav>
                                        <p:tav tm="100000">
                                          <p:val>
                                            <p:strVal val="#ppt_x"/>
                                          </p:val>
                                        </p:tav>
                                      </p:tavLst>
                                    </p:anim>
                                    <p:anim calcmode="lin" valueType="num">
                                      <p:cBhvr>
                                        <p:cTn dur="1000" fill="hold" id="9"/>
                                        <p:tgtEl>
                                          <p:spTgt spid="12"/>
                                        </p:tgtEl>
                                        <p:attrNameLst>
                                          <p:attrName>ppt_y</p:attrName>
                                        </p:attrNameLst>
                                      </p:cBhvr>
                                      <p:tavLst>
                                        <p:tav tm="0">
                                          <p:val>
                                            <p:strVal val="#ppt_y+.1"/>
                                          </p:val>
                                        </p:tav>
                                        <p:tav tm="100000">
                                          <p:val>
                                            <p:strVal val="#ppt_y"/>
                                          </p:val>
                                        </p:tav>
                                      </p:tavLst>
                                    </p:anim>
                                  </p:childTnLst>
                                </p:cTn>
                              </p:par>
                              <p:par>
                                <p:cTn fill="hold" grpId="0" id="10" nodeType="withEffect" presetClass="entr" presetID="10" presetSubtype="0">
                                  <p:stCondLst>
                                    <p:cond delay="0"/>
                                  </p:stCondLst>
                                  <p:childTnLst>
                                    <p:set>
                                      <p:cBhvr>
                                        <p:cTn dur="1" fill="hold" id="11">
                                          <p:stCondLst>
                                            <p:cond delay="0"/>
                                          </p:stCondLst>
                                        </p:cTn>
                                        <p:tgtEl>
                                          <p:spTgt spid="5"/>
                                        </p:tgtEl>
                                        <p:attrNameLst>
                                          <p:attrName>style.visibility</p:attrName>
                                        </p:attrNameLst>
                                      </p:cBhvr>
                                      <p:to>
                                        <p:strVal val="visible"/>
                                      </p:to>
                                    </p:set>
                                    <p:animEffect filter="fade" transition="in">
                                      <p:cBhvr>
                                        <p:cTn dur="500" id="12"/>
                                        <p:tgtEl>
                                          <p:spTgt spid="5"/>
                                        </p:tgtEl>
                                      </p:cBhvr>
                                    </p:animEffect>
                                  </p:childTnLst>
                                </p:cTn>
                              </p:par>
                            </p:childTnLst>
                          </p:cTn>
                        </p:par>
                        <p:par>
                          <p:cTn fill="hold" id="13" nodeType="afterGroup">
                            <p:stCondLst>
                              <p:cond delay="1000"/>
                            </p:stCondLst>
                            <p:childTnLst>
                              <p:par>
                                <p:cTn fill="hold" grpId="0" id="14" nodeType="afterEffect" presetClass="entr" presetID="56" presetSubtype="0">
                                  <p:stCondLst>
                                    <p:cond delay="0"/>
                                  </p:stCondLst>
                                  <p:iterate type="lt">
                                    <p:tmPct val="6667"/>
                                  </p:iterate>
                                  <p:childTnLst>
                                    <p:set>
                                      <p:cBhvr>
                                        <p:cTn dur="1" fill="hold" id="15">
                                          <p:stCondLst>
                                            <p:cond delay="0"/>
                                          </p:stCondLst>
                                        </p:cTn>
                                        <p:tgtEl>
                                          <p:spTgt spid="19"/>
                                        </p:tgtEl>
                                        <p:attrNameLst>
                                          <p:attrName>style.visibility</p:attrName>
                                        </p:attrNameLst>
                                      </p:cBhvr>
                                      <p:to>
                                        <p:strVal val="visible"/>
                                      </p:to>
                                    </p:set>
                                    <p:anim by="(-#ppt_w*2)" calcmode="lin" valueType="num">
                                      <p:cBhvr rctx="PPT">
                                        <p:cTn autoRev="1" dur="375" fill="hold" id="16">
                                          <p:stCondLst>
                                            <p:cond delay="0"/>
                                          </p:stCondLst>
                                        </p:cTn>
                                        <p:tgtEl>
                                          <p:spTgt spid="19"/>
                                        </p:tgtEl>
                                        <p:attrNameLst>
                                          <p:attrName>ppt_w</p:attrName>
                                        </p:attrNameLst>
                                      </p:cBhvr>
                                    </p:anim>
                                    <p:anim by="(#ppt_w*0.50)" calcmode="lin" valueType="num">
                                      <p:cBhvr>
                                        <p:cTn autoRev="1" decel="50000" dur="375" fill="hold" id="17">
                                          <p:stCondLst>
                                            <p:cond delay="0"/>
                                          </p:stCondLst>
                                        </p:cTn>
                                        <p:tgtEl>
                                          <p:spTgt spid="19"/>
                                        </p:tgtEl>
                                        <p:attrNameLst>
                                          <p:attrName>ppt_x</p:attrName>
                                        </p:attrNameLst>
                                      </p:cBhvr>
                                    </p:anim>
                                    <p:anim calcmode="lin" from="(-#ppt_h/2)" to="(#ppt_y)" valueType="num">
                                      <p:cBhvr>
                                        <p:cTn dur="750" fill="hold" id="18">
                                          <p:stCondLst>
                                            <p:cond delay="0"/>
                                          </p:stCondLst>
                                        </p:cTn>
                                        <p:tgtEl>
                                          <p:spTgt spid="19"/>
                                        </p:tgtEl>
                                        <p:attrNameLst>
                                          <p:attrName>ppt_y</p:attrName>
                                        </p:attrNameLst>
                                      </p:cBhvr>
                                    </p:anim>
                                    <p:animRot by="21600000">
                                      <p:cBhvr>
                                        <p:cTn dur="750" fill="hold" id="19">
                                          <p:stCondLst>
                                            <p:cond delay="0"/>
                                          </p:stCondLst>
                                        </p:cTn>
                                        <p:tgtEl>
                                          <p:spTgt spid="19"/>
                                        </p:tgtEl>
                                        <p:attrNameLst>
                                          <p:attrName>r</p:attrName>
                                        </p:attrNameLst>
                                      </p:cBhvr>
                                    </p:animRot>
                                  </p:childTnLst>
                                </p:cTn>
                              </p:par>
                            </p:childTnLst>
                          </p:cTn>
                        </p:par>
                        <p:par>
                          <p:cTn fill="hold" id="20" nodeType="afterGroup">
                            <p:stCondLst>
                              <p:cond delay="1750"/>
                            </p:stCondLst>
                            <p:childTnLst>
                              <p:par>
                                <p:cTn fill="hold" grpId="0" id="21" nodeType="afterEffect" presetClass="entr" presetID="56" presetSubtype="0">
                                  <p:stCondLst>
                                    <p:cond delay="0"/>
                                  </p:stCondLst>
                                  <p:iterate type="lt">
                                    <p:tmPct val="6667"/>
                                  </p:iterate>
                                  <p:childTnLst>
                                    <p:set>
                                      <p:cBhvr>
                                        <p:cTn dur="1" fill="hold" id="22">
                                          <p:stCondLst>
                                            <p:cond delay="0"/>
                                          </p:stCondLst>
                                        </p:cTn>
                                        <p:tgtEl>
                                          <p:spTgt spid="11"/>
                                        </p:tgtEl>
                                        <p:attrNameLst>
                                          <p:attrName>style.visibility</p:attrName>
                                        </p:attrNameLst>
                                      </p:cBhvr>
                                      <p:to>
                                        <p:strVal val="visible"/>
                                      </p:to>
                                    </p:set>
                                    <p:anim by="(-#ppt_w*2)" calcmode="lin" valueType="num">
                                      <p:cBhvr rctx="PPT">
                                        <p:cTn autoRev="1" dur="375" fill="hold" id="23">
                                          <p:stCondLst>
                                            <p:cond delay="0"/>
                                          </p:stCondLst>
                                        </p:cTn>
                                        <p:tgtEl>
                                          <p:spTgt spid="11"/>
                                        </p:tgtEl>
                                        <p:attrNameLst>
                                          <p:attrName>ppt_w</p:attrName>
                                        </p:attrNameLst>
                                      </p:cBhvr>
                                    </p:anim>
                                    <p:anim by="(#ppt_w*0.50)" calcmode="lin" valueType="num">
                                      <p:cBhvr>
                                        <p:cTn autoRev="1" decel="50000" dur="375" fill="hold" id="24">
                                          <p:stCondLst>
                                            <p:cond delay="0"/>
                                          </p:stCondLst>
                                        </p:cTn>
                                        <p:tgtEl>
                                          <p:spTgt spid="11"/>
                                        </p:tgtEl>
                                        <p:attrNameLst>
                                          <p:attrName>ppt_x</p:attrName>
                                        </p:attrNameLst>
                                      </p:cBhvr>
                                    </p:anim>
                                    <p:anim calcmode="lin" from="(-#ppt_h/2)" to="(#ppt_y)" valueType="num">
                                      <p:cBhvr>
                                        <p:cTn dur="750" fill="hold" id="25">
                                          <p:stCondLst>
                                            <p:cond delay="0"/>
                                          </p:stCondLst>
                                        </p:cTn>
                                        <p:tgtEl>
                                          <p:spTgt spid="11"/>
                                        </p:tgtEl>
                                        <p:attrNameLst>
                                          <p:attrName>ppt_y</p:attrName>
                                        </p:attrNameLst>
                                      </p:cBhvr>
                                    </p:anim>
                                    <p:animRot by="21600000">
                                      <p:cBhvr>
                                        <p:cTn dur="750" fill="hold" id="26">
                                          <p:stCondLst>
                                            <p:cond delay="0"/>
                                          </p:stCondLst>
                                        </p:cTn>
                                        <p:tgtEl>
                                          <p:spTgt spid="11"/>
                                        </p:tgtEl>
                                        <p:attrNameLst>
                                          <p:attrName>r</p:attrName>
                                        </p:attrNameLst>
                                      </p:cBhvr>
                                    </p:animRot>
                                  </p:childTnLst>
                                </p:cTn>
                              </p:par>
                            </p:childTnLst>
                          </p:cTn>
                        </p:par>
                        <p:par>
                          <p:cTn fill="hold" id="27" nodeType="afterGroup">
                            <p:stCondLst>
                              <p:cond delay="2500"/>
                            </p:stCondLst>
                            <p:childTnLst>
                              <p:par>
                                <p:cTn fill="hold" grpId="0" id="28" nodeType="afterEffect" presetClass="entr" presetID="42" presetSubtype="0">
                                  <p:stCondLst>
                                    <p:cond delay="0"/>
                                  </p:stCondLst>
                                  <p:childTnLst>
                                    <p:set>
                                      <p:cBhvr>
                                        <p:cTn dur="1" fill="hold" id="29">
                                          <p:stCondLst>
                                            <p:cond delay="0"/>
                                          </p:stCondLst>
                                        </p:cTn>
                                        <p:tgtEl>
                                          <p:spTgt spid="18"/>
                                        </p:tgtEl>
                                        <p:attrNameLst>
                                          <p:attrName>style.visibility</p:attrName>
                                        </p:attrNameLst>
                                      </p:cBhvr>
                                      <p:to>
                                        <p:strVal val="visible"/>
                                      </p:to>
                                    </p:set>
                                    <p:animEffect filter="fade" transition="in">
                                      <p:cBhvr>
                                        <p:cTn dur="750" id="30"/>
                                        <p:tgtEl>
                                          <p:spTgt spid="18"/>
                                        </p:tgtEl>
                                      </p:cBhvr>
                                    </p:animEffect>
                                    <p:anim calcmode="lin" valueType="num">
                                      <p:cBhvr>
                                        <p:cTn dur="750" fill="hold" id="31"/>
                                        <p:tgtEl>
                                          <p:spTgt spid="18"/>
                                        </p:tgtEl>
                                        <p:attrNameLst>
                                          <p:attrName>ppt_x</p:attrName>
                                        </p:attrNameLst>
                                      </p:cBhvr>
                                      <p:tavLst>
                                        <p:tav tm="0">
                                          <p:val>
                                            <p:strVal val="#ppt_x"/>
                                          </p:val>
                                        </p:tav>
                                        <p:tav tm="100000">
                                          <p:val>
                                            <p:strVal val="#ppt_x"/>
                                          </p:val>
                                        </p:tav>
                                      </p:tavLst>
                                    </p:anim>
                                    <p:anim calcmode="lin" valueType="num">
                                      <p:cBhvr>
                                        <p:cTn dur="750" fill="hold" id="32"/>
                                        <p:tgtEl>
                                          <p:spTgt spid="18"/>
                                        </p:tgtEl>
                                        <p:attrNameLst>
                                          <p:attrName>ppt_y</p:attrName>
                                        </p:attrNameLst>
                                      </p:cBhvr>
                                      <p:tavLst>
                                        <p:tav tm="0">
                                          <p:val>
                                            <p:strVal val="#ppt_y+.1"/>
                                          </p:val>
                                        </p:tav>
                                        <p:tav tm="100000">
                                          <p:val>
                                            <p:strVal val="#ppt_y"/>
                                          </p:val>
                                        </p:tav>
                                      </p:tavLst>
                                    </p:anim>
                                  </p:childTnLst>
                                </p:cTn>
                              </p:par>
                            </p:childTnLst>
                          </p:cTn>
                        </p:par>
                        <p:par>
                          <p:cTn fill="hold" id="33" nodeType="afterGroup">
                            <p:stCondLst>
                              <p:cond delay="3250"/>
                            </p:stCondLst>
                            <p:childTnLst>
                              <p:par>
                                <p:cTn fill="hold" grpId="0" id="34" nodeType="afterEffect" presetClass="entr" presetID="2" presetSubtype="4">
                                  <p:stCondLst>
                                    <p:cond delay="0"/>
                                  </p:stCondLst>
                                  <p:childTnLst>
                                    <p:set>
                                      <p:cBhvr>
                                        <p:cTn dur="1" fill="hold" id="35">
                                          <p:stCondLst>
                                            <p:cond delay="0"/>
                                          </p:stCondLst>
                                        </p:cTn>
                                        <p:tgtEl>
                                          <p:spTgt spid="14"/>
                                        </p:tgtEl>
                                        <p:attrNameLst>
                                          <p:attrName>style.visibility</p:attrName>
                                        </p:attrNameLst>
                                      </p:cBhvr>
                                      <p:to>
                                        <p:strVal val="visible"/>
                                      </p:to>
                                    </p:set>
                                    <p:anim calcmode="lin" valueType="num">
                                      <p:cBhvr additive="base">
                                        <p:cTn dur="500" fill="hold" id="36"/>
                                        <p:tgtEl>
                                          <p:spTgt spid="14"/>
                                        </p:tgtEl>
                                        <p:attrNameLst>
                                          <p:attrName>ppt_x</p:attrName>
                                        </p:attrNameLst>
                                      </p:cBhvr>
                                      <p:tavLst>
                                        <p:tav tm="0">
                                          <p:val>
                                            <p:strVal val="#ppt_x"/>
                                          </p:val>
                                        </p:tav>
                                        <p:tav tm="100000">
                                          <p:val>
                                            <p:strVal val="#ppt_x"/>
                                          </p:val>
                                        </p:tav>
                                      </p:tavLst>
                                    </p:anim>
                                    <p:anim calcmode="lin" valueType="num">
                                      <p:cBhvr additive="base">
                                        <p:cTn dur="500" fill="hold" id="37"/>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14"/>
      <p:bldP grpId="0" spid="11"/>
      <p:bldP grpId="0" spid="18"/>
      <p:bldP grpId="0" spid="19"/>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矩形 10">
            <a:extLst>
              <a:ext uri="{FF2B5EF4-FFF2-40B4-BE49-F238E27FC236}">
                <a16:creationId xmlns:a16="http://schemas.microsoft.com/office/drawing/2014/main" id="{9EC7CE3E-69BF-4B7F-9E2A-A1295F0281D7}"/>
              </a:ext>
            </a:extLst>
          </p:cNvPr>
          <p:cNvSpPr/>
          <p:nvPr/>
        </p:nvSpPr>
        <p:spPr>
          <a:xfrm>
            <a:off x="457200" y="397564"/>
            <a:ext cx="8249477" cy="4353339"/>
          </a:xfrm>
          <a:prstGeom prst="rect">
            <a:avLst/>
          </a:prstGeom>
          <a:solidFill>
            <a:schemeClr val="bg1"/>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2" name="图片 11">
            <a:extLst>
              <a:ext uri="{FF2B5EF4-FFF2-40B4-BE49-F238E27FC236}">
                <a16:creationId xmlns:a16="http://schemas.microsoft.com/office/drawing/2014/main" id="{3F586568-B777-43D1-8750-F2162E250A10}"/>
              </a:ext>
            </a:extLst>
          </p:cNvPr>
          <p:cNvPicPr>
            <a:picLocks noChangeAspect="1"/>
          </p:cNvPicPr>
          <p:nvPr/>
        </p:nvPicPr>
        <p:blipFill>
          <a:blip r:embed="rId3">
            <a:extLst>
              <a:ext uri="{28A0092B-C50C-407E-A947-70E740481C1C}">
                <a14:useLocalDpi val="0"/>
              </a:ext>
            </a:extLst>
          </a:blip>
          <a:srcRect b="20363" t="12153"/>
          <a:stretch>
            <a:fillRect/>
          </a:stretch>
        </p:blipFill>
        <p:spPr>
          <a:xfrm>
            <a:off x="467140" y="2614531"/>
            <a:ext cx="8239538" cy="2137970"/>
          </a:xfrm>
          <a:prstGeom prst="rect">
            <a:avLst/>
          </a:prstGeom>
        </p:spPr>
      </p:pic>
      <p:sp>
        <p:nvSpPr>
          <p:cNvPr id="3" name="Oval 3">
            <a:extLst>
              <a:ext uri="{FF2B5EF4-FFF2-40B4-BE49-F238E27FC236}">
                <a16:creationId xmlns:a16="http://schemas.microsoft.com/office/drawing/2014/main" id="{CAB400A3-913C-4A9F-9BC8-42AD7F746B4B}"/>
              </a:ext>
            </a:extLst>
          </p:cNvPr>
          <p:cNvSpPr/>
          <p:nvPr/>
        </p:nvSpPr>
        <p:spPr>
          <a:xfrm>
            <a:off x="4097269" y="1031723"/>
            <a:ext cx="668069" cy="666653"/>
          </a:xfrm>
          <a:prstGeom prst="ellipse">
            <a:avLst/>
          </a:prstGeom>
          <a:solidFill>
            <a:schemeClr val="accent4"/>
          </a:solidFill>
          <a:ln w="476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b="1" lang="en-US" sz="2000">
                <a:solidFill>
                  <a:srgbClr val="FFFFFF"/>
                </a:solidFill>
              </a:rPr>
              <a:t>01</a:t>
            </a:r>
          </a:p>
        </p:txBody>
      </p:sp>
      <p:sp>
        <p:nvSpPr>
          <p:cNvPr id="5" name="TextBox 20">
            <a:extLst>
              <a:ext uri="{FF2B5EF4-FFF2-40B4-BE49-F238E27FC236}">
                <a16:creationId xmlns:a16="http://schemas.microsoft.com/office/drawing/2014/main" id="{E7132685-93A9-41A4-9F04-32A7AACBDE13}"/>
              </a:ext>
            </a:extLst>
          </p:cNvPr>
          <p:cNvSpPr txBox="1"/>
          <p:nvPr/>
        </p:nvSpPr>
        <p:spPr>
          <a:xfrm>
            <a:off x="3948478" y="1966178"/>
            <a:ext cx="995680" cy="335280"/>
          </a:xfrm>
          <a:prstGeom prst="rect">
            <a:avLst/>
          </a:prstGeom>
          <a:noFill/>
        </p:spPr>
        <p:txBody>
          <a:bodyPr wrap="none">
            <a:spAutoFit/>
          </a:bodyPr>
          <a:lstStyle/>
          <a:p>
            <a:pPr algn="ctr"/>
            <a:r>
              <a:rPr altLang="en-US" b="1" lang="zh-CN" sz="1600">
                <a:solidFill>
                  <a:schemeClr val="tx1">
                    <a:lumMod val="50000"/>
                    <a:lumOff val="50000"/>
                  </a:schemeClr>
                </a:solidFill>
                <a:latin charset="-122" panose="020b0503020204020204" pitchFamily="34" typeface="微软雅黑"/>
                <a:ea charset="-122" panose="020b0503020204020204" pitchFamily="34" typeface="微软雅黑"/>
              </a:rPr>
              <a:t>工作评价</a:t>
            </a:r>
          </a:p>
        </p:txBody>
      </p:sp>
      <p:sp>
        <p:nvSpPr>
          <p:cNvPr id="6" name="Rectangle 37">
            <a:extLst>
              <a:ext uri="{FF2B5EF4-FFF2-40B4-BE49-F238E27FC236}">
                <a16:creationId xmlns:a16="http://schemas.microsoft.com/office/drawing/2014/main" id="{111EE00B-97C2-4E0D-B316-E49A589F1514}"/>
              </a:ext>
            </a:extLst>
          </p:cNvPr>
          <p:cNvSpPr/>
          <p:nvPr/>
        </p:nvSpPr>
        <p:spPr>
          <a:xfrm>
            <a:off x="3088055" y="2362971"/>
            <a:ext cx="2776453" cy="396240"/>
          </a:xfrm>
          <a:prstGeom prst="rect">
            <a:avLst/>
          </a:prstGeom>
        </p:spPr>
        <p:txBody>
          <a:bodyPr wrap="square">
            <a:spAutoFit/>
          </a:bodyPr>
          <a:lstStyle/>
          <a:p>
            <a:pPr algn="ctr"/>
            <a:r>
              <a:rPr altLang="en-US" lang="zh-CN" sz="1000">
                <a:solidFill>
                  <a:schemeClr val="bg1">
                    <a:lumMod val="65000"/>
                  </a:schemeClr>
                </a:solidFill>
                <a:latin charset="-122" panose="020b0503020204020204" pitchFamily="34" typeface="微软雅黑"/>
                <a:ea charset="-122" panose="020b0503020204020204" pitchFamily="34" typeface="微软雅黑"/>
              </a:rPr>
              <a:t>请在这里输入您的主要叙述内容请在这里输入您的主要叙述内容</a:t>
            </a:r>
          </a:p>
        </p:txBody>
      </p:sp>
    </p:spTree>
    <p:extLst>
      <p:ext uri="{BB962C8B-B14F-4D97-AF65-F5344CB8AC3E}">
        <p14:creationId val="3924460841"/>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12"/>
                                        </p:tgtEl>
                                        <p:attrNameLst>
                                          <p:attrName>style.visibility</p:attrName>
                                        </p:attrNameLst>
                                      </p:cBhvr>
                                      <p:to>
                                        <p:strVal val="visible"/>
                                      </p:to>
                                    </p:set>
                                    <p:animEffect filter="fade" transition="in">
                                      <p:cBhvr>
                                        <p:cTn dur="1000" id="7"/>
                                        <p:tgtEl>
                                          <p:spTgt spid="12"/>
                                        </p:tgtEl>
                                      </p:cBhvr>
                                    </p:animEffect>
                                    <p:anim calcmode="lin" valueType="num">
                                      <p:cBhvr>
                                        <p:cTn dur="1000" fill="hold" id="8"/>
                                        <p:tgtEl>
                                          <p:spTgt spid="12"/>
                                        </p:tgtEl>
                                        <p:attrNameLst>
                                          <p:attrName>ppt_x</p:attrName>
                                        </p:attrNameLst>
                                      </p:cBhvr>
                                      <p:tavLst>
                                        <p:tav tm="0">
                                          <p:val>
                                            <p:strVal val="#ppt_x"/>
                                          </p:val>
                                        </p:tav>
                                        <p:tav tm="100000">
                                          <p:val>
                                            <p:strVal val="#ppt_x"/>
                                          </p:val>
                                        </p:tav>
                                      </p:tavLst>
                                    </p:anim>
                                    <p:anim calcmode="lin" valueType="num">
                                      <p:cBhvr>
                                        <p:cTn dur="1000" fill="hold" id="9"/>
                                        <p:tgtEl>
                                          <p:spTgt spid="12"/>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53" presetSubtype="0">
                                  <p:stCondLst>
                                    <p:cond delay="0"/>
                                  </p:stCondLst>
                                  <p:childTnLst>
                                    <p:set>
                                      <p:cBhvr>
                                        <p:cTn dur="1" fill="hold" id="12">
                                          <p:stCondLst>
                                            <p:cond delay="0"/>
                                          </p:stCondLst>
                                        </p:cTn>
                                        <p:tgtEl>
                                          <p:spTgt spid="3"/>
                                        </p:tgtEl>
                                        <p:attrNameLst>
                                          <p:attrName>style.visibility</p:attrName>
                                        </p:attrNameLst>
                                      </p:cBhvr>
                                      <p:to>
                                        <p:strVal val="visible"/>
                                      </p:to>
                                    </p:set>
                                    <p:anim calcmode="lin" valueType="num">
                                      <p:cBhvr>
                                        <p:cTn dur="500" fill="hold" id="13"/>
                                        <p:tgtEl>
                                          <p:spTgt spid="3"/>
                                        </p:tgtEl>
                                        <p:attrNameLst>
                                          <p:attrName>ppt_w</p:attrName>
                                        </p:attrNameLst>
                                      </p:cBhvr>
                                      <p:tavLst>
                                        <p:tav tm="0">
                                          <p:val>
                                            <p:fltVal val="0"/>
                                          </p:val>
                                        </p:tav>
                                        <p:tav tm="100000">
                                          <p:val>
                                            <p:strVal val="#ppt_w"/>
                                          </p:val>
                                        </p:tav>
                                      </p:tavLst>
                                    </p:anim>
                                    <p:anim calcmode="lin" valueType="num">
                                      <p:cBhvr>
                                        <p:cTn dur="500" fill="hold" id="14"/>
                                        <p:tgtEl>
                                          <p:spTgt spid="3"/>
                                        </p:tgtEl>
                                        <p:attrNameLst>
                                          <p:attrName>ppt_h</p:attrName>
                                        </p:attrNameLst>
                                      </p:cBhvr>
                                      <p:tavLst>
                                        <p:tav tm="0">
                                          <p:val>
                                            <p:fltVal val="0"/>
                                          </p:val>
                                        </p:tav>
                                        <p:tav tm="100000">
                                          <p:val>
                                            <p:strVal val="#ppt_h"/>
                                          </p:val>
                                        </p:tav>
                                      </p:tavLst>
                                    </p:anim>
                                    <p:animEffect filter="fade" transition="in">
                                      <p:cBhvr>
                                        <p:cTn dur="500" id="15"/>
                                        <p:tgtEl>
                                          <p:spTgt spid="3"/>
                                        </p:tgtEl>
                                      </p:cBhvr>
                                    </p:animEffect>
                                  </p:childTnLst>
                                </p:cTn>
                              </p:par>
                            </p:childTnLst>
                          </p:cTn>
                        </p:par>
                        <p:par>
                          <p:cTn fill="hold" id="16" nodeType="afterGroup">
                            <p:stCondLst>
                              <p:cond delay="1500"/>
                            </p:stCondLst>
                            <p:childTnLst>
                              <p:par>
                                <p:cTn fill="hold" grpId="0" id="17" nodeType="afterEffect" presetClass="entr" presetID="10" presetSubtype="0">
                                  <p:stCondLst>
                                    <p:cond delay="0"/>
                                  </p:stCondLst>
                                  <p:childTnLst>
                                    <p:set>
                                      <p:cBhvr>
                                        <p:cTn dur="1" fill="hold" id="18">
                                          <p:stCondLst>
                                            <p:cond delay="0"/>
                                          </p:stCondLst>
                                        </p:cTn>
                                        <p:tgtEl>
                                          <p:spTgt spid="5"/>
                                        </p:tgtEl>
                                        <p:attrNameLst>
                                          <p:attrName>style.visibility</p:attrName>
                                        </p:attrNameLst>
                                      </p:cBhvr>
                                      <p:to>
                                        <p:strVal val="visible"/>
                                      </p:to>
                                    </p:set>
                                    <p:animEffect filter="fade" transition="in">
                                      <p:cBhvr>
                                        <p:cTn dur="500" id="19"/>
                                        <p:tgtEl>
                                          <p:spTgt spid="5"/>
                                        </p:tgtEl>
                                      </p:cBhvr>
                                    </p:animEffect>
                                  </p:childTnLst>
                                </p:cTn>
                              </p:par>
                              <p:par>
                                <p:cTn fill="hold" grpId="0" id="20" nodeType="withEffect" presetClass="entr" presetID="10" presetSubtype="0">
                                  <p:stCondLst>
                                    <p:cond delay="0"/>
                                  </p:stCondLst>
                                  <p:childTnLst>
                                    <p:set>
                                      <p:cBhvr>
                                        <p:cTn dur="1" fill="hold" id="21">
                                          <p:stCondLst>
                                            <p:cond delay="0"/>
                                          </p:stCondLst>
                                        </p:cTn>
                                        <p:tgtEl>
                                          <p:spTgt spid="6"/>
                                        </p:tgtEl>
                                        <p:attrNameLst>
                                          <p:attrName>style.visibility</p:attrName>
                                        </p:attrNameLst>
                                      </p:cBhvr>
                                      <p:to>
                                        <p:strVal val="visible"/>
                                      </p:to>
                                    </p:set>
                                    <p:animEffect filter="fade" transition="in">
                                      <p:cBhvr>
                                        <p:cTn dur="500" id="22"/>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5"/>
      <p:bldP grpId="0" spid="6"/>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18"/>
          <p:cNvGrpSpPr/>
          <p:nvPr/>
        </p:nvGrpSpPr>
        <p:grpSpPr>
          <a:xfrm>
            <a:off x="3595099" y="1290430"/>
            <a:ext cx="1313885" cy="3359896"/>
            <a:chOff x="5220029" y="1486080"/>
            <a:chExt cx="1751943" cy="4478478"/>
          </a:xfrm>
        </p:grpSpPr>
        <p:sp>
          <p:nvSpPr>
            <p:cNvPr id="4" name="Freeform 6"/>
            <p:cNvSpPr/>
            <p:nvPr/>
          </p:nvSpPr>
          <p:spPr bwMode="auto">
            <a:xfrm>
              <a:off x="6096000" y="5047978"/>
              <a:ext cx="875972" cy="916580"/>
            </a:xfrm>
            <a:custGeom>
              <a:gdLst>
                <a:gd fmla="*/ 453 w 453" name="T0"/>
                <a:gd fmla="*/ 0 h 474" name="T1"/>
                <a:gd fmla="*/ 0 w 453" name="T2"/>
                <a:gd fmla="*/ 197 h 474" name="T3"/>
                <a:gd fmla="*/ 0 w 453" name="T4"/>
                <a:gd fmla="*/ 474 h 474" name="T5"/>
                <a:gd fmla="*/ 453 w 453" name="T6"/>
                <a:gd fmla="*/ 277 h 474" name="T7"/>
                <a:gd fmla="*/ 453 w 453" name="T8"/>
                <a:gd fmla="*/ 0 h 474" name="T9"/>
              </a:gdLst>
              <a:cxnLst>
                <a:cxn ang="0">
                  <a:pos x="T0" y="T1"/>
                </a:cxn>
                <a:cxn ang="0">
                  <a:pos x="T2" y="T3"/>
                </a:cxn>
                <a:cxn ang="0">
                  <a:pos x="T4" y="T5"/>
                </a:cxn>
                <a:cxn ang="0">
                  <a:pos x="T6" y="T7"/>
                </a:cxn>
                <a:cxn ang="0">
                  <a:pos x="T8" y="T9"/>
                </a:cxn>
              </a:cxnLst>
              <a:rect b="b" l="0" r="r" t="0"/>
              <a:pathLst>
                <a:path h="473" w="452">
                  <a:moveTo>
                    <a:pt x="453" y="0"/>
                  </a:moveTo>
                  <a:lnTo>
                    <a:pt x="0" y="197"/>
                  </a:lnTo>
                  <a:lnTo>
                    <a:pt x="0" y="474"/>
                  </a:lnTo>
                  <a:lnTo>
                    <a:pt x="453" y="277"/>
                  </a:lnTo>
                  <a:lnTo>
                    <a:pt x="453" y="0"/>
                  </a:lnTo>
                  <a:close/>
                </a:path>
              </a:pathLst>
            </a:custGeom>
            <a:solidFill>
              <a:schemeClr val="accent5"/>
            </a:solidFill>
            <a:ln>
              <a:noFill/>
            </a:ln>
            <a:extLst/>
          </p:spPr>
          <p:txBody>
            <a:bodyPr anchor="t" anchorCtr="0" bIns="48218" compatLnSpc="1" lIns="96435" numCol="1" rIns="96435" tIns="48218" vert="horz" wrap="square">
              <a:prstTxWarp prst="textNoShape">
                <a:avLst/>
              </a:prstTxWarp>
            </a:bodyPr>
            <a:lstStyle/>
            <a:p>
              <a:pPr algn="just">
                <a:lnSpc>
                  <a:spcPct val="120000"/>
                </a:lnSpc>
              </a:pPr>
              <a:endParaRPr altLang="en-US" lang="zh-CN"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5" name="Freeform 7"/>
            <p:cNvSpPr/>
            <p:nvPr/>
          </p:nvSpPr>
          <p:spPr bwMode="auto">
            <a:xfrm>
              <a:off x="5220029" y="5047978"/>
              <a:ext cx="875972" cy="916580"/>
            </a:xfrm>
            <a:custGeom>
              <a:gdLst>
                <a:gd fmla="*/ 0 w 453" name="T0"/>
                <a:gd fmla="*/ 0 h 474" name="T1"/>
                <a:gd fmla="*/ 453 w 453" name="T2"/>
                <a:gd fmla="*/ 197 h 474" name="T3"/>
                <a:gd fmla="*/ 453 w 453" name="T4"/>
                <a:gd fmla="*/ 474 h 474" name="T5"/>
                <a:gd fmla="*/ 0 w 453" name="T6"/>
                <a:gd fmla="*/ 277 h 474" name="T7"/>
                <a:gd fmla="*/ 0 w 453" name="T8"/>
                <a:gd fmla="*/ 0 h 474" name="T9"/>
              </a:gdLst>
              <a:cxnLst>
                <a:cxn ang="0">
                  <a:pos x="T0" y="T1"/>
                </a:cxn>
                <a:cxn ang="0">
                  <a:pos x="T2" y="T3"/>
                </a:cxn>
                <a:cxn ang="0">
                  <a:pos x="T4" y="T5"/>
                </a:cxn>
                <a:cxn ang="0">
                  <a:pos x="T6" y="T7"/>
                </a:cxn>
                <a:cxn ang="0">
                  <a:pos x="T8" y="T9"/>
                </a:cxn>
              </a:cxnLst>
              <a:rect b="b" l="0" r="r" t="0"/>
              <a:pathLst>
                <a:path h="473" w="452">
                  <a:moveTo>
                    <a:pt x="0" y="0"/>
                  </a:moveTo>
                  <a:lnTo>
                    <a:pt x="453" y="197"/>
                  </a:lnTo>
                  <a:lnTo>
                    <a:pt x="453" y="474"/>
                  </a:lnTo>
                  <a:lnTo>
                    <a:pt x="0" y="277"/>
                  </a:lnTo>
                  <a:lnTo>
                    <a:pt x="0" y="0"/>
                  </a:lnTo>
                  <a:close/>
                </a:path>
              </a:pathLst>
            </a:custGeom>
            <a:solidFill>
              <a:schemeClr val="accent5"/>
            </a:solidFill>
            <a:ln>
              <a:noFill/>
            </a:ln>
            <a:extLst/>
          </p:spPr>
          <p:txBody>
            <a:bodyPr anchor="t" anchorCtr="0" bIns="48218" compatLnSpc="1" lIns="96435" numCol="1" rIns="96435" tIns="48218" vert="horz" wrap="square">
              <a:prstTxWarp prst="textNoShape">
                <a:avLst/>
              </a:prstTxWarp>
            </a:bodyPr>
            <a:lstStyle/>
            <a:p>
              <a:pPr algn="just">
                <a:lnSpc>
                  <a:spcPct val="120000"/>
                </a:lnSpc>
              </a:pPr>
              <a:endParaRPr altLang="en-US" lang="zh-CN"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6" name="Freeform 8"/>
            <p:cNvSpPr/>
            <p:nvPr/>
          </p:nvSpPr>
          <p:spPr bwMode="auto">
            <a:xfrm>
              <a:off x="5220029" y="5047978"/>
              <a:ext cx="875972" cy="916580"/>
            </a:xfrm>
            <a:custGeom>
              <a:gdLst>
                <a:gd fmla="*/ 0 w 453" name="T0"/>
                <a:gd fmla="*/ 0 h 474" name="T1"/>
                <a:gd fmla="*/ 453 w 453" name="T2"/>
                <a:gd fmla="*/ 197 h 474" name="T3"/>
                <a:gd fmla="*/ 453 w 453" name="T4"/>
                <a:gd fmla="*/ 474 h 474" name="T5"/>
                <a:gd fmla="*/ 0 w 453" name="T6"/>
                <a:gd fmla="*/ 277 h 474" name="T7"/>
                <a:gd fmla="*/ 0 w 453" name="T8"/>
                <a:gd fmla="*/ 0 h 474" name="T9"/>
              </a:gdLst>
              <a:cxnLst>
                <a:cxn ang="0">
                  <a:pos x="T0" y="T1"/>
                </a:cxn>
                <a:cxn ang="0">
                  <a:pos x="T2" y="T3"/>
                </a:cxn>
                <a:cxn ang="0">
                  <a:pos x="T4" y="T5"/>
                </a:cxn>
                <a:cxn ang="0">
                  <a:pos x="T6" y="T7"/>
                </a:cxn>
                <a:cxn ang="0">
                  <a:pos x="T8" y="T9"/>
                </a:cxn>
              </a:cxnLst>
              <a:rect b="b" l="0" r="r" t="0"/>
              <a:pathLst>
                <a:path h="473" w="452">
                  <a:moveTo>
                    <a:pt x="0" y="0"/>
                  </a:moveTo>
                  <a:lnTo>
                    <a:pt x="453" y="197"/>
                  </a:lnTo>
                  <a:lnTo>
                    <a:pt x="453" y="474"/>
                  </a:lnTo>
                  <a:lnTo>
                    <a:pt x="0" y="277"/>
                  </a:lnTo>
                  <a:lnTo>
                    <a:pt x="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gn="just">
                <a:lnSpc>
                  <a:spcPct val="120000"/>
                </a:lnSpc>
              </a:pPr>
              <a:endParaRPr altLang="en-US" lang="zh-CN"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7" name="Freeform 9"/>
            <p:cNvSpPr/>
            <p:nvPr/>
          </p:nvSpPr>
          <p:spPr bwMode="auto">
            <a:xfrm>
              <a:off x="5220029" y="4672837"/>
              <a:ext cx="1751943" cy="756081"/>
            </a:xfrm>
            <a:custGeom>
              <a:gdLst>
                <a:gd fmla="*/ 453 w 906" name="T0"/>
                <a:gd fmla="*/ 0 h 391" name="T1"/>
                <a:gd fmla="*/ 0 w 906" name="T2"/>
                <a:gd fmla="*/ 194 h 391" name="T3"/>
                <a:gd fmla="*/ 453 w 906" name="T4"/>
                <a:gd fmla="*/ 391 h 391" name="T5"/>
                <a:gd fmla="*/ 906 w 906" name="T6"/>
                <a:gd fmla="*/ 194 h 391" name="T7"/>
                <a:gd fmla="*/ 453 w 906" name="T8"/>
                <a:gd fmla="*/ 0 h 391" name="T9"/>
              </a:gdLst>
              <a:cxnLst>
                <a:cxn ang="0">
                  <a:pos x="T0" y="T1"/>
                </a:cxn>
                <a:cxn ang="0">
                  <a:pos x="T2" y="T3"/>
                </a:cxn>
                <a:cxn ang="0">
                  <a:pos x="T4" y="T5"/>
                </a:cxn>
                <a:cxn ang="0">
                  <a:pos x="T6" y="T7"/>
                </a:cxn>
                <a:cxn ang="0">
                  <a:pos x="T8" y="T9"/>
                </a:cxn>
              </a:cxnLst>
              <a:rect b="b" l="0" r="r" t="0"/>
              <a:pathLst>
                <a:path h="391" w="905">
                  <a:moveTo>
                    <a:pt x="453" y="0"/>
                  </a:moveTo>
                  <a:lnTo>
                    <a:pt x="0" y="194"/>
                  </a:lnTo>
                  <a:lnTo>
                    <a:pt x="453" y="391"/>
                  </a:lnTo>
                  <a:lnTo>
                    <a:pt x="906" y="194"/>
                  </a:lnTo>
                  <a:lnTo>
                    <a:pt x="453" y="0"/>
                  </a:lnTo>
                  <a:close/>
                </a:path>
              </a:pathLst>
            </a:custGeom>
            <a:solidFill>
              <a:schemeClr val="bg1">
                <a:lumMod val="85000"/>
              </a:schemeClr>
            </a:solidFill>
            <a:ln>
              <a:noFill/>
            </a:ln>
            <a:extLst/>
          </p:spPr>
          <p:txBody>
            <a:bodyPr anchor="t" anchorCtr="0" bIns="48218" compatLnSpc="1" lIns="96435" numCol="1" rIns="96435" tIns="48218" vert="horz" wrap="square">
              <a:prstTxWarp prst="textNoShape">
                <a:avLst/>
              </a:prstTxWarp>
            </a:bodyPr>
            <a:lstStyle/>
            <a:p>
              <a:pPr algn="just">
                <a:lnSpc>
                  <a:spcPct val="120000"/>
                </a:lnSpc>
              </a:pPr>
              <a:endParaRPr altLang="en-US" lang="zh-CN"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8" name="Freeform 10"/>
            <p:cNvSpPr/>
            <p:nvPr/>
          </p:nvSpPr>
          <p:spPr bwMode="auto">
            <a:xfrm>
              <a:off x="6096000" y="3986370"/>
              <a:ext cx="875972" cy="914646"/>
            </a:xfrm>
            <a:custGeom>
              <a:gdLst>
                <a:gd fmla="*/ 453 w 453" name="T0"/>
                <a:gd fmla="*/ 0 h 473" name="T1"/>
                <a:gd fmla="*/ 0 w 453" name="T2"/>
                <a:gd fmla="*/ 194 h 473" name="T3"/>
                <a:gd fmla="*/ 0 w 453" name="T4"/>
                <a:gd fmla="*/ 473 h 473" name="T5"/>
                <a:gd fmla="*/ 453 w 453" name="T6"/>
                <a:gd fmla="*/ 277 h 473" name="T7"/>
                <a:gd fmla="*/ 453 w 453" name="T8"/>
                <a:gd fmla="*/ 0 h 473" name="T9"/>
              </a:gdLst>
              <a:cxnLst>
                <a:cxn ang="0">
                  <a:pos x="T0" y="T1"/>
                </a:cxn>
                <a:cxn ang="0">
                  <a:pos x="T2" y="T3"/>
                </a:cxn>
                <a:cxn ang="0">
                  <a:pos x="T4" y="T5"/>
                </a:cxn>
                <a:cxn ang="0">
                  <a:pos x="T6" y="T7"/>
                </a:cxn>
                <a:cxn ang="0">
                  <a:pos x="T8" y="T9"/>
                </a:cxn>
              </a:cxnLst>
              <a:rect b="b" l="0" r="r" t="0"/>
              <a:pathLst>
                <a:path h="472" w="452">
                  <a:moveTo>
                    <a:pt x="453" y="0"/>
                  </a:moveTo>
                  <a:lnTo>
                    <a:pt x="0" y="194"/>
                  </a:lnTo>
                  <a:lnTo>
                    <a:pt x="0" y="473"/>
                  </a:lnTo>
                  <a:lnTo>
                    <a:pt x="453" y="277"/>
                  </a:lnTo>
                  <a:lnTo>
                    <a:pt x="453" y="0"/>
                  </a:lnTo>
                  <a:close/>
                </a:path>
              </a:pathLst>
            </a:custGeom>
            <a:solidFill>
              <a:schemeClr val="accent4"/>
            </a:solidFill>
            <a:ln>
              <a:noFill/>
            </a:ln>
            <a:extLst/>
          </p:spPr>
          <p:txBody>
            <a:bodyPr anchor="t" anchorCtr="0" bIns="48218" compatLnSpc="1" lIns="96435" numCol="1" rIns="96435" tIns="48218" vert="horz" wrap="square">
              <a:prstTxWarp prst="textNoShape">
                <a:avLst/>
              </a:prstTxWarp>
            </a:bodyPr>
            <a:lstStyle/>
            <a:p>
              <a:pPr algn="just">
                <a:lnSpc>
                  <a:spcPct val="120000"/>
                </a:lnSpc>
              </a:pPr>
              <a:endParaRPr altLang="en-US" lang="zh-CN"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9" name="Freeform 11"/>
            <p:cNvSpPr/>
            <p:nvPr/>
          </p:nvSpPr>
          <p:spPr bwMode="auto">
            <a:xfrm>
              <a:off x="5220029" y="3986370"/>
              <a:ext cx="875972" cy="914646"/>
            </a:xfrm>
            <a:custGeom>
              <a:gdLst>
                <a:gd fmla="*/ 0 w 453" name="T0"/>
                <a:gd fmla="*/ 0 h 473" name="T1"/>
                <a:gd fmla="*/ 453 w 453" name="T2"/>
                <a:gd fmla="*/ 194 h 473" name="T3"/>
                <a:gd fmla="*/ 453 w 453" name="T4"/>
                <a:gd fmla="*/ 473 h 473" name="T5"/>
                <a:gd fmla="*/ 0 w 453" name="T6"/>
                <a:gd fmla="*/ 277 h 473" name="T7"/>
                <a:gd fmla="*/ 0 w 453" name="T8"/>
                <a:gd fmla="*/ 0 h 473" name="T9"/>
              </a:gdLst>
              <a:cxnLst>
                <a:cxn ang="0">
                  <a:pos x="T0" y="T1"/>
                </a:cxn>
                <a:cxn ang="0">
                  <a:pos x="T2" y="T3"/>
                </a:cxn>
                <a:cxn ang="0">
                  <a:pos x="T4" y="T5"/>
                </a:cxn>
                <a:cxn ang="0">
                  <a:pos x="T6" y="T7"/>
                </a:cxn>
                <a:cxn ang="0">
                  <a:pos x="T8" y="T9"/>
                </a:cxn>
              </a:cxnLst>
              <a:rect b="b" l="0" r="r" t="0"/>
              <a:pathLst>
                <a:path h="472" w="452">
                  <a:moveTo>
                    <a:pt x="0" y="0"/>
                  </a:moveTo>
                  <a:lnTo>
                    <a:pt x="453" y="194"/>
                  </a:lnTo>
                  <a:lnTo>
                    <a:pt x="453" y="473"/>
                  </a:lnTo>
                  <a:lnTo>
                    <a:pt x="0" y="277"/>
                  </a:lnTo>
                  <a:lnTo>
                    <a:pt x="0" y="0"/>
                  </a:lnTo>
                  <a:close/>
                </a:path>
              </a:pathLst>
            </a:custGeom>
            <a:solidFill>
              <a:schemeClr val="accent4"/>
            </a:solidFill>
            <a:ln>
              <a:noFill/>
            </a:ln>
            <a:extLst/>
          </p:spPr>
          <p:txBody>
            <a:bodyPr anchor="t" anchorCtr="0" bIns="48218" compatLnSpc="1" lIns="96435" numCol="1" rIns="96435" tIns="48218" vert="horz" wrap="square">
              <a:prstTxWarp prst="textNoShape">
                <a:avLst/>
              </a:prstTxWarp>
            </a:bodyPr>
            <a:lstStyle/>
            <a:p>
              <a:pPr algn="just">
                <a:lnSpc>
                  <a:spcPct val="120000"/>
                </a:lnSpc>
              </a:pPr>
              <a:endParaRPr altLang="en-US" lang="zh-CN"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0" name="Freeform 12"/>
            <p:cNvSpPr/>
            <p:nvPr/>
          </p:nvSpPr>
          <p:spPr bwMode="auto">
            <a:xfrm>
              <a:off x="5220029" y="3611230"/>
              <a:ext cx="1751943" cy="750280"/>
            </a:xfrm>
            <a:custGeom>
              <a:gdLst>
                <a:gd fmla="*/ 453 w 906" name="T0"/>
                <a:gd fmla="*/ 0 h 388" name="T1"/>
                <a:gd fmla="*/ 0 w 906" name="T2"/>
                <a:gd fmla="*/ 194 h 388" name="T3"/>
                <a:gd fmla="*/ 453 w 906" name="T4"/>
                <a:gd fmla="*/ 388 h 388" name="T5"/>
                <a:gd fmla="*/ 906 w 906" name="T6"/>
                <a:gd fmla="*/ 194 h 388" name="T7"/>
                <a:gd fmla="*/ 453 w 906" name="T8"/>
                <a:gd fmla="*/ 0 h 388" name="T9"/>
              </a:gdLst>
              <a:cxnLst>
                <a:cxn ang="0">
                  <a:pos x="T0" y="T1"/>
                </a:cxn>
                <a:cxn ang="0">
                  <a:pos x="T2" y="T3"/>
                </a:cxn>
                <a:cxn ang="0">
                  <a:pos x="T4" y="T5"/>
                </a:cxn>
                <a:cxn ang="0">
                  <a:pos x="T6" y="T7"/>
                </a:cxn>
                <a:cxn ang="0">
                  <a:pos x="T8" y="T9"/>
                </a:cxn>
              </a:cxnLst>
              <a:rect b="b" l="0" r="r" t="0"/>
              <a:pathLst>
                <a:path h="388" w="905">
                  <a:moveTo>
                    <a:pt x="453" y="0"/>
                  </a:moveTo>
                  <a:lnTo>
                    <a:pt x="0" y="194"/>
                  </a:lnTo>
                  <a:lnTo>
                    <a:pt x="453" y="388"/>
                  </a:lnTo>
                  <a:lnTo>
                    <a:pt x="906" y="194"/>
                  </a:lnTo>
                  <a:lnTo>
                    <a:pt x="453" y="0"/>
                  </a:lnTo>
                  <a:close/>
                </a:path>
              </a:pathLst>
            </a:custGeom>
            <a:solidFill>
              <a:schemeClr val="bg1">
                <a:lumMod val="85000"/>
              </a:schemeClr>
            </a:solidFill>
            <a:ln>
              <a:noFill/>
            </a:ln>
            <a:extLst/>
          </p:spPr>
          <p:txBody>
            <a:bodyPr anchor="t" anchorCtr="0" bIns="48218" compatLnSpc="1" lIns="96435" numCol="1" rIns="96435" tIns="48218" vert="horz" wrap="square">
              <a:prstTxWarp prst="textNoShape">
                <a:avLst/>
              </a:prstTxWarp>
            </a:bodyPr>
            <a:lstStyle/>
            <a:p>
              <a:pPr algn="just">
                <a:lnSpc>
                  <a:spcPct val="120000"/>
                </a:lnSpc>
              </a:pPr>
              <a:endParaRPr altLang="en-US" lang="zh-CN"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1" name="Freeform 13"/>
            <p:cNvSpPr/>
            <p:nvPr/>
          </p:nvSpPr>
          <p:spPr bwMode="auto">
            <a:xfrm>
              <a:off x="6096000" y="2922828"/>
              <a:ext cx="875972" cy="916580"/>
            </a:xfrm>
            <a:custGeom>
              <a:gdLst>
                <a:gd fmla="*/ 453 w 453" name="T0"/>
                <a:gd fmla="*/ 0 h 474" name="T1"/>
                <a:gd fmla="*/ 0 w 453" name="T2"/>
                <a:gd fmla="*/ 194 h 474" name="T3"/>
                <a:gd fmla="*/ 0 w 453" name="T4"/>
                <a:gd fmla="*/ 474 h 474" name="T5"/>
                <a:gd fmla="*/ 453 w 453" name="T6"/>
                <a:gd fmla="*/ 277 h 474" name="T7"/>
                <a:gd fmla="*/ 453 w 453" name="T8"/>
                <a:gd fmla="*/ 0 h 474" name="T9"/>
              </a:gdLst>
              <a:cxnLst>
                <a:cxn ang="0">
                  <a:pos x="T0" y="T1"/>
                </a:cxn>
                <a:cxn ang="0">
                  <a:pos x="T2" y="T3"/>
                </a:cxn>
                <a:cxn ang="0">
                  <a:pos x="T4" y="T5"/>
                </a:cxn>
                <a:cxn ang="0">
                  <a:pos x="T6" y="T7"/>
                </a:cxn>
                <a:cxn ang="0">
                  <a:pos x="T8" y="T9"/>
                </a:cxn>
              </a:cxnLst>
              <a:rect b="b" l="0" r="r" t="0"/>
              <a:pathLst>
                <a:path h="473" w="452">
                  <a:moveTo>
                    <a:pt x="453" y="0"/>
                  </a:moveTo>
                  <a:lnTo>
                    <a:pt x="0" y="194"/>
                  </a:lnTo>
                  <a:lnTo>
                    <a:pt x="0" y="474"/>
                  </a:lnTo>
                  <a:lnTo>
                    <a:pt x="453" y="277"/>
                  </a:lnTo>
                  <a:lnTo>
                    <a:pt x="453" y="0"/>
                  </a:lnTo>
                  <a:close/>
                </a:path>
              </a:pathLst>
            </a:custGeom>
            <a:solidFill>
              <a:schemeClr val="accent2"/>
            </a:solidFill>
            <a:ln>
              <a:noFill/>
            </a:ln>
            <a:extLst/>
          </p:spPr>
          <p:txBody>
            <a:bodyPr anchor="t" anchorCtr="0" bIns="48218" compatLnSpc="1" lIns="96435" numCol="1" rIns="96435" tIns="48218" vert="horz" wrap="square">
              <a:prstTxWarp prst="textNoShape">
                <a:avLst/>
              </a:prstTxWarp>
            </a:bodyPr>
            <a:lstStyle/>
            <a:p>
              <a:pPr algn="just">
                <a:lnSpc>
                  <a:spcPct val="120000"/>
                </a:lnSpc>
              </a:pPr>
              <a:endParaRPr altLang="en-US" lang="zh-CN"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2" name="Freeform 14"/>
            <p:cNvSpPr/>
            <p:nvPr/>
          </p:nvSpPr>
          <p:spPr bwMode="auto">
            <a:xfrm>
              <a:off x="5220029" y="2922828"/>
              <a:ext cx="875972" cy="916580"/>
            </a:xfrm>
            <a:custGeom>
              <a:gdLst>
                <a:gd fmla="*/ 0 w 453" name="T0"/>
                <a:gd fmla="*/ 0 h 474" name="T1"/>
                <a:gd fmla="*/ 453 w 453" name="T2"/>
                <a:gd fmla="*/ 194 h 474" name="T3"/>
                <a:gd fmla="*/ 453 w 453" name="T4"/>
                <a:gd fmla="*/ 474 h 474" name="T5"/>
                <a:gd fmla="*/ 0 w 453" name="T6"/>
                <a:gd fmla="*/ 277 h 474" name="T7"/>
                <a:gd fmla="*/ 0 w 453" name="T8"/>
                <a:gd fmla="*/ 0 h 474" name="T9"/>
              </a:gdLst>
              <a:cxnLst>
                <a:cxn ang="0">
                  <a:pos x="T0" y="T1"/>
                </a:cxn>
                <a:cxn ang="0">
                  <a:pos x="T2" y="T3"/>
                </a:cxn>
                <a:cxn ang="0">
                  <a:pos x="T4" y="T5"/>
                </a:cxn>
                <a:cxn ang="0">
                  <a:pos x="T6" y="T7"/>
                </a:cxn>
                <a:cxn ang="0">
                  <a:pos x="T8" y="T9"/>
                </a:cxn>
              </a:cxnLst>
              <a:rect b="b" l="0" r="r" t="0"/>
              <a:pathLst>
                <a:path h="473" w="452">
                  <a:moveTo>
                    <a:pt x="0" y="0"/>
                  </a:moveTo>
                  <a:lnTo>
                    <a:pt x="453" y="194"/>
                  </a:lnTo>
                  <a:lnTo>
                    <a:pt x="453" y="474"/>
                  </a:lnTo>
                  <a:lnTo>
                    <a:pt x="0" y="277"/>
                  </a:lnTo>
                  <a:lnTo>
                    <a:pt x="0" y="0"/>
                  </a:lnTo>
                  <a:close/>
                </a:path>
              </a:pathLst>
            </a:custGeom>
            <a:solidFill>
              <a:schemeClr val="accent2"/>
            </a:solidFill>
            <a:ln>
              <a:noFill/>
            </a:ln>
            <a:extLst/>
          </p:spPr>
          <p:txBody>
            <a:bodyPr anchor="t" anchorCtr="0" bIns="48218" compatLnSpc="1" lIns="96435" numCol="1" rIns="96435" tIns="48218" vert="horz" wrap="square">
              <a:prstTxWarp prst="textNoShape">
                <a:avLst/>
              </a:prstTxWarp>
            </a:bodyPr>
            <a:lstStyle/>
            <a:p>
              <a:pPr algn="just">
                <a:lnSpc>
                  <a:spcPct val="120000"/>
                </a:lnSpc>
              </a:pPr>
              <a:endParaRPr altLang="en-US" lang="zh-CN"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3" name="Freeform 15"/>
            <p:cNvSpPr/>
            <p:nvPr/>
          </p:nvSpPr>
          <p:spPr bwMode="auto">
            <a:xfrm>
              <a:off x="5220029" y="2922828"/>
              <a:ext cx="875972" cy="916580"/>
            </a:xfrm>
            <a:custGeom>
              <a:gdLst>
                <a:gd fmla="*/ 0 w 453" name="T0"/>
                <a:gd fmla="*/ 0 h 474" name="T1"/>
                <a:gd fmla="*/ 453 w 453" name="T2"/>
                <a:gd fmla="*/ 194 h 474" name="T3"/>
                <a:gd fmla="*/ 453 w 453" name="T4"/>
                <a:gd fmla="*/ 474 h 474" name="T5"/>
                <a:gd fmla="*/ 0 w 453" name="T6"/>
                <a:gd fmla="*/ 277 h 474" name="T7"/>
                <a:gd fmla="*/ 0 w 453" name="T8"/>
                <a:gd fmla="*/ 0 h 474" name="T9"/>
              </a:gdLst>
              <a:cxnLst>
                <a:cxn ang="0">
                  <a:pos x="T0" y="T1"/>
                </a:cxn>
                <a:cxn ang="0">
                  <a:pos x="T2" y="T3"/>
                </a:cxn>
                <a:cxn ang="0">
                  <a:pos x="T4" y="T5"/>
                </a:cxn>
                <a:cxn ang="0">
                  <a:pos x="T6" y="T7"/>
                </a:cxn>
                <a:cxn ang="0">
                  <a:pos x="T8" y="T9"/>
                </a:cxn>
              </a:cxnLst>
              <a:rect b="b" l="0" r="r" t="0"/>
              <a:pathLst>
                <a:path h="473" w="452">
                  <a:moveTo>
                    <a:pt x="0" y="0"/>
                  </a:moveTo>
                  <a:lnTo>
                    <a:pt x="453" y="194"/>
                  </a:lnTo>
                  <a:lnTo>
                    <a:pt x="453" y="474"/>
                  </a:lnTo>
                  <a:lnTo>
                    <a:pt x="0" y="277"/>
                  </a:lnTo>
                  <a:lnTo>
                    <a:pt x="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gn="just">
                <a:lnSpc>
                  <a:spcPct val="120000"/>
                </a:lnSpc>
              </a:pPr>
              <a:endParaRPr altLang="en-US" lang="zh-CN"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4" name="Freeform 16"/>
            <p:cNvSpPr/>
            <p:nvPr/>
          </p:nvSpPr>
          <p:spPr bwMode="auto">
            <a:xfrm>
              <a:off x="5220029" y="2547688"/>
              <a:ext cx="1751943" cy="750280"/>
            </a:xfrm>
            <a:custGeom>
              <a:gdLst>
                <a:gd fmla="*/ 453 w 906" name="T0"/>
                <a:gd fmla="*/ 0 h 388" name="T1"/>
                <a:gd fmla="*/ 0 w 906" name="T2"/>
                <a:gd fmla="*/ 194 h 388" name="T3"/>
                <a:gd fmla="*/ 453 w 906" name="T4"/>
                <a:gd fmla="*/ 388 h 388" name="T5"/>
                <a:gd fmla="*/ 906 w 906" name="T6"/>
                <a:gd fmla="*/ 194 h 388" name="T7"/>
                <a:gd fmla="*/ 453 w 906" name="T8"/>
                <a:gd fmla="*/ 0 h 388" name="T9"/>
              </a:gdLst>
              <a:cxnLst>
                <a:cxn ang="0">
                  <a:pos x="T0" y="T1"/>
                </a:cxn>
                <a:cxn ang="0">
                  <a:pos x="T2" y="T3"/>
                </a:cxn>
                <a:cxn ang="0">
                  <a:pos x="T4" y="T5"/>
                </a:cxn>
                <a:cxn ang="0">
                  <a:pos x="T6" y="T7"/>
                </a:cxn>
                <a:cxn ang="0">
                  <a:pos x="T8" y="T9"/>
                </a:cxn>
              </a:cxnLst>
              <a:rect b="b" l="0" r="r" t="0"/>
              <a:pathLst>
                <a:path h="388" w="905">
                  <a:moveTo>
                    <a:pt x="453" y="0"/>
                  </a:moveTo>
                  <a:lnTo>
                    <a:pt x="0" y="194"/>
                  </a:lnTo>
                  <a:lnTo>
                    <a:pt x="453" y="388"/>
                  </a:lnTo>
                  <a:lnTo>
                    <a:pt x="906" y="194"/>
                  </a:lnTo>
                  <a:lnTo>
                    <a:pt x="453" y="0"/>
                  </a:lnTo>
                  <a:close/>
                </a:path>
              </a:pathLst>
            </a:custGeom>
            <a:solidFill>
              <a:schemeClr val="bg1">
                <a:lumMod val="85000"/>
              </a:schemeClr>
            </a:solidFill>
            <a:ln>
              <a:noFill/>
            </a:ln>
            <a:extLst/>
          </p:spPr>
          <p:txBody>
            <a:bodyPr anchor="t" anchorCtr="0" bIns="48218" compatLnSpc="1" lIns="96435" numCol="1" rIns="96435" tIns="48218" vert="horz" wrap="square">
              <a:prstTxWarp prst="textNoShape">
                <a:avLst/>
              </a:prstTxWarp>
            </a:bodyPr>
            <a:lstStyle/>
            <a:p>
              <a:pPr algn="just">
                <a:lnSpc>
                  <a:spcPct val="120000"/>
                </a:lnSpc>
              </a:pPr>
              <a:endParaRPr altLang="en-US" lang="zh-CN"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5" name="Freeform 17"/>
            <p:cNvSpPr/>
            <p:nvPr/>
          </p:nvSpPr>
          <p:spPr bwMode="auto">
            <a:xfrm>
              <a:off x="6096000" y="1861220"/>
              <a:ext cx="875972" cy="916580"/>
            </a:xfrm>
            <a:custGeom>
              <a:gdLst>
                <a:gd fmla="*/ 453 w 453" name="T0"/>
                <a:gd fmla="*/ 0 h 474" name="T1"/>
                <a:gd fmla="*/ 0 w 453" name="T2"/>
                <a:gd fmla="*/ 194 h 474" name="T3"/>
                <a:gd fmla="*/ 0 w 453" name="T4"/>
                <a:gd fmla="*/ 474 h 474" name="T5"/>
                <a:gd fmla="*/ 453 w 453" name="T6"/>
                <a:gd fmla="*/ 277 h 474" name="T7"/>
                <a:gd fmla="*/ 453 w 453" name="T8"/>
                <a:gd fmla="*/ 0 h 474" name="T9"/>
              </a:gdLst>
              <a:cxnLst>
                <a:cxn ang="0">
                  <a:pos x="T0" y="T1"/>
                </a:cxn>
                <a:cxn ang="0">
                  <a:pos x="T2" y="T3"/>
                </a:cxn>
                <a:cxn ang="0">
                  <a:pos x="T4" y="T5"/>
                </a:cxn>
                <a:cxn ang="0">
                  <a:pos x="T6" y="T7"/>
                </a:cxn>
                <a:cxn ang="0">
                  <a:pos x="T8" y="T9"/>
                </a:cxn>
              </a:cxnLst>
              <a:rect b="b" l="0" r="r" t="0"/>
              <a:pathLst>
                <a:path h="473" w="452">
                  <a:moveTo>
                    <a:pt x="453" y="0"/>
                  </a:moveTo>
                  <a:lnTo>
                    <a:pt x="0" y="194"/>
                  </a:lnTo>
                  <a:lnTo>
                    <a:pt x="0" y="474"/>
                  </a:lnTo>
                  <a:lnTo>
                    <a:pt x="453" y="277"/>
                  </a:lnTo>
                  <a:lnTo>
                    <a:pt x="453" y="0"/>
                  </a:lnTo>
                  <a:close/>
                </a:path>
              </a:pathLst>
            </a:custGeom>
            <a:solidFill>
              <a:schemeClr val="accent1"/>
            </a:solidFill>
            <a:ln>
              <a:noFill/>
            </a:ln>
            <a:extLst/>
          </p:spPr>
          <p:txBody>
            <a:bodyPr anchor="t" anchorCtr="0" bIns="48218" compatLnSpc="1" lIns="96435" numCol="1" rIns="96435" tIns="48218" vert="horz" wrap="square">
              <a:prstTxWarp prst="textNoShape">
                <a:avLst/>
              </a:prstTxWarp>
            </a:bodyPr>
            <a:lstStyle/>
            <a:p>
              <a:pPr algn="just">
                <a:lnSpc>
                  <a:spcPct val="120000"/>
                </a:lnSpc>
              </a:pPr>
              <a:endParaRPr altLang="zh-CN" lang="en-US"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6" name="Freeform 18"/>
            <p:cNvSpPr/>
            <p:nvPr/>
          </p:nvSpPr>
          <p:spPr bwMode="auto">
            <a:xfrm>
              <a:off x="5220029" y="1861220"/>
              <a:ext cx="875972" cy="916580"/>
            </a:xfrm>
            <a:custGeom>
              <a:gdLst>
                <a:gd fmla="*/ 0 w 453" name="T0"/>
                <a:gd fmla="*/ 0 h 474" name="T1"/>
                <a:gd fmla="*/ 453 w 453" name="T2"/>
                <a:gd fmla="*/ 194 h 474" name="T3"/>
                <a:gd fmla="*/ 453 w 453" name="T4"/>
                <a:gd fmla="*/ 474 h 474" name="T5"/>
                <a:gd fmla="*/ 0 w 453" name="T6"/>
                <a:gd fmla="*/ 277 h 474" name="T7"/>
                <a:gd fmla="*/ 0 w 453" name="T8"/>
                <a:gd fmla="*/ 0 h 474" name="T9"/>
              </a:gdLst>
              <a:cxnLst>
                <a:cxn ang="0">
                  <a:pos x="T0" y="T1"/>
                </a:cxn>
                <a:cxn ang="0">
                  <a:pos x="T2" y="T3"/>
                </a:cxn>
                <a:cxn ang="0">
                  <a:pos x="T4" y="T5"/>
                </a:cxn>
                <a:cxn ang="0">
                  <a:pos x="T6" y="T7"/>
                </a:cxn>
                <a:cxn ang="0">
                  <a:pos x="T8" y="T9"/>
                </a:cxn>
              </a:cxnLst>
              <a:rect b="b" l="0" r="r" t="0"/>
              <a:pathLst>
                <a:path h="473" w="452">
                  <a:moveTo>
                    <a:pt x="0" y="0"/>
                  </a:moveTo>
                  <a:lnTo>
                    <a:pt x="453" y="194"/>
                  </a:lnTo>
                  <a:lnTo>
                    <a:pt x="453" y="474"/>
                  </a:lnTo>
                  <a:lnTo>
                    <a:pt x="0" y="277"/>
                  </a:lnTo>
                  <a:lnTo>
                    <a:pt x="0" y="0"/>
                  </a:lnTo>
                  <a:close/>
                </a:path>
              </a:pathLst>
            </a:custGeom>
            <a:solidFill>
              <a:schemeClr val="accent1"/>
            </a:solidFill>
            <a:ln>
              <a:noFill/>
            </a:ln>
            <a:extLst/>
          </p:spPr>
          <p:txBody>
            <a:bodyPr anchor="t" anchorCtr="0" bIns="48218" compatLnSpc="1" lIns="96435" numCol="1" rIns="96435" tIns="48218" vert="horz" wrap="square">
              <a:prstTxWarp prst="textNoShape">
                <a:avLst/>
              </a:prstTxWarp>
            </a:bodyPr>
            <a:lstStyle/>
            <a:p>
              <a:pPr algn="just">
                <a:lnSpc>
                  <a:spcPct val="120000"/>
                </a:lnSpc>
              </a:pPr>
              <a:endParaRPr altLang="en-US" lang="zh-CN"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7" name="Freeform 19"/>
            <p:cNvSpPr/>
            <p:nvPr/>
          </p:nvSpPr>
          <p:spPr bwMode="auto">
            <a:xfrm>
              <a:off x="5220029" y="1861220"/>
              <a:ext cx="875972" cy="916580"/>
            </a:xfrm>
            <a:custGeom>
              <a:gdLst>
                <a:gd fmla="*/ 0 w 453" name="T0"/>
                <a:gd fmla="*/ 0 h 474" name="T1"/>
                <a:gd fmla="*/ 453 w 453" name="T2"/>
                <a:gd fmla="*/ 194 h 474" name="T3"/>
                <a:gd fmla="*/ 453 w 453" name="T4"/>
                <a:gd fmla="*/ 474 h 474" name="T5"/>
                <a:gd fmla="*/ 0 w 453" name="T6"/>
                <a:gd fmla="*/ 277 h 474" name="T7"/>
                <a:gd fmla="*/ 0 w 453" name="T8"/>
                <a:gd fmla="*/ 0 h 474" name="T9"/>
              </a:gdLst>
              <a:cxnLst>
                <a:cxn ang="0">
                  <a:pos x="T0" y="T1"/>
                </a:cxn>
                <a:cxn ang="0">
                  <a:pos x="T2" y="T3"/>
                </a:cxn>
                <a:cxn ang="0">
                  <a:pos x="T4" y="T5"/>
                </a:cxn>
                <a:cxn ang="0">
                  <a:pos x="T6" y="T7"/>
                </a:cxn>
                <a:cxn ang="0">
                  <a:pos x="T8" y="T9"/>
                </a:cxn>
              </a:cxnLst>
              <a:rect b="b" l="0" r="r" t="0"/>
              <a:pathLst>
                <a:path h="473" w="452">
                  <a:moveTo>
                    <a:pt x="0" y="0"/>
                  </a:moveTo>
                  <a:lnTo>
                    <a:pt x="453" y="194"/>
                  </a:lnTo>
                  <a:lnTo>
                    <a:pt x="453" y="474"/>
                  </a:lnTo>
                  <a:lnTo>
                    <a:pt x="0" y="277"/>
                  </a:lnTo>
                  <a:lnTo>
                    <a:pt x="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8218" compatLnSpc="1" lIns="96435" numCol="1" rIns="96435" tIns="48218" vert="horz" wrap="square">
              <a:prstTxWarp prst="textNoShape">
                <a:avLst/>
              </a:prstTxWarp>
            </a:bodyPr>
            <a:lstStyle/>
            <a:p>
              <a:pPr algn="just">
                <a:lnSpc>
                  <a:spcPct val="120000"/>
                </a:lnSpc>
              </a:pPr>
              <a:endParaRPr altLang="en-US" lang="zh-CN"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8" name="Freeform 20"/>
            <p:cNvSpPr/>
            <p:nvPr/>
          </p:nvSpPr>
          <p:spPr bwMode="auto">
            <a:xfrm>
              <a:off x="5220029" y="1486080"/>
              <a:ext cx="1751943" cy="750280"/>
            </a:xfrm>
            <a:custGeom>
              <a:gdLst>
                <a:gd fmla="*/ 453 w 906" name="T0"/>
                <a:gd fmla="*/ 0 h 388" name="T1"/>
                <a:gd fmla="*/ 0 w 906" name="T2"/>
                <a:gd fmla="*/ 194 h 388" name="T3"/>
                <a:gd fmla="*/ 453 w 906" name="T4"/>
                <a:gd fmla="*/ 388 h 388" name="T5"/>
                <a:gd fmla="*/ 906 w 906" name="T6"/>
                <a:gd fmla="*/ 194 h 388" name="T7"/>
                <a:gd fmla="*/ 453 w 906" name="T8"/>
                <a:gd fmla="*/ 0 h 388" name="T9"/>
              </a:gdLst>
              <a:cxnLst>
                <a:cxn ang="0">
                  <a:pos x="T0" y="T1"/>
                </a:cxn>
                <a:cxn ang="0">
                  <a:pos x="T2" y="T3"/>
                </a:cxn>
                <a:cxn ang="0">
                  <a:pos x="T4" y="T5"/>
                </a:cxn>
                <a:cxn ang="0">
                  <a:pos x="T6" y="T7"/>
                </a:cxn>
                <a:cxn ang="0">
                  <a:pos x="T8" y="T9"/>
                </a:cxn>
              </a:cxnLst>
              <a:rect b="b" l="0" r="r" t="0"/>
              <a:pathLst>
                <a:path h="388" w="905">
                  <a:moveTo>
                    <a:pt x="453" y="0"/>
                  </a:moveTo>
                  <a:lnTo>
                    <a:pt x="0" y="194"/>
                  </a:lnTo>
                  <a:lnTo>
                    <a:pt x="453" y="388"/>
                  </a:lnTo>
                  <a:lnTo>
                    <a:pt x="906" y="194"/>
                  </a:lnTo>
                  <a:lnTo>
                    <a:pt x="453" y="0"/>
                  </a:lnTo>
                  <a:close/>
                </a:path>
              </a:pathLst>
            </a:custGeom>
            <a:solidFill>
              <a:schemeClr val="bg1">
                <a:lumMod val="85000"/>
              </a:schemeClr>
            </a:solidFill>
            <a:ln>
              <a:noFill/>
            </a:ln>
            <a:extLst/>
          </p:spPr>
          <p:txBody>
            <a:bodyPr anchor="t" anchorCtr="0" bIns="48218" compatLnSpc="1" lIns="96435" numCol="1" rIns="96435" tIns="48218" vert="horz" wrap="square">
              <a:prstTxWarp prst="textNoShape">
                <a:avLst/>
              </a:prstTxWarp>
            </a:bodyPr>
            <a:lstStyle/>
            <a:p>
              <a:pPr algn="just">
                <a:lnSpc>
                  <a:spcPct val="120000"/>
                </a:lnSpc>
              </a:pPr>
              <a:endParaRPr altLang="en-US" lang="zh-CN"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39" name="Freeform 41"/>
            <p:cNvSpPr>
              <a:spLocks noEditPoints="1"/>
            </p:cNvSpPr>
            <p:nvPr/>
          </p:nvSpPr>
          <p:spPr bwMode="auto">
            <a:xfrm>
              <a:off x="5440472" y="5281957"/>
              <a:ext cx="353869" cy="444754"/>
            </a:xfrm>
            <a:custGeom>
              <a:gdLst>
                <a:gd fmla="*/ 25 w 77" name="T0"/>
                <a:gd fmla="*/ 80 h 97" name="T1"/>
                <a:gd fmla="*/ 9 w 77" name="T2"/>
                <a:gd fmla="*/ 46 h 97" name="T3"/>
                <a:gd fmla="*/ 25 w 77" name="T4"/>
                <a:gd fmla="*/ 26 h 97" name="T5"/>
                <a:gd fmla="*/ 41 w 77" name="T6"/>
                <a:gd fmla="*/ 60 h 97" name="T7"/>
                <a:gd fmla="*/ 22 w 77" name="T8"/>
                <a:gd fmla="*/ 9 h 97" name="T9"/>
                <a:gd fmla="*/ 20 w 77" name="T10"/>
                <a:gd fmla="*/ 17 h 97" name="T11"/>
                <a:gd fmla="*/ 11 w 77" name="T12"/>
                <a:gd fmla="*/ 12 h 97" name="T13"/>
                <a:gd fmla="*/ 8 w 77" name="T14"/>
                <a:gd fmla="*/ 26 h 97" name="T15"/>
                <a:gd fmla="*/ 0 w 77" name="T16"/>
                <a:gd fmla="*/ 36 h 97" name="T17"/>
                <a:gd fmla="*/ 5 w 77" name="T18"/>
                <a:gd fmla="*/ 51 h 97" name="T19"/>
                <a:gd fmla="*/ 5 w 77" name="T20"/>
                <a:gd fmla="*/ 70 h 97" name="T21"/>
                <a:gd fmla="*/ 13 w 77" name="T22"/>
                <a:gd fmla="*/ 77 h 97" name="T23"/>
                <a:gd fmla="*/ 21 w 77" name="T24"/>
                <a:gd fmla="*/ 94 h 97" name="T25"/>
                <a:gd fmla="*/ 29 w 77" name="T26"/>
                <a:gd fmla="*/ 89 h 97" name="T27"/>
                <a:gd fmla="*/ 36 w 77" name="T28"/>
                <a:gd fmla="*/ 87 h 97" name="T29"/>
                <a:gd fmla="*/ 45 w 77" name="T30"/>
                <a:gd fmla="*/ 88 h 97" name="T31"/>
                <a:gd fmla="*/ 45 w 77" name="T32"/>
                <a:gd fmla="*/ 69 h 97" name="T33"/>
                <a:gd fmla="*/ 50 w 77" name="T34"/>
                <a:gd fmla="*/ 58 h 97" name="T35"/>
                <a:gd fmla="*/ 42 w 77" name="T36"/>
                <a:gd fmla="*/ 41 h 97" name="T37"/>
                <a:gd fmla="*/ 40 w 77" name="T38"/>
                <a:gd fmla="*/ 25 h 97" name="T39"/>
                <a:gd fmla="*/ 30 w 77" name="T40"/>
                <a:gd fmla="*/ 21 h 97" name="T41"/>
                <a:gd fmla="*/ 22 w 77" name="T42"/>
                <a:gd fmla="*/ 9 h 97" name="T43"/>
                <a:gd fmla="*/ 60 w 77" name="T44"/>
                <a:gd fmla="*/ 48 h 97" name="T45"/>
                <a:gd fmla="*/ 49 w 77" name="T46"/>
                <a:gd fmla="*/ 25 h 97" name="T47"/>
                <a:gd fmla="*/ 60 w 77" name="T48"/>
                <a:gd fmla="*/ 12 h 97" name="T49"/>
                <a:gd fmla="*/ 70 w 77" name="T50"/>
                <a:gd fmla="*/ 35 h 97" name="T51"/>
                <a:gd fmla="*/ 58 w 77" name="T52"/>
                <a:gd fmla="*/ 0 h 97" name="T53"/>
                <a:gd fmla="*/ 57 w 77" name="T54"/>
                <a:gd fmla="*/ 5 h 97" name="T55"/>
                <a:gd fmla="*/ 50 w 77" name="T56"/>
                <a:gd fmla="*/ 2 h 97" name="T57"/>
                <a:gd fmla="*/ 48 w 77" name="T58"/>
                <a:gd fmla="*/ 11 h 97" name="T59"/>
                <a:gd fmla="*/ 43 w 77" name="T60"/>
                <a:gd fmla="*/ 18 h 97" name="T61"/>
                <a:gd fmla="*/ 46 w 77" name="T62"/>
                <a:gd fmla="*/ 28 h 97" name="T63"/>
                <a:gd fmla="*/ 46 w 77" name="T64"/>
                <a:gd fmla="*/ 41 h 97" name="T65"/>
                <a:gd fmla="*/ 52 w 77" name="T66"/>
                <a:gd fmla="*/ 46 h 97" name="T67"/>
                <a:gd fmla="*/ 57 w 77" name="T68"/>
                <a:gd fmla="*/ 57 h 97" name="T69"/>
                <a:gd fmla="*/ 62 w 77" name="T70"/>
                <a:gd fmla="*/ 55 h 97" name="T71"/>
                <a:gd fmla="*/ 67 w 77" name="T72"/>
                <a:gd fmla="*/ 53 h 97" name="T73"/>
                <a:gd fmla="*/ 73 w 77" name="T74"/>
                <a:gd fmla="*/ 53 h 97" name="T75"/>
                <a:gd fmla="*/ 73 w 77" name="T76"/>
                <a:gd fmla="*/ 41 h 97" name="T77"/>
                <a:gd fmla="*/ 77 w 77" name="T78"/>
                <a:gd fmla="*/ 33 h 97" name="T79"/>
                <a:gd fmla="*/ 72 w 77" name="T80"/>
                <a:gd fmla="*/ 22 h 97" name="T81"/>
                <a:gd fmla="*/ 70 w 77" name="T82"/>
                <a:gd fmla="*/ 11 h 97" name="T83"/>
                <a:gd fmla="*/ 63 w 77" name="T84"/>
                <a:gd fmla="*/ 8 h 97" name="T85"/>
                <a:gd fmla="*/ 58 w 77" name="T86"/>
                <a:gd fmla="*/ 0 h 97"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97" w="77">
                  <a:moveTo>
                    <a:pt x="29" y="81"/>
                  </a:moveTo>
                  <a:cubicBezTo>
                    <a:pt x="28" y="81"/>
                    <a:pt x="26" y="81"/>
                    <a:pt x="25" y="80"/>
                  </a:cubicBezTo>
                  <a:cubicBezTo>
                    <a:pt x="25" y="80"/>
                    <a:pt x="25" y="80"/>
                    <a:pt x="25" y="80"/>
                  </a:cubicBezTo>
                  <a:cubicBezTo>
                    <a:pt x="16" y="76"/>
                    <a:pt x="9" y="61"/>
                    <a:pt x="9" y="46"/>
                  </a:cubicBezTo>
                  <a:cubicBezTo>
                    <a:pt x="10" y="34"/>
                    <a:pt x="15" y="26"/>
                    <a:pt x="22" y="26"/>
                  </a:cubicBezTo>
                  <a:cubicBezTo>
                    <a:pt x="23" y="26"/>
                    <a:pt x="24" y="26"/>
                    <a:pt x="25" y="26"/>
                  </a:cubicBezTo>
                  <a:cubicBezTo>
                    <a:pt x="26" y="27"/>
                    <a:pt x="26" y="27"/>
                    <a:pt x="26" y="27"/>
                  </a:cubicBezTo>
                  <a:cubicBezTo>
                    <a:pt x="34" y="30"/>
                    <a:pt x="41" y="46"/>
                    <a:pt x="41" y="60"/>
                  </a:cubicBezTo>
                  <a:cubicBezTo>
                    <a:pt x="41" y="73"/>
                    <a:pt x="36" y="81"/>
                    <a:pt x="29" y="81"/>
                  </a:cubicBezTo>
                  <a:moveTo>
                    <a:pt x="22" y="9"/>
                  </a:moveTo>
                  <a:cubicBezTo>
                    <a:pt x="22" y="17"/>
                    <a:pt x="22" y="17"/>
                    <a:pt x="22" y="17"/>
                  </a:cubicBezTo>
                  <a:cubicBezTo>
                    <a:pt x="21" y="17"/>
                    <a:pt x="21" y="17"/>
                    <a:pt x="20" y="17"/>
                  </a:cubicBezTo>
                  <a:cubicBezTo>
                    <a:pt x="18" y="17"/>
                    <a:pt x="16" y="18"/>
                    <a:pt x="14" y="19"/>
                  </a:cubicBezTo>
                  <a:cubicBezTo>
                    <a:pt x="11" y="12"/>
                    <a:pt x="11" y="12"/>
                    <a:pt x="11" y="12"/>
                  </a:cubicBezTo>
                  <a:cubicBezTo>
                    <a:pt x="5" y="19"/>
                    <a:pt x="5" y="19"/>
                    <a:pt x="5" y="19"/>
                  </a:cubicBezTo>
                  <a:cubicBezTo>
                    <a:pt x="8" y="26"/>
                    <a:pt x="8" y="26"/>
                    <a:pt x="8" y="26"/>
                  </a:cubicBezTo>
                  <a:cubicBezTo>
                    <a:pt x="7" y="29"/>
                    <a:pt x="6" y="33"/>
                    <a:pt x="5" y="38"/>
                  </a:cubicBezTo>
                  <a:cubicBezTo>
                    <a:pt x="0" y="36"/>
                    <a:pt x="0" y="36"/>
                    <a:pt x="0" y="36"/>
                  </a:cubicBezTo>
                  <a:cubicBezTo>
                    <a:pt x="0" y="49"/>
                    <a:pt x="0" y="49"/>
                    <a:pt x="0" y="49"/>
                  </a:cubicBezTo>
                  <a:cubicBezTo>
                    <a:pt x="5" y="51"/>
                    <a:pt x="5" y="51"/>
                    <a:pt x="5" y="51"/>
                  </a:cubicBezTo>
                  <a:cubicBezTo>
                    <a:pt x="5" y="56"/>
                    <a:pt x="6" y="61"/>
                    <a:pt x="8" y="65"/>
                  </a:cubicBezTo>
                  <a:cubicBezTo>
                    <a:pt x="5" y="70"/>
                    <a:pt x="5" y="70"/>
                    <a:pt x="5" y="70"/>
                  </a:cubicBezTo>
                  <a:cubicBezTo>
                    <a:pt x="10" y="81"/>
                    <a:pt x="10" y="81"/>
                    <a:pt x="10" y="81"/>
                  </a:cubicBezTo>
                  <a:cubicBezTo>
                    <a:pt x="13" y="77"/>
                    <a:pt x="13" y="77"/>
                    <a:pt x="13" y="77"/>
                  </a:cubicBezTo>
                  <a:cubicBezTo>
                    <a:pt x="16" y="81"/>
                    <a:pt x="18" y="84"/>
                    <a:pt x="21" y="86"/>
                  </a:cubicBezTo>
                  <a:cubicBezTo>
                    <a:pt x="21" y="94"/>
                    <a:pt x="21" y="94"/>
                    <a:pt x="21" y="94"/>
                  </a:cubicBezTo>
                  <a:cubicBezTo>
                    <a:pt x="29" y="97"/>
                    <a:pt x="29" y="97"/>
                    <a:pt x="29" y="97"/>
                  </a:cubicBezTo>
                  <a:cubicBezTo>
                    <a:pt x="29" y="89"/>
                    <a:pt x="29" y="89"/>
                    <a:pt x="29" y="89"/>
                  </a:cubicBezTo>
                  <a:cubicBezTo>
                    <a:pt x="29" y="90"/>
                    <a:pt x="30" y="90"/>
                    <a:pt x="30" y="90"/>
                  </a:cubicBezTo>
                  <a:cubicBezTo>
                    <a:pt x="32" y="90"/>
                    <a:pt x="34" y="89"/>
                    <a:pt x="36" y="87"/>
                  </a:cubicBezTo>
                  <a:cubicBezTo>
                    <a:pt x="40" y="94"/>
                    <a:pt x="40" y="94"/>
                    <a:pt x="40" y="94"/>
                  </a:cubicBezTo>
                  <a:cubicBezTo>
                    <a:pt x="45" y="88"/>
                    <a:pt x="45" y="88"/>
                    <a:pt x="45" y="88"/>
                  </a:cubicBezTo>
                  <a:cubicBezTo>
                    <a:pt x="42" y="81"/>
                    <a:pt x="42" y="81"/>
                    <a:pt x="42" y="81"/>
                  </a:cubicBezTo>
                  <a:cubicBezTo>
                    <a:pt x="44" y="77"/>
                    <a:pt x="45" y="73"/>
                    <a:pt x="45" y="69"/>
                  </a:cubicBezTo>
                  <a:cubicBezTo>
                    <a:pt x="50" y="71"/>
                    <a:pt x="50" y="71"/>
                    <a:pt x="50" y="71"/>
                  </a:cubicBezTo>
                  <a:cubicBezTo>
                    <a:pt x="50" y="58"/>
                    <a:pt x="50" y="58"/>
                    <a:pt x="50" y="58"/>
                  </a:cubicBezTo>
                  <a:cubicBezTo>
                    <a:pt x="45" y="56"/>
                    <a:pt x="45" y="56"/>
                    <a:pt x="45" y="56"/>
                  </a:cubicBezTo>
                  <a:cubicBezTo>
                    <a:pt x="45" y="51"/>
                    <a:pt x="44" y="46"/>
                    <a:pt x="42" y="41"/>
                  </a:cubicBezTo>
                  <a:cubicBezTo>
                    <a:pt x="46" y="37"/>
                    <a:pt x="46" y="37"/>
                    <a:pt x="46" y="37"/>
                  </a:cubicBezTo>
                  <a:cubicBezTo>
                    <a:pt x="40" y="25"/>
                    <a:pt x="40" y="25"/>
                    <a:pt x="40" y="25"/>
                  </a:cubicBezTo>
                  <a:cubicBezTo>
                    <a:pt x="37" y="29"/>
                    <a:pt x="37" y="29"/>
                    <a:pt x="37" y="29"/>
                  </a:cubicBezTo>
                  <a:cubicBezTo>
                    <a:pt x="35" y="26"/>
                    <a:pt x="32" y="23"/>
                    <a:pt x="30" y="21"/>
                  </a:cubicBezTo>
                  <a:cubicBezTo>
                    <a:pt x="30" y="13"/>
                    <a:pt x="30" y="13"/>
                    <a:pt x="30" y="13"/>
                  </a:cubicBezTo>
                  <a:cubicBezTo>
                    <a:pt x="22" y="9"/>
                    <a:pt x="22" y="9"/>
                    <a:pt x="22" y="9"/>
                  </a:cubicBezTo>
                  <a:moveTo>
                    <a:pt x="62" y="49"/>
                  </a:moveTo>
                  <a:cubicBezTo>
                    <a:pt x="61" y="49"/>
                    <a:pt x="61" y="49"/>
                    <a:pt x="60" y="48"/>
                  </a:cubicBezTo>
                  <a:cubicBezTo>
                    <a:pt x="60" y="48"/>
                    <a:pt x="60" y="48"/>
                    <a:pt x="60" y="48"/>
                  </a:cubicBezTo>
                  <a:cubicBezTo>
                    <a:pt x="54" y="46"/>
                    <a:pt x="49" y="35"/>
                    <a:pt x="49" y="25"/>
                  </a:cubicBezTo>
                  <a:cubicBezTo>
                    <a:pt x="49" y="17"/>
                    <a:pt x="53" y="11"/>
                    <a:pt x="57" y="11"/>
                  </a:cubicBezTo>
                  <a:cubicBezTo>
                    <a:pt x="58" y="11"/>
                    <a:pt x="59" y="11"/>
                    <a:pt x="60" y="12"/>
                  </a:cubicBezTo>
                  <a:cubicBezTo>
                    <a:pt x="60" y="12"/>
                    <a:pt x="60" y="12"/>
                    <a:pt x="60" y="12"/>
                  </a:cubicBezTo>
                  <a:cubicBezTo>
                    <a:pt x="66" y="14"/>
                    <a:pt x="71" y="25"/>
                    <a:pt x="70" y="35"/>
                  </a:cubicBezTo>
                  <a:cubicBezTo>
                    <a:pt x="70" y="43"/>
                    <a:pt x="67" y="49"/>
                    <a:pt x="62" y="49"/>
                  </a:cubicBezTo>
                  <a:moveTo>
                    <a:pt x="58" y="0"/>
                  </a:moveTo>
                  <a:cubicBezTo>
                    <a:pt x="57" y="5"/>
                    <a:pt x="57" y="5"/>
                    <a:pt x="57" y="5"/>
                  </a:cubicBezTo>
                  <a:cubicBezTo>
                    <a:pt x="57" y="5"/>
                    <a:pt x="57" y="5"/>
                    <a:pt x="57" y="5"/>
                  </a:cubicBezTo>
                  <a:cubicBezTo>
                    <a:pt x="55" y="5"/>
                    <a:pt x="54" y="6"/>
                    <a:pt x="52" y="7"/>
                  </a:cubicBezTo>
                  <a:cubicBezTo>
                    <a:pt x="50" y="2"/>
                    <a:pt x="50" y="2"/>
                    <a:pt x="50" y="2"/>
                  </a:cubicBezTo>
                  <a:cubicBezTo>
                    <a:pt x="46" y="7"/>
                    <a:pt x="46" y="7"/>
                    <a:pt x="46" y="7"/>
                  </a:cubicBezTo>
                  <a:cubicBezTo>
                    <a:pt x="48" y="11"/>
                    <a:pt x="48" y="11"/>
                    <a:pt x="48" y="11"/>
                  </a:cubicBezTo>
                  <a:cubicBezTo>
                    <a:pt x="47" y="14"/>
                    <a:pt x="47" y="16"/>
                    <a:pt x="46" y="19"/>
                  </a:cubicBezTo>
                  <a:cubicBezTo>
                    <a:pt x="43" y="18"/>
                    <a:pt x="43" y="18"/>
                    <a:pt x="43" y="18"/>
                  </a:cubicBezTo>
                  <a:cubicBezTo>
                    <a:pt x="43" y="27"/>
                    <a:pt x="43" y="27"/>
                    <a:pt x="43" y="27"/>
                  </a:cubicBezTo>
                  <a:cubicBezTo>
                    <a:pt x="46" y="28"/>
                    <a:pt x="46" y="28"/>
                    <a:pt x="46" y="28"/>
                  </a:cubicBezTo>
                  <a:cubicBezTo>
                    <a:pt x="46" y="32"/>
                    <a:pt x="47" y="35"/>
                    <a:pt x="48" y="38"/>
                  </a:cubicBezTo>
                  <a:cubicBezTo>
                    <a:pt x="46" y="41"/>
                    <a:pt x="46" y="41"/>
                    <a:pt x="46" y="41"/>
                  </a:cubicBezTo>
                  <a:cubicBezTo>
                    <a:pt x="49" y="49"/>
                    <a:pt x="49" y="49"/>
                    <a:pt x="49" y="49"/>
                  </a:cubicBezTo>
                  <a:cubicBezTo>
                    <a:pt x="52" y="46"/>
                    <a:pt x="52" y="46"/>
                    <a:pt x="52" y="46"/>
                  </a:cubicBezTo>
                  <a:cubicBezTo>
                    <a:pt x="53" y="49"/>
                    <a:pt x="55" y="51"/>
                    <a:pt x="57" y="52"/>
                  </a:cubicBezTo>
                  <a:cubicBezTo>
                    <a:pt x="57" y="57"/>
                    <a:pt x="57" y="57"/>
                    <a:pt x="57" y="57"/>
                  </a:cubicBezTo>
                  <a:cubicBezTo>
                    <a:pt x="62" y="60"/>
                    <a:pt x="62" y="60"/>
                    <a:pt x="62" y="60"/>
                  </a:cubicBezTo>
                  <a:cubicBezTo>
                    <a:pt x="62" y="55"/>
                    <a:pt x="62" y="55"/>
                    <a:pt x="62" y="55"/>
                  </a:cubicBezTo>
                  <a:cubicBezTo>
                    <a:pt x="62" y="55"/>
                    <a:pt x="63" y="55"/>
                    <a:pt x="63" y="55"/>
                  </a:cubicBezTo>
                  <a:cubicBezTo>
                    <a:pt x="65" y="55"/>
                    <a:pt x="66" y="54"/>
                    <a:pt x="67" y="53"/>
                  </a:cubicBezTo>
                  <a:cubicBezTo>
                    <a:pt x="70" y="58"/>
                    <a:pt x="70" y="58"/>
                    <a:pt x="70" y="58"/>
                  </a:cubicBezTo>
                  <a:cubicBezTo>
                    <a:pt x="73" y="53"/>
                    <a:pt x="73" y="53"/>
                    <a:pt x="73" y="53"/>
                  </a:cubicBezTo>
                  <a:cubicBezTo>
                    <a:pt x="71" y="48"/>
                    <a:pt x="71" y="48"/>
                    <a:pt x="71" y="48"/>
                  </a:cubicBezTo>
                  <a:cubicBezTo>
                    <a:pt x="72" y="46"/>
                    <a:pt x="73" y="44"/>
                    <a:pt x="73" y="41"/>
                  </a:cubicBezTo>
                  <a:cubicBezTo>
                    <a:pt x="77" y="42"/>
                    <a:pt x="77" y="42"/>
                    <a:pt x="77" y="42"/>
                  </a:cubicBezTo>
                  <a:cubicBezTo>
                    <a:pt x="77" y="33"/>
                    <a:pt x="77" y="33"/>
                    <a:pt x="77" y="33"/>
                  </a:cubicBezTo>
                  <a:cubicBezTo>
                    <a:pt x="74" y="32"/>
                    <a:pt x="74" y="32"/>
                    <a:pt x="74" y="32"/>
                  </a:cubicBezTo>
                  <a:cubicBezTo>
                    <a:pt x="73" y="28"/>
                    <a:pt x="73" y="25"/>
                    <a:pt x="72" y="22"/>
                  </a:cubicBezTo>
                  <a:cubicBezTo>
                    <a:pt x="74" y="19"/>
                    <a:pt x="74" y="19"/>
                    <a:pt x="74" y="19"/>
                  </a:cubicBezTo>
                  <a:cubicBezTo>
                    <a:pt x="70" y="11"/>
                    <a:pt x="70" y="11"/>
                    <a:pt x="70" y="11"/>
                  </a:cubicBezTo>
                  <a:cubicBezTo>
                    <a:pt x="68" y="14"/>
                    <a:pt x="68" y="14"/>
                    <a:pt x="68" y="14"/>
                  </a:cubicBezTo>
                  <a:cubicBezTo>
                    <a:pt x="66" y="11"/>
                    <a:pt x="65" y="9"/>
                    <a:pt x="63" y="8"/>
                  </a:cubicBezTo>
                  <a:cubicBezTo>
                    <a:pt x="63" y="2"/>
                    <a:pt x="63" y="2"/>
                    <a:pt x="63" y="2"/>
                  </a:cubicBezTo>
                  <a:cubicBezTo>
                    <a:pt x="58" y="0"/>
                    <a:pt x="58" y="0"/>
                    <a:pt x="58" y="0"/>
                  </a:cubicBezTo>
                </a:path>
              </a:pathLst>
            </a:custGeom>
            <a:solidFill>
              <a:schemeClr val="bg1"/>
            </a:solidFill>
            <a:ln>
              <a:noFill/>
            </a:ln>
          </p:spPr>
          <p:txBody>
            <a:bodyPr anchor="t" anchorCtr="0" bIns="48218" compatLnSpc="1" lIns="96435" numCol="1" rIns="96435" tIns="48218" vert="horz" wrap="square">
              <a:prstTxWarp prst="textNoShape">
                <a:avLst/>
              </a:prstTxWarp>
            </a:bodyPr>
            <a:lstStyle/>
            <a:p>
              <a:pPr algn="just">
                <a:lnSpc>
                  <a:spcPct val="120000"/>
                </a:lnSpc>
              </a:pPr>
              <a:endParaRPr altLang="en-US" lang="zh-CN"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40" name="Freeform 42"/>
            <p:cNvSpPr>
              <a:spLocks noEditPoints="1"/>
            </p:cNvSpPr>
            <p:nvPr/>
          </p:nvSpPr>
          <p:spPr bwMode="auto">
            <a:xfrm>
              <a:off x="5523622" y="3106531"/>
              <a:ext cx="261051" cy="535638"/>
            </a:xfrm>
            <a:custGeom>
              <a:gdLst>
                <a:gd fmla="*/ 42 w 57" name="T0"/>
                <a:gd fmla="*/ 64 h 117" name="T1"/>
                <a:gd fmla="*/ 43 w 57" name="T2"/>
                <a:gd fmla="*/ 68 h 117" name="T3"/>
                <a:gd fmla="*/ 42 w 57" name="T4"/>
                <a:gd fmla="*/ 71 h 117" name="T5"/>
                <a:gd fmla="*/ 33 w 57" name="T6"/>
                <a:gd fmla="*/ 83 h 117" name="T7"/>
                <a:gd fmla="*/ 32 w 57" name="T8"/>
                <a:gd fmla="*/ 85 h 117" name="T9"/>
                <a:gd fmla="*/ 30 w 57" name="T10"/>
                <a:gd fmla="*/ 83 h 117" name="T11"/>
                <a:gd fmla="*/ 28 w 57" name="T12"/>
                <a:gd fmla="*/ 81 h 117" name="T13"/>
                <a:gd fmla="*/ 29 w 57" name="T14"/>
                <a:gd fmla="*/ 92 h 117" name="T15"/>
                <a:gd fmla="*/ 30 w 57" name="T16"/>
                <a:gd fmla="*/ 92 h 117" name="T17"/>
                <a:gd fmla="*/ 32 w 57" name="T18"/>
                <a:gd fmla="*/ 91 h 117" name="T19"/>
                <a:gd fmla="*/ 33 w 57" name="T20"/>
                <a:gd fmla="*/ 94 h 117" name="T21"/>
                <a:gd fmla="*/ 51 w 57" name="T22"/>
                <a:gd fmla="*/ 117 h 117" name="T23"/>
                <a:gd fmla="*/ 57 w 57" name="T24"/>
                <a:gd fmla="*/ 109 h 117" name="T25"/>
                <a:gd fmla="*/ 48 w 57" name="T26"/>
                <a:gd fmla="*/ 74 h 117" name="T27"/>
                <a:gd fmla="*/ 48 w 57" name="T28"/>
                <a:gd fmla="*/ 70 h 117" name="T29"/>
                <a:gd fmla="*/ 45 w 57" name="T30"/>
                <a:gd fmla="*/ 60 h 117" name="T31"/>
                <a:gd fmla="*/ 11 w 57" name="T32"/>
                <a:gd fmla="*/ 46 h 117" name="T33"/>
                <a:gd fmla="*/ 9 w 57" name="T34"/>
                <a:gd fmla="*/ 54 h 117" name="T35"/>
                <a:gd fmla="*/ 9 w 57" name="T36"/>
                <a:gd fmla="*/ 58 h 117" name="T37"/>
                <a:gd fmla="*/ 0 w 57" name="T38"/>
                <a:gd fmla="*/ 54 h 117" name="T39"/>
                <a:gd fmla="*/ 0 w 57" name="T40"/>
                <a:gd fmla="*/ 70 h 117" name="T41"/>
                <a:gd fmla="*/ 1 w 57" name="T42"/>
                <a:gd fmla="*/ 70 h 117" name="T43"/>
                <a:gd fmla="*/ 3 w 57" name="T44"/>
                <a:gd fmla="*/ 69 h 117" name="T45"/>
                <a:gd fmla="*/ 8 w 57" name="T46"/>
                <a:gd fmla="*/ 78 h 117" name="T47"/>
                <a:gd fmla="*/ 4 w 57" name="T48"/>
                <a:gd fmla="*/ 84 h 117" name="T49"/>
                <a:gd fmla="*/ 1 w 57" name="T50"/>
                <a:gd fmla="*/ 80 h 117" name="T51"/>
                <a:gd fmla="*/ 0 w 57" name="T52"/>
                <a:gd fmla="*/ 80 h 117" name="T53"/>
                <a:gd fmla="*/ 0 w 57" name="T54"/>
                <a:gd fmla="*/ 85 h 117" name="T55"/>
                <a:gd fmla="*/ 24 w 57" name="T56"/>
                <a:gd fmla="*/ 106 h 117" name="T57"/>
                <a:gd fmla="*/ 24 w 57" name="T58"/>
                <a:gd fmla="*/ 89 h 117" name="T59"/>
                <a:gd fmla="*/ 23 w 57" name="T60"/>
                <a:gd fmla="*/ 89 h 117" name="T61"/>
                <a:gd fmla="*/ 21 w 57" name="T62"/>
                <a:gd fmla="*/ 90 h 117" name="T63"/>
                <a:gd fmla="*/ 16 w 57" name="T64"/>
                <a:gd fmla="*/ 81 h 117" name="T65"/>
                <a:gd fmla="*/ 20 w 57" name="T66"/>
                <a:gd fmla="*/ 76 h 117" name="T67"/>
                <a:gd fmla="*/ 23 w 57" name="T68"/>
                <a:gd fmla="*/ 79 h 117" name="T69"/>
                <a:gd fmla="*/ 24 w 57" name="T70"/>
                <a:gd fmla="*/ 80 h 117" name="T71"/>
                <a:gd fmla="*/ 24 w 57" name="T72"/>
                <a:gd fmla="*/ 64 h 117" name="T73"/>
                <a:gd fmla="*/ 14 w 57" name="T74"/>
                <a:gd fmla="*/ 57 h 117" name="T75"/>
                <a:gd fmla="*/ 15 w 57" name="T76"/>
                <a:gd fmla="*/ 53 h 117" name="T77"/>
                <a:gd fmla="*/ 11 w 57" name="T78"/>
                <a:gd fmla="*/ 46 h 117" name="T79"/>
                <a:gd fmla="*/ 0 w 57" name="T80"/>
                <a:gd fmla="*/ 8 h 117" name="T81"/>
                <a:gd fmla="*/ 9 w 57" name="T82"/>
                <a:gd fmla="*/ 43 h 117" name="T83"/>
                <a:gd fmla="*/ 9 w 57" name="T84"/>
                <a:gd fmla="*/ 41 h 117" name="T85"/>
                <a:gd fmla="*/ 8 w 57" name="T86"/>
                <a:gd fmla="*/ 35 h 117" name="T87"/>
                <a:gd fmla="*/ 12 w 57" name="T88"/>
                <a:gd fmla="*/ 30 h 117" name="T89"/>
                <a:gd fmla="*/ 15 w 57" name="T90"/>
                <a:gd fmla="*/ 42 h 117" name="T91"/>
                <a:gd fmla="*/ 15 w 57" name="T92"/>
                <a:gd fmla="*/ 45 h 117" name="T93"/>
                <a:gd fmla="*/ 24 w 57" name="T94"/>
                <a:gd fmla="*/ 49 h 117" name="T95"/>
                <a:gd fmla="*/ 24 w 57" name="T96"/>
                <a:gd fmla="*/ 33 h 117" name="T97"/>
                <a:gd fmla="*/ 23 w 57" name="T98"/>
                <a:gd fmla="*/ 33 h 117" name="T99"/>
                <a:gd fmla="*/ 21 w 57" name="T100"/>
                <a:gd fmla="*/ 34 h 117" name="T101"/>
                <a:gd fmla="*/ 16 w 57" name="T102"/>
                <a:gd fmla="*/ 25 h 117" name="T103"/>
                <a:gd fmla="*/ 20 w 57" name="T104"/>
                <a:gd fmla="*/ 20 h 117" name="T105"/>
                <a:gd fmla="*/ 23 w 57" name="T106"/>
                <a:gd fmla="*/ 23 h 117" name="T107"/>
                <a:gd fmla="*/ 24 w 57" name="T108"/>
                <a:gd fmla="*/ 24 h 117" name="T109"/>
                <a:gd fmla="*/ 24 w 57" name="T110"/>
                <a:gd fmla="*/ 7 h 117" name="T111"/>
                <a:gd fmla="*/ 4 w 57" name="T112"/>
                <a:gd fmla="*/ 0 h 117"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117" w="57">
                  <a:moveTo>
                    <a:pt x="44" y="59"/>
                  </a:moveTo>
                  <a:cubicBezTo>
                    <a:pt x="43" y="59"/>
                    <a:pt x="42" y="61"/>
                    <a:pt x="42" y="64"/>
                  </a:cubicBezTo>
                  <a:cubicBezTo>
                    <a:pt x="42" y="65"/>
                    <a:pt x="42" y="66"/>
                    <a:pt x="42" y="68"/>
                  </a:cubicBezTo>
                  <a:cubicBezTo>
                    <a:pt x="43" y="68"/>
                    <a:pt x="43" y="68"/>
                    <a:pt x="43" y="68"/>
                  </a:cubicBezTo>
                  <a:cubicBezTo>
                    <a:pt x="43" y="71"/>
                    <a:pt x="43" y="71"/>
                    <a:pt x="42" y="71"/>
                  </a:cubicBezTo>
                  <a:cubicBezTo>
                    <a:pt x="42" y="71"/>
                    <a:pt x="42" y="71"/>
                    <a:pt x="42" y="71"/>
                  </a:cubicBezTo>
                  <a:cubicBezTo>
                    <a:pt x="33" y="68"/>
                    <a:pt x="33" y="68"/>
                    <a:pt x="33" y="68"/>
                  </a:cubicBezTo>
                  <a:cubicBezTo>
                    <a:pt x="33" y="83"/>
                    <a:pt x="33" y="83"/>
                    <a:pt x="33" y="83"/>
                  </a:cubicBezTo>
                  <a:cubicBezTo>
                    <a:pt x="33" y="84"/>
                    <a:pt x="33" y="85"/>
                    <a:pt x="32" y="85"/>
                  </a:cubicBezTo>
                  <a:cubicBezTo>
                    <a:pt x="32" y="85"/>
                    <a:pt x="32" y="85"/>
                    <a:pt x="32" y="85"/>
                  </a:cubicBezTo>
                  <a:cubicBezTo>
                    <a:pt x="32" y="85"/>
                    <a:pt x="31" y="84"/>
                    <a:pt x="31" y="84"/>
                  </a:cubicBezTo>
                  <a:cubicBezTo>
                    <a:pt x="30" y="83"/>
                    <a:pt x="30" y="83"/>
                    <a:pt x="30" y="83"/>
                  </a:cubicBezTo>
                  <a:cubicBezTo>
                    <a:pt x="30" y="82"/>
                    <a:pt x="29" y="81"/>
                    <a:pt x="29" y="81"/>
                  </a:cubicBezTo>
                  <a:cubicBezTo>
                    <a:pt x="28" y="81"/>
                    <a:pt x="28" y="81"/>
                    <a:pt x="28" y="81"/>
                  </a:cubicBezTo>
                  <a:cubicBezTo>
                    <a:pt x="26" y="81"/>
                    <a:pt x="25" y="83"/>
                    <a:pt x="25" y="85"/>
                  </a:cubicBezTo>
                  <a:cubicBezTo>
                    <a:pt x="25" y="88"/>
                    <a:pt x="27" y="92"/>
                    <a:pt x="29" y="92"/>
                  </a:cubicBezTo>
                  <a:cubicBezTo>
                    <a:pt x="29" y="93"/>
                    <a:pt x="29" y="93"/>
                    <a:pt x="29" y="93"/>
                  </a:cubicBezTo>
                  <a:cubicBezTo>
                    <a:pt x="30" y="93"/>
                    <a:pt x="30" y="92"/>
                    <a:pt x="30" y="92"/>
                  </a:cubicBezTo>
                  <a:cubicBezTo>
                    <a:pt x="31" y="92"/>
                    <a:pt x="31" y="92"/>
                    <a:pt x="31" y="92"/>
                  </a:cubicBezTo>
                  <a:cubicBezTo>
                    <a:pt x="31" y="91"/>
                    <a:pt x="31" y="91"/>
                    <a:pt x="32" y="91"/>
                  </a:cubicBezTo>
                  <a:cubicBezTo>
                    <a:pt x="32" y="91"/>
                    <a:pt x="32" y="91"/>
                    <a:pt x="32" y="91"/>
                  </a:cubicBezTo>
                  <a:cubicBezTo>
                    <a:pt x="33" y="92"/>
                    <a:pt x="33" y="93"/>
                    <a:pt x="33" y="94"/>
                  </a:cubicBezTo>
                  <a:cubicBezTo>
                    <a:pt x="33" y="109"/>
                    <a:pt x="33" y="109"/>
                    <a:pt x="33" y="109"/>
                  </a:cubicBezTo>
                  <a:cubicBezTo>
                    <a:pt x="51" y="117"/>
                    <a:pt x="51" y="117"/>
                    <a:pt x="51" y="117"/>
                  </a:cubicBezTo>
                  <a:cubicBezTo>
                    <a:pt x="52" y="117"/>
                    <a:pt x="52" y="117"/>
                    <a:pt x="53" y="117"/>
                  </a:cubicBezTo>
                  <a:cubicBezTo>
                    <a:pt x="55" y="117"/>
                    <a:pt x="57" y="114"/>
                    <a:pt x="57" y="109"/>
                  </a:cubicBezTo>
                  <a:cubicBezTo>
                    <a:pt x="57" y="78"/>
                    <a:pt x="57" y="78"/>
                    <a:pt x="57" y="78"/>
                  </a:cubicBezTo>
                  <a:cubicBezTo>
                    <a:pt x="48" y="74"/>
                    <a:pt x="48" y="74"/>
                    <a:pt x="48" y="74"/>
                  </a:cubicBezTo>
                  <a:cubicBezTo>
                    <a:pt x="47" y="73"/>
                    <a:pt x="46" y="72"/>
                    <a:pt x="47" y="70"/>
                  </a:cubicBezTo>
                  <a:cubicBezTo>
                    <a:pt x="48" y="70"/>
                    <a:pt x="48" y="70"/>
                    <a:pt x="48" y="70"/>
                  </a:cubicBezTo>
                  <a:cubicBezTo>
                    <a:pt x="48" y="69"/>
                    <a:pt x="48" y="68"/>
                    <a:pt x="48" y="67"/>
                  </a:cubicBezTo>
                  <a:cubicBezTo>
                    <a:pt x="48" y="64"/>
                    <a:pt x="47" y="60"/>
                    <a:pt x="45" y="60"/>
                  </a:cubicBezTo>
                  <a:cubicBezTo>
                    <a:pt x="45" y="60"/>
                    <a:pt x="45" y="59"/>
                    <a:pt x="44" y="59"/>
                  </a:cubicBezTo>
                  <a:moveTo>
                    <a:pt x="11" y="46"/>
                  </a:moveTo>
                  <a:cubicBezTo>
                    <a:pt x="10" y="46"/>
                    <a:pt x="9" y="48"/>
                    <a:pt x="9" y="50"/>
                  </a:cubicBezTo>
                  <a:cubicBezTo>
                    <a:pt x="9" y="52"/>
                    <a:pt x="9" y="53"/>
                    <a:pt x="9" y="54"/>
                  </a:cubicBezTo>
                  <a:cubicBezTo>
                    <a:pt x="9" y="55"/>
                    <a:pt x="9" y="55"/>
                    <a:pt x="9" y="55"/>
                  </a:cubicBezTo>
                  <a:cubicBezTo>
                    <a:pt x="10" y="57"/>
                    <a:pt x="10" y="58"/>
                    <a:pt x="9" y="58"/>
                  </a:cubicBezTo>
                  <a:cubicBezTo>
                    <a:pt x="9" y="58"/>
                    <a:pt x="9" y="58"/>
                    <a:pt x="9" y="58"/>
                  </a:cubicBezTo>
                  <a:cubicBezTo>
                    <a:pt x="0" y="54"/>
                    <a:pt x="0" y="54"/>
                    <a:pt x="0" y="54"/>
                  </a:cubicBezTo>
                  <a:cubicBezTo>
                    <a:pt x="0" y="70"/>
                    <a:pt x="0" y="70"/>
                    <a:pt x="0" y="70"/>
                  </a:cubicBezTo>
                  <a:cubicBezTo>
                    <a:pt x="0" y="70"/>
                    <a:pt x="0" y="70"/>
                    <a:pt x="0" y="70"/>
                  </a:cubicBezTo>
                  <a:cubicBezTo>
                    <a:pt x="0" y="71"/>
                    <a:pt x="0" y="71"/>
                    <a:pt x="0" y="71"/>
                  </a:cubicBezTo>
                  <a:cubicBezTo>
                    <a:pt x="1" y="70"/>
                    <a:pt x="1" y="70"/>
                    <a:pt x="1" y="70"/>
                  </a:cubicBezTo>
                  <a:cubicBezTo>
                    <a:pt x="1" y="70"/>
                    <a:pt x="1" y="70"/>
                    <a:pt x="1" y="70"/>
                  </a:cubicBezTo>
                  <a:cubicBezTo>
                    <a:pt x="2" y="70"/>
                    <a:pt x="2" y="69"/>
                    <a:pt x="3" y="69"/>
                  </a:cubicBezTo>
                  <a:cubicBezTo>
                    <a:pt x="3" y="69"/>
                    <a:pt x="4" y="69"/>
                    <a:pt x="4" y="70"/>
                  </a:cubicBezTo>
                  <a:cubicBezTo>
                    <a:pt x="6" y="70"/>
                    <a:pt x="8" y="74"/>
                    <a:pt x="8" y="78"/>
                  </a:cubicBezTo>
                  <a:cubicBezTo>
                    <a:pt x="8" y="82"/>
                    <a:pt x="7" y="84"/>
                    <a:pt x="5" y="84"/>
                  </a:cubicBezTo>
                  <a:cubicBezTo>
                    <a:pt x="4" y="84"/>
                    <a:pt x="4" y="84"/>
                    <a:pt x="4" y="84"/>
                  </a:cubicBezTo>
                  <a:cubicBezTo>
                    <a:pt x="3" y="83"/>
                    <a:pt x="2" y="82"/>
                    <a:pt x="1" y="81"/>
                  </a:cubicBezTo>
                  <a:cubicBezTo>
                    <a:pt x="1" y="80"/>
                    <a:pt x="1" y="80"/>
                    <a:pt x="1" y="80"/>
                  </a:cubicBezTo>
                  <a:cubicBezTo>
                    <a:pt x="1" y="80"/>
                    <a:pt x="0" y="80"/>
                    <a:pt x="0" y="80"/>
                  </a:cubicBezTo>
                  <a:cubicBezTo>
                    <a:pt x="0" y="80"/>
                    <a:pt x="0" y="80"/>
                    <a:pt x="0" y="80"/>
                  </a:cubicBezTo>
                  <a:cubicBezTo>
                    <a:pt x="0" y="80"/>
                    <a:pt x="0" y="80"/>
                    <a:pt x="0" y="80"/>
                  </a:cubicBezTo>
                  <a:cubicBezTo>
                    <a:pt x="0" y="85"/>
                    <a:pt x="0" y="85"/>
                    <a:pt x="0" y="85"/>
                  </a:cubicBezTo>
                  <a:cubicBezTo>
                    <a:pt x="0" y="91"/>
                    <a:pt x="2" y="97"/>
                    <a:pt x="6" y="98"/>
                  </a:cubicBezTo>
                  <a:cubicBezTo>
                    <a:pt x="24" y="106"/>
                    <a:pt x="24" y="106"/>
                    <a:pt x="24" y="106"/>
                  </a:cubicBezTo>
                  <a:cubicBezTo>
                    <a:pt x="24" y="90"/>
                    <a:pt x="24" y="90"/>
                    <a:pt x="24" y="90"/>
                  </a:cubicBezTo>
                  <a:cubicBezTo>
                    <a:pt x="24" y="89"/>
                    <a:pt x="24" y="89"/>
                    <a:pt x="24" y="89"/>
                  </a:cubicBezTo>
                  <a:cubicBezTo>
                    <a:pt x="23" y="89"/>
                    <a:pt x="23" y="89"/>
                    <a:pt x="23" y="89"/>
                  </a:cubicBezTo>
                  <a:cubicBezTo>
                    <a:pt x="23" y="89"/>
                    <a:pt x="23" y="89"/>
                    <a:pt x="23" y="89"/>
                  </a:cubicBezTo>
                  <a:cubicBezTo>
                    <a:pt x="22" y="90"/>
                    <a:pt x="22" y="90"/>
                    <a:pt x="22" y="90"/>
                  </a:cubicBezTo>
                  <a:cubicBezTo>
                    <a:pt x="22" y="90"/>
                    <a:pt x="21" y="90"/>
                    <a:pt x="21" y="90"/>
                  </a:cubicBezTo>
                  <a:cubicBezTo>
                    <a:pt x="20" y="90"/>
                    <a:pt x="20" y="90"/>
                    <a:pt x="20" y="90"/>
                  </a:cubicBezTo>
                  <a:cubicBezTo>
                    <a:pt x="18" y="89"/>
                    <a:pt x="16" y="85"/>
                    <a:pt x="16" y="81"/>
                  </a:cubicBezTo>
                  <a:cubicBezTo>
                    <a:pt x="16" y="78"/>
                    <a:pt x="17" y="76"/>
                    <a:pt x="19" y="76"/>
                  </a:cubicBezTo>
                  <a:cubicBezTo>
                    <a:pt x="19" y="76"/>
                    <a:pt x="20" y="76"/>
                    <a:pt x="20" y="76"/>
                  </a:cubicBezTo>
                  <a:cubicBezTo>
                    <a:pt x="21" y="76"/>
                    <a:pt x="22" y="77"/>
                    <a:pt x="22" y="78"/>
                  </a:cubicBezTo>
                  <a:cubicBezTo>
                    <a:pt x="23" y="79"/>
                    <a:pt x="23" y="79"/>
                    <a:pt x="23" y="79"/>
                  </a:cubicBezTo>
                  <a:cubicBezTo>
                    <a:pt x="23" y="80"/>
                    <a:pt x="23" y="80"/>
                    <a:pt x="23" y="80"/>
                  </a:cubicBezTo>
                  <a:cubicBezTo>
                    <a:pt x="24" y="80"/>
                    <a:pt x="24" y="80"/>
                    <a:pt x="24" y="80"/>
                  </a:cubicBezTo>
                  <a:cubicBezTo>
                    <a:pt x="24" y="80"/>
                    <a:pt x="24" y="80"/>
                    <a:pt x="24" y="80"/>
                  </a:cubicBezTo>
                  <a:cubicBezTo>
                    <a:pt x="24" y="64"/>
                    <a:pt x="24" y="64"/>
                    <a:pt x="24" y="64"/>
                  </a:cubicBezTo>
                  <a:cubicBezTo>
                    <a:pt x="15" y="60"/>
                    <a:pt x="15" y="60"/>
                    <a:pt x="15" y="60"/>
                  </a:cubicBezTo>
                  <a:cubicBezTo>
                    <a:pt x="14" y="60"/>
                    <a:pt x="13" y="59"/>
                    <a:pt x="14" y="57"/>
                  </a:cubicBezTo>
                  <a:cubicBezTo>
                    <a:pt x="15" y="56"/>
                    <a:pt x="15" y="56"/>
                    <a:pt x="15" y="56"/>
                  </a:cubicBezTo>
                  <a:cubicBezTo>
                    <a:pt x="15" y="55"/>
                    <a:pt x="15" y="54"/>
                    <a:pt x="15" y="53"/>
                  </a:cubicBezTo>
                  <a:cubicBezTo>
                    <a:pt x="15" y="50"/>
                    <a:pt x="14" y="47"/>
                    <a:pt x="12" y="46"/>
                  </a:cubicBezTo>
                  <a:cubicBezTo>
                    <a:pt x="12" y="46"/>
                    <a:pt x="11" y="46"/>
                    <a:pt x="11" y="46"/>
                  </a:cubicBezTo>
                  <a:moveTo>
                    <a:pt x="4" y="0"/>
                  </a:moveTo>
                  <a:cubicBezTo>
                    <a:pt x="2" y="0"/>
                    <a:pt x="0" y="3"/>
                    <a:pt x="0" y="8"/>
                  </a:cubicBezTo>
                  <a:cubicBezTo>
                    <a:pt x="0" y="39"/>
                    <a:pt x="0" y="39"/>
                    <a:pt x="0" y="39"/>
                  </a:cubicBezTo>
                  <a:cubicBezTo>
                    <a:pt x="9" y="43"/>
                    <a:pt x="9" y="43"/>
                    <a:pt x="9" y="43"/>
                  </a:cubicBezTo>
                  <a:cubicBezTo>
                    <a:pt x="9" y="43"/>
                    <a:pt x="9" y="43"/>
                    <a:pt x="9" y="43"/>
                  </a:cubicBezTo>
                  <a:cubicBezTo>
                    <a:pt x="9" y="42"/>
                    <a:pt x="9" y="41"/>
                    <a:pt x="9" y="41"/>
                  </a:cubicBezTo>
                  <a:cubicBezTo>
                    <a:pt x="9" y="40"/>
                    <a:pt x="9" y="40"/>
                    <a:pt x="9" y="40"/>
                  </a:cubicBezTo>
                  <a:cubicBezTo>
                    <a:pt x="8" y="38"/>
                    <a:pt x="8" y="37"/>
                    <a:pt x="8" y="35"/>
                  </a:cubicBezTo>
                  <a:cubicBezTo>
                    <a:pt x="8" y="32"/>
                    <a:pt x="9" y="30"/>
                    <a:pt x="11" y="30"/>
                  </a:cubicBezTo>
                  <a:cubicBezTo>
                    <a:pt x="11" y="30"/>
                    <a:pt x="12" y="30"/>
                    <a:pt x="12" y="30"/>
                  </a:cubicBezTo>
                  <a:cubicBezTo>
                    <a:pt x="14" y="31"/>
                    <a:pt x="16" y="35"/>
                    <a:pt x="16" y="39"/>
                  </a:cubicBezTo>
                  <a:cubicBezTo>
                    <a:pt x="16" y="40"/>
                    <a:pt x="16" y="41"/>
                    <a:pt x="15" y="42"/>
                  </a:cubicBezTo>
                  <a:cubicBezTo>
                    <a:pt x="15" y="43"/>
                    <a:pt x="15" y="43"/>
                    <a:pt x="15" y="43"/>
                  </a:cubicBezTo>
                  <a:cubicBezTo>
                    <a:pt x="15" y="44"/>
                    <a:pt x="14" y="44"/>
                    <a:pt x="15" y="45"/>
                  </a:cubicBezTo>
                  <a:cubicBezTo>
                    <a:pt x="15" y="45"/>
                    <a:pt x="15" y="45"/>
                    <a:pt x="15" y="45"/>
                  </a:cubicBezTo>
                  <a:cubicBezTo>
                    <a:pt x="24" y="49"/>
                    <a:pt x="24" y="49"/>
                    <a:pt x="24" y="49"/>
                  </a:cubicBezTo>
                  <a:cubicBezTo>
                    <a:pt x="24" y="33"/>
                    <a:pt x="24" y="33"/>
                    <a:pt x="24" y="33"/>
                  </a:cubicBezTo>
                  <a:cubicBezTo>
                    <a:pt x="24" y="33"/>
                    <a:pt x="24" y="33"/>
                    <a:pt x="24" y="33"/>
                  </a:cubicBezTo>
                  <a:cubicBezTo>
                    <a:pt x="24" y="33"/>
                    <a:pt x="24" y="33"/>
                    <a:pt x="24" y="33"/>
                  </a:cubicBezTo>
                  <a:cubicBezTo>
                    <a:pt x="23" y="33"/>
                    <a:pt x="23" y="33"/>
                    <a:pt x="23" y="33"/>
                  </a:cubicBezTo>
                  <a:cubicBezTo>
                    <a:pt x="22" y="33"/>
                    <a:pt x="22" y="33"/>
                    <a:pt x="22" y="33"/>
                  </a:cubicBezTo>
                  <a:cubicBezTo>
                    <a:pt x="22" y="34"/>
                    <a:pt x="21" y="34"/>
                    <a:pt x="21" y="34"/>
                  </a:cubicBezTo>
                  <a:cubicBezTo>
                    <a:pt x="21" y="34"/>
                    <a:pt x="20" y="34"/>
                    <a:pt x="20" y="34"/>
                  </a:cubicBezTo>
                  <a:cubicBezTo>
                    <a:pt x="18" y="33"/>
                    <a:pt x="16" y="29"/>
                    <a:pt x="16" y="25"/>
                  </a:cubicBezTo>
                  <a:cubicBezTo>
                    <a:pt x="16" y="22"/>
                    <a:pt x="17" y="19"/>
                    <a:pt x="19" y="19"/>
                  </a:cubicBezTo>
                  <a:cubicBezTo>
                    <a:pt x="19" y="19"/>
                    <a:pt x="20" y="19"/>
                    <a:pt x="20" y="20"/>
                  </a:cubicBezTo>
                  <a:cubicBezTo>
                    <a:pt x="21" y="20"/>
                    <a:pt x="22" y="21"/>
                    <a:pt x="22" y="22"/>
                  </a:cubicBezTo>
                  <a:cubicBezTo>
                    <a:pt x="23" y="23"/>
                    <a:pt x="23" y="23"/>
                    <a:pt x="23" y="23"/>
                  </a:cubicBezTo>
                  <a:cubicBezTo>
                    <a:pt x="23" y="23"/>
                    <a:pt x="23" y="23"/>
                    <a:pt x="24" y="24"/>
                  </a:cubicBezTo>
                  <a:cubicBezTo>
                    <a:pt x="24" y="24"/>
                    <a:pt x="24" y="24"/>
                    <a:pt x="24" y="24"/>
                  </a:cubicBezTo>
                  <a:cubicBezTo>
                    <a:pt x="24" y="23"/>
                    <a:pt x="24" y="23"/>
                    <a:pt x="24" y="23"/>
                  </a:cubicBezTo>
                  <a:cubicBezTo>
                    <a:pt x="24" y="7"/>
                    <a:pt x="24" y="7"/>
                    <a:pt x="24" y="7"/>
                  </a:cubicBezTo>
                  <a:cubicBezTo>
                    <a:pt x="6" y="0"/>
                    <a:pt x="6" y="0"/>
                    <a:pt x="6" y="0"/>
                  </a:cubicBezTo>
                  <a:cubicBezTo>
                    <a:pt x="5" y="0"/>
                    <a:pt x="5" y="0"/>
                    <a:pt x="4" y="0"/>
                  </a:cubicBezTo>
                </a:path>
              </a:pathLst>
            </a:custGeom>
            <a:solidFill>
              <a:schemeClr val="bg1"/>
            </a:solidFill>
            <a:ln>
              <a:noFill/>
            </a:ln>
          </p:spPr>
          <p:txBody>
            <a:bodyPr anchor="t" anchorCtr="0" bIns="48218" compatLnSpc="1" lIns="96435" numCol="1" rIns="96435" tIns="48218" vert="horz" wrap="square">
              <a:prstTxWarp prst="textNoShape">
                <a:avLst/>
              </a:prstTxWarp>
            </a:bodyPr>
            <a:lstStyle/>
            <a:p>
              <a:pPr algn="just">
                <a:lnSpc>
                  <a:spcPct val="120000"/>
                </a:lnSpc>
              </a:pPr>
              <a:endParaRPr altLang="en-US" lang="zh-CN"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41" name="Freeform 43"/>
            <p:cNvSpPr>
              <a:spLocks noEditPoints="1"/>
            </p:cNvSpPr>
            <p:nvPr/>
          </p:nvSpPr>
          <p:spPr bwMode="auto">
            <a:xfrm>
              <a:off x="5500417" y="4191343"/>
              <a:ext cx="320996" cy="485362"/>
            </a:xfrm>
            <a:custGeom>
              <a:gdLst>
                <a:gd fmla="*/ 63 w 70" name="T0"/>
                <a:gd fmla="*/ 23 h 106" name="T1"/>
                <a:gd fmla="*/ 51 w 70" name="T2"/>
                <a:gd fmla="*/ 38 h 106" name="T3"/>
                <a:gd fmla="*/ 42 w 70" name="T4"/>
                <a:gd fmla="*/ 25 h 106" name="T5"/>
                <a:gd fmla="*/ 42 w 70" name="T6"/>
                <a:gd fmla="*/ 24 h 106" name="T7"/>
                <a:gd fmla="*/ 41 w 70" name="T8"/>
                <a:gd fmla="*/ 25 h 106" name="T9"/>
                <a:gd fmla="*/ 33 w 70" name="T10"/>
                <a:gd fmla="*/ 35 h 106" name="T11"/>
                <a:gd fmla="*/ 34 w 70" name="T12"/>
                <a:gd fmla="*/ 37 h 106" name="T13"/>
                <a:gd fmla="*/ 42 w 70" name="T14"/>
                <a:gd fmla="*/ 28 h 106" name="T15"/>
                <a:gd fmla="*/ 51 w 70" name="T16"/>
                <a:gd fmla="*/ 40 h 106" name="T17"/>
                <a:gd fmla="*/ 51 w 70" name="T18"/>
                <a:gd fmla="*/ 41 h 106" name="T19"/>
                <a:gd fmla="*/ 52 w 70" name="T20"/>
                <a:gd fmla="*/ 41 h 106" name="T21"/>
                <a:gd fmla="*/ 64 w 70" name="T22"/>
                <a:gd fmla="*/ 26 h 106" name="T23"/>
                <a:gd fmla="*/ 63 w 70" name="T24"/>
                <a:gd fmla="*/ 23 h 106" name="T25"/>
                <a:gd fmla="*/ 18 w 70" name="T26"/>
                <a:gd fmla="*/ 13 h 106" name="T27"/>
                <a:gd fmla="*/ 8 w 70" name="T28"/>
                <a:gd fmla="*/ 26 h 106" name="T29"/>
                <a:gd fmla="*/ 13 w 70" name="T30"/>
                <a:gd fmla="*/ 43 h 106" name="T31"/>
                <a:gd fmla="*/ 5 w 70" name="T32"/>
                <a:gd fmla="*/ 52 h 106" name="T33"/>
                <a:gd fmla="*/ 29 w 70" name="T34"/>
                <a:gd fmla="*/ 62 h 106" name="T35"/>
                <a:gd fmla="*/ 29 w 70" name="T36"/>
                <a:gd fmla="*/ 98 h 106" name="T37"/>
                <a:gd fmla="*/ 47 w 70" name="T38"/>
                <a:gd fmla="*/ 78 h 106" name="T39"/>
                <a:gd fmla="*/ 47 w 70" name="T40"/>
                <a:gd fmla="*/ 68 h 106" name="T41"/>
                <a:gd fmla="*/ 44 w 70" name="T42"/>
                <a:gd fmla="*/ 66 h 106" name="T43"/>
                <a:gd fmla="*/ 41 w 70" name="T44"/>
                <a:gd fmla="*/ 67 h 106" name="T45"/>
                <a:gd fmla="*/ 33 w 70" name="T46"/>
                <a:gd fmla="*/ 73 h 106" name="T47"/>
                <a:gd fmla="*/ 24 w 70" name="T48"/>
                <a:gd fmla="*/ 48 h 106" name="T49"/>
                <a:gd fmla="*/ 29 w 70" name="T50"/>
                <a:gd fmla="*/ 35 h 106" name="T51"/>
                <a:gd fmla="*/ 18 w 70" name="T52"/>
                <a:gd fmla="*/ 13 h 106" name="T53"/>
                <a:gd fmla="*/ 28 w 70" name="T54"/>
                <a:gd fmla="*/ 64 h 106" name="T55"/>
                <a:gd fmla="*/ 0 w 70" name="T56"/>
                <a:gd fmla="*/ 52 h 106" name="T57"/>
                <a:gd fmla="*/ 0 w 70" name="T58"/>
                <a:gd fmla="*/ 94 h 106" name="T59"/>
                <a:gd fmla="*/ 3 w 70" name="T60"/>
                <a:gd fmla="*/ 96 h 106" name="T61"/>
                <a:gd fmla="*/ 3 w 70" name="T62"/>
                <a:gd fmla="*/ 59 h 106" name="T63"/>
                <a:gd fmla="*/ 25 w 70" name="T64"/>
                <a:gd fmla="*/ 68 h 106" name="T65"/>
                <a:gd fmla="*/ 25 w 70" name="T66"/>
                <a:gd fmla="*/ 105 h 106" name="T67"/>
                <a:gd fmla="*/ 28 w 70" name="T68"/>
                <a:gd fmla="*/ 106 h 106" name="T69"/>
                <a:gd fmla="*/ 28 w 70" name="T70"/>
                <a:gd fmla="*/ 64 h 106" name="T71"/>
                <a:gd fmla="*/ 70 w 70" name="T72"/>
                <a:gd fmla="*/ 17 h 106" name="T73"/>
                <a:gd fmla="*/ 27 w 70" name="T74"/>
                <a:gd fmla="*/ 0 h 106" name="T75"/>
                <a:gd fmla="*/ 27 w 70" name="T76"/>
                <a:gd fmla="*/ 16 h 106" name="T77"/>
                <a:gd fmla="*/ 30 w 70" name="T78"/>
                <a:gd fmla="*/ 23 h 106" name="T79"/>
                <a:gd fmla="*/ 30 w 70" name="T80"/>
                <a:gd fmla="*/ 6 h 106" name="T81"/>
                <a:gd fmla="*/ 67 w 70" name="T82"/>
                <a:gd fmla="*/ 21 h 106" name="T83"/>
                <a:gd fmla="*/ 67 w 70" name="T84"/>
                <a:gd fmla="*/ 53 h 106" name="T85"/>
                <a:gd fmla="*/ 32 w 70" name="T86"/>
                <a:gd fmla="*/ 39 h 106" name="T87"/>
                <a:gd fmla="*/ 31 w 70" name="T88"/>
                <a:gd fmla="*/ 44 h 106" name="T89"/>
                <a:gd fmla="*/ 47 w 70" name="T90"/>
                <a:gd fmla="*/ 50 h 106" name="T91"/>
                <a:gd fmla="*/ 47 w 70" name="T92"/>
                <a:gd fmla="*/ 54 h 106" name="T93"/>
                <a:gd fmla="*/ 43 w 70" name="T94"/>
                <a:gd fmla="*/ 52 h 106" name="T95"/>
                <a:gd fmla="*/ 43 w 70" name="T96"/>
                <a:gd fmla="*/ 57 h 106" name="T97"/>
                <a:gd fmla="*/ 55 w 70" name="T98"/>
                <a:gd fmla="*/ 63 h 106" name="T99"/>
                <a:gd fmla="*/ 55 w 70" name="T100"/>
                <a:gd fmla="*/ 57 h 106" name="T101"/>
                <a:gd fmla="*/ 50 w 70" name="T102"/>
                <a:gd fmla="*/ 55 h 106" name="T103"/>
                <a:gd fmla="*/ 50 w 70" name="T104"/>
                <a:gd fmla="*/ 52 h 106" name="T105"/>
                <a:gd fmla="*/ 70 w 70" name="T106"/>
                <a:gd fmla="*/ 60 h 106" name="T107"/>
                <a:gd fmla="*/ 70 w 70" name="T108"/>
                <a:gd fmla="*/ 17 h 106"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105" w="70">
                  <a:moveTo>
                    <a:pt x="63" y="23"/>
                  </a:moveTo>
                  <a:cubicBezTo>
                    <a:pt x="51" y="38"/>
                    <a:pt x="51" y="38"/>
                    <a:pt x="51" y="38"/>
                  </a:cubicBezTo>
                  <a:cubicBezTo>
                    <a:pt x="42" y="25"/>
                    <a:pt x="42" y="25"/>
                    <a:pt x="42" y="25"/>
                  </a:cubicBezTo>
                  <a:cubicBezTo>
                    <a:pt x="42" y="24"/>
                    <a:pt x="42" y="24"/>
                    <a:pt x="42" y="24"/>
                  </a:cubicBezTo>
                  <a:cubicBezTo>
                    <a:pt x="41" y="25"/>
                    <a:pt x="41" y="25"/>
                    <a:pt x="41" y="25"/>
                  </a:cubicBezTo>
                  <a:cubicBezTo>
                    <a:pt x="33" y="35"/>
                    <a:pt x="33" y="35"/>
                    <a:pt x="33" y="35"/>
                  </a:cubicBezTo>
                  <a:cubicBezTo>
                    <a:pt x="34" y="37"/>
                    <a:pt x="34" y="37"/>
                    <a:pt x="34" y="37"/>
                  </a:cubicBezTo>
                  <a:cubicBezTo>
                    <a:pt x="42" y="28"/>
                    <a:pt x="42" y="28"/>
                    <a:pt x="42" y="28"/>
                  </a:cubicBezTo>
                  <a:cubicBezTo>
                    <a:pt x="51" y="40"/>
                    <a:pt x="51" y="40"/>
                    <a:pt x="51" y="40"/>
                  </a:cubicBezTo>
                  <a:cubicBezTo>
                    <a:pt x="51" y="41"/>
                    <a:pt x="51" y="41"/>
                    <a:pt x="51" y="41"/>
                  </a:cubicBezTo>
                  <a:cubicBezTo>
                    <a:pt x="52" y="41"/>
                    <a:pt x="52" y="41"/>
                    <a:pt x="52" y="41"/>
                  </a:cubicBezTo>
                  <a:cubicBezTo>
                    <a:pt x="64" y="26"/>
                    <a:pt x="64" y="26"/>
                    <a:pt x="64" y="26"/>
                  </a:cubicBezTo>
                  <a:lnTo>
                    <a:pt x="63" y="23"/>
                  </a:lnTo>
                  <a:close/>
                  <a:moveTo>
                    <a:pt x="18" y="13"/>
                  </a:moveTo>
                  <a:cubicBezTo>
                    <a:pt x="13" y="10"/>
                    <a:pt x="8" y="16"/>
                    <a:pt x="8" y="26"/>
                  </a:cubicBezTo>
                  <a:cubicBezTo>
                    <a:pt x="8" y="33"/>
                    <a:pt x="10" y="39"/>
                    <a:pt x="13" y="43"/>
                  </a:cubicBezTo>
                  <a:cubicBezTo>
                    <a:pt x="10" y="45"/>
                    <a:pt x="7" y="48"/>
                    <a:pt x="5" y="52"/>
                  </a:cubicBezTo>
                  <a:cubicBezTo>
                    <a:pt x="29" y="62"/>
                    <a:pt x="29" y="62"/>
                    <a:pt x="29" y="62"/>
                  </a:cubicBezTo>
                  <a:cubicBezTo>
                    <a:pt x="29" y="98"/>
                    <a:pt x="29" y="98"/>
                    <a:pt x="29" y="98"/>
                  </a:cubicBezTo>
                  <a:cubicBezTo>
                    <a:pt x="47" y="78"/>
                    <a:pt x="47" y="78"/>
                    <a:pt x="47" y="78"/>
                  </a:cubicBezTo>
                  <a:cubicBezTo>
                    <a:pt x="49" y="76"/>
                    <a:pt x="48" y="72"/>
                    <a:pt x="47" y="68"/>
                  </a:cubicBezTo>
                  <a:cubicBezTo>
                    <a:pt x="46" y="67"/>
                    <a:pt x="45" y="66"/>
                    <a:pt x="44" y="66"/>
                  </a:cubicBezTo>
                  <a:cubicBezTo>
                    <a:pt x="43" y="65"/>
                    <a:pt x="42" y="65"/>
                    <a:pt x="41" y="67"/>
                  </a:cubicBezTo>
                  <a:cubicBezTo>
                    <a:pt x="33" y="73"/>
                    <a:pt x="33" y="73"/>
                    <a:pt x="33" y="73"/>
                  </a:cubicBezTo>
                  <a:cubicBezTo>
                    <a:pt x="32" y="65"/>
                    <a:pt x="29" y="56"/>
                    <a:pt x="24" y="48"/>
                  </a:cubicBezTo>
                  <a:cubicBezTo>
                    <a:pt x="27" y="46"/>
                    <a:pt x="29" y="41"/>
                    <a:pt x="29" y="35"/>
                  </a:cubicBezTo>
                  <a:cubicBezTo>
                    <a:pt x="29" y="25"/>
                    <a:pt x="24" y="15"/>
                    <a:pt x="18" y="13"/>
                  </a:cubicBezTo>
                  <a:close/>
                  <a:moveTo>
                    <a:pt x="28" y="64"/>
                  </a:moveTo>
                  <a:cubicBezTo>
                    <a:pt x="0" y="52"/>
                    <a:pt x="0" y="52"/>
                    <a:pt x="0" y="52"/>
                  </a:cubicBezTo>
                  <a:cubicBezTo>
                    <a:pt x="0" y="94"/>
                    <a:pt x="0" y="94"/>
                    <a:pt x="0" y="94"/>
                  </a:cubicBezTo>
                  <a:cubicBezTo>
                    <a:pt x="3" y="96"/>
                    <a:pt x="3" y="96"/>
                    <a:pt x="3" y="96"/>
                  </a:cubicBezTo>
                  <a:cubicBezTo>
                    <a:pt x="3" y="59"/>
                    <a:pt x="3" y="59"/>
                    <a:pt x="3" y="59"/>
                  </a:cubicBezTo>
                  <a:cubicBezTo>
                    <a:pt x="25" y="68"/>
                    <a:pt x="25" y="68"/>
                    <a:pt x="25" y="68"/>
                  </a:cubicBezTo>
                  <a:cubicBezTo>
                    <a:pt x="25" y="105"/>
                    <a:pt x="25" y="105"/>
                    <a:pt x="25" y="105"/>
                  </a:cubicBezTo>
                  <a:cubicBezTo>
                    <a:pt x="28" y="106"/>
                    <a:pt x="28" y="106"/>
                    <a:pt x="28" y="106"/>
                  </a:cubicBezTo>
                  <a:lnTo>
                    <a:pt x="28" y="64"/>
                  </a:lnTo>
                  <a:close/>
                  <a:moveTo>
                    <a:pt x="70" y="17"/>
                  </a:moveTo>
                  <a:cubicBezTo>
                    <a:pt x="27" y="0"/>
                    <a:pt x="27" y="0"/>
                    <a:pt x="27" y="0"/>
                  </a:cubicBezTo>
                  <a:cubicBezTo>
                    <a:pt x="27" y="16"/>
                    <a:pt x="27" y="16"/>
                    <a:pt x="27" y="16"/>
                  </a:cubicBezTo>
                  <a:cubicBezTo>
                    <a:pt x="28" y="18"/>
                    <a:pt x="29" y="21"/>
                    <a:pt x="30" y="23"/>
                  </a:cubicBezTo>
                  <a:cubicBezTo>
                    <a:pt x="30" y="6"/>
                    <a:pt x="30" y="6"/>
                    <a:pt x="30" y="6"/>
                  </a:cubicBezTo>
                  <a:cubicBezTo>
                    <a:pt x="67" y="21"/>
                    <a:pt x="67" y="21"/>
                    <a:pt x="67" y="21"/>
                  </a:cubicBezTo>
                  <a:cubicBezTo>
                    <a:pt x="67" y="53"/>
                    <a:pt x="67" y="53"/>
                    <a:pt x="67" y="53"/>
                  </a:cubicBezTo>
                  <a:cubicBezTo>
                    <a:pt x="32" y="39"/>
                    <a:pt x="32" y="39"/>
                    <a:pt x="32" y="39"/>
                  </a:cubicBezTo>
                  <a:cubicBezTo>
                    <a:pt x="32" y="40"/>
                    <a:pt x="31" y="42"/>
                    <a:pt x="31" y="44"/>
                  </a:cubicBezTo>
                  <a:cubicBezTo>
                    <a:pt x="47" y="50"/>
                    <a:pt x="47" y="50"/>
                    <a:pt x="47" y="50"/>
                  </a:cubicBezTo>
                  <a:cubicBezTo>
                    <a:pt x="47" y="54"/>
                    <a:pt x="47" y="54"/>
                    <a:pt x="47" y="54"/>
                  </a:cubicBezTo>
                  <a:cubicBezTo>
                    <a:pt x="43" y="52"/>
                    <a:pt x="43" y="52"/>
                    <a:pt x="43" y="52"/>
                  </a:cubicBezTo>
                  <a:cubicBezTo>
                    <a:pt x="43" y="57"/>
                    <a:pt x="43" y="57"/>
                    <a:pt x="43" y="57"/>
                  </a:cubicBezTo>
                  <a:cubicBezTo>
                    <a:pt x="55" y="63"/>
                    <a:pt x="55" y="63"/>
                    <a:pt x="55" y="63"/>
                  </a:cubicBezTo>
                  <a:cubicBezTo>
                    <a:pt x="55" y="57"/>
                    <a:pt x="55" y="57"/>
                    <a:pt x="55" y="57"/>
                  </a:cubicBezTo>
                  <a:cubicBezTo>
                    <a:pt x="50" y="55"/>
                    <a:pt x="50" y="55"/>
                    <a:pt x="50" y="55"/>
                  </a:cubicBezTo>
                  <a:cubicBezTo>
                    <a:pt x="50" y="52"/>
                    <a:pt x="50" y="52"/>
                    <a:pt x="50" y="52"/>
                  </a:cubicBezTo>
                  <a:cubicBezTo>
                    <a:pt x="70" y="60"/>
                    <a:pt x="70" y="60"/>
                    <a:pt x="70" y="60"/>
                  </a:cubicBezTo>
                  <a:lnTo>
                    <a:pt x="70" y="17"/>
                  </a:lnTo>
                  <a:close/>
                </a:path>
              </a:pathLst>
            </a:custGeom>
            <a:solidFill>
              <a:schemeClr val="bg1"/>
            </a:solidFill>
            <a:ln>
              <a:noFill/>
            </a:ln>
          </p:spPr>
          <p:txBody>
            <a:bodyPr anchor="t" anchorCtr="0" bIns="48218" compatLnSpc="1" lIns="96435" numCol="1" rIns="96435" tIns="48218" vert="horz" wrap="square">
              <a:prstTxWarp prst="textNoShape">
                <a:avLst/>
              </a:prstTxWarp>
            </a:bodyPr>
            <a:lstStyle/>
            <a:p>
              <a:pPr algn="just">
                <a:lnSpc>
                  <a:spcPct val="120000"/>
                </a:lnSpc>
              </a:pPr>
              <a:endParaRPr altLang="en-US" lang="zh-CN"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42" name="Freeform 44"/>
            <p:cNvSpPr>
              <a:spLocks noEditPoints="1"/>
            </p:cNvSpPr>
            <p:nvPr/>
          </p:nvSpPr>
          <p:spPr bwMode="auto">
            <a:xfrm>
              <a:off x="5463677" y="2085531"/>
              <a:ext cx="421549" cy="471826"/>
            </a:xfrm>
            <a:custGeom>
              <a:gdLst>
                <a:gd fmla="*/ 62 w 92" name="T0"/>
                <a:gd fmla="*/ 36 h 103" name="T1"/>
                <a:gd fmla="*/ 52 w 92" name="T2"/>
                <a:gd fmla="*/ 48 h 103" name="T3"/>
                <a:gd fmla="*/ 50 w 92" name="T4"/>
                <a:gd fmla="*/ 51 h 103" name="T5"/>
                <a:gd fmla="*/ 62 w 92" name="T6"/>
                <a:gd fmla="*/ 77 h 103" name="T7"/>
                <a:gd fmla="*/ 66 w 92" name="T8"/>
                <a:gd fmla="*/ 71 h 103" name="T9"/>
                <a:gd fmla="*/ 62 w 92" name="T10"/>
                <a:gd fmla="*/ 62 h 103" name="T11"/>
                <a:gd fmla="*/ 92 w 92" name="T12"/>
                <a:gd fmla="*/ 74 h 103" name="T13"/>
                <a:gd fmla="*/ 92 w 92" name="T14"/>
                <a:gd fmla="*/ 63 h 103" name="T15"/>
                <a:gd fmla="*/ 62 w 92" name="T16"/>
                <a:gd fmla="*/ 51 h 103" name="T17"/>
                <a:gd fmla="*/ 66 w 92" name="T18"/>
                <a:gd fmla="*/ 45 h 103" name="T19"/>
                <a:gd fmla="*/ 62 w 92" name="T20"/>
                <a:gd fmla="*/ 36 h 103" name="T21"/>
                <a:gd fmla="*/ 35 w 92" name="T22"/>
                <a:gd fmla="*/ 0 h 103" name="T23"/>
                <a:gd fmla="*/ 22 w 92" name="T24"/>
                <a:gd fmla="*/ 21 h 103" name="T25"/>
                <a:gd fmla="*/ 22 w 92" name="T26"/>
                <a:gd fmla="*/ 35 h 103" name="T27"/>
                <a:gd fmla="*/ 13 w 92" name="T28"/>
                <a:gd fmla="*/ 31 h 103" name="T29"/>
                <a:gd fmla="*/ 17 w 92" name="T30"/>
                <a:gd fmla="*/ 25 h 103" name="T31"/>
                <a:gd fmla="*/ 12 w 92" name="T32"/>
                <a:gd fmla="*/ 16 h 103" name="T33"/>
                <a:gd fmla="*/ 3 w 92" name="T34"/>
                <a:gd fmla="*/ 28 h 103" name="T35"/>
                <a:gd fmla="*/ 3 w 92" name="T36"/>
                <a:gd fmla="*/ 28 h 103" name="T37"/>
                <a:gd fmla="*/ 0 w 92" name="T38"/>
                <a:gd fmla="*/ 31 h 103" name="T39"/>
                <a:gd fmla="*/ 12 w 92" name="T40"/>
                <a:gd fmla="*/ 56 h 103" name="T41"/>
                <a:gd fmla="*/ 17 w 92" name="T42"/>
                <a:gd fmla="*/ 51 h 103" name="T43"/>
                <a:gd fmla="*/ 13 w 92" name="T44"/>
                <a:gd fmla="*/ 42 h 103" name="T45"/>
                <a:gd fmla="*/ 22 w 92" name="T46"/>
                <a:gd fmla="*/ 46 h 103" name="T47"/>
                <a:gd fmla="*/ 22 w 92" name="T48"/>
                <a:gd fmla="*/ 59 h 103" name="T49"/>
                <a:gd fmla="*/ 38 w 92" name="T50"/>
                <a:gd fmla="*/ 93 h 103" name="T51"/>
                <a:gd fmla="*/ 61 w 92" name="T52"/>
                <a:gd fmla="*/ 102 h 103" name="T53"/>
                <a:gd fmla="*/ 65 w 92" name="T54"/>
                <a:gd fmla="*/ 103 h 103" name="T55"/>
                <a:gd fmla="*/ 77 w 92" name="T56"/>
                <a:gd fmla="*/ 82 h 103" name="T57"/>
                <a:gd fmla="*/ 77 w 92" name="T58"/>
                <a:gd fmla="*/ 77 h 103" name="T59"/>
                <a:gd fmla="*/ 71 w 92" name="T60"/>
                <a:gd fmla="*/ 74 h 103" name="T61"/>
                <a:gd fmla="*/ 71 w 92" name="T62"/>
                <a:gd fmla="*/ 79 h 103" name="T63"/>
                <a:gd fmla="*/ 63 w 92" name="T64"/>
                <a:gd fmla="*/ 92 h 103" name="T65"/>
                <a:gd fmla="*/ 61 w 92" name="T66"/>
                <a:gd fmla="*/ 91 h 103" name="T67"/>
                <a:gd fmla="*/ 38 w 92" name="T68"/>
                <a:gd fmla="*/ 82 h 103" name="T69"/>
                <a:gd fmla="*/ 29 w 92" name="T70"/>
                <a:gd fmla="*/ 62 h 103" name="T71"/>
                <a:gd fmla="*/ 29 w 92" name="T72"/>
                <a:gd fmla="*/ 24 h 103" name="T73"/>
                <a:gd fmla="*/ 36 w 92" name="T74"/>
                <a:gd fmla="*/ 11 h 103" name="T75"/>
                <a:gd fmla="*/ 38 w 92" name="T76"/>
                <a:gd fmla="*/ 11 h 103" name="T77"/>
                <a:gd fmla="*/ 61 w 92" name="T78"/>
                <a:gd fmla="*/ 21 h 103" name="T79"/>
                <a:gd fmla="*/ 71 w 92" name="T80"/>
                <a:gd fmla="*/ 41 h 103" name="T81"/>
                <a:gd fmla="*/ 71 w 92" name="T82"/>
                <a:gd fmla="*/ 46 h 103" name="T83"/>
                <a:gd fmla="*/ 77 w 92" name="T84"/>
                <a:gd fmla="*/ 48 h 103" name="T85"/>
                <a:gd fmla="*/ 77 w 92" name="T86"/>
                <a:gd fmla="*/ 44 h 103" name="T87"/>
                <a:gd fmla="*/ 61 w 92" name="T88"/>
                <a:gd fmla="*/ 10 h 103" name="T89"/>
                <a:gd fmla="*/ 38 w 92" name="T90"/>
                <a:gd fmla="*/ 0 h 103" name="T91"/>
                <a:gd fmla="*/ 35 w 92" name="T92"/>
                <a:gd fmla="*/ 0 h 103"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03" w="92">
                  <a:moveTo>
                    <a:pt x="62" y="36"/>
                  </a:moveTo>
                  <a:cubicBezTo>
                    <a:pt x="52" y="48"/>
                    <a:pt x="52" y="48"/>
                    <a:pt x="52" y="48"/>
                  </a:cubicBezTo>
                  <a:cubicBezTo>
                    <a:pt x="50" y="51"/>
                    <a:pt x="50" y="51"/>
                    <a:pt x="50" y="51"/>
                  </a:cubicBezTo>
                  <a:cubicBezTo>
                    <a:pt x="62" y="77"/>
                    <a:pt x="62" y="77"/>
                    <a:pt x="62" y="77"/>
                  </a:cubicBezTo>
                  <a:cubicBezTo>
                    <a:pt x="66" y="71"/>
                    <a:pt x="66" y="71"/>
                    <a:pt x="66" y="71"/>
                  </a:cubicBezTo>
                  <a:cubicBezTo>
                    <a:pt x="62" y="62"/>
                    <a:pt x="62" y="62"/>
                    <a:pt x="62" y="62"/>
                  </a:cubicBezTo>
                  <a:cubicBezTo>
                    <a:pt x="92" y="74"/>
                    <a:pt x="92" y="74"/>
                    <a:pt x="92" y="74"/>
                  </a:cubicBezTo>
                  <a:cubicBezTo>
                    <a:pt x="92" y="63"/>
                    <a:pt x="92" y="63"/>
                    <a:pt x="92" y="63"/>
                  </a:cubicBezTo>
                  <a:cubicBezTo>
                    <a:pt x="62" y="51"/>
                    <a:pt x="62" y="51"/>
                    <a:pt x="62" y="51"/>
                  </a:cubicBezTo>
                  <a:cubicBezTo>
                    <a:pt x="66" y="45"/>
                    <a:pt x="66" y="45"/>
                    <a:pt x="66" y="45"/>
                  </a:cubicBezTo>
                  <a:cubicBezTo>
                    <a:pt x="62" y="36"/>
                    <a:pt x="62" y="36"/>
                    <a:pt x="62" y="36"/>
                  </a:cubicBezTo>
                  <a:moveTo>
                    <a:pt x="35" y="0"/>
                  </a:moveTo>
                  <a:cubicBezTo>
                    <a:pt x="28" y="0"/>
                    <a:pt x="22" y="8"/>
                    <a:pt x="22" y="21"/>
                  </a:cubicBezTo>
                  <a:cubicBezTo>
                    <a:pt x="22" y="35"/>
                    <a:pt x="22" y="35"/>
                    <a:pt x="22" y="35"/>
                  </a:cubicBezTo>
                  <a:cubicBezTo>
                    <a:pt x="13" y="31"/>
                    <a:pt x="13" y="31"/>
                    <a:pt x="13" y="31"/>
                  </a:cubicBezTo>
                  <a:cubicBezTo>
                    <a:pt x="17" y="25"/>
                    <a:pt x="17" y="25"/>
                    <a:pt x="17" y="25"/>
                  </a:cubicBezTo>
                  <a:cubicBezTo>
                    <a:pt x="12" y="16"/>
                    <a:pt x="12" y="16"/>
                    <a:pt x="12" y="16"/>
                  </a:cubicBezTo>
                  <a:cubicBezTo>
                    <a:pt x="3" y="28"/>
                    <a:pt x="3" y="28"/>
                    <a:pt x="3" y="28"/>
                  </a:cubicBezTo>
                  <a:cubicBezTo>
                    <a:pt x="3" y="28"/>
                    <a:pt x="3" y="28"/>
                    <a:pt x="3" y="28"/>
                  </a:cubicBezTo>
                  <a:cubicBezTo>
                    <a:pt x="0" y="31"/>
                    <a:pt x="0" y="31"/>
                    <a:pt x="0" y="31"/>
                  </a:cubicBezTo>
                  <a:cubicBezTo>
                    <a:pt x="12" y="56"/>
                    <a:pt x="12" y="56"/>
                    <a:pt x="12" y="56"/>
                  </a:cubicBezTo>
                  <a:cubicBezTo>
                    <a:pt x="17" y="51"/>
                    <a:pt x="17" y="51"/>
                    <a:pt x="17" y="51"/>
                  </a:cubicBezTo>
                  <a:cubicBezTo>
                    <a:pt x="13" y="42"/>
                    <a:pt x="13" y="42"/>
                    <a:pt x="13" y="42"/>
                  </a:cubicBezTo>
                  <a:cubicBezTo>
                    <a:pt x="22" y="46"/>
                    <a:pt x="22" y="46"/>
                    <a:pt x="22" y="46"/>
                  </a:cubicBezTo>
                  <a:cubicBezTo>
                    <a:pt x="22" y="59"/>
                    <a:pt x="22" y="59"/>
                    <a:pt x="22" y="59"/>
                  </a:cubicBezTo>
                  <a:cubicBezTo>
                    <a:pt x="22" y="74"/>
                    <a:pt x="29" y="89"/>
                    <a:pt x="38" y="93"/>
                  </a:cubicBezTo>
                  <a:cubicBezTo>
                    <a:pt x="61" y="102"/>
                    <a:pt x="61" y="102"/>
                    <a:pt x="61" y="102"/>
                  </a:cubicBezTo>
                  <a:cubicBezTo>
                    <a:pt x="62" y="103"/>
                    <a:pt x="64" y="103"/>
                    <a:pt x="65" y="103"/>
                  </a:cubicBezTo>
                  <a:cubicBezTo>
                    <a:pt x="72" y="103"/>
                    <a:pt x="77" y="95"/>
                    <a:pt x="77" y="82"/>
                  </a:cubicBezTo>
                  <a:cubicBezTo>
                    <a:pt x="77" y="77"/>
                    <a:pt x="77" y="77"/>
                    <a:pt x="77" y="77"/>
                  </a:cubicBezTo>
                  <a:cubicBezTo>
                    <a:pt x="71" y="74"/>
                    <a:pt x="71" y="74"/>
                    <a:pt x="71" y="74"/>
                  </a:cubicBezTo>
                  <a:cubicBezTo>
                    <a:pt x="71" y="79"/>
                    <a:pt x="71" y="79"/>
                    <a:pt x="71" y="79"/>
                  </a:cubicBezTo>
                  <a:cubicBezTo>
                    <a:pt x="71" y="87"/>
                    <a:pt x="68" y="92"/>
                    <a:pt x="63" y="92"/>
                  </a:cubicBezTo>
                  <a:cubicBezTo>
                    <a:pt x="63" y="92"/>
                    <a:pt x="62" y="92"/>
                    <a:pt x="61" y="91"/>
                  </a:cubicBezTo>
                  <a:cubicBezTo>
                    <a:pt x="38" y="82"/>
                    <a:pt x="38" y="82"/>
                    <a:pt x="38" y="82"/>
                  </a:cubicBezTo>
                  <a:cubicBezTo>
                    <a:pt x="33" y="80"/>
                    <a:pt x="29" y="71"/>
                    <a:pt x="29" y="62"/>
                  </a:cubicBezTo>
                  <a:cubicBezTo>
                    <a:pt x="29" y="24"/>
                    <a:pt x="29" y="24"/>
                    <a:pt x="29" y="24"/>
                  </a:cubicBezTo>
                  <a:cubicBezTo>
                    <a:pt x="29" y="16"/>
                    <a:pt x="32" y="11"/>
                    <a:pt x="36" y="11"/>
                  </a:cubicBezTo>
                  <a:cubicBezTo>
                    <a:pt x="37" y="11"/>
                    <a:pt x="38" y="11"/>
                    <a:pt x="38" y="11"/>
                  </a:cubicBezTo>
                  <a:cubicBezTo>
                    <a:pt x="61" y="21"/>
                    <a:pt x="61" y="21"/>
                    <a:pt x="61" y="21"/>
                  </a:cubicBezTo>
                  <a:cubicBezTo>
                    <a:pt x="67" y="23"/>
                    <a:pt x="71" y="32"/>
                    <a:pt x="71" y="41"/>
                  </a:cubicBezTo>
                  <a:cubicBezTo>
                    <a:pt x="71" y="46"/>
                    <a:pt x="71" y="46"/>
                    <a:pt x="71" y="46"/>
                  </a:cubicBezTo>
                  <a:cubicBezTo>
                    <a:pt x="77" y="48"/>
                    <a:pt x="77" y="48"/>
                    <a:pt x="77" y="48"/>
                  </a:cubicBezTo>
                  <a:cubicBezTo>
                    <a:pt x="77" y="44"/>
                    <a:pt x="77" y="44"/>
                    <a:pt x="77" y="44"/>
                  </a:cubicBezTo>
                  <a:cubicBezTo>
                    <a:pt x="77" y="29"/>
                    <a:pt x="70" y="13"/>
                    <a:pt x="61" y="10"/>
                  </a:cubicBezTo>
                  <a:cubicBezTo>
                    <a:pt x="38" y="0"/>
                    <a:pt x="38" y="0"/>
                    <a:pt x="38" y="0"/>
                  </a:cubicBezTo>
                  <a:cubicBezTo>
                    <a:pt x="37" y="0"/>
                    <a:pt x="36" y="0"/>
                    <a:pt x="35" y="0"/>
                  </a:cubicBezTo>
                </a:path>
              </a:pathLst>
            </a:custGeom>
            <a:solidFill>
              <a:schemeClr val="bg1"/>
            </a:solidFill>
            <a:ln>
              <a:noFill/>
            </a:ln>
          </p:spPr>
          <p:txBody>
            <a:bodyPr anchor="t" anchorCtr="0" bIns="48218" compatLnSpc="1" lIns="96435" numCol="1" rIns="96435" tIns="48218" vert="horz" wrap="square">
              <a:prstTxWarp prst="textNoShape">
                <a:avLst/>
              </a:prstTxWarp>
            </a:bodyPr>
            <a:lstStyle/>
            <a:p>
              <a:pPr algn="just">
                <a:lnSpc>
                  <a:spcPct val="120000"/>
                </a:lnSpc>
              </a:pPr>
              <a:endParaRPr altLang="en-US" lang="zh-CN" sz="600">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3" name="Group 53"/>
          <p:cNvGrpSpPr/>
          <p:nvPr/>
        </p:nvGrpSpPr>
        <p:grpSpPr>
          <a:xfrm>
            <a:off x="1664924" y="2346848"/>
            <a:ext cx="1685371" cy="594660"/>
            <a:chOff x="8614471" y="2698002"/>
            <a:chExt cx="3234236" cy="792637"/>
          </a:xfrm>
        </p:grpSpPr>
        <p:sp>
          <p:nvSpPr>
            <p:cNvPr id="55" name="TextBox 54"/>
            <p:cNvSpPr txBox="1"/>
            <p:nvPr/>
          </p:nvSpPr>
          <p:spPr>
            <a:xfrm>
              <a:off x="9685297" y="2698002"/>
              <a:ext cx="2160854" cy="365648"/>
            </a:xfrm>
            <a:prstGeom prst="rect">
              <a:avLst/>
            </a:prstGeom>
            <a:noFill/>
          </p:spPr>
          <p:txBody>
            <a:bodyPr rtlCol="0" wrap="square">
              <a:spAutoFit/>
            </a:bodyPr>
            <a:lstStyle/>
            <a:p>
              <a:pPr algn="r">
                <a:lnSpc>
                  <a:spcPct val="120000"/>
                </a:lnSpc>
              </a:pPr>
              <a:r>
                <a:rPr altLang="en-US" lang="zh-CN" sz="1000">
                  <a:solidFill>
                    <a:schemeClr val="accent2"/>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56" name="Rectangle 55"/>
            <p:cNvSpPr/>
            <p:nvPr/>
          </p:nvSpPr>
          <p:spPr>
            <a:xfrm>
              <a:off x="8614471" y="2924503"/>
              <a:ext cx="3234236" cy="560660"/>
            </a:xfrm>
            <a:prstGeom prst="rect">
              <a:avLst/>
            </a:prstGeom>
          </p:spPr>
          <p:txBody>
            <a:bodyPr wrap="square">
              <a:spAutoFit/>
            </a:bodyPr>
            <a:lstStyle/>
            <a:p>
              <a:pPr algn="r">
                <a:lnSpc>
                  <a:spcPct val="120000"/>
                </a:lnSpc>
              </a:pPr>
              <a:r>
                <a:rPr altLang="en-US" lang="zh-CN" sz="6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请替换文字内容，点击添加相关标题文字，修改文字内容，也可以直接复制你的内容到此。</a:t>
              </a:r>
            </a:p>
          </p:txBody>
        </p:sp>
      </p:grpSp>
      <p:grpSp>
        <p:nvGrpSpPr>
          <p:cNvPr id="19" name="Group 59"/>
          <p:cNvGrpSpPr/>
          <p:nvPr/>
        </p:nvGrpSpPr>
        <p:grpSpPr>
          <a:xfrm>
            <a:off x="1679779" y="3115688"/>
            <a:ext cx="1713599" cy="597739"/>
            <a:chOff x="8614471" y="2693896"/>
            <a:chExt cx="3288406" cy="796741"/>
          </a:xfrm>
        </p:grpSpPr>
        <p:sp>
          <p:nvSpPr>
            <p:cNvPr id="61" name="TextBox 60"/>
            <p:cNvSpPr txBox="1"/>
            <p:nvPr/>
          </p:nvSpPr>
          <p:spPr>
            <a:xfrm>
              <a:off x="9840758" y="2693896"/>
              <a:ext cx="2062119" cy="365648"/>
            </a:xfrm>
            <a:prstGeom prst="rect">
              <a:avLst/>
            </a:prstGeom>
            <a:noFill/>
          </p:spPr>
          <p:txBody>
            <a:bodyPr rtlCol="0" wrap="square">
              <a:spAutoFit/>
            </a:bodyPr>
            <a:lstStyle/>
            <a:p>
              <a:pPr algn="r">
                <a:lnSpc>
                  <a:spcPct val="120000"/>
                </a:lnSpc>
              </a:pPr>
              <a:r>
                <a:rPr altLang="en-US" lang="zh-CN" sz="1000">
                  <a:solidFill>
                    <a:schemeClr val="accent4"/>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62" name="Rectangle 61"/>
            <p:cNvSpPr/>
            <p:nvPr/>
          </p:nvSpPr>
          <p:spPr>
            <a:xfrm>
              <a:off x="8614471" y="2924500"/>
              <a:ext cx="3234234" cy="560660"/>
            </a:xfrm>
            <a:prstGeom prst="rect">
              <a:avLst/>
            </a:prstGeom>
          </p:spPr>
          <p:txBody>
            <a:bodyPr wrap="square">
              <a:spAutoFit/>
            </a:bodyPr>
            <a:lstStyle/>
            <a:p>
              <a:pPr algn="r">
                <a:lnSpc>
                  <a:spcPct val="120000"/>
                </a:lnSpc>
              </a:pPr>
              <a:r>
                <a:rPr altLang="en-US" lang="zh-CN" sz="6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请替换文字内容，点击添加相关标题文字，修改文字内容，也可以直接复制你的内容到此。</a:t>
              </a:r>
            </a:p>
          </p:txBody>
        </p:sp>
      </p:grpSp>
      <p:grpSp>
        <p:nvGrpSpPr>
          <p:cNvPr id="20" name="Group 62"/>
          <p:cNvGrpSpPr/>
          <p:nvPr/>
        </p:nvGrpSpPr>
        <p:grpSpPr>
          <a:xfrm>
            <a:off x="1673518" y="3886009"/>
            <a:ext cx="1685371" cy="618063"/>
            <a:chOff x="8614471" y="2666804"/>
            <a:chExt cx="3234237" cy="823832"/>
          </a:xfrm>
        </p:grpSpPr>
        <p:sp>
          <p:nvSpPr>
            <p:cNvPr id="64" name="TextBox 63"/>
            <p:cNvSpPr txBox="1"/>
            <p:nvPr/>
          </p:nvSpPr>
          <p:spPr>
            <a:xfrm>
              <a:off x="9670627" y="2666804"/>
              <a:ext cx="2178081" cy="365648"/>
            </a:xfrm>
            <a:prstGeom prst="rect">
              <a:avLst/>
            </a:prstGeom>
            <a:noFill/>
          </p:spPr>
          <p:txBody>
            <a:bodyPr rtlCol="0" wrap="square">
              <a:spAutoFit/>
            </a:bodyPr>
            <a:lstStyle/>
            <a:p>
              <a:pPr algn="r">
                <a:lnSpc>
                  <a:spcPct val="120000"/>
                </a:lnSpc>
              </a:pPr>
              <a:r>
                <a:rPr altLang="en-US" lang="zh-CN" sz="1000">
                  <a:solidFill>
                    <a:schemeClr val="accent5"/>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65" name="Rectangle 64"/>
            <p:cNvSpPr/>
            <p:nvPr/>
          </p:nvSpPr>
          <p:spPr>
            <a:xfrm>
              <a:off x="8614472" y="2924501"/>
              <a:ext cx="3234235" cy="560661"/>
            </a:xfrm>
            <a:prstGeom prst="rect">
              <a:avLst/>
            </a:prstGeom>
          </p:spPr>
          <p:txBody>
            <a:bodyPr wrap="square">
              <a:spAutoFit/>
            </a:bodyPr>
            <a:lstStyle/>
            <a:p>
              <a:pPr algn="r">
                <a:lnSpc>
                  <a:spcPct val="120000"/>
                </a:lnSpc>
              </a:pPr>
              <a:r>
                <a:rPr altLang="en-US" lang="zh-CN" sz="6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请替换文字内容，点击添加相关标题文字，修改文字内容，也可以直接复制你的内容到此。</a:t>
              </a:r>
            </a:p>
          </p:txBody>
        </p:sp>
      </p:grpSp>
      <p:grpSp>
        <p:nvGrpSpPr>
          <p:cNvPr id="21" name="Group 65"/>
          <p:cNvGrpSpPr/>
          <p:nvPr/>
        </p:nvGrpSpPr>
        <p:grpSpPr>
          <a:xfrm>
            <a:off x="1663427" y="1570125"/>
            <a:ext cx="1685371" cy="599476"/>
            <a:chOff x="8614471" y="2691584"/>
            <a:chExt cx="3234235" cy="799053"/>
          </a:xfrm>
        </p:grpSpPr>
        <p:sp>
          <p:nvSpPr>
            <p:cNvPr id="67" name="TextBox 66"/>
            <p:cNvSpPr txBox="1"/>
            <p:nvPr/>
          </p:nvSpPr>
          <p:spPr>
            <a:xfrm>
              <a:off x="9774532" y="2691584"/>
              <a:ext cx="2062496" cy="365646"/>
            </a:xfrm>
            <a:prstGeom prst="rect">
              <a:avLst/>
            </a:prstGeom>
            <a:noFill/>
          </p:spPr>
          <p:txBody>
            <a:bodyPr rtlCol="0" wrap="square">
              <a:spAutoFit/>
            </a:bodyPr>
            <a:lstStyle/>
            <a:p>
              <a:pPr algn="r">
                <a:lnSpc>
                  <a:spcPct val="120000"/>
                </a:lnSpc>
              </a:pPr>
              <a:r>
                <a:rPr altLang="en-US" lang="zh-CN" sz="1000">
                  <a:solidFill>
                    <a:schemeClr val="accent1"/>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68" name="Rectangle 67"/>
            <p:cNvSpPr/>
            <p:nvPr/>
          </p:nvSpPr>
          <p:spPr>
            <a:xfrm>
              <a:off x="8614471" y="2924504"/>
              <a:ext cx="3234235" cy="560658"/>
            </a:xfrm>
            <a:prstGeom prst="rect">
              <a:avLst/>
            </a:prstGeom>
          </p:spPr>
          <p:txBody>
            <a:bodyPr wrap="square">
              <a:spAutoFit/>
            </a:bodyPr>
            <a:lstStyle/>
            <a:p>
              <a:pPr algn="r">
                <a:lnSpc>
                  <a:spcPct val="120000"/>
                </a:lnSpc>
              </a:pPr>
              <a:r>
                <a:rPr altLang="en-US" lang="zh-CN" sz="6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请替换文字内容，点击添加相关标题文字，修改文字内容，也可以直接复制你的内容到此。</a:t>
              </a:r>
            </a:p>
          </p:txBody>
        </p:sp>
      </p:grpSp>
      <p:sp>
        <p:nvSpPr>
          <p:cNvPr id="69" name="TextBox 68"/>
          <p:cNvSpPr txBox="1"/>
          <p:nvPr/>
        </p:nvSpPr>
        <p:spPr>
          <a:xfrm>
            <a:off x="5240647" y="1632742"/>
            <a:ext cx="1019064" cy="247912"/>
          </a:xfrm>
          <a:prstGeom prst="rect">
            <a:avLst/>
          </a:prstGeom>
          <a:noFill/>
        </p:spPr>
        <p:txBody>
          <a:bodyPr bIns="32516" lIns="65032" rIns="65032" rtlCol="0" tIns="32516" wrap="none">
            <a:spAutoFit/>
          </a:bodyPr>
          <a:lstStyle/>
          <a:p>
            <a:pPr algn="just">
              <a:lnSpc>
                <a:spcPct val="120000"/>
              </a:lnSpc>
            </a:pPr>
            <a:r>
              <a:rPr altLang="en-US" lang="zh-CN" sz="10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70" name="TextBox 69"/>
          <p:cNvSpPr txBox="1"/>
          <p:nvPr/>
        </p:nvSpPr>
        <p:spPr>
          <a:xfrm>
            <a:off x="5240212" y="1805003"/>
            <a:ext cx="638064" cy="430792"/>
          </a:xfrm>
          <a:prstGeom prst="rect">
            <a:avLst/>
          </a:prstGeom>
          <a:noFill/>
        </p:spPr>
        <p:txBody>
          <a:bodyPr bIns="32516" lIns="65032" rIns="65032" rtlCol="0" tIns="32516" wrap="none">
            <a:spAutoFit/>
          </a:bodyPr>
          <a:lstStyle/>
          <a:p>
            <a:pPr algn="just">
              <a:lnSpc>
                <a:spcPct val="120000"/>
              </a:lnSpc>
            </a:pPr>
            <a:r>
              <a:rPr b="1" lang="en-US" sz="2000">
                <a:solidFill>
                  <a:schemeClr val="accent3"/>
                </a:solidFill>
                <a:latin charset="0" panose="020b0604020202020204" pitchFamily="34" typeface="Arial"/>
                <a:ea charset="-122" panose="020b0503020204020204" pitchFamily="34" typeface="微软雅黑"/>
                <a:cs typeface="+mn-ea"/>
                <a:sym charset="0" panose="020b0604020202020204" pitchFamily="34" typeface="Arial"/>
              </a:rPr>
              <a:t>85%</a:t>
            </a:r>
          </a:p>
        </p:txBody>
      </p:sp>
      <p:sp>
        <p:nvSpPr>
          <p:cNvPr id="71" name="Rectangle 70"/>
          <p:cNvSpPr/>
          <p:nvPr/>
        </p:nvSpPr>
        <p:spPr>
          <a:xfrm>
            <a:off x="5237674" y="2277836"/>
            <a:ext cx="3072341" cy="394216"/>
          </a:xfrm>
          <a:prstGeom prst="rect">
            <a:avLst/>
          </a:prstGeom>
        </p:spPr>
        <p:txBody>
          <a:bodyPr bIns="32516" lIns="65032" rIns="65032" tIns="32516" wrap="square">
            <a:spAutoFit/>
          </a:bodyPr>
          <a:lstStyle/>
          <a:p>
            <a:pPr algn="just">
              <a:lnSpc>
                <a:spcPct val="120000"/>
              </a:lnSpc>
            </a:pPr>
            <a:r>
              <a:rPr altLang="en-US" lang="zh-CN" sz="6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点击添加相关标题文字，修改文字内容，也可以直接复制你的内容到此。请替换文字内容，点击添加相关标题文字，修改文字内容，也可以直接复制你的内容到此。，点击添加相关标题文字，修改文字内容，也可以直接复制你的内容到此。</a:t>
            </a:r>
          </a:p>
        </p:txBody>
      </p:sp>
      <p:sp>
        <p:nvSpPr>
          <p:cNvPr id="72" name="Rectangle 71"/>
          <p:cNvSpPr/>
          <p:nvPr/>
        </p:nvSpPr>
        <p:spPr>
          <a:xfrm>
            <a:off x="6026134" y="1896252"/>
            <a:ext cx="2283881" cy="394216"/>
          </a:xfrm>
          <a:prstGeom prst="rect">
            <a:avLst/>
          </a:prstGeom>
        </p:spPr>
        <p:txBody>
          <a:bodyPr bIns="32516" lIns="65032" rIns="65032" tIns="32516" wrap="square">
            <a:spAutoFit/>
          </a:bodyPr>
          <a:lstStyle/>
          <a:p>
            <a:pPr algn="just">
              <a:lnSpc>
                <a:spcPct val="120000"/>
              </a:lnSpc>
            </a:pPr>
            <a:r>
              <a:rPr altLang="en-US" lang="zh-CN" sz="6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请替换文字内容，点击添加相关标题文字，修改文字内容，也可以直接复制你的内容到此。，点击添加相关标题文字，修改文字内容，也可以直接复制你的内容到此。</a:t>
            </a:r>
          </a:p>
        </p:txBody>
      </p:sp>
      <p:sp>
        <p:nvSpPr>
          <p:cNvPr id="73" name="Rectangle 72"/>
          <p:cNvSpPr/>
          <p:nvPr/>
        </p:nvSpPr>
        <p:spPr>
          <a:xfrm>
            <a:off x="5237937" y="3484967"/>
            <a:ext cx="3072078" cy="1052584"/>
          </a:xfrm>
          <a:prstGeom prst="rect">
            <a:avLst/>
          </a:prstGeom>
        </p:spPr>
        <p:txBody>
          <a:bodyPr bIns="32516" lIns="65032" rIns="65032" tIns="32516" wrap="square">
            <a:spAutoFit/>
          </a:bodyPr>
          <a:lstStyle/>
          <a:p>
            <a:pPr algn="just">
              <a:lnSpc>
                <a:spcPct val="120000"/>
              </a:lnSpc>
            </a:pPr>
            <a:r>
              <a:rPr altLang="en-US" lang="zh-CN" sz="6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点击添加相关标题文字，修改文字内容，也可以直接复制你的内容到此。请替换文字内容，点击添加相关标题文字，修改文字内容，也可以直接复制你的内容到此。，点击添加相关标题文字，修改文字内容，也可以直接复制你的内容到此。请替换文字内容，点击添加相关标题文字，修改文字内容，也可以直接复制你的内容到此。请替换文字内容，点击添加相关标题文字，修改文字内容，也可以直接复制你的内容到此。，点击添加相关标题文字，修改文字内容，也可以直接复制你的内容到此。请替换文字内容，点击添加相关标题文字，修改文字内容，也可以直接复制你的内容到此。请替换文字内容，点击添加相关标题文字，修改文字内容，也可以直接复制你的内容到此。，点击添加相关标题文字，修改文字内容，也可以直接复制你的内容到此。</a:t>
            </a:r>
          </a:p>
        </p:txBody>
      </p:sp>
    </p:spTree>
    <p:extLst>
      <p:ext uri="{BB962C8B-B14F-4D97-AF65-F5344CB8AC3E}">
        <p14:creationId val="3087331857"/>
      </p:ext>
    </p:extLst>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12" presetSubtype="2">
                                  <p:stCondLst>
                                    <p:cond delay="0"/>
                                  </p:stCondLst>
                                  <p:childTnLst>
                                    <p:set>
                                      <p:cBhvr>
                                        <p:cTn dur="1" fill="hold" id="12">
                                          <p:stCondLst>
                                            <p:cond delay="0"/>
                                          </p:stCondLst>
                                        </p:cTn>
                                        <p:tgtEl>
                                          <p:spTgt spid="21"/>
                                        </p:tgtEl>
                                        <p:attrNameLst>
                                          <p:attrName>style.visibility</p:attrName>
                                        </p:attrNameLst>
                                      </p:cBhvr>
                                      <p:to>
                                        <p:strVal val="visible"/>
                                      </p:to>
                                    </p:set>
                                    <p:anim calcmode="lin" valueType="num">
                                      <p:cBhvr additive="base">
                                        <p:cTn dur="500" id="13"/>
                                        <p:tgtEl>
                                          <p:spTgt spid="21"/>
                                        </p:tgtEl>
                                        <p:attrNameLst>
                                          <p:attrName>ppt_x</p:attrName>
                                        </p:attrNameLst>
                                      </p:cBhvr>
                                      <p:tavLst>
                                        <p:tav tm="0">
                                          <p:val>
                                            <p:strVal val="#ppt_x+#ppt_w*1.125000"/>
                                          </p:val>
                                        </p:tav>
                                        <p:tav tm="100000">
                                          <p:val>
                                            <p:strVal val="#ppt_x"/>
                                          </p:val>
                                        </p:tav>
                                      </p:tavLst>
                                    </p:anim>
                                    <p:animEffect filter="wipe(left)" transition="in">
                                      <p:cBhvr>
                                        <p:cTn dur="500" id="14"/>
                                        <p:tgtEl>
                                          <p:spTgt spid="21"/>
                                        </p:tgtEl>
                                      </p:cBhvr>
                                    </p:animEffect>
                                  </p:childTnLst>
                                </p:cTn>
                              </p:par>
                            </p:childTnLst>
                          </p:cTn>
                        </p:par>
                        <p:par>
                          <p:cTn fill="hold" id="15" nodeType="afterGroup">
                            <p:stCondLst>
                              <p:cond delay="1500"/>
                            </p:stCondLst>
                            <p:childTnLst>
                              <p:par>
                                <p:cTn fill="hold" id="16" nodeType="afterEffect" presetClass="entr" presetID="12" presetSubtype="2">
                                  <p:stCondLst>
                                    <p:cond delay="0"/>
                                  </p:stCondLst>
                                  <p:childTnLst>
                                    <p:set>
                                      <p:cBhvr>
                                        <p:cTn dur="1" fill="hold" id="17">
                                          <p:stCondLst>
                                            <p:cond delay="0"/>
                                          </p:stCondLst>
                                        </p:cTn>
                                        <p:tgtEl>
                                          <p:spTgt spid="3"/>
                                        </p:tgtEl>
                                        <p:attrNameLst>
                                          <p:attrName>style.visibility</p:attrName>
                                        </p:attrNameLst>
                                      </p:cBhvr>
                                      <p:to>
                                        <p:strVal val="visible"/>
                                      </p:to>
                                    </p:set>
                                    <p:anim calcmode="lin" valueType="num">
                                      <p:cBhvr additive="base">
                                        <p:cTn dur="500" id="18"/>
                                        <p:tgtEl>
                                          <p:spTgt spid="3"/>
                                        </p:tgtEl>
                                        <p:attrNameLst>
                                          <p:attrName>ppt_x</p:attrName>
                                        </p:attrNameLst>
                                      </p:cBhvr>
                                      <p:tavLst>
                                        <p:tav tm="0">
                                          <p:val>
                                            <p:strVal val="#ppt_x+#ppt_w*1.125000"/>
                                          </p:val>
                                        </p:tav>
                                        <p:tav tm="100000">
                                          <p:val>
                                            <p:strVal val="#ppt_x"/>
                                          </p:val>
                                        </p:tav>
                                      </p:tavLst>
                                    </p:anim>
                                    <p:animEffect filter="wipe(left)" transition="in">
                                      <p:cBhvr>
                                        <p:cTn dur="500" id="19"/>
                                        <p:tgtEl>
                                          <p:spTgt spid="3"/>
                                        </p:tgtEl>
                                      </p:cBhvr>
                                    </p:animEffect>
                                  </p:childTnLst>
                                </p:cTn>
                              </p:par>
                            </p:childTnLst>
                          </p:cTn>
                        </p:par>
                        <p:par>
                          <p:cTn fill="hold" id="20" nodeType="afterGroup">
                            <p:stCondLst>
                              <p:cond delay="2000"/>
                            </p:stCondLst>
                            <p:childTnLst>
                              <p:par>
                                <p:cTn fill="hold" id="21" nodeType="afterEffect" presetClass="entr" presetID="12" presetSubtype="2">
                                  <p:stCondLst>
                                    <p:cond delay="0"/>
                                  </p:stCondLst>
                                  <p:childTnLst>
                                    <p:set>
                                      <p:cBhvr>
                                        <p:cTn dur="1" fill="hold" id="22">
                                          <p:stCondLst>
                                            <p:cond delay="0"/>
                                          </p:stCondLst>
                                        </p:cTn>
                                        <p:tgtEl>
                                          <p:spTgt spid="19"/>
                                        </p:tgtEl>
                                        <p:attrNameLst>
                                          <p:attrName>style.visibility</p:attrName>
                                        </p:attrNameLst>
                                      </p:cBhvr>
                                      <p:to>
                                        <p:strVal val="visible"/>
                                      </p:to>
                                    </p:set>
                                    <p:anim calcmode="lin" valueType="num">
                                      <p:cBhvr additive="base">
                                        <p:cTn dur="500" id="23"/>
                                        <p:tgtEl>
                                          <p:spTgt spid="19"/>
                                        </p:tgtEl>
                                        <p:attrNameLst>
                                          <p:attrName>ppt_x</p:attrName>
                                        </p:attrNameLst>
                                      </p:cBhvr>
                                      <p:tavLst>
                                        <p:tav tm="0">
                                          <p:val>
                                            <p:strVal val="#ppt_x+#ppt_w*1.125000"/>
                                          </p:val>
                                        </p:tav>
                                        <p:tav tm="100000">
                                          <p:val>
                                            <p:strVal val="#ppt_x"/>
                                          </p:val>
                                        </p:tav>
                                      </p:tavLst>
                                    </p:anim>
                                    <p:animEffect filter="wipe(left)" transition="in">
                                      <p:cBhvr>
                                        <p:cTn dur="500" id="24"/>
                                        <p:tgtEl>
                                          <p:spTgt spid="19"/>
                                        </p:tgtEl>
                                      </p:cBhvr>
                                    </p:animEffect>
                                  </p:childTnLst>
                                </p:cTn>
                              </p:par>
                            </p:childTnLst>
                          </p:cTn>
                        </p:par>
                        <p:par>
                          <p:cTn fill="hold" id="25" nodeType="afterGroup">
                            <p:stCondLst>
                              <p:cond delay="2500"/>
                            </p:stCondLst>
                            <p:childTnLst>
                              <p:par>
                                <p:cTn fill="hold" id="26" nodeType="afterEffect" presetClass="entr" presetID="12" presetSubtype="2">
                                  <p:stCondLst>
                                    <p:cond delay="0"/>
                                  </p:stCondLst>
                                  <p:childTnLst>
                                    <p:set>
                                      <p:cBhvr>
                                        <p:cTn dur="1" fill="hold" id="27">
                                          <p:stCondLst>
                                            <p:cond delay="0"/>
                                          </p:stCondLst>
                                        </p:cTn>
                                        <p:tgtEl>
                                          <p:spTgt spid="20"/>
                                        </p:tgtEl>
                                        <p:attrNameLst>
                                          <p:attrName>style.visibility</p:attrName>
                                        </p:attrNameLst>
                                      </p:cBhvr>
                                      <p:to>
                                        <p:strVal val="visible"/>
                                      </p:to>
                                    </p:set>
                                    <p:anim calcmode="lin" valueType="num">
                                      <p:cBhvr additive="base">
                                        <p:cTn dur="500" id="28"/>
                                        <p:tgtEl>
                                          <p:spTgt spid="20"/>
                                        </p:tgtEl>
                                        <p:attrNameLst>
                                          <p:attrName>ppt_x</p:attrName>
                                        </p:attrNameLst>
                                      </p:cBhvr>
                                      <p:tavLst>
                                        <p:tav tm="0">
                                          <p:val>
                                            <p:strVal val="#ppt_x+#ppt_w*1.125000"/>
                                          </p:val>
                                        </p:tav>
                                        <p:tav tm="100000">
                                          <p:val>
                                            <p:strVal val="#ppt_x"/>
                                          </p:val>
                                        </p:tav>
                                      </p:tavLst>
                                    </p:anim>
                                    <p:animEffect filter="wipe(left)" transition="in">
                                      <p:cBhvr>
                                        <p:cTn dur="500" id="29"/>
                                        <p:tgtEl>
                                          <p:spTgt spid="20"/>
                                        </p:tgtEl>
                                      </p:cBhvr>
                                    </p:animEffect>
                                  </p:childTnLst>
                                </p:cTn>
                              </p:par>
                            </p:childTnLst>
                          </p:cTn>
                        </p:par>
                        <p:par>
                          <p:cTn fill="hold" id="30" nodeType="afterGroup">
                            <p:stCondLst>
                              <p:cond delay="3000"/>
                            </p:stCondLst>
                            <p:childTnLst>
                              <p:par>
                                <p:cTn fill="hold" grpId="0" id="31" nodeType="afterEffect" presetClass="entr" presetID="22" presetSubtype="8">
                                  <p:stCondLst>
                                    <p:cond delay="0"/>
                                  </p:stCondLst>
                                  <p:childTnLst>
                                    <p:set>
                                      <p:cBhvr>
                                        <p:cTn dur="1" fill="hold" id="32">
                                          <p:stCondLst>
                                            <p:cond delay="0"/>
                                          </p:stCondLst>
                                        </p:cTn>
                                        <p:tgtEl>
                                          <p:spTgt spid="69"/>
                                        </p:tgtEl>
                                        <p:attrNameLst>
                                          <p:attrName>style.visibility</p:attrName>
                                        </p:attrNameLst>
                                      </p:cBhvr>
                                      <p:to>
                                        <p:strVal val="visible"/>
                                      </p:to>
                                    </p:set>
                                    <p:animEffect filter="wipe(left)" transition="in">
                                      <p:cBhvr>
                                        <p:cTn dur="500" id="33"/>
                                        <p:tgtEl>
                                          <p:spTgt spid="69"/>
                                        </p:tgtEl>
                                      </p:cBhvr>
                                    </p:animEffect>
                                  </p:childTnLst>
                                </p:cTn>
                              </p:par>
                            </p:childTnLst>
                          </p:cTn>
                        </p:par>
                        <p:par>
                          <p:cTn fill="hold" id="34" nodeType="afterGroup">
                            <p:stCondLst>
                              <p:cond delay="3500"/>
                            </p:stCondLst>
                            <p:childTnLst>
                              <p:par>
                                <p:cTn fill="hold" grpId="0" id="35" nodeType="afterEffect" presetClass="entr" presetID="10" presetSubtype="0">
                                  <p:stCondLst>
                                    <p:cond delay="0"/>
                                  </p:stCondLst>
                                  <p:childTnLst>
                                    <p:set>
                                      <p:cBhvr>
                                        <p:cTn dur="1" fill="hold" id="36">
                                          <p:stCondLst>
                                            <p:cond delay="0"/>
                                          </p:stCondLst>
                                        </p:cTn>
                                        <p:tgtEl>
                                          <p:spTgt spid="70"/>
                                        </p:tgtEl>
                                        <p:attrNameLst>
                                          <p:attrName>style.visibility</p:attrName>
                                        </p:attrNameLst>
                                      </p:cBhvr>
                                      <p:to>
                                        <p:strVal val="visible"/>
                                      </p:to>
                                    </p:set>
                                    <p:animEffect filter="fade" transition="in">
                                      <p:cBhvr>
                                        <p:cTn dur="500" id="37"/>
                                        <p:tgtEl>
                                          <p:spTgt spid="70"/>
                                        </p:tgtEl>
                                      </p:cBhvr>
                                    </p:animEffect>
                                  </p:childTnLst>
                                </p:cTn>
                              </p:par>
                            </p:childTnLst>
                          </p:cTn>
                        </p:par>
                        <p:par>
                          <p:cTn fill="hold" id="38" nodeType="afterGroup">
                            <p:stCondLst>
                              <p:cond delay="4000"/>
                            </p:stCondLst>
                            <p:childTnLst>
                              <p:par>
                                <p:cTn fill="hold" grpId="0" id="39" nodeType="afterEffect" presetClass="entr" presetID="22" presetSubtype="8">
                                  <p:stCondLst>
                                    <p:cond delay="0"/>
                                  </p:stCondLst>
                                  <p:childTnLst>
                                    <p:set>
                                      <p:cBhvr>
                                        <p:cTn dur="1" fill="hold" id="40">
                                          <p:stCondLst>
                                            <p:cond delay="0"/>
                                          </p:stCondLst>
                                        </p:cTn>
                                        <p:tgtEl>
                                          <p:spTgt spid="72"/>
                                        </p:tgtEl>
                                        <p:attrNameLst>
                                          <p:attrName>style.visibility</p:attrName>
                                        </p:attrNameLst>
                                      </p:cBhvr>
                                      <p:to>
                                        <p:strVal val="visible"/>
                                      </p:to>
                                    </p:set>
                                    <p:animEffect filter="wipe(left)" transition="in">
                                      <p:cBhvr>
                                        <p:cTn dur="500" id="41"/>
                                        <p:tgtEl>
                                          <p:spTgt spid="72"/>
                                        </p:tgtEl>
                                      </p:cBhvr>
                                    </p:animEffect>
                                  </p:childTnLst>
                                </p:cTn>
                              </p:par>
                            </p:childTnLst>
                          </p:cTn>
                        </p:par>
                        <p:par>
                          <p:cTn fill="hold" id="42" nodeType="afterGroup">
                            <p:stCondLst>
                              <p:cond delay="4500"/>
                            </p:stCondLst>
                            <p:childTnLst>
                              <p:par>
                                <p:cTn fill="hold" grpId="0" id="43" nodeType="afterEffect" presetClass="entr" presetID="22" presetSubtype="8">
                                  <p:stCondLst>
                                    <p:cond delay="0"/>
                                  </p:stCondLst>
                                  <p:childTnLst>
                                    <p:set>
                                      <p:cBhvr>
                                        <p:cTn dur="1" fill="hold" id="44">
                                          <p:stCondLst>
                                            <p:cond delay="0"/>
                                          </p:stCondLst>
                                        </p:cTn>
                                        <p:tgtEl>
                                          <p:spTgt spid="71"/>
                                        </p:tgtEl>
                                        <p:attrNameLst>
                                          <p:attrName>style.visibility</p:attrName>
                                        </p:attrNameLst>
                                      </p:cBhvr>
                                      <p:to>
                                        <p:strVal val="visible"/>
                                      </p:to>
                                    </p:set>
                                    <p:animEffect filter="wipe(left)" transition="in">
                                      <p:cBhvr>
                                        <p:cTn dur="500" id="45"/>
                                        <p:tgtEl>
                                          <p:spTgt spid="71"/>
                                        </p:tgtEl>
                                      </p:cBhvr>
                                    </p:animEffect>
                                  </p:childTnLst>
                                </p:cTn>
                              </p:par>
                            </p:childTnLst>
                          </p:cTn>
                        </p:par>
                        <p:par>
                          <p:cTn fill="hold" id="46" nodeType="afterGroup">
                            <p:stCondLst>
                              <p:cond delay="5000"/>
                            </p:stCondLst>
                            <p:childTnLst>
                              <p:par>
                                <p:cTn fill="hold" grpId="0" id="47" nodeType="afterEffect" presetClass="entr" presetID="22" presetSubtype="8">
                                  <p:stCondLst>
                                    <p:cond delay="0"/>
                                  </p:stCondLst>
                                  <p:childTnLst>
                                    <p:set>
                                      <p:cBhvr>
                                        <p:cTn dur="1" fill="hold" id="48">
                                          <p:stCondLst>
                                            <p:cond delay="0"/>
                                          </p:stCondLst>
                                        </p:cTn>
                                        <p:tgtEl>
                                          <p:spTgt spid="73"/>
                                        </p:tgtEl>
                                        <p:attrNameLst>
                                          <p:attrName>style.visibility</p:attrName>
                                        </p:attrNameLst>
                                      </p:cBhvr>
                                      <p:to>
                                        <p:strVal val="visible"/>
                                      </p:to>
                                    </p:set>
                                    <p:animEffect filter="wipe(left)" transition="in">
                                      <p:cBhvr>
                                        <p:cTn dur="500" id="49"/>
                                        <p:tgtEl>
                                          <p:spTgt spid="7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9"/>
      <p:bldP grpId="0" spid="70"/>
      <p:bldP grpId="0" spid="71"/>
      <p:bldP grpId="0" spid="72"/>
      <p:bldP grpId="0" spid="73"/>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Freeform 13"/>
          <p:cNvSpPr/>
          <p:nvPr/>
        </p:nvSpPr>
        <p:spPr>
          <a:xfrm>
            <a:off x="1547988" y="1806056"/>
            <a:ext cx="1722971" cy="1723204"/>
          </a:xfrm>
          <a:custGeom>
            <a:gdLst>
              <a:gd fmla="*/ 0 w 2297295" name="connsiteX0"/>
              <a:gd fmla="*/ 1148648 h 2297295" name="connsiteY0"/>
              <a:gd fmla="*/ 1148648 w 2297295" name="connsiteX1"/>
              <a:gd fmla="*/ 0 h 2297295" name="connsiteY1"/>
              <a:gd fmla="*/ 2297296 w 2297295" name="connsiteX2"/>
              <a:gd fmla="*/ 1148648 h 2297295" name="connsiteY2"/>
              <a:gd fmla="*/ 1148648 w 2297295" name="connsiteX3"/>
              <a:gd fmla="*/ 2297296 h 2297295" name="connsiteY3"/>
              <a:gd fmla="*/ 0 w 2297295" name="connsiteX4"/>
              <a:gd fmla="*/ 1148648 h 229729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297295" w="2297295">
                <a:moveTo>
                  <a:pt x="0" y="1148648"/>
                </a:moveTo>
                <a:cubicBezTo>
                  <a:pt x="0" y="514267"/>
                  <a:pt x="514267" y="0"/>
                  <a:pt x="1148648" y="0"/>
                </a:cubicBezTo>
                <a:cubicBezTo>
                  <a:pt x="1783029" y="0"/>
                  <a:pt x="2297296" y="514267"/>
                  <a:pt x="2297296" y="1148648"/>
                </a:cubicBezTo>
                <a:cubicBezTo>
                  <a:pt x="2297296" y="1783029"/>
                  <a:pt x="1783029" y="2297296"/>
                  <a:pt x="1148648" y="2297296"/>
                </a:cubicBezTo>
                <a:cubicBezTo>
                  <a:pt x="514267" y="2297296"/>
                  <a:pt x="0" y="1783029"/>
                  <a:pt x="0" y="1148648"/>
                </a:cubicBezTo>
                <a:close/>
              </a:path>
            </a:pathLst>
          </a:custGeom>
          <a:blipFill dpi="0" rotWithShape="1">
            <a:blip r:embed="rId3"/>
            <a:stretch>
              <a:fillRect/>
            </a:stretch>
          </a:blipFill>
          <a:ln w="63500">
            <a:solidFill>
              <a:schemeClr val="accent1"/>
            </a:solidFill>
          </a:ln>
        </p:spPr>
        <p:style>
          <a:lnRef idx="2">
            <a:schemeClr val="lt1">
              <a:hueOff val="0"/>
              <a:satOff val="0"/>
              <a:lumOff val="0"/>
              <a:alphaOff val="0"/>
            </a:schemeClr>
          </a:lnRef>
          <a:fillRef idx="1">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anchor="ctr" anchorCtr="0" bIns="297098" lIns="347153" numCol="1" rIns="347153" spcCol="1270" spcFirstLastPara="0" tIns="297098" vert="horz" wrap="square">
            <a:noAutofit/>
          </a:bodyPr>
          <a:lstStyle/>
          <a:p>
            <a:pPr algn="ctr" defTabSz="1566863">
              <a:lnSpc>
                <a:spcPct val="90000"/>
              </a:lnSpc>
              <a:spcAft>
                <a:spcPct val="35000"/>
              </a:spcAft>
            </a:pPr>
            <a:endParaRPr lang="id-ID" sz="3499">
              <a:solidFill>
                <a:schemeClr val="tx2"/>
              </a:solidFill>
              <a:latin charset="-122" panose="020b0503020204020204" pitchFamily="34" typeface="微软雅黑"/>
            </a:endParaRPr>
          </a:p>
        </p:txBody>
      </p:sp>
      <p:sp>
        <p:nvSpPr>
          <p:cNvPr id="5" name="Freeform 16"/>
          <p:cNvSpPr/>
          <p:nvPr/>
        </p:nvSpPr>
        <p:spPr>
          <a:xfrm>
            <a:off x="3672167" y="1820994"/>
            <a:ext cx="1722971" cy="1723204"/>
          </a:xfrm>
          <a:custGeom>
            <a:gdLst>
              <a:gd fmla="*/ 0 w 2297295" name="connsiteX0"/>
              <a:gd fmla="*/ 1148648 h 2297295" name="connsiteY0"/>
              <a:gd fmla="*/ 1148648 w 2297295" name="connsiteX1"/>
              <a:gd fmla="*/ 0 h 2297295" name="connsiteY1"/>
              <a:gd fmla="*/ 2297296 w 2297295" name="connsiteX2"/>
              <a:gd fmla="*/ 1148648 h 2297295" name="connsiteY2"/>
              <a:gd fmla="*/ 1148648 w 2297295" name="connsiteX3"/>
              <a:gd fmla="*/ 2297296 h 2297295" name="connsiteY3"/>
              <a:gd fmla="*/ 0 w 2297295" name="connsiteX4"/>
              <a:gd fmla="*/ 1148648 h 229729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297295" w="2297295">
                <a:moveTo>
                  <a:pt x="0" y="1148648"/>
                </a:moveTo>
                <a:cubicBezTo>
                  <a:pt x="0" y="514267"/>
                  <a:pt x="514267" y="0"/>
                  <a:pt x="1148648" y="0"/>
                </a:cubicBezTo>
                <a:cubicBezTo>
                  <a:pt x="1783029" y="0"/>
                  <a:pt x="2297296" y="514267"/>
                  <a:pt x="2297296" y="1148648"/>
                </a:cubicBezTo>
                <a:cubicBezTo>
                  <a:pt x="2297296" y="1783029"/>
                  <a:pt x="1783029" y="2297296"/>
                  <a:pt x="1148648" y="2297296"/>
                </a:cubicBezTo>
                <a:cubicBezTo>
                  <a:pt x="514267" y="2297296"/>
                  <a:pt x="0" y="1783029"/>
                  <a:pt x="0" y="1148648"/>
                </a:cubicBezTo>
                <a:close/>
              </a:path>
            </a:pathLst>
          </a:custGeom>
          <a:blipFill dpi="0" rotWithShape="1">
            <a:blip r:embed="rId4"/>
            <a:stretch>
              <a:fillRect/>
            </a:stretch>
          </a:blipFill>
          <a:ln w="63500">
            <a:solidFill>
              <a:schemeClr val="accent3"/>
            </a:solidFill>
          </a:ln>
        </p:spPr>
        <p:style>
          <a:lnRef idx="2">
            <a:schemeClr val="lt1">
              <a:hueOff val="0"/>
              <a:satOff val="0"/>
              <a:lumOff val="0"/>
              <a:alphaOff val="0"/>
            </a:schemeClr>
          </a:lnRef>
          <a:fillRef idx="1">
            <a:schemeClr val="accent4">
              <a:alpha val="50000"/>
              <a:hueOff val="0"/>
              <a:satOff val="0"/>
              <a:lumOff val="0"/>
              <a:alphaOff val="0"/>
            </a:schemeClr>
          </a:fillRef>
          <a:effectRef idx="0">
            <a:schemeClr val="accent4">
              <a:alpha val="50000"/>
              <a:hueOff val="0"/>
              <a:satOff val="0"/>
              <a:lumOff val="0"/>
              <a:alphaOff val="0"/>
            </a:schemeClr>
          </a:effectRef>
          <a:fontRef idx="minor">
            <a:schemeClr val="tx1"/>
          </a:fontRef>
        </p:style>
        <p:txBody>
          <a:bodyPr anchor="ctr" anchorCtr="0" bIns="297098" lIns="347153" numCol="1" rIns="347153" spcCol="1270" spcFirstLastPara="0" tIns="297098" vert="horz" wrap="square">
            <a:noAutofit/>
          </a:bodyPr>
          <a:lstStyle/>
          <a:p>
            <a:pPr algn="ctr" defTabSz="1566863">
              <a:lnSpc>
                <a:spcPct val="90000"/>
              </a:lnSpc>
              <a:spcAft>
                <a:spcPct val="35000"/>
              </a:spcAft>
            </a:pPr>
            <a:endParaRPr lang="id-ID" sz="3499">
              <a:solidFill>
                <a:schemeClr val="tx2"/>
              </a:solidFill>
              <a:latin charset="-122" panose="020b0503020204020204" pitchFamily="34" typeface="微软雅黑"/>
            </a:endParaRPr>
          </a:p>
        </p:txBody>
      </p:sp>
      <p:sp>
        <p:nvSpPr>
          <p:cNvPr id="6" name="Freeform 17"/>
          <p:cNvSpPr/>
          <p:nvPr/>
        </p:nvSpPr>
        <p:spPr>
          <a:xfrm>
            <a:off x="5683122" y="1806056"/>
            <a:ext cx="1722971" cy="1723204"/>
          </a:xfrm>
          <a:custGeom>
            <a:gdLst>
              <a:gd fmla="*/ 0 w 2297295" name="connsiteX0"/>
              <a:gd fmla="*/ 1148648 h 2297295" name="connsiteY0"/>
              <a:gd fmla="*/ 1148648 w 2297295" name="connsiteX1"/>
              <a:gd fmla="*/ 0 h 2297295" name="connsiteY1"/>
              <a:gd fmla="*/ 2297296 w 2297295" name="connsiteX2"/>
              <a:gd fmla="*/ 1148648 h 2297295" name="connsiteY2"/>
              <a:gd fmla="*/ 1148648 w 2297295" name="connsiteX3"/>
              <a:gd fmla="*/ 2297296 h 2297295" name="connsiteY3"/>
              <a:gd fmla="*/ 0 w 2297295" name="connsiteX4"/>
              <a:gd fmla="*/ 1148648 h 229729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297295" w="2297295">
                <a:moveTo>
                  <a:pt x="0" y="1148648"/>
                </a:moveTo>
                <a:cubicBezTo>
                  <a:pt x="0" y="514267"/>
                  <a:pt x="514267" y="0"/>
                  <a:pt x="1148648" y="0"/>
                </a:cubicBezTo>
                <a:cubicBezTo>
                  <a:pt x="1783029" y="0"/>
                  <a:pt x="2297296" y="514267"/>
                  <a:pt x="2297296" y="1148648"/>
                </a:cubicBezTo>
                <a:cubicBezTo>
                  <a:pt x="2297296" y="1783029"/>
                  <a:pt x="1783029" y="2297296"/>
                  <a:pt x="1148648" y="2297296"/>
                </a:cubicBezTo>
                <a:cubicBezTo>
                  <a:pt x="514267" y="2297296"/>
                  <a:pt x="0" y="1783029"/>
                  <a:pt x="0" y="1148648"/>
                </a:cubicBezTo>
                <a:close/>
              </a:path>
            </a:pathLst>
          </a:custGeom>
          <a:blipFill dpi="0" rotWithShape="1">
            <a:blip r:embed="rId5"/>
            <a:stretch>
              <a:fillRect/>
            </a:stretch>
          </a:blipFill>
          <a:ln w="63500">
            <a:solidFill>
              <a:schemeClr val="accent4"/>
            </a:solidFill>
          </a:ln>
        </p:spPr>
        <p:style>
          <a:lnRef idx="2">
            <a:schemeClr val="lt1">
              <a:hueOff val="0"/>
              <a:satOff val="0"/>
              <a:lumOff val="0"/>
              <a:alphaOff val="0"/>
            </a:schemeClr>
          </a:lnRef>
          <a:fillRef idx="1">
            <a:schemeClr val="accent5">
              <a:alpha val="50000"/>
              <a:hueOff val="0"/>
              <a:satOff val="0"/>
              <a:lumOff val="0"/>
              <a:alphaOff val="0"/>
            </a:schemeClr>
          </a:fillRef>
          <a:effectRef idx="0">
            <a:schemeClr val="accent5">
              <a:alpha val="50000"/>
              <a:hueOff val="0"/>
              <a:satOff val="0"/>
              <a:lumOff val="0"/>
              <a:alphaOff val="0"/>
            </a:schemeClr>
          </a:effectRef>
          <a:fontRef idx="minor">
            <a:schemeClr val="tx1"/>
          </a:fontRef>
        </p:style>
        <p:txBody>
          <a:bodyPr anchor="ctr" anchorCtr="0" bIns="297098" lIns="347153" numCol="1" rIns="347153" spcCol="1270" spcFirstLastPara="0" tIns="297098" vert="horz" wrap="square">
            <a:noAutofit/>
          </a:bodyPr>
          <a:lstStyle/>
          <a:p>
            <a:pPr algn="ctr" defTabSz="1566863">
              <a:lnSpc>
                <a:spcPct val="90000"/>
              </a:lnSpc>
              <a:spcAft>
                <a:spcPct val="35000"/>
              </a:spcAft>
            </a:pPr>
            <a:endParaRPr lang="id-ID" sz="3499">
              <a:solidFill>
                <a:schemeClr val="tx2"/>
              </a:solidFill>
              <a:latin charset="-122" panose="020b0503020204020204" pitchFamily="34" typeface="微软雅黑"/>
            </a:endParaRPr>
          </a:p>
        </p:txBody>
      </p:sp>
      <p:grpSp>
        <p:nvGrpSpPr>
          <p:cNvPr id="2" name="Group 21"/>
          <p:cNvGrpSpPr/>
          <p:nvPr/>
        </p:nvGrpSpPr>
        <p:grpSpPr>
          <a:xfrm>
            <a:off x="7494098" y="2478402"/>
            <a:ext cx="973773" cy="408391"/>
            <a:chOff x="9992129" y="3303494"/>
            <a:chExt cx="1298364" cy="544448"/>
          </a:xfrm>
        </p:grpSpPr>
        <p:sp>
          <p:nvSpPr>
            <p:cNvPr id="8" name="Oval 18"/>
            <p:cNvSpPr/>
            <p:nvPr/>
          </p:nvSpPr>
          <p:spPr>
            <a:xfrm>
              <a:off x="11072418" y="3466574"/>
              <a:ext cx="218075" cy="218285"/>
            </a:xfrm>
            <a:prstGeom prst="ellipse">
              <a:avLst/>
            </a:prstGeom>
            <a:solidFill>
              <a:schemeClr val="accent6"/>
            </a:solidFill>
            <a:ln>
              <a:noFill/>
            </a:ln>
          </p:spPr>
          <p:style>
            <a:lnRef idx="2">
              <a:schemeClr val="lt1">
                <a:hueOff val="0"/>
                <a:satOff val="0"/>
                <a:lumOff val="0"/>
                <a:alphaOff val="0"/>
              </a:schemeClr>
            </a:lnRef>
            <a:fillRef idx="1">
              <a:schemeClr val="accent3">
                <a:hueOff val="112479"/>
                <a:satOff val="5757"/>
                <a:lumOff val="2418"/>
                <a:alphaOff val="0"/>
              </a:schemeClr>
            </a:fillRef>
            <a:effectRef idx="0">
              <a:schemeClr val="accent3">
                <a:hueOff val="112479"/>
                <a:satOff val="5757"/>
                <a:lumOff val="2418"/>
                <a:alphaOff val="0"/>
              </a:schemeClr>
            </a:effectRef>
            <a:fontRef idx="minor">
              <a:schemeClr val="lt1"/>
            </a:fontRef>
          </p:style>
          <p:txBody>
            <a:bodyPr/>
            <a:lstStyle/>
            <a:p/>
          </p:txBody>
        </p:sp>
        <p:sp>
          <p:nvSpPr>
            <p:cNvPr id="9" name="Oval 19"/>
            <p:cNvSpPr/>
            <p:nvPr/>
          </p:nvSpPr>
          <p:spPr>
            <a:xfrm>
              <a:off x="10653902" y="3425132"/>
              <a:ext cx="301176" cy="301171"/>
            </a:xfrm>
            <a:prstGeom prst="ellipse">
              <a:avLst/>
            </a:prstGeom>
            <a:solidFill>
              <a:schemeClr val="accent5"/>
            </a:solidFill>
            <a:ln>
              <a:noFill/>
            </a:ln>
          </p:spPr>
          <p:style>
            <a:lnRef idx="2">
              <a:schemeClr val="lt1">
                <a:hueOff val="0"/>
                <a:satOff val="0"/>
                <a:lumOff val="0"/>
                <a:alphaOff val="0"/>
              </a:schemeClr>
            </a:lnRef>
            <a:fillRef idx="1">
              <a:schemeClr val="accent3">
                <a:hueOff val="393678"/>
                <a:satOff val="20151"/>
                <a:lumOff val="8464"/>
                <a:alphaOff val="0"/>
              </a:schemeClr>
            </a:fillRef>
            <a:effectRef idx="0">
              <a:schemeClr val="accent3">
                <a:hueOff val="393678"/>
                <a:satOff val="20151"/>
                <a:lumOff val="8464"/>
                <a:alphaOff val="0"/>
              </a:schemeClr>
            </a:effectRef>
            <a:fontRef idx="minor">
              <a:schemeClr val="lt1"/>
            </a:fontRef>
          </p:style>
          <p:txBody>
            <a:bodyPr/>
            <a:lstStyle/>
            <a:p/>
          </p:txBody>
        </p:sp>
        <p:sp>
          <p:nvSpPr>
            <p:cNvPr id="10" name="Oval 20"/>
            <p:cNvSpPr/>
            <p:nvPr/>
          </p:nvSpPr>
          <p:spPr>
            <a:xfrm>
              <a:off x="9992129" y="3303494"/>
              <a:ext cx="544433" cy="544448"/>
            </a:xfrm>
            <a:prstGeom prst="ellipse">
              <a:avLst/>
            </a:prstGeom>
            <a:solidFill>
              <a:schemeClr val="accent4"/>
            </a:solidFill>
            <a:ln>
              <a:noFill/>
            </a:ln>
          </p:spPr>
          <p:style>
            <a:lnRef idx="2">
              <a:schemeClr val="lt1">
                <a:hueOff val="0"/>
                <a:satOff val="0"/>
                <a:lumOff val="0"/>
                <a:alphaOff val="0"/>
              </a:schemeClr>
            </a:lnRef>
            <a:fillRef idx="1">
              <a:schemeClr val="accent3">
                <a:hueOff val="449917"/>
                <a:satOff val="23029"/>
                <a:lumOff val="9673"/>
                <a:alphaOff val="0"/>
              </a:schemeClr>
            </a:fillRef>
            <a:effectRef idx="0">
              <a:schemeClr val="accent3">
                <a:hueOff val="449917"/>
                <a:satOff val="23029"/>
                <a:lumOff val="9673"/>
                <a:alphaOff val="0"/>
              </a:schemeClr>
            </a:effectRef>
            <a:fontRef idx="minor">
              <a:schemeClr val="lt1"/>
            </a:fontRef>
          </p:style>
          <p:txBody>
            <a:bodyPr/>
            <a:lstStyle/>
            <a:p/>
          </p:txBody>
        </p:sp>
      </p:grpSp>
      <p:grpSp>
        <p:nvGrpSpPr>
          <p:cNvPr id="7" name="Group 22"/>
          <p:cNvGrpSpPr/>
          <p:nvPr/>
        </p:nvGrpSpPr>
        <p:grpSpPr>
          <a:xfrm rot="10800000">
            <a:off x="486210" y="2478400"/>
            <a:ext cx="973773" cy="408391"/>
            <a:chOff x="9992129" y="3303494"/>
            <a:chExt cx="1298364" cy="544448"/>
          </a:xfrm>
        </p:grpSpPr>
        <p:sp>
          <p:nvSpPr>
            <p:cNvPr id="12" name="Oval 23"/>
            <p:cNvSpPr/>
            <p:nvPr/>
          </p:nvSpPr>
          <p:spPr>
            <a:xfrm>
              <a:off x="11072418" y="3466574"/>
              <a:ext cx="218075" cy="218285"/>
            </a:xfrm>
            <a:prstGeom prst="ellipse">
              <a:avLst/>
            </a:prstGeom>
            <a:solidFill>
              <a:schemeClr val="accent1"/>
            </a:solidFill>
            <a:ln>
              <a:noFill/>
            </a:ln>
          </p:spPr>
          <p:style>
            <a:lnRef idx="2">
              <a:schemeClr val="lt1">
                <a:hueOff val="0"/>
                <a:satOff val="0"/>
                <a:lumOff val="0"/>
                <a:alphaOff val="0"/>
              </a:schemeClr>
            </a:lnRef>
            <a:fillRef idx="1">
              <a:schemeClr val="accent3">
                <a:hueOff val="112479"/>
                <a:satOff val="5757"/>
                <a:lumOff val="2418"/>
                <a:alphaOff val="0"/>
              </a:schemeClr>
            </a:fillRef>
            <a:effectRef idx="0">
              <a:schemeClr val="accent3">
                <a:hueOff val="112479"/>
                <a:satOff val="5757"/>
                <a:lumOff val="2418"/>
                <a:alphaOff val="0"/>
              </a:schemeClr>
            </a:effectRef>
            <a:fontRef idx="minor">
              <a:schemeClr val="lt1"/>
            </a:fontRef>
          </p:style>
          <p:txBody>
            <a:bodyPr/>
            <a:lstStyle/>
            <a:p/>
          </p:txBody>
        </p:sp>
        <p:sp>
          <p:nvSpPr>
            <p:cNvPr id="13" name="Oval 24"/>
            <p:cNvSpPr/>
            <p:nvPr/>
          </p:nvSpPr>
          <p:spPr>
            <a:xfrm>
              <a:off x="10653902" y="3425132"/>
              <a:ext cx="301176" cy="301171"/>
            </a:xfrm>
            <a:prstGeom prst="ellipse">
              <a:avLst/>
            </a:prstGeom>
            <a:solidFill>
              <a:schemeClr val="accent2"/>
            </a:solidFill>
            <a:ln>
              <a:noFill/>
            </a:ln>
          </p:spPr>
          <p:style>
            <a:lnRef idx="2">
              <a:schemeClr val="lt1">
                <a:hueOff val="0"/>
                <a:satOff val="0"/>
                <a:lumOff val="0"/>
                <a:alphaOff val="0"/>
              </a:schemeClr>
            </a:lnRef>
            <a:fillRef idx="1">
              <a:schemeClr val="accent3">
                <a:hueOff val="393678"/>
                <a:satOff val="20151"/>
                <a:lumOff val="8464"/>
                <a:alphaOff val="0"/>
              </a:schemeClr>
            </a:fillRef>
            <a:effectRef idx="0">
              <a:schemeClr val="accent3">
                <a:hueOff val="393678"/>
                <a:satOff val="20151"/>
                <a:lumOff val="8464"/>
                <a:alphaOff val="0"/>
              </a:schemeClr>
            </a:effectRef>
            <a:fontRef idx="minor">
              <a:schemeClr val="lt1"/>
            </a:fontRef>
          </p:style>
          <p:txBody>
            <a:bodyPr/>
            <a:lstStyle/>
            <a:p/>
          </p:txBody>
        </p:sp>
        <p:sp>
          <p:nvSpPr>
            <p:cNvPr id="14" name="Oval 25"/>
            <p:cNvSpPr/>
            <p:nvPr/>
          </p:nvSpPr>
          <p:spPr>
            <a:xfrm>
              <a:off x="9992129" y="3303494"/>
              <a:ext cx="544433" cy="544448"/>
            </a:xfrm>
            <a:prstGeom prst="ellipse">
              <a:avLst/>
            </a:prstGeom>
            <a:solidFill>
              <a:schemeClr val="accent3"/>
            </a:solidFill>
            <a:ln>
              <a:noFill/>
            </a:ln>
          </p:spPr>
          <p:style>
            <a:lnRef idx="2">
              <a:schemeClr val="lt1">
                <a:hueOff val="0"/>
                <a:satOff val="0"/>
                <a:lumOff val="0"/>
                <a:alphaOff val="0"/>
              </a:schemeClr>
            </a:lnRef>
            <a:fillRef idx="1">
              <a:schemeClr val="accent3">
                <a:hueOff val="449917"/>
                <a:satOff val="23029"/>
                <a:lumOff val="9673"/>
                <a:alphaOff val="0"/>
              </a:schemeClr>
            </a:fillRef>
            <a:effectRef idx="0">
              <a:schemeClr val="accent3">
                <a:hueOff val="449917"/>
                <a:satOff val="23029"/>
                <a:lumOff val="9673"/>
                <a:alphaOff val="0"/>
              </a:schemeClr>
            </a:effectRef>
            <a:fontRef idx="minor">
              <a:schemeClr val="lt1"/>
            </a:fontRef>
          </p:style>
          <p:txBody>
            <a:bodyPr/>
            <a:lstStyle/>
            <a:p/>
          </p:txBody>
        </p:sp>
      </p:grpSp>
      <p:sp>
        <p:nvSpPr>
          <p:cNvPr id="15" name="Content Placeholder 2"/>
          <p:cNvSpPr txBox="1"/>
          <p:nvPr/>
        </p:nvSpPr>
        <p:spPr>
          <a:xfrm>
            <a:off x="1260207" y="3833001"/>
            <a:ext cx="6623587" cy="492222"/>
          </a:xfrm>
          <a:prstGeom prst="rect">
            <a:avLst/>
          </a:prstGeom>
        </p:spPr>
        <p:txBody>
          <a:bodyPr anchor="t" bIns="34291" lIns="68582" rIns="68582" rtlCol="0" tIns="34291" vert="horz">
            <a:no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ctr">
              <a:lnSpc>
                <a:spcPct val="120000"/>
              </a:lnSpc>
            </a:pPr>
            <a:r>
              <a:rPr altLang="en-US" lang="zh-CN" sz="1000">
                <a:solidFill>
                  <a:schemeClr val="tx1">
                    <a:lumMod val="65000"/>
                    <a:lumOff val="35000"/>
                  </a:schemeClr>
                </a:solidFill>
                <a:latin charset="-122" panose="020b0503020204020204" pitchFamily="34" typeface="微软雅黑"/>
                <a:ea charset="-122" panose="020b0503020204020204" pitchFamily="34" typeface="微软雅黑"/>
                <a:sym charset="0" panose="020b0604020202020204" pitchFamily="34" typeface="Arial"/>
              </a:rPr>
              <a:t>单击此处编辑您要的内容，建议您在展示时采用微软雅黑字体，本模版所有图形线条及其相应素材均可自由编辑、改色、替换。</a:t>
            </a:r>
          </a:p>
        </p:txBody>
      </p:sp>
    </p:spTree>
    <p:extLst>
      <p:ext uri="{BB962C8B-B14F-4D97-AF65-F5344CB8AC3E}">
        <p14:creationId val="2520510392"/>
      </p:ext>
    </p:extLst>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ppt_w</p:attrName>
                                        </p:attrNameLst>
                                      </p:cBhvr>
                                      <p:tavLst>
                                        <p:tav tm="0">
                                          <p:val>
                                            <p:fltVal val="0"/>
                                          </p:val>
                                        </p:tav>
                                        <p:tav tm="100000">
                                          <p:val>
                                            <p:strVal val="#ppt_w"/>
                                          </p:val>
                                        </p:tav>
                                      </p:tavLst>
                                    </p:anim>
                                    <p:anim calcmode="lin" valueType="num">
                                      <p:cBhvr>
                                        <p:cTn dur="500" fill="hold" id="8"/>
                                        <p:tgtEl>
                                          <p:spTgt spid="3"/>
                                        </p:tgtEl>
                                        <p:attrNameLst>
                                          <p:attrName>ppt_h</p:attrName>
                                        </p:attrNameLst>
                                      </p:cBhvr>
                                      <p:tavLst>
                                        <p:tav tm="0">
                                          <p:val>
                                            <p:fltVal val="0"/>
                                          </p:val>
                                        </p:tav>
                                        <p:tav tm="100000">
                                          <p:val>
                                            <p:strVal val="#ppt_h"/>
                                          </p:val>
                                        </p:tav>
                                      </p:tavLst>
                                    </p:anim>
                                    <p:animEffect filter="fade" transition="in">
                                      <p:cBhvr>
                                        <p:cTn dur="500" id="9"/>
                                        <p:tgtEl>
                                          <p:spTgt spid="3"/>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5"/>
                                        </p:tgtEl>
                                        <p:attrNameLst>
                                          <p:attrName>style.visibility</p:attrName>
                                        </p:attrNameLst>
                                      </p:cBhvr>
                                      <p:to>
                                        <p:strVal val="visible"/>
                                      </p:to>
                                    </p:set>
                                    <p:anim calcmode="lin" valueType="num">
                                      <p:cBhvr>
                                        <p:cTn dur="500" fill="hold" id="12"/>
                                        <p:tgtEl>
                                          <p:spTgt spid="5"/>
                                        </p:tgtEl>
                                        <p:attrNameLst>
                                          <p:attrName>ppt_w</p:attrName>
                                        </p:attrNameLst>
                                      </p:cBhvr>
                                      <p:tavLst>
                                        <p:tav tm="0">
                                          <p:val>
                                            <p:fltVal val="0"/>
                                          </p:val>
                                        </p:tav>
                                        <p:tav tm="100000">
                                          <p:val>
                                            <p:strVal val="#ppt_w"/>
                                          </p:val>
                                        </p:tav>
                                      </p:tavLst>
                                    </p:anim>
                                    <p:anim calcmode="lin" valueType="num">
                                      <p:cBhvr>
                                        <p:cTn dur="500" fill="hold" id="13"/>
                                        <p:tgtEl>
                                          <p:spTgt spid="5"/>
                                        </p:tgtEl>
                                        <p:attrNameLst>
                                          <p:attrName>ppt_h</p:attrName>
                                        </p:attrNameLst>
                                      </p:cBhvr>
                                      <p:tavLst>
                                        <p:tav tm="0">
                                          <p:val>
                                            <p:fltVal val="0"/>
                                          </p:val>
                                        </p:tav>
                                        <p:tav tm="100000">
                                          <p:val>
                                            <p:strVal val="#ppt_h"/>
                                          </p:val>
                                        </p:tav>
                                      </p:tavLst>
                                    </p:anim>
                                    <p:animEffect filter="fade" transition="in">
                                      <p:cBhvr>
                                        <p:cTn dur="500" id="14"/>
                                        <p:tgtEl>
                                          <p:spTgt spid="5"/>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6"/>
                                        </p:tgtEl>
                                        <p:attrNameLst>
                                          <p:attrName>style.visibility</p:attrName>
                                        </p:attrNameLst>
                                      </p:cBhvr>
                                      <p:to>
                                        <p:strVal val="visible"/>
                                      </p:to>
                                    </p:set>
                                    <p:anim calcmode="lin" valueType="num">
                                      <p:cBhvr>
                                        <p:cTn dur="500" fill="hold" id="17"/>
                                        <p:tgtEl>
                                          <p:spTgt spid="6"/>
                                        </p:tgtEl>
                                        <p:attrNameLst>
                                          <p:attrName>ppt_w</p:attrName>
                                        </p:attrNameLst>
                                      </p:cBhvr>
                                      <p:tavLst>
                                        <p:tav tm="0">
                                          <p:val>
                                            <p:fltVal val="0"/>
                                          </p:val>
                                        </p:tav>
                                        <p:tav tm="100000">
                                          <p:val>
                                            <p:strVal val="#ppt_w"/>
                                          </p:val>
                                        </p:tav>
                                      </p:tavLst>
                                    </p:anim>
                                    <p:anim calcmode="lin" valueType="num">
                                      <p:cBhvr>
                                        <p:cTn dur="500" fill="hold" id="18"/>
                                        <p:tgtEl>
                                          <p:spTgt spid="6"/>
                                        </p:tgtEl>
                                        <p:attrNameLst>
                                          <p:attrName>ppt_h</p:attrName>
                                        </p:attrNameLst>
                                      </p:cBhvr>
                                      <p:tavLst>
                                        <p:tav tm="0">
                                          <p:val>
                                            <p:fltVal val="0"/>
                                          </p:val>
                                        </p:tav>
                                        <p:tav tm="100000">
                                          <p:val>
                                            <p:strVal val="#ppt_h"/>
                                          </p:val>
                                        </p:tav>
                                      </p:tavLst>
                                    </p:anim>
                                    <p:animEffect filter="fade" transition="in">
                                      <p:cBhvr>
                                        <p:cTn dur="500" id="19"/>
                                        <p:tgtEl>
                                          <p:spTgt spid="6"/>
                                        </p:tgtEl>
                                      </p:cBhvr>
                                    </p:animEffect>
                                  </p:childTnLst>
                                </p:cTn>
                              </p:par>
                              <p:par>
                                <p:cTn fill="hold" id="20" nodeType="withEffect" presetClass="entr" presetID="22" presetSubtype="2">
                                  <p:stCondLst>
                                    <p:cond delay="1000"/>
                                  </p:stCondLst>
                                  <p:childTnLst>
                                    <p:set>
                                      <p:cBhvr>
                                        <p:cTn dur="1" fill="hold" id="21">
                                          <p:stCondLst>
                                            <p:cond delay="0"/>
                                          </p:stCondLst>
                                        </p:cTn>
                                        <p:tgtEl>
                                          <p:spTgt spid="2"/>
                                        </p:tgtEl>
                                        <p:attrNameLst>
                                          <p:attrName>style.visibility</p:attrName>
                                        </p:attrNameLst>
                                      </p:cBhvr>
                                      <p:to>
                                        <p:strVal val="visible"/>
                                      </p:to>
                                    </p:set>
                                    <p:animEffect filter="wipe(right)" transition="in">
                                      <p:cBhvr>
                                        <p:cTn dur="500" id="22"/>
                                        <p:tgtEl>
                                          <p:spTgt spid="2"/>
                                        </p:tgtEl>
                                      </p:cBhvr>
                                    </p:animEffect>
                                  </p:childTnLst>
                                </p:cTn>
                              </p:par>
                              <p:par>
                                <p:cTn fill="hold" id="23" nodeType="withEffect" presetClass="entr" presetID="22" presetSubtype="8">
                                  <p:stCondLst>
                                    <p:cond delay="1000"/>
                                  </p:stCondLst>
                                  <p:childTnLst>
                                    <p:set>
                                      <p:cBhvr>
                                        <p:cTn dur="1" fill="hold" id="24">
                                          <p:stCondLst>
                                            <p:cond delay="0"/>
                                          </p:stCondLst>
                                        </p:cTn>
                                        <p:tgtEl>
                                          <p:spTgt spid="7"/>
                                        </p:tgtEl>
                                        <p:attrNameLst>
                                          <p:attrName>style.visibility</p:attrName>
                                        </p:attrNameLst>
                                      </p:cBhvr>
                                      <p:to>
                                        <p:strVal val="visible"/>
                                      </p:to>
                                    </p:set>
                                    <p:animEffect filter="wipe(left)" transition="in">
                                      <p:cBhvr>
                                        <p:cTn dur="500" id="25"/>
                                        <p:tgtEl>
                                          <p:spTgt spid="7"/>
                                        </p:tgtEl>
                                      </p:cBhvr>
                                    </p:animEffect>
                                  </p:childTnLst>
                                </p:cTn>
                              </p:par>
                              <p:par>
                                <p:cTn fill="hold" grpId="0" id="26" nodeType="withEffect" presetClass="entr" presetID="45" presetSubtype="0">
                                  <p:stCondLst>
                                    <p:cond delay="1500"/>
                                  </p:stCondLst>
                                  <p:childTnLst>
                                    <p:set>
                                      <p:cBhvr>
                                        <p:cTn dur="1" fill="hold" id="27">
                                          <p:stCondLst>
                                            <p:cond delay="0"/>
                                          </p:stCondLst>
                                        </p:cTn>
                                        <p:tgtEl>
                                          <p:spTgt spid="15"/>
                                        </p:tgtEl>
                                        <p:attrNameLst>
                                          <p:attrName>style.visibility</p:attrName>
                                        </p:attrNameLst>
                                      </p:cBhvr>
                                      <p:to>
                                        <p:strVal val="visible"/>
                                      </p:to>
                                    </p:set>
                                    <p:animEffect filter="fade" transition="in">
                                      <p:cBhvr>
                                        <p:cTn dur="2000" id="28"/>
                                        <p:tgtEl>
                                          <p:spTgt spid="15"/>
                                        </p:tgtEl>
                                      </p:cBhvr>
                                    </p:animEffect>
                                    <p:anim calcmode="lin" valueType="num">
                                      <p:cBhvr>
                                        <p:cTn dur="2000" fill="hold" id="29"/>
                                        <p:tgtEl>
                                          <p:spTgt spid="15"/>
                                        </p:tgtEl>
                                        <p:attrNameLst>
                                          <p:attrName>ppt_w</p:attrName>
                                        </p:attrNameLst>
                                      </p:cBhvr>
                                      <p:tavLst>
                                        <p:tav fmla="#ppt_w*sin(2.5*pi*$)" tm="0">
                                          <p:val>
                                            <p:fltVal val="0"/>
                                          </p:val>
                                        </p:tav>
                                        <p:tav tm="100000">
                                          <p:val>
                                            <p:fltVal val="1"/>
                                          </p:val>
                                        </p:tav>
                                      </p:tavLst>
                                    </p:anim>
                                    <p:anim calcmode="lin" valueType="num">
                                      <p:cBhvr>
                                        <p:cTn dur="2000" fill="hold" id="30"/>
                                        <p:tgtEl>
                                          <p:spTgt spid="15"/>
                                        </p:tgtEl>
                                        <p:attrNameLst>
                                          <p:attrName>ppt_h</p:attrName>
                                        </p:attrNameLst>
                                      </p:cBhvr>
                                      <p:tavLst>
                                        <p:tav tm="0">
                                          <p:val>
                                            <p:strVal val="#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5"/>
      <p:bldP grpId="0" spid="6"/>
      <p:bldP grpId="0" spid="15"/>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Shape 726"/>
          <p:cNvSpPr/>
          <p:nvPr/>
        </p:nvSpPr>
        <p:spPr>
          <a:xfrm>
            <a:off x="5167368" y="2915355"/>
            <a:ext cx="969134" cy="969491"/>
          </a:xfrm>
          <a:custGeom>
            <a:cxnLst>
              <a:cxn ang="0">
                <a:pos x="wd2" y="hd2"/>
              </a:cxn>
              <a:cxn ang="5400000">
                <a:pos x="wd2" y="hd2"/>
              </a:cxn>
              <a:cxn ang="10800000">
                <a:pos x="wd2" y="hd2"/>
              </a:cxn>
              <a:cxn ang="16200000">
                <a:pos x="wd2" y="hd2"/>
              </a:cxn>
            </a:cxnLst>
            <a:rect b="b" l="0" r="r" t="0"/>
            <a:pathLst>
              <a:path extrusionOk="0" h="21600" w="21600">
                <a:moveTo>
                  <a:pt x="5499" y="10800"/>
                </a:moveTo>
                <a:cubicBezTo>
                  <a:pt x="5499" y="7872"/>
                  <a:pt x="7872" y="5500"/>
                  <a:pt x="10800" y="5500"/>
                </a:cubicBezTo>
                <a:cubicBezTo>
                  <a:pt x="13728" y="5500"/>
                  <a:pt x="16101" y="7872"/>
                  <a:pt x="16101" y="10800"/>
                </a:cubicBezTo>
                <a:cubicBezTo>
                  <a:pt x="16101" y="13728"/>
                  <a:pt x="13728" y="16101"/>
                  <a:pt x="10800" y="16101"/>
                </a:cubicBezTo>
                <a:cubicBezTo>
                  <a:pt x="7872" y="16101"/>
                  <a:pt x="5499" y="13728"/>
                  <a:pt x="5499" y="10800"/>
                </a:cubicBezTo>
                <a:close/>
                <a:moveTo>
                  <a:pt x="0" y="9882"/>
                </a:moveTo>
                <a:lnTo>
                  <a:pt x="0" y="11719"/>
                </a:lnTo>
                <a:cubicBezTo>
                  <a:pt x="0" y="12204"/>
                  <a:pt x="397" y="12601"/>
                  <a:pt x="882" y="12601"/>
                </a:cubicBezTo>
                <a:lnTo>
                  <a:pt x="1963" y="12601"/>
                </a:lnTo>
                <a:cubicBezTo>
                  <a:pt x="2448" y="12601"/>
                  <a:pt x="2965" y="12978"/>
                  <a:pt x="3113" y="13439"/>
                </a:cubicBezTo>
                <a:lnTo>
                  <a:pt x="3495" y="14371"/>
                </a:lnTo>
                <a:cubicBezTo>
                  <a:pt x="3719" y="14800"/>
                  <a:pt x="3621" y="15433"/>
                  <a:pt x="3279" y="15776"/>
                </a:cubicBezTo>
                <a:lnTo>
                  <a:pt x="2514" y="16541"/>
                </a:lnTo>
                <a:cubicBezTo>
                  <a:pt x="2170" y="16884"/>
                  <a:pt x="2170" y="17444"/>
                  <a:pt x="2514" y="17787"/>
                </a:cubicBezTo>
                <a:lnTo>
                  <a:pt x="3812" y="19087"/>
                </a:lnTo>
                <a:cubicBezTo>
                  <a:pt x="4156" y="19430"/>
                  <a:pt x="4716" y="19430"/>
                  <a:pt x="5059" y="19087"/>
                </a:cubicBezTo>
                <a:lnTo>
                  <a:pt x="5824" y="18321"/>
                </a:lnTo>
                <a:cubicBezTo>
                  <a:pt x="6167" y="17979"/>
                  <a:pt x="6800" y="17882"/>
                  <a:pt x="7230" y="18105"/>
                </a:cubicBezTo>
                <a:lnTo>
                  <a:pt x="8160" y="18487"/>
                </a:lnTo>
                <a:cubicBezTo>
                  <a:pt x="8622" y="18635"/>
                  <a:pt x="9001" y="19152"/>
                  <a:pt x="9001" y="19637"/>
                </a:cubicBezTo>
                <a:lnTo>
                  <a:pt x="9001" y="20718"/>
                </a:lnTo>
                <a:cubicBezTo>
                  <a:pt x="9001" y="21203"/>
                  <a:pt x="9398" y="21600"/>
                  <a:pt x="9882" y="21600"/>
                </a:cubicBezTo>
                <a:lnTo>
                  <a:pt x="11718" y="21600"/>
                </a:lnTo>
                <a:cubicBezTo>
                  <a:pt x="12204" y="21600"/>
                  <a:pt x="12601" y="21203"/>
                  <a:pt x="12601" y="20718"/>
                </a:cubicBezTo>
                <a:lnTo>
                  <a:pt x="12601" y="19637"/>
                </a:lnTo>
                <a:cubicBezTo>
                  <a:pt x="12601" y="19152"/>
                  <a:pt x="12978" y="18635"/>
                  <a:pt x="13440" y="18487"/>
                </a:cubicBezTo>
                <a:lnTo>
                  <a:pt x="14370" y="18105"/>
                </a:lnTo>
                <a:cubicBezTo>
                  <a:pt x="14800" y="17882"/>
                  <a:pt x="15433" y="17979"/>
                  <a:pt x="15775" y="18321"/>
                </a:cubicBezTo>
                <a:lnTo>
                  <a:pt x="16541" y="19087"/>
                </a:lnTo>
                <a:cubicBezTo>
                  <a:pt x="16884" y="19430"/>
                  <a:pt x="17444" y="19430"/>
                  <a:pt x="17788" y="19087"/>
                </a:cubicBezTo>
                <a:lnTo>
                  <a:pt x="19087" y="17787"/>
                </a:lnTo>
                <a:cubicBezTo>
                  <a:pt x="19430" y="17444"/>
                  <a:pt x="19430" y="16884"/>
                  <a:pt x="19087" y="16541"/>
                </a:cubicBezTo>
                <a:lnTo>
                  <a:pt x="18321" y="15776"/>
                </a:lnTo>
                <a:cubicBezTo>
                  <a:pt x="17979" y="15433"/>
                  <a:pt x="17882" y="14801"/>
                  <a:pt x="18105" y="14371"/>
                </a:cubicBezTo>
                <a:lnTo>
                  <a:pt x="18487" y="13439"/>
                </a:lnTo>
                <a:cubicBezTo>
                  <a:pt x="18635" y="12978"/>
                  <a:pt x="19152" y="12601"/>
                  <a:pt x="19637" y="12601"/>
                </a:cubicBezTo>
                <a:lnTo>
                  <a:pt x="20718" y="12601"/>
                </a:lnTo>
                <a:cubicBezTo>
                  <a:pt x="21203" y="12601"/>
                  <a:pt x="21600" y="12204"/>
                  <a:pt x="21600" y="11719"/>
                </a:cubicBezTo>
                <a:lnTo>
                  <a:pt x="21600" y="9882"/>
                </a:lnTo>
                <a:cubicBezTo>
                  <a:pt x="21600" y="9396"/>
                  <a:pt x="21203" y="8999"/>
                  <a:pt x="20718" y="8999"/>
                </a:cubicBezTo>
                <a:lnTo>
                  <a:pt x="19637" y="8999"/>
                </a:lnTo>
                <a:cubicBezTo>
                  <a:pt x="19152" y="8999"/>
                  <a:pt x="18635" y="8623"/>
                  <a:pt x="18487" y="8161"/>
                </a:cubicBezTo>
                <a:lnTo>
                  <a:pt x="18105" y="7229"/>
                </a:lnTo>
                <a:cubicBezTo>
                  <a:pt x="17882" y="6800"/>
                  <a:pt x="17979" y="6167"/>
                  <a:pt x="18321" y="5825"/>
                </a:cubicBezTo>
                <a:lnTo>
                  <a:pt x="19087" y="5060"/>
                </a:lnTo>
                <a:cubicBezTo>
                  <a:pt x="19430" y="4718"/>
                  <a:pt x="19430" y="4156"/>
                  <a:pt x="19087" y="3813"/>
                </a:cubicBezTo>
                <a:lnTo>
                  <a:pt x="17788" y="2514"/>
                </a:lnTo>
                <a:cubicBezTo>
                  <a:pt x="17444" y="2171"/>
                  <a:pt x="16884" y="2171"/>
                  <a:pt x="16541" y="2514"/>
                </a:cubicBezTo>
                <a:lnTo>
                  <a:pt x="15775" y="3279"/>
                </a:lnTo>
                <a:cubicBezTo>
                  <a:pt x="15433" y="3621"/>
                  <a:pt x="14800" y="3718"/>
                  <a:pt x="14370" y="3495"/>
                </a:cubicBezTo>
                <a:lnTo>
                  <a:pt x="13440" y="3114"/>
                </a:lnTo>
                <a:cubicBezTo>
                  <a:pt x="12978" y="2965"/>
                  <a:pt x="12601" y="2448"/>
                  <a:pt x="12601" y="1963"/>
                </a:cubicBezTo>
                <a:lnTo>
                  <a:pt x="12601" y="882"/>
                </a:lnTo>
                <a:cubicBezTo>
                  <a:pt x="12601" y="397"/>
                  <a:pt x="12204" y="0"/>
                  <a:pt x="11718" y="0"/>
                </a:cubicBezTo>
                <a:lnTo>
                  <a:pt x="9882" y="0"/>
                </a:lnTo>
                <a:cubicBezTo>
                  <a:pt x="9398" y="0"/>
                  <a:pt x="9001" y="397"/>
                  <a:pt x="9001" y="882"/>
                </a:cubicBezTo>
                <a:lnTo>
                  <a:pt x="9001" y="1963"/>
                </a:lnTo>
                <a:cubicBezTo>
                  <a:pt x="9001" y="2448"/>
                  <a:pt x="8622" y="2965"/>
                  <a:pt x="8160" y="3114"/>
                </a:cubicBezTo>
                <a:lnTo>
                  <a:pt x="7230" y="3495"/>
                </a:lnTo>
                <a:cubicBezTo>
                  <a:pt x="6800" y="3718"/>
                  <a:pt x="6167" y="3621"/>
                  <a:pt x="5824" y="3279"/>
                </a:cubicBezTo>
                <a:lnTo>
                  <a:pt x="5059" y="2514"/>
                </a:lnTo>
                <a:cubicBezTo>
                  <a:pt x="4716" y="2171"/>
                  <a:pt x="4156" y="2171"/>
                  <a:pt x="3812" y="2514"/>
                </a:cubicBezTo>
                <a:lnTo>
                  <a:pt x="2514" y="3813"/>
                </a:lnTo>
                <a:cubicBezTo>
                  <a:pt x="2170" y="4156"/>
                  <a:pt x="2170" y="4718"/>
                  <a:pt x="2514" y="5060"/>
                </a:cubicBezTo>
                <a:lnTo>
                  <a:pt x="3279" y="5825"/>
                </a:lnTo>
                <a:cubicBezTo>
                  <a:pt x="3621" y="6167"/>
                  <a:pt x="3719" y="6800"/>
                  <a:pt x="3495" y="7229"/>
                </a:cubicBezTo>
                <a:lnTo>
                  <a:pt x="3113" y="8161"/>
                </a:lnTo>
                <a:cubicBezTo>
                  <a:pt x="2965" y="8623"/>
                  <a:pt x="2448" y="8999"/>
                  <a:pt x="1963" y="8999"/>
                </a:cubicBezTo>
                <a:lnTo>
                  <a:pt x="882" y="8999"/>
                </a:lnTo>
                <a:cubicBezTo>
                  <a:pt x="397" y="8999"/>
                  <a:pt x="0" y="9396"/>
                  <a:pt x="0" y="9882"/>
                </a:cubicBezTo>
                <a:close/>
              </a:path>
            </a:pathLst>
          </a:custGeom>
          <a:solidFill>
            <a:schemeClr val="accent4"/>
          </a:solidFill>
          <a:ln w="12700">
            <a:miter lim="400000"/>
          </a:ln>
        </p:spPr>
        <p:txBody>
          <a:bodyPr anchor="ctr" bIns="28577" lIns="28577" rIns="28577" tIns="28577"/>
          <a:lstStyle/>
          <a:p>
            <a:pPr algn="just">
              <a:lnSpc>
                <a:spcPct val="120000"/>
              </a:lnSpc>
              <a:defRPr sz="3200">
                <a:solidFill>
                  <a:srgbClr val="FFFFFF"/>
                </a:solidFill>
                <a:latin typeface="+mn-lt"/>
                <a:ea typeface="+mn-ea"/>
                <a:cs typeface="+mn-cs"/>
                <a:sym typeface="Helvetica Light"/>
              </a:defRPr>
            </a:pPr>
            <a:endParaRPr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5" name="Shape 727"/>
          <p:cNvSpPr/>
          <p:nvPr/>
        </p:nvSpPr>
        <p:spPr>
          <a:xfrm>
            <a:off x="4482200" y="1744968"/>
            <a:ext cx="1243469" cy="1243870"/>
          </a:xfrm>
          <a:custGeom>
            <a:cxnLst>
              <a:cxn ang="0">
                <a:pos x="wd2" y="hd2"/>
              </a:cxn>
              <a:cxn ang="5400000">
                <a:pos x="wd2" y="hd2"/>
              </a:cxn>
              <a:cxn ang="10800000">
                <a:pos x="wd2" y="hd2"/>
              </a:cxn>
              <a:cxn ang="16200000">
                <a:pos x="wd2" y="hd2"/>
              </a:cxn>
            </a:cxnLst>
            <a:rect b="b" l="0" r="r" t="0"/>
            <a:pathLst>
              <a:path extrusionOk="0" h="21600" w="21600">
                <a:moveTo>
                  <a:pt x="5499" y="10800"/>
                </a:moveTo>
                <a:cubicBezTo>
                  <a:pt x="5499" y="7873"/>
                  <a:pt x="7872" y="5499"/>
                  <a:pt x="10800" y="5499"/>
                </a:cubicBezTo>
                <a:cubicBezTo>
                  <a:pt x="13728" y="5499"/>
                  <a:pt x="16100" y="7873"/>
                  <a:pt x="16100" y="10800"/>
                </a:cubicBezTo>
                <a:cubicBezTo>
                  <a:pt x="16100" y="13728"/>
                  <a:pt x="13728" y="16102"/>
                  <a:pt x="10800" y="16102"/>
                </a:cubicBezTo>
                <a:cubicBezTo>
                  <a:pt x="7872" y="16102"/>
                  <a:pt x="5499" y="13728"/>
                  <a:pt x="5499" y="10800"/>
                </a:cubicBezTo>
                <a:close/>
                <a:moveTo>
                  <a:pt x="0" y="9882"/>
                </a:moveTo>
                <a:lnTo>
                  <a:pt x="0" y="11719"/>
                </a:lnTo>
                <a:cubicBezTo>
                  <a:pt x="0" y="12204"/>
                  <a:pt x="397" y="12601"/>
                  <a:pt x="881" y="12601"/>
                </a:cubicBezTo>
                <a:lnTo>
                  <a:pt x="1963" y="12601"/>
                </a:lnTo>
                <a:cubicBezTo>
                  <a:pt x="2448" y="12601"/>
                  <a:pt x="2966" y="12979"/>
                  <a:pt x="3113" y="13440"/>
                </a:cubicBezTo>
                <a:lnTo>
                  <a:pt x="3495" y="14370"/>
                </a:lnTo>
                <a:cubicBezTo>
                  <a:pt x="3719" y="14800"/>
                  <a:pt x="3622" y="15433"/>
                  <a:pt x="3279" y="15776"/>
                </a:cubicBezTo>
                <a:lnTo>
                  <a:pt x="2514" y="16541"/>
                </a:lnTo>
                <a:cubicBezTo>
                  <a:pt x="2171" y="16883"/>
                  <a:pt x="2171" y="17445"/>
                  <a:pt x="2514" y="17788"/>
                </a:cubicBezTo>
                <a:lnTo>
                  <a:pt x="3813" y="19087"/>
                </a:lnTo>
                <a:cubicBezTo>
                  <a:pt x="4155" y="19429"/>
                  <a:pt x="4717" y="19429"/>
                  <a:pt x="5060" y="19087"/>
                </a:cubicBezTo>
                <a:lnTo>
                  <a:pt x="5825" y="18321"/>
                </a:lnTo>
                <a:cubicBezTo>
                  <a:pt x="6167" y="17979"/>
                  <a:pt x="6800" y="17881"/>
                  <a:pt x="7230" y="18105"/>
                </a:cubicBezTo>
                <a:lnTo>
                  <a:pt x="8160" y="18487"/>
                </a:lnTo>
                <a:cubicBezTo>
                  <a:pt x="8622" y="18635"/>
                  <a:pt x="9000" y="19153"/>
                  <a:pt x="9000" y="19638"/>
                </a:cubicBezTo>
                <a:lnTo>
                  <a:pt x="9000" y="20720"/>
                </a:lnTo>
                <a:cubicBezTo>
                  <a:pt x="9000" y="21204"/>
                  <a:pt x="9397" y="21600"/>
                  <a:pt x="9881" y="21600"/>
                </a:cubicBezTo>
                <a:lnTo>
                  <a:pt x="11719" y="21600"/>
                </a:lnTo>
                <a:cubicBezTo>
                  <a:pt x="12203" y="21600"/>
                  <a:pt x="12600" y="21204"/>
                  <a:pt x="12600" y="20720"/>
                </a:cubicBezTo>
                <a:lnTo>
                  <a:pt x="12600" y="19638"/>
                </a:lnTo>
                <a:cubicBezTo>
                  <a:pt x="12600" y="19153"/>
                  <a:pt x="12978" y="18635"/>
                  <a:pt x="13439" y="18487"/>
                </a:cubicBezTo>
                <a:lnTo>
                  <a:pt x="14370" y="18105"/>
                </a:lnTo>
                <a:cubicBezTo>
                  <a:pt x="14801" y="17881"/>
                  <a:pt x="15432" y="17979"/>
                  <a:pt x="15775" y="18321"/>
                </a:cubicBezTo>
                <a:lnTo>
                  <a:pt x="16540" y="19087"/>
                </a:lnTo>
                <a:cubicBezTo>
                  <a:pt x="16883" y="19429"/>
                  <a:pt x="17444" y="19429"/>
                  <a:pt x="17787" y="19087"/>
                </a:cubicBezTo>
                <a:lnTo>
                  <a:pt x="19086" y="17788"/>
                </a:lnTo>
                <a:cubicBezTo>
                  <a:pt x="19429" y="17445"/>
                  <a:pt x="19429" y="16883"/>
                  <a:pt x="19086" y="16541"/>
                </a:cubicBezTo>
                <a:lnTo>
                  <a:pt x="18321" y="15776"/>
                </a:lnTo>
                <a:cubicBezTo>
                  <a:pt x="17978" y="15433"/>
                  <a:pt x="17880" y="14800"/>
                  <a:pt x="18104" y="14370"/>
                </a:cubicBezTo>
                <a:lnTo>
                  <a:pt x="18487" y="13440"/>
                </a:lnTo>
                <a:cubicBezTo>
                  <a:pt x="18634" y="12979"/>
                  <a:pt x="19152" y="12601"/>
                  <a:pt x="19637" y="12601"/>
                </a:cubicBezTo>
                <a:lnTo>
                  <a:pt x="20718" y="12601"/>
                </a:lnTo>
                <a:cubicBezTo>
                  <a:pt x="21203" y="12601"/>
                  <a:pt x="21600" y="12204"/>
                  <a:pt x="21600" y="11719"/>
                </a:cubicBezTo>
                <a:lnTo>
                  <a:pt x="21600" y="9882"/>
                </a:lnTo>
                <a:cubicBezTo>
                  <a:pt x="21600" y="9397"/>
                  <a:pt x="21203" y="9000"/>
                  <a:pt x="20718" y="9000"/>
                </a:cubicBezTo>
                <a:lnTo>
                  <a:pt x="19637" y="9000"/>
                </a:lnTo>
                <a:cubicBezTo>
                  <a:pt x="19152" y="9000"/>
                  <a:pt x="18634" y="8622"/>
                  <a:pt x="18487" y="8160"/>
                </a:cubicBezTo>
                <a:lnTo>
                  <a:pt x="18104" y="7230"/>
                </a:lnTo>
                <a:cubicBezTo>
                  <a:pt x="17880" y="6800"/>
                  <a:pt x="17978" y="6168"/>
                  <a:pt x="18321" y="5824"/>
                </a:cubicBezTo>
                <a:lnTo>
                  <a:pt x="19086" y="5060"/>
                </a:lnTo>
                <a:cubicBezTo>
                  <a:pt x="19429" y="4717"/>
                  <a:pt x="19429" y="4156"/>
                  <a:pt x="19086" y="3813"/>
                </a:cubicBezTo>
                <a:lnTo>
                  <a:pt x="17787" y="2514"/>
                </a:lnTo>
                <a:cubicBezTo>
                  <a:pt x="17444" y="2171"/>
                  <a:pt x="16883" y="2171"/>
                  <a:pt x="16540" y="2514"/>
                </a:cubicBezTo>
                <a:lnTo>
                  <a:pt x="15775" y="3279"/>
                </a:lnTo>
                <a:cubicBezTo>
                  <a:pt x="15432" y="3622"/>
                  <a:pt x="14801" y="3719"/>
                  <a:pt x="14370" y="3495"/>
                </a:cubicBezTo>
                <a:lnTo>
                  <a:pt x="13439" y="3113"/>
                </a:lnTo>
                <a:cubicBezTo>
                  <a:pt x="12978" y="2966"/>
                  <a:pt x="12600" y="2448"/>
                  <a:pt x="12600" y="1963"/>
                </a:cubicBezTo>
                <a:lnTo>
                  <a:pt x="12600" y="882"/>
                </a:lnTo>
                <a:cubicBezTo>
                  <a:pt x="12600" y="397"/>
                  <a:pt x="12203" y="0"/>
                  <a:pt x="11719" y="0"/>
                </a:cubicBezTo>
                <a:lnTo>
                  <a:pt x="9881" y="0"/>
                </a:lnTo>
                <a:cubicBezTo>
                  <a:pt x="9397" y="0"/>
                  <a:pt x="9000" y="397"/>
                  <a:pt x="9000" y="882"/>
                </a:cubicBezTo>
                <a:lnTo>
                  <a:pt x="9000" y="1963"/>
                </a:lnTo>
                <a:cubicBezTo>
                  <a:pt x="9000" y="2448"/>
                  <a:pt x="8622" y="2966"/>
                  <a:pt x="8160" y="3113"/>
                </a:cubicBezTo>
                <a:lnTo>
                  <a:pt x="7230" y="3495"/>
                </a:lnTo>
                <a:cubicBezTo>
                  <a:pt x="6800" y="3719"/>
                  <a:pt x="6167" y="3622"/>
                  <a:pt x="5825" y="3279"/>
                </a:cubicBezTo>
                <a:lnTo>
                  <a:pt x="5060" y="2514"/>
                </a:lnTo>
                <a:cubicBezTo>
                  <a:pt x="4717" y="2171"/>
                  <a:pt x="4155" y="2171"/>
                  <a:pt x="3813" y="2514"/>
                </a:cubicBezTo>
                <a:lnTo>
                  <a:pt x="2514" y="3813"/>
                </a:lnTo>
                <a:cubicBezTo>
                  <a:pt x="2171" y="4156"/>
                  <a:pt x="2171" y="4717"/>
                  <a:pt x="2514" y="5060"/>
                </a:cubicBezTo>
                <a:lnTo>
                  <a:pt x="3279" y="5824"/>
                </a:lnTo>
                <a:cubicBezTo>
                  <a:pt x="3622" y="6168"/>
                  <a:pt x="3719" y="6800"/>
                  <a:pt x="3495" y="7230"/>
                </a:cubicBezTo>
                <a:lnTo>
                  <a:pt x="3113" y="8160"/>
                </a:lnTo>
                <a:cubicBezTo>
                  <a:pt x="2966" y="8622"/>
                  <a:pt x="2448" y="9000"/>
                  <a:pt x="1963" y="9000"/>
                </a:cubicBezTo>
                <a:lnTo>
                  <a:pt x="881" y="9000"/>
                </a:lnTo>
                <a:cubicBezTo>
                  <a:pt x="397" y="9000"/>
                  <a:pt x="0" y="9397"/>
                  <a:pt x="0" y="9882"/>
                </a:cubicBezTo>
                <a:close/>
              </a:path>
            </a:pathLst>
          </a:custGeom>
          <a:solidFill>
            <a:schemeClr val="accent2"/>
          </a:solidFill>
          <a:ln w="12700">
            <a:miter lim="400000"/>
          </a:ln>
        </p:spPr>
        <p:txBody>
          <a:bodyPr anchor="ctr" bIns="28577" lIns="28577" rIns="28577" tIns="28577"/>
          <a:lstStyle/>
          <a:p>
            <a:pPr algn="just">
              <a:lnSpc>
                <a:spcPct val="120000"/>
              </a:lnSpc>
              <a:defRPr sz="3200">
                <a:solidFill>
                  <a:srgbClr val="FFFFFF"/>
                </a:solidFill>
                <a:latin typeface="+mn-lt"/>
                <a:ea typeface="+mn-ea"/>
                <a:cs typeface="+mn-cs"/>
                <a:sym typeface="Helvetica Light"/>
              </a:defRPr>
            </a:pPr>
            <a:endParaRPr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6" name="Shape 728"/>
          <p:cNvSpPr/>
          <p:nvPr/>
        </p:nvSpPr>
        <p:spPr>
          <a:xfrm>
            <a:off x="3616127" y="2962600"/>
            <a:ext cx="1554282" cy="1554835"/>
          </a:xfrm>
          <a:custGeom>
            <a:cxnLst>
              <a:cxn ang="0">
                <a:pos x="wd2" y="hd2"/>
              </a:cxn>
              <a:cxn ang="5400000">
                <a:pos x="wd2" y="hd2"/>
              </a:cxn>
              <a:cxn ang="10800000">
                <a:pos x="wd2" y="hd2"/>
              </a:cxn>
              <a:cxn ang="16200000">
                <a:pos x="wd2" y="hd2"/>
              </a:cxn>
            </a:cxnLst>
            <a:rect b="b" l="0" r="r" t="0"/>
            <a:pathLst>
              <a:path extrusionOk="0" h="21600" w="21600">
                <a:moveTo>
                  <a:pt x="5499" y="10800"/>
                </a:moveTo>
                <a:cubicBezTo>
                  <a:pt x="5499" y="7872"/>
                  <a:pt x="7872" y="5499"/>
                  <a:pt x="10800" y="5499"/>
                </a:cubicBezTo>
                <a:cubicBezTo>
                  <a:pt x="13727" y="5499"/>
                  <a:pt x="16101" y="7872"/>
                  <a:pt x="16101" y="10800"/>
                </a:cubicBezTo>
                <a:cubicBezTo>
                  <a:pt x="16101" y="13727"/>
                  <a:pt x="13727" y="16101"/>
                  <a:pt x="10800" y="16101"/>
                </a:cubicBezTo>
                <a:cubicBezTo>
                  <a:pt x="7872" y="16101"/>
                  <a:pt x="5499" y="13727"/>
                  <a:pt x="5499" y="10800"/>
                </a:cubicBezTo>
                <a:close/>
                <a:moveTo>
                  <a:pt x="0" y="9882"/>
                </a:moveTo>
                <a:lnTo>
                  <a:pt x="0" y="11719"/>
                </a:lnTo>
                <a:cubicBezTo>
                  <a:pt x="0" y="12203"/>
                  <a:pt x="397" y="12600"/>
                  <a:pt x="882" y="12600"/>
                </a:cubicBezTo>
                <a:lnTo>
                  <a:pt x="1963" y="12600"/>
                </a:lnTo>
                <a:cubicBezTo>
                  <a:pt x="2448" y="12600"/>
                  <a:pt x="2965" y="12978"/>
                  <a:pt x="3113" y="13440"/>
                </a:cubicBezTo>
                <a:lnTo>
                  <a:pt x="3495" y="14369"/>
                </a:lnTo>
                <a:cubicBezTo>
                  <a:pt x="3719" y="14800"/>
                  <a:pt x="3622" y="15433"/>
                  <a:pt x="3279" y="15776"/>
                </a:cubicBezTo>
                <a:lnTo>
                  <a:pt x="2514" y="16541"/>
                </a:lnTo>
                <a:cubicBezTo>
                  <a:pt x="2171" y="16884"/>
                  <a:pt x="2171" y="17444"/>
                  <a:pt x="2514" y="17788"/>
                </a:cubicBezTo>
                <a:lnTo>
                  <a:pt x="3812" y="19086"/>
                </a:lnTo>
                <a:cubicBezTo>
                  <a:pt x="4155" y="19429"/>
                  <a:pt x="4717" y="19429"/>
                  <a:pt x="5060" y="19086"/>
                </a:cubicBezTo>
                <a:lnTo>
                  <a:pt x="5825" y="18321"/>
                </a:lnTo>
                <a:cubicBezTo>
                  <a:pt x="6168" y="17978"/>
                  <a:pt x="6800" y="17880"/>
                  <a:pt x="7230" y="18105"/>
                </a:cubicBezTo>
                <a:lnTo>
                  <a:pt x="8160" y="18487"/>
                </a:lnTo>
                <a:cubicBezTo>
                  <a:pt x="8622" y="18634"/>
                  <a:pt x="9000" y="19152"/>
                  <a:pt x="9000" y="19637"/>
                </a:cubicBezTo>
                <a:lnTo>
                  <a:pt x="9000" y="20719"/>
                </a:lnTo>
                <a:cubicBezTo>
                  <a:pt x="9000" y="21203"/>
                  <a:pt x="9396" y="21600"/>
                  <a:pt x="9881" y="21600"/>
                </a:cubicBezTo>
                <a:lnTo>
                  <a:pt x="11718" y="21600"/>
                </a:lnTo>
                <a:cubicBezTo>
                  <a:pt x="12203" y="21600"/>
                  <a:pt x="12600" y="21203"/>
                  <a:pt x="12600" y="20719"/>
                </a:cubicBezTo>
                <a:lnTo>
                  <a:pt x="12600" y="19637"/>
                </a:lnTo>
                <a:cubicBezTo>
                  <a:pt x="12600" y="19152"/>
                  <a:pt x="12978" y="18634"/>
                  <a:pt x="13439" y="18487"/>
                </a:cubicBezTo>
                <a:lnTo>
                  <a:pt x="14370" y="18105"/>
                </a:lnTo>
                <a:cubicBezTo>
                  <a:pt x="14800" y="17880"/>
                  <a:pt x="15432" y="17978"/>
                  <a:pt x="15775" y="18321"/>
                </a:cubicBezTo>
                <a:lnTo>
                  <a:pt x="16540" y="19086"/>
                </a:lnTo>
                <a:cubicBezTo>
                  <a:pt x="16883" y="19429"/>
                  <a:pt x="17444" y="19429"/>
                  <a:pt x="17787" y="19086"/>
                </a:cubicBezTo>
                <a:lnTo>
                  <a:pt x="19086" y="17788"/>
                </a:lnTo>
                <a:cubicBezTo>
                  <a:pt x="19429" y="17444"/>
                  <a:pt x="19429" y="16884"/>
                  <a:pt x="19086" y="16541"/>
                </a:cubicBezTo>
                <a:lnTo>
                  <a:pt x="18321" y="15776"/>
                </a:lnTo>
                <a:cubicBezTo>
                  <a:pt x="17978" y="15433"/>
                  <a:pt x="17881" y="14800"/>
                  <a:pt x="18105" y="14369"/>
                </a:cubicBezTo>
                <a:lnTo>
                  <a:pt x="18486" y="13440"/>
                </a:lnTo>
                <a:cubicBezTo>
                  <a:pt x="18634" y="12978"/>
                  <a:pt x="19152" y="12600"/>
                  <a:pt x="19637" y="12600"/>
                </a:cubicBezTo>
                <a:lnTo>
                  <a:pt x="20718" y="12600"/>
                </a:lnTo>
                <a:cubicBezTo>
                  <a:pt x="21203" y="12600"/>
                  <a:pt x="21600" y="12203"/>
                  <a:pt x="21600" y="11719"/>
                </a:cubicBezTo>
                <a:lnTo>
                  <a:pt x="21600" y="9882"/>
                </a:lnTo>
                <a:cubicBezTo>
                  <a:pt x="21600" y="9397"/>
                  <a:pt x="21203" y="9000"/>
                  <a:pt x="20718" y="9000"/>
                </a:cubicBezTo>
                <a:lnTo>
                  <a:pt x="19637" y="9000"/>
                </a:lnTo>
                <a:cubicBezTo>
                  <a:pt x="19152" y="9000"/>
                  <a:pt x="18634" y="8622"/>
                  <a:pt x="18486" y="8161"/>
                </a:cubicBezTo>
                <a:lnTo>
                  <a:pt x="18105" y="7230"/>
                </a:lnTo>
                <a:cubicBezTo>
                  <a:pt x="17881" y="6800"/>
                  <a:pt x="17978" y="6168"/>
                  <a:pt x="18321" y="5825"/>
                </a:cubicBezTo>
                <a:lnTo>
                  <a:pt x="19086" y="5059"/>
                </a:lnTo>
                <a:cubicBezTo>
                  <a:pt x="19429" y="4717"/>
                  <a:pt x="19429" y="4156"/>
                  <a:pt x="19086" y="3812"/>
                </a:cubicBezTo>
                <a:lnTo>
                  <a:pt x="17787" y="2514"/>
                </a:lnTo>
                <a:cubicBezTo>
                  <a:pt x="17444" y="2171"/>
                  <a:pt x="16883" y="2171"/>
                  <a:pt x="16540" y="2514"/>
                </a:cubicBezTo>
                <a:lnTo>
                  <a:pt x="15775" y="3279"/>
                </a:lnTo>
                <a:cubicBezTo>
                  <a:pt x="15432" y="3622"/>
                  <a:pt x="14800" y="3719"/>
                  <a:pt x="14370" y="3495"/>
                </a:cubicBezTo>
                <a:lnTo>
                  <a:pt x="13439" y="3113"/>
                </a:lnTo>
                <a:cubicBezTo>
                  <a:pt x="12978" y="2965"/>
                  <a:pt x="12600" y="2448"/>
                  <a:pt x="12600" y="1963"/>
                </a:cubicBezTo>
                <a:lnTo>
                  <a:pt x="12600" y="882"/>
                </a:lnTo>
                <a:cubicBezTo>
                  <a:pt x="12600" y="396"/>
                  <a:pt x="12203" y="0"/>
                  <a:pt x="11718" y="0"/>
                </a:cubicBezTo>
                <a:lnTo>
                  <a:pt x="9881" y="0"/>
                </a:lnTo>
                <a:cubicBezTo>
                  <a:pt x="9396" y="0"/>
                  <a:pt x="9000" y="396"/>
                  <a:pt x="9000" y="882"/>
                </a:cubicBezTo>
                <a:lnTo>
                  <a:pt x="9000" y="1963"/>
                </a:lnTo>
                <a:cubicBezTo>
                  <a:pt x="9000" y="2448"/>
                  <a:pt x="8622" y="2965"/>
                  <a:pt x="8160" y="3113"/>
                </a:cubicBezTo>
                <a:lnTo>
                  <a:pt x="7230" y="3495"/>
                </a:lnTo>
                <a:cubicBezTo>
                  <a:pt x="6800" y="3719"/>
                  <a:pt x="6168" y="3622"/>
                  <a:pt x="5825" y="3279"/>
                </a:cubicBezTo>
                <a:lnTo>
                  <a:pt x="5060" y="2514"/>
                </a:lnTo>
                <a:cubicBezTo>
                  <a:pt x="4717" y="2171"/>
                  <a:pt x="4155" y="2171"/>
                  <a:pt x="3812" y="2514"/>
                </a:cubicBezTo>
                <a:lnTo>
                  <a:pt x="2514" y="3812"/>
                </a:lnTo>
                <a:cubicBezTo>
                  <a:pt x="2171" y="4156"/>
                  <a:pt x="2171" y="4717"/>
                  <a:pt x="2514" y="5059"/>
                </a:cubicBezTo>
                <a:lnTo>
                  <a:pt x="3279" y="5825"/>
                </a:lnTo>
                <a:cubicBezTo>
                  <a:pt x="3622" y="6168"/>
                  <a:pt x="3719" y="6800"/>
                  <a:pt x="3495" y="7230"/>
                </a:cubicBezTo>
                <a:lnTo>
                  <a:pt x="3113" y="8161"/>
                </a:lnTo>
                <a:cubicBezTo>
                  <a:pt x="2965" y="8622"/>
                  <a:pt x="2448" y="9000"/>
                  <a:pt x="1963" y="9000"/>
                </a:cubicBezTo>
                <a:lnTo>
                  <a:pt x="882" y="9000"/>
                </a:lnTo>
                <a:cubicBezTo>
                  <a:pt x="397" y="9000"/>
                  <a:pt x="0" y="9397"/>
                  <a:pt x="0" y="9882"/>
                </a:cubicBezTo>
                <a:close/>
              </a:path>
            </a:pathLst>
          </a:custGeom>
          <a:solidFill>
            <a:schemeClr val="accent3"/>
          </a:solidFill>
          <a:ln w="12700">
            <a:miter lim="400000"/>
          </a:ln>
        </p:spPr>
        <p:txBody>
          <a:bodyPr anchor="ctr" bIns="28577" lIns="28577" rIns="28577" tIns="28577"/>
          <a:lstStyle/>
          <a:p>
            <a:pPr algn="just">
              <a:lnSpc>
                <a:spcPct val="120000"/>
              </a:lnSpc>
              <a:defRPr sz="3200">
                <a:solidFill>
                  <a:srgbClr val="FFFFFF"/>
                </a:solidFill>
                <a:latin typeface="+mn-lt"/>
                <a:ea typeface="+mn-ea"/>
                <a:cs typeface="+mn-cs"/>
                <a:sym typeface="Helvetica Light"/>
              </a:defRPr>
            </a:pPr>
            <a:endParaRPr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17" name="Shape 726"/>
          <p:cNvSpPr/>
          <p:nvPr/>
        </p:nvSpPr>
        <p:spPr>
          <a:xfrm>
            <a:off x="3087075" y="1962618"/>
            <a:ext cx="1131344" cy="1131760"/>
          </a:xfrm>
          <a:custGeom>
            <a:cxnLst>
              <a:cxn ang="0">
                <a:pos x="wd2" y="hd2"/>
              </a:cxn>
              <a:cxn ang="5400000">
                <a:pos x="wd2" y="hd2"/>
              </a:cxn>
              <a:cxn ang="10800000">
                <a:pos x="wd2" y="hd2"/>
              </a:cxn>
              <a:cxn ang="16200000">
                <a:pos x="wd2" y="hd2"/>
              </a:cxn>
            </a:cxnLst>
            <a:rect b="b" l="0" r="r" t="0"/>
            <a:pathLst>
              <a:path extrusionOk="0" h="21600" w="21600">
                <a:moveTo>
                  <a:pt x="5499" y="10800"/>
                </a:moveTo>
                <a:cubicBezTo>
                  <a:pt x="5499" y="7872"/>
                  <a:pt x="7872" y="5500"/>
                  <a:pt x="10800" y="5500"/>
                </a:cubicBezTo>
                <a:cubicBezTo>
                  <a:pt x="13728" y="5500"/>
                  <a:pt x="16101" y="7872"/>
                  <a:pt x="16101" y="10800"/>
                </a:cubicBezTo>
                <a:cubicBezTo>
                  <a:pt x="16101" y="13728"/>
                  <a:pt x="13728" y="16101"/>
                  <a:pt x="10800" y="16101"/>
                </a:cubicBezTo>
                <a:cubicBezTo>
                  <a:pt x="7872" y="16101"/>
                  <a:pt x="5499" y="13728"/>
                  <a:pt x="5499" y="10800"/>
                </a:cubicBezTo>
                <a:close/>
                <a:moveTo>
                  <a:pt x="0" y="9882"/>
                </a:moveTo>
                <a:lnTo>
                  <a:pt x="0" y="11719"/>
                </a:lnTo>
                <a:cubicBezTo>
                  <a:pt x="0" y="12204"/>
                  <a:pt x="397" y="12601"/>
                  <a:pt x="882" y="12601"/>
                </a:cubicBezTo>
                <a:lnTo>
                  <a:pt x="1963" y="12601"/>
                </a:lnTo>
                <a:cubicBezTo>
                  <a:pt x="2448" y="12601"/>
                  <a:pt x="2965" y="12978"/>
                  <a:pt x="3113" y="13439"/>
                </a:cubicBezTo>
                <a:lnTo>
                  <a:pt x="3495" y="14371"/>
                </a:lnTo>
                <a:cubicBezTo>
                  <a:pt x="3719" y="14800"/>
                  <a:pt x="3621" y="15433"/>
                  <a:pt x="3279" y="15776"/>
                </a:cubicBezTo>
                <a:lnTo>
                  <a:pt x="2514" y="16541"/>
                </a:lnTo>
                <a:cubicBezTo>
                  <a:pt x="2170" y="16884"/>
                  <a:pt x="2170" y="17444"/>
                  <a:pt x="2514" y="17787"/>
                </a:cubicBezTo>
                <a:lnTo>
                  <a:pt x="3812" y="19087"/>
                </a:lnTo>
                <a:cubicBezTo>
                  <a:pt x="4156" y="19430"/>
                  <a:pt x="4716" y="19430"/>
                  <a:pt x="5059" y="19087"/>
                </a:cubicBezTo>
                <a:lnTo>
                  <a:pt x="5824" y="18321"/>
                </a:lnTo>
                <a:cubicBezTo>
                  <a:pt x="6167" y="17979"/>
                  <a:pt x="6800" y="17882"/>
                  <a:pt x="7230" y="18105"/>
                </a:cubicBezTo>
                <a:lnTo>
                  <a:pt x="8160" y="18487"/>
                </a:lnTo>
                <a:cubicBezTo>
                  <a:pt x="8622" y="18635"/>
                  <a:pt x="9001" y="19152"/>
                  <a:pt x="9001" y="19637"/>
                </a:cubicBezTo>
                <a:lnTo>
                  <a:pt x="9001" y="20718"/>
                </a:lnTo>
                <a:cubicBezTo>
                  <a:pt x="9001" y="21203"/>
                  <a:pt x="9398" y="21600"/>
                  <a:pt x="9882" y="21600"/>
                </a:cubicBezTo>
                <a:lnTo>
                  <a:pt x="11718" y="21600"/>
                </a:lnTo>
                <a:cubicBezTo>
                  <a:pt x="12204" y="21600"/>
                  <a:pt x="12601" y="21203"/>
                  <a:pt x="12601" y="20718"/>
                </a:cubicBezTo>
                <a:lnTo>
                  <a:pt x="12601" y="19637"/>
                </a:lnTo>
                <a:cubicBezTo>
                  <a:pt x="12601" y="19152"/>
                  <a:pt x="12978" y="18635"/>
                  <a:pt x="13440" y="18487"/>
                </a:cubicBezTo>
                <a:lnTo>
                  <a:pt x="14370" y="18105"/>
                </a:lnTo>
                <a:cubicBezTo>
                  <a:pt x="14800" y="17882"/>
                  <a:pt x="15433" y="17979"/>
                  <a:pt x="15775" y="18321"/>
                </a:cubicBezTo>
                <a:lnTo>
                  <a:pt x="16541" y="19087"/>
                </a:lnTo>
                <a:cubicBezTo>
                  <a:pt x="16884" y="19430"/>
                  <a:pt x="17444" y="19430"/>
                  <a:pt x="17788" y="19087"/>
                </a:cubicBezTo>
                <a:lnTo>
                  <a:pt x="19087" y="17787"/>
                </a:lnTo>
                <a:cubicBezTo>
                  <a:pt x="19430" y="17444"/>
                  <a:pt x="19430" y="16884"/>
                  <a:pt x="19087" y="16541"/>
                </a:cubicBezTo>
                <a:lnTo>
                  <a:pt x="18321" y="15776"/>
                </a:lnTo>
                <a:cubicBezTo>
                  <a:pt x="17979" y="15433"/>
                  <a:pt x="17882" y="14801"/>
                  <a:pt x="18105" y="14371"/>
                </a:cubicBezTo>
                <a:lnTo>
                  <a:pt x="18487" y="13439"/>
                </a:lnTo>
                <a:cubicBezTo>
                  <a:pt x="18635" y="12978"/>
                  <a:pt x="19152" y="12601"/>
                  <a:pt x="19637" y="12601"/>
                </a:cubicBezTo>
                <a:lnTo>
                  <a:pt x="20718" y="12601"/>
                </a:lnTo>
                <a:cubicBezTo>
                  <a:pt x="21203" y="12601"/>
                  <a:pt x="21600" y="12204"/>
                  <a:pt x="21600" y="11719"/>
                </a:cubicBezTo>
                <a:lnTo>
                  <a:pt x="21600" y="9882"/>
                </a:lnTo>
                <a:cubicBezTo>
                  <a:pt x="21600" y="9396"/>
                  <a:pt x="21203" y="8999"/>
                  <a:pt x="20718" y="8999"/>
                </a:cubicBezTo>
                <a:lnTo>
                  <a:pt x="19637" y="8999"/>
                </a:lnTo>
                <a:cubicBezTo>
                  <a:pt x="19152" y="8999"/>
                  <a:pt x="18635" y="8623"/>
                  <a:pt x="18487" y="8161"/>
                </a:cubicBezTo>
                <a:lnTo>
                  <a:pt x="18105" y="7229"/>
                </a:lnTo>
                <a:cubicBezTo>
                  <a:pt x="17882" y="6800"/>
                  <a:pt x="17979" y="6167"/>
                  <a:pt x="18321" y="5825"/>
                </a:cubicBezTo>
                <a:lnTo>
                  <a:pt x="19087" y="5060"/>
                </a:lnTo>
                <a:cubicBezTo>
                  <a:pt x="19430" y="4718"/>
                  <a:pt x="19430" y="4156"/>
                  <a:pt x="19087" y="3813"/>
                </a:cubicBezTo>
                <a:lnTo>
                  <a:pt x="17788" y="2514"/>
                </a:lnTo>
                <a:cubicBezTo>
                  <a:pt x="17444" y="2171"/>
                  <a:pt x="16884" y="2171"/>
                  <a:pt x="16541" y="2514"/>
                </a:cubicBezTo>
                <a:lnTo>
                  <a:pt x="15775" y="3279"/>
                </a:lnTo>
                <a:cubicBezTo>
                  <a:pt x="15433" y="3621"/>
                  <a:pt x="14800" y="3718"/>
                  <a:pt x="14370" y="3495"/>
                </a:cubicBezTo>
                <a:lnTo>
                  <a:pt x="13440" y="3114"/>
                </a:lnTo>
                <a:cubicBezTo>
                  <a:pt x="12978" y="2965"/>
                  <a:pt x="12601" y="2448"/>
                  <a:pt x="12601" y="1963"/>
                </a:cubicBezTo>
                <a:lnTo>
                  <a:pt x="12601" y="882"/>
                </a:lnTo>
                <a:cubicBezTo>
                  <a:pt x="12601" y="397"/>
                  <a:pt x="12204" y="0"/>
                  <a:pt x="11718" y="0"/>
                </a:cubicBezTo>
                <a:lnTo>
                  <a:pt x="9882" y="0"/>
                </a:lnTo>
                <a:cubicBezTo>
                  <a:pt x="9398" y="0"/>
                  <a:pt x="9001" y="397"/>
                  <a:pt x="9001" y="882"/>
                </a:cubicBezTo>
                <a:lnTo>
                  <a:pt x="9001" y="1963"/>
                </a:lnTo>
                <a:cubicBezTo>
                  <a:pt x="9001" y="2448"/>
                  <a:pt x="8622" y="2965"/>
                  <a:pt x="8160" y="3114"/>
                </a:cubicBezTo>
                <a:lnTo>
                  <a:pt x="7230" y="3495"/>
                </a:lnTo>
                <a:cubicBezTo>
                  <a:pt x="6800" y="3718"/>
                  <a:pt x="6167" y="3621"/>
                  <a:pt x="5824" y="3279"/>
                </a:cubicBezTo>
                <a:lnTo>
                  <a:pt x="5059" y="2514"/>
                </a:lnTo>
                <a:cubicBezTo>
                  <a:pt x="4716" y="2171"/>
                  <a:pt x="4156" y="2171"/>
                  <a:pt x="3812" y="2514"/>
                </a:cubicBezTo>
                <a:lnTo>
                  <a:pt x="2514" y="3813"/>
                </a:lnTo>
                <a:cubicBezTo>
                  <a:pt x="2170" y="4156"/>
                  <a:pt x="2170" y="4718"/>
                  <a:pt x="2514" y="5060"/>
                </a:cubicBezTo>
                <a:lnTo>
                  <a:pt x="3279" y="5825"/>
                </a:lnTo>
                <a:cubicBezTo>
                  <a:pt x="3621" y="6167"/>
                  <a:pt x="3719" y="6800"/>
                  <a:pt x="3495" y="7229"/>
                </a:cubicBezTo>
                <a:lnTo>
                  <a:pt x="3113" y="8161"/>
                </a:lnTo>
                <a:cubicBezTo>
                  <a:pt x="2965" y="8623"/>
                  <a:pt x="2448" y="8999"/>
                  <a:pt x="1963" y="8999"/>
                </a:cubicBezTo>
                <a:lnTo>
                  <a:pt x="882" y="8999"/>
                </a:lnTo>
                <a:cubicBezTo>
                  <a:pt x="397" y="8999"/>
                  <a:pt x="0" y="9396"/>
                  <a:pt x="0" y="9882"/>
                </a:cubicBezTo>
                <a:close/>
              </a:path>
            </a:pathLst>
          </a:custGeom>
          <a:solidFill>
            <a:schemeClr val="accent1"/>
          </a:solidFill>
          <a:ln w="12700">
            <a:miter lim="400000"/>
          </a:ln>
        </p:spPr>
        <p:txBody>
          <a:bodyPr anchor="ctr" bIns="28577" lIns="28577" rIns="28577" tIns="28577"/>
          <a:lstStyle/>
          <a:p>
            <a:pPr algn="just">
              <a:lnSpc>
                <a:spcPct val="120000"/>
              </a:lnSpc>
              <a:defRPr sz="3200">
                <a:solidFill>
                  <a:srgbClr val="FFFFFF"/>
                </a:solidFill>
                <a:latin typeface="+mn-lt"/>
                <a:ea typeface="+mn-ea"/>
                <a:cs typeface="+mn-cs"/>
                <a:sym typeface="Helvetica Light"/>
              </a:defRPr>
            </a:pPr>
            <a:endParaRPr sz="600">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20" name="Text Placeholder 10"/>
          <p:cNvSpPr txBox="1"/>
          <p:nvPr/>
        </p:nvSpPr>
        <p:spPr>
          <a:xfrm>
            <a:off x="1622848" y="1671191"/>
            <a:ext cx="1038807" cy="215396"/>
          </a:xfrm>
          <a:prstGeom prst="rect">
            <a:avLst/>
          </a:prstGeom>
        </p:spPr>
        <p:txBody>
          <a:bodyPr bIns="32516" lIns="65032" rIns="65032" tIns="32516"/>
          <a:lstStyle>
            <a:lvl1pPr algn="l" defTabSz="914476" eaLnBrk="1" hangingPunct="1" indent="-228620" latinLnBrk="0" marL="22862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just" indent="0" marL="0">
              <a:lnSpc>
                <a:spcPct val="120000"/>
              </a:lnSpc>
              <a:spcBef>
                <a:spcPct val="0"/>
              </a:spcBef>
              <a:buNone/>
            </a:pPr>
            <a:r>
              <a:rPr altLang="en-US" lang="zh-CN" sz="10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21" name="Text Placeholder 11"/>
          <p:cNvSpPr txBox="1"/>
          <p:nvPr/>
        </p:nvSpPr>
        <p:spPr>
          <a:xfrm>
            <a:off x="1622847" y="1850105"/>
            <a:ext cx="1433759" cy="415093"/>
          </a:xfrm>
          <a:prstGeom prst="rect">
            <a:avLst/>
          </a:prstGeom>
        </p:spPr>
        <p:txBody>
          <a:bodyPr bIns="32516" lIns="65032" rIns="65032" tIns="32516">
            <a:normAutofit/>
          </a:bodyPr>
          <a:lstStyle>
            <a:lvl1pPr algn="l" defTabSz="914476" eaLnBrk="1" hangingPunct="1" indent="-228620" latinLnBrk="0" marL="22862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just" indent="0" marL="0">
              <a:lnSpc>
                <a:spcPct val="120000"/>
              </a:lnSpc>
              <a:spcBef>
                <a:spcPct val="0"/>
              </a:spcBef>
              <a:buNone/>
            </a:pPr>
            <a:r>
              <a:rPr altLang="en-US" lang="zh-CN" sz="6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请替换文字内容，点击添加相关标题文字，修改文字内容，也可以直接复制你的内容到此。</a:t>
            </a:r>
          </a:p>
        </p:txBody>
      </p:sp>
      <p:sp>
        <p:nvSpPr>
          <p:cNvPr id="28" name="Text Placeholder 10"/>
          <p:cNvSpPr txBox="1"/>
          <p:nvPr/>
        </p:nvSpPr>
        <p:spPr>
          <a:xfrm>
            <a:off x="1950060" y="3513078"/>
            <a:ext cx="1038807" cy="215396"/>
          </a:xfrm>
          <a:prstGeom prst="rect">
            <a:avLst/>
          </a:prstGeom>
        </p:spPr>
        <p:txBody>
          <a:bodyPr bIns="32516" lIns="65032" rIns="65032" tIns="32516"/>
          <a:lstStyle>
            <a:lvl1pPr algn="l" defTabSz="914476" eaLnBrk="1" hangingPunct="1" indent="-228620" latinLnBrk="0" marL="22862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just" indent="0" marL="0">
              <a:lnSpc>
                <a:spcPct val="120000"/>
              </a:lnSpc>
              <a:spcBef>
                <a:spcPct val="0"/>
              </a:spcBef>
              <a:buNone/>
            </a:pPr>
            <a:r>
              <a:rPr altLang="en-US" lang="zh-CN" sz="10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29" name="Text Placeholder 11"/>
          <p:cNvSpPr txBox="1"/>
          <p:nvPr/>
        </p:nvSpPr>
        <p:spPr>
          <a:xfrm>
            <a:off x="1950060" y="3693121"/>
            <a:ext cx="1433759" cy="414427"/>
          </a:xfrm>
          <a:prstGeom prst="rect">
            <a:avLst/>
          </a:prstGeom>
        </p:spPr>
        <p:txBody>
          <a:bodyPr bIns="32516" lIns="65032" rIns="65032" tIns="32516">
            <a:normAutofit/>
          </a:bodyPr>
          <a:lstStyle>
            <a:lvl1pPr algn="l" defTabSz="914476" eaLnBrk="1" hangingPunct="1" indent="-228620" latinLnBrk="0" marL="22862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just" indent="0" marL="0">
              <a:lnSpc>
                <a:spcPct val="120000"/>
              </a:lnSpc>
              <a:spcBef>
                <a:spcPct val="0"/>
              </a:spcBef>
              <a:buNone/>
            </a:pPr>
            <a:r>
              <a:rPr altLang="en-US" lang="zh-CN" sz="6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请替换文字内容，点击添加相关标题文字，修改文字内容，也可以直接复制你的内容到此。</a:t>
            </a:r>
          </a:p>
        </p:txBody>
      </p:sp>
      <p:sp>
        <p:nvSpPr>
          <p:cNvPr id="30" name="Text Placeholder 10"/>
          <p:cNvSpPr txBox="1"/>
          <p:nvPr/>
        </p:nvSpPr>
        <p:spPr>
          <a:xfrm>
            <a:off x="5783398" y="1668633"/>
            <a:ext cx="1038807" cy="215396"/>
          </a:xfrm>
          <a:prstGeom prst="rect">
            <a:avLst/>
          </a:prstGeom>
        </p:spPr>
        <p:txBody>
          <a:bodyPr bIns="32516" lIns="65032" rIns="65032" tIns="32516"/>
          <a:lstStyle>
            <a:lvl1pPr algn="l" defTabSz="914476" eaLnBrk="1" hangingPunct="1" indent="-228620" latinLnBrk="0" marL="22862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just" indent="0" marL="0">
              <a:lnSpc>
                <a:spcPct val="120000"/>
              </a:lnSpc>
              <a:spcBef>
                <a:spcPct val="0"/>
              </a:spcBef>
              <a:buNone/>
            </a:pPr>
            <a:r>
              <a:rPr altLang="en-US" lang="zh-CN" sz="10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31" name="Text Placeholder 11"/>
          <p:cNvSpPr txBox="1"/>
          <p:nvPr/>
        </p:nvSpPr>
        <p:spPr>
          <a:xfrm>
            <a:off x="5783397" y="1847546"/>
            <a:ext cx="1433759" cy="415093"/>
          </a:xfrm>
          <a:prstGeom prst="rect">
            <a:avLst/>
          </a:prstGeom>
        </p:spPr>
        <p:txBody>
          <a:bodyPr bIns="32516" lIns="65032" rIns="65032" tIns="32516">
            <a:normAutofit/>
          </a:bodyPr>
          <a:lstStyle>
            <a:lvl1pPr algn="l" defTabSz="914476" eaLnBrk="1" hangingPunct="1" indent="-228620" latinLnBrk="0" marL="22862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just" indent="0" marL="0">
              <a:lnSpc>
                <a:spcPct val="120000"/>
              </a:lnSpc>
              <a:spcBef>
                <a:spcPct val="0"/>
              </a:spcBef>
              <a:buNone/>
            </a:pPr>
            <a:r>
              <a:rPr altLang="en-US" lang="zh-CN" sz="6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请替换文字内容，点击添加相关标题文字，修改文字内容，也可以直接复制你的内容到此。</a:t>
            </a:r>
          </a:p>
        </p:txBody>
      </p:sp>
      <p:sp>
        <p:nvSpPr>
          <p:cNvPr id="32" name="Text Placeholder 10"/>
          <p:cNvSpPr txBox="1"/>
          <p:nvPr/>
        </p:nvSpPr>
        <p:spPr>
          <a:xfrm>
            <a:off x="6202246" y="3487934"/>
            <a:ext cx="1038807" cy="215396"/>
          </a:xfrm>
          <a:prstGeom prst="rect">
            <a:avLst/>
          </a:prstGeom>
        </p:spPr>
        <p:txBody>
          <a:bodyPr bIns="32516" lIns="65032" rIns="65032" tIns="32516"/>
          <a:lstStyle>
            <a:lvl1pPr algn="l" defTabSz="914476" eaLnBrk="1" hangingPunct="1" indent="-228620" latinLnBrk="0" marL="22862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just" indent="0" marL="0">
              <a:lnSpc>
                <a:spcPct val="120000"/>
              </a:lnSpc>
              <a:spcBef>
                <a:spcPct val="0"/>
              </a:spcBef>
              <a:buNone/>
            </a:pPr>
            <a:r>
              <a:rPr altLang="en-US" lang="zh-CN" sz="10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a:t>
            </a:r>
          </a:p>
        </p:txBody>
      </p:sp>
      <p:sp>
        <p:nvSpPr>
          <p:cNvPr id="33" name="Text Placeholder 11"/>
          <p:cNvSpPr txBox="1"/>
          <p:nvPr/>
        </p:nvSpPr>
        <p:spPr>
          <a:xfrm>
            <a:off x="6202246" y="3666847"/>
            <a:ext cx="1433759" cy="415093"/>
          </a:xfrm>
          <a:prstGeom prst="rect">
            <a:avLst/>
          </a:prstGeom>
        </p:spPr>
        <p:txBody>
          <a:bodyPr bIns="32516" lIns="65032" rIns="65032" tIns="32516">
            <a:normAutofit/>
          </a:bodyPr>
          <a:lstStyle>
            <a:lvl1pPr algn="l" defTabSz="914476" eaLnBrk="1" hangingPunct="1" indent="-228620" latinLnBrk="0" marL="22862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76" eaLnBrk="1" hangingPunct="1" indent="-228620" latinLnBrk="0" marL="685858"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76" eaLnBrk="1" hangingPunct="1" indent="-228620" latinLnBrk="0" marL="1143094"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76" eaLnBrk="1" hangingPunct="1" indent="-228620" latinLnBrk="0" marL="1600333"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76" eaLnBrk="1" hangingPunct="1" indent="-228620" latinLnBrk="0" marL="2057571"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76" eaLnBrk="1" hangingPunct="1" indent="-228620" latinLnBrk="0" marL="2514809"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76" eaLnBrk="1" hangingPunct="1" indent="-228620" latinLnBrk="0" marL="2972048"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76" eaLnBrk="1" hangingPunct="1" indent="-228620" latinLnBrk="0" marL="3429286"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76" eaLnBrk="1" hangingPunct="1" indent="-228620" latinLnBrk="0" marL="3886524"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just" indent="0" marL="0">
              <a:lnSpc>
                <a:spcPct val="120000"/>
              </a:lnSpc>
              <a:spcBef>
                <a:spcPct val="0"/>
              </a:spcBef>
              <a:buNone/>
            </a:pPr>
            <a:r>
              <a:rPr altLang="en-US" lang="zh-CN" sz="600">
                <a:solidFill>
                  <a:schemeClr val="bg1">
                    <a:lumMod val="65000"/>
                  </a:schemeClr>
                </a:solidFill>
                <a:latin charset="0" panose="020b0604020202020204" pitchFamily="34" typeface="Arial"/>
                <a:ea charset="-122" panose="020b0503020204020204" pitchFamily="34" typeface="微软雅黑"/>
                <a:cs typeface="+mn-ea"/>
                <a:sym charset="0" panose="020b0604020202020204" pitchFamily="34" typeface="Arial"/>
              </a:rPr>
              <a:t>请替换文字内容，点击添加相关标题文字，修改文字内容，也可以直接复制你的内容到此。</a:t>
            </a:r>
          </a:p>
        </p:txBody>
      </p:sp>
    </p:spTree>
    <p:extLst>
      <p:ext uri="{BB962C8B-B14F-4D97-AF65-F5344CB8AC3E}">
        <p14:creationId val="3697227072"/>
      </p:ext>
    </p:extLst>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grpId="0" id="5" nodeType="afterEffect" presetClass="entr" presetID="49" presetSubtype="0">
                                  <p:stCondLst>
                                    <p:cond delay="0"/>
                                  </p:stCondLst>
                                  <p:childTnLst>
                                    <p:set>
                                      <p:cBhvr>
                                        <p:cTn dur="1" fill="hold" id="6">
                                          <p:stCondLst>
                                            <p:cond delay="0"/>
                                          </p:stCondLst>
                                        </p:cTn>
                                        <p:tgtEl>
                                          <p:spTgt spid="17"/>
                                        </p:tgtEl>
                                        <p:attrNameLst>
                                          <p:attrName>style.visibility</p:attrName>
                                        </p:attrNameLst>
                                      </p:cBhvr>
                                      <p:to>
                                        <p:strVal val="visible"/>
                                      </p:to>
                                    </p:set>
                                    <p:anim calcmode="lin" valueType="num">
                                      <p:cBhvr>
                                        <p:cTn dur="500" fill="hold" id="7"/>
                                        <p:tgtEl>
                                          <p:spTgt spid="17"/>
                                        </p:tgtEl>
                                        <p:attrNameLst>
                                          <p:attrName>ppt_w</p:attrName>
                                        </p:attrNameLst>
                                      </p:cBhvr>
                                      <p:tavLst>
                                        <p:tav tm="0">
                                          <p:val>
                                            <p:fltVal val="0"/>
                                          </p:val>
                                        </p:tav>
                                        <p:tav tm="100000">
                                          <p:val>
                                            <p:strVal val="#ppt_w"/>
                                          </p:val>
                                        </p:tav>
                                      </p:tavLst>
                                    </p:anim>
                                    <p:anim calcmode="lin" valueType="num">
                                      <p:cBhvr>
                                        <p:cTn dur="500" fill="hold" id="8"/>
                                        <p:tgtEl>
                                          <p:spTgt spid="17"/>
                                        </p:tgtEl>
                                        <p:attrNameLst>
                                          <p:attrName>ppt_h</p:attrName>
                                        </p:attrNameLst>
                                      </p:cBhvr>
                                      <p:tavLst>
                                        <p:tav tm="0">
                                          <p:val>
                                            <p:fltVal val="0"/>
                                          </p:val>
                                        </p:tav>
                                        <p:tav tm="100000">
                                          <p:val>
                                            <p:strVal val="#ppt_h"/>
                                          </p:val>
                                        </p:tav>
                                      </p:tavLst>
                                    </p:anim>
                                    <p:anim calcmode="lin" valueType="num">
                                      <p:cBhvr>
                                        <p:cTn dur="500" fill="hold" id="9"/>
                                        <p:tgtEl>
                                          <p:spTgt spid="17"/>
                                        </p:tgtEl>
                                        <p:attrNameLst>
                                          <p:attrName>style.rotation</p:attrName>
                                        </p:attrNameLst>
                                      </p:cBhvr>
                                      <p:tavLst>
                                        <p:tav tm="0">
                                          <p:val>
                                            <p:fltVal val="360"/>
                                          </p:val>
                                        </p:tav>
                                        <p:tav tm="100000">
                                          <p:val>
                                            <p:fltVal val="0"/>
                                          </p:val>
                                        </p:tav>
                                      </p:tavLst>
                                    </p:anim>
                                    <p:animEffect filter="fade" transition="in">
                                      <p:cBhvr>
                                        <p:cTn dur="500" id="10"/>
                                        <p:tgtEl>
                                          <p:spTgt spid="17"/>
                                        </p:tgtEl>
                                      </p:cBhvr>
                                    </p:animEffect>
                                  </p:childTnLst>
                                </p:cTn>
                              </p:par>
                            </p:childTnLst>
                          </p:cTn>
                        </p:par>
                        <p:par>
                          <p:cTn fill="hold" id="11" nodeType="afterGroup">
                            <p:stCondLst>
                              <p:cond delay="500"/>
                            </p:stCondLst>
                            <p:childTnLst>
                              <p:par>
                                <p:cTn decel="100000" fill="hold" grpId="0" id="12" nodeType="afterEffect" presetClass="entr" presetID="49" presetSubtype="0">
                                  <p:stCondLst>
                                    <p:cond delay="0"/>
                                  </p:stCondLst>
                                  <p:childTnLst>
                                    <p:set>
                                      <p:cBhvr>
                                        <p:cTn dur="1" fill="hold" id="13">
                                          <p:stCondLst>
                                            <p:cond delay="0"/>
                                          </p:stCondLst>
                                        </p:cTn>
                                        <p:tgtEl>
                                          <p:spTgt spid="15"/>
                                        </p:tgtEl>
                                        <p:attrNameLst>
                                          <p:attrName>style.visibility</p:attrName>
                                        </p:attrNameLst>
                                      </p:cBhvr>
                                      <p:to>
                                        <p:strVal val="visible"/>
                                      </p:to>
                                    </p:set>
                                    <p:anim calcmode="lin" valueType="num">
                                      <p:cBhvr>
                                        <p:cTn dur="500" fill="hold" id="14"/>
                                        <p:tgtEl>
                                          <p:spTgt spid="15"/>
                                        </p:tgtEl>
                                        <p:attrNameLst>
                                          <p:attrName>ppt_w</p:attrName>
                                        </p:attrNameLst>
                                      </p:cBhvr>
                                      <p:tavLst>
                                        <p:tav tm="0">
                                          <p:val>
                                            <p:fltVal val="0"/>
                                          </p:val>
                                        </p:tav>
                                        <p:tav tm="100000">
                                          <p:val>
                                            <p:strVal val="#ppt_w"/>
                                          </p:val>
                                        </p:tav>
                                      </p:tavLst>
                                    </p:anim>
                                    <p:anim calcmode="lin" valueType="num">
                                      <p:cBhvr>
                                        <p:cTn dur="500" fill="hold" id="15"/>
                                        <p:tgtEl>
                                          <p:spTgt spid="15"/>
                                        </p:tgtEl>
                                        <p:attrNameLst>
                                          <p:attrName>ppt_h</p:attrName>
                                        </p:attrNameLst>
                                      </p:cBhvr>
                                      <p:tavLst>
                                        <p:tav tm="0">
                                          <p:val>
                                            <p:fltVal val="0"/>
                                          </p:val>
                                        </p:tav>
                                        <p:tav tm="100000">
                                          <p:val>
                                            <p:strVal val="#ppt_h"/>
                                          </p:val>
                                        </p:tav>
                                      </p:tavLst>
                                    </p:anim>
                                    <p:anim calcmode="lin" valueType="num">
                                      <p:cBhvr>
                                        <p:cTn dur="500" fill="hold" id="16"/>
                                        <p:tgtEl>
                                          <p:spTgt spid="15"/>
                                        </p:tgtEl>
                                        <p:attrNameLst>
                                          <p:attrName>style.rotation</p:attrName>
                                        </p:attrNameLst>
                                      </p:cBhvr>
                                      <p:tavLst>
                                        <p:tav tm="0">
                                          <p:val>
                                            <p:fltVal val="360"/>
                                          </p:val>
                                        </p:tav>
                                        <p:tav tm="100000">
                                          <p:val>
                                            <p:fltVal val="0"/>
                                          </p:val>
                                        </p:tav>
                                      </p:tavLst>
                                    </p:anim>
                                    <p:animEffect filter="fade" transition="in">
                                      <p:cBhvr>
                                        <p:cTn dur="500" id="17"/>
                                        <p:tgtEl>
                                          <p:spTgt spid="15"/>
                                        </p:tgtEl>
                                      </p:cBhvr>
                                    </p:animEffect>
                                  </p:childTnLst>
                                </p:cTn>
                              </p:par>
                            </p:childTnLst>
                          </p:cTn>
                        </p:par>
                        <p:par>
                          <p:cTn fill="hold" id="18" nodeType="afterGroup">
                            <p:stCondLst>
                              <p:cond delay="1000"/>
                            </p:stCondLst>
                            <p:childTnLst>
                              <p:par>
                                <p:cTn decel="100000" fill="hold" grpId="0" id="19" nodeType="afterEffect" presetClass="entr" presetID="49" presetSubtype="0">
                                  <p:stCondLst>
                                    <p:cond delay="0"/>
                                  </p:stCondLst>
                                  <p:childTnLst>
                                    <p:set>
                                      <p:cBhvr>
                                        <p:cTn dur="1" fill="hold" id="20">
                                          <p:stCondLst>
                                            <p:cond delay="0"/>
                                          </p:stCondLst>
                                        </p:cTn>
                                        <p:tgtEl>
                                          <p:spTgt spid="16"/>
                                        </p:tgtEl>
                                        <p:attrNameLst>
                                          <p:attrName>style.visibility</p:attrName>
                                        </p:attrNameLst>
                                      </p:cBhvr>
                                      <p:to>
                                        <p:strVal val="visible"/>
                                      </p:to>
                                    </p:set>
                                    <p:anim calcmode="lin" valueType="num">
                                      <p:cBhvr>
                                        <p:cTn dur="500" fill="hold" id="21"/>
                                        <p:tgtEl>
                                          <p:spTgt spid="16"/>
                                        </p:tgtEl>
                                        <p:attrNameLst>
                                          <p:attrName>ppt_w</p:attrName>
                                        </p:attrNameLst>
                                      </p:cBhvr>
                                      <p:tavLst>
                                        <p:tav tm="0">
                                          <p:val>
                                            <p:fltVal val="0"/>
                                          </p:val>
                                        </p:tav>
                                        <p:tav tm="100000">
                                          <p:val>
                                            <p:strVal val="#ppt_w"/>
                                          </p:val>
                                        </p:tav>
                                      </p:tavLst>
                                    </p:anim>
                                    <p:anim calcmode="lin" valueType="num">
                                      <p:cBhvr>
                                        <p:cTn dur="500" fill="hold" id="22"/>
                                        <p:tgtEl>
                                          <p:spTgt spid="16"/>
                                        </p:tgtEl>
                                        <p:attrNameLst>
                                          <p:attrName>ppt_h</p:attrName>
                                        </p:attrNameLst>
                                      </p:cBhvr>
                                      <p:tavLst>
                                        <p:tav tm="0">
                                          <p:val>
                                            <p:fltVal val="0"/>
                                          </p:val>
                                        </p:tav>
                                        <p:tav tm="100000">
                                          <p:val>
                                            <p:strVal val="#ppt_h"/>
                                          </p:val>
                                        </p:tav>
                                      </p:tavLst>
                                    </p:anim>
                                    <p:anim calcmode="lin" valueType="num">
                                      <p:cBhvr>
                                        <p:cTn dur="500" fill="hold" id="23"/>
                                        <p:tgtEl>
                                          <p:spTgt spid="16"/>
                                        </p:tgtEl>
                                        <p:attrNameLst>
                                          <p:attrName>style.rotation</p:attrName>
                                        </p:attrNameLst>
                                      </p:cBhvr>
                                      <p:tavLst>
                                        <p:tav tm="0">
                                          <p:val>
                                            <p:fltVal val="360"/>
                                          </p:val>
                                        </p:tav>
                                        <p:tav tm="100000">
                                          <p:val>
                                            <p:fltVal val="0"/>
                                          </p:val>
                                        </p:tav>
                                      </p:tavLst>
                                    </p:anim>
                                    <p:animEffect filter="fade" transition="in">
                                      <p:cBhvr>
                                        <p:cTn dur="500" id="24"/>
                                        <p:tgtEl>
                                          <p:spTgt spid="16"/>
                                        </p:tgtEl>
                                      </p:cBhvr>
                                    </p:animEffect>
                                  </p:childTnLst>
                                </p:cTn>
                              </p:par>
                            </p:childTnLst>
                          </p:cTn>
                        </p:par>
                        <p:par>
                          <p:cTn fill="hold" id="25" nodeType="afterGroup">
                            <p:stCondLst>
                              <p:cond delay="1500"/>
                            </p:stCondLst>
                            <p:childTnLst>
                              <p:par>
                                <p:cTn decel="100000" fill="hold" grpId="0" id="26" nodeType="afterEffect" presetClass="entr" presetID="49" presetSubtype="0">
                                  <p:stCondLst>
                                    <p:cond delay="0"/>
                                  </p:stCondLst>
                                  <p:childTnLst>
                                    <p:set>
                                      <p:cBhvr>
                                        <p:cTn dur="1" fill="hold" id="27">
                                          <p:stCondLst>
                                            <p:cond delay="0"/>
                                          </p:stCondLst>
                                        </p:cTn>
                                        <p:tgtEl>
                                          <p:spTgt spid="14"/>
                                        </p:tgtEl>
                                        <p:attrNameLst>
                                          <p:attrName>style.visibility</p:attrName>
                                        </p:attrNameLst>
                                      </p:cBhvr>
                                      <p:to>
                                        <p:strVal val="visible"/>
                                      </p:to>
                                    </p:set>
                                    <p:anim calcmode="lin" valueType="num">
                                      <p:cBhvr>
                                        <p:cTn dur="500" fill="hold" id="28"/>
                                        <p:tgtEl>
                                          <p:spTgt spid="14"/>
                                        </p:tgtEl>
                                        <p:attrNameLst>
                                          <p:attrName>ppt_w</p:attrName>
                                        </p:attrNameLst>
                                      </p:cBhvr>
                                      <p:tavLst>
                                        <p:tav tm="0">
                                          <p:val>
                                            <p:fltVal val="0"/>
                                          </p:val>
                                        </p:tav>
                                        <p:tav tm="100000">
                                          <p:val>
                                            <p:strVal val="#ppt_w"/>
                                          </p:val>
                                        </p:tav>
                                      </p:tavLst>
                                    </p:anim>
                                    <p:anim calcmode="lin" valueType="num">
                                      <p:cBhvr>
                                        <p:cTn dur="500" fill="hold" id="29"/>
                                        <p:tgtEl>
                                          <p:spTgt spid="14"/>
                                        </p:tgtEl>
                                        <p:attrNameLst>
                                          <p:attrName>ppt_h</p:attrName>
                                        </p:attrNameLst>
                                      </p:cBhvr>
                                      <p:tavLst>
                                        <p:tav tm="0">
                                          <p:val>
                                            <p:fltVal val="0"/>
                                          </p:val>
                                        </p:tav>
                                        <p:tav tm="100000">
                                          <p:val>
                                            <p:strVal val="#ppt_h"/>
                                          </p:val>
                                        </p:tav>
                                      </p:tavLst>
                                    </p:anim>
                                    <p:anim calcmode="lin" valueType="num">
                                      <p:cBhvr>
                                        <p:cTn dur="500" fill="hold" id="30"/>
                                        <p:tgtEl>
                                          <p:spTgt spid="14"/>
                                        </p:tgtEl>
                                        <p:attrNameLst>
                                          <p:attrName>style.rotation</p:attrName>
                                        </p:attrNameLst>
                                      </p:cBhvr>
                                      <p:tavLst>
                                        <p:tav tm="0">
                                          <p:val>
                                            <p:fltVal val="360"/>
                                          </p:val>
                                        </p:tav>
                                        <p:tav tm="100000">
                                          <p:val>
                                            <p:fltVal val="0"/>
                                          </p:val>
                                        </p:tav>
                                      </p:tavLst>
                                    </p:anim>
                                    <p:animEffect filter="fade" transition="in">
                                      <p:cBhvr>
                                        <p:cTn dur="500" id="31"/>
                                        <p:tgtEl>
                                          <p:spTgt spid="14"/>
                                        </p:tgtEl>
                                      </p:cBhvr>
                                    </p:animEffect>
                                  </p:childTnLst>
                                </p:cTn>
                              </p:par>
                            </p:childTnLst>
                          </p:cTn>
                        </p:par>
                        <p:par>
                          <p:cTn fill="hold" id="32" nodeType="afterGroup">
                            <p:stCondLst>
                              <p:cond delay="2000"/>
                            </p:stCondLst>
                            <p:childTnLst>
                              <p:par>
                                <p:cTn fill="hold" grpId="0" id="33" nodeType="afterEffect" presetClass="entr" presetID="10" presetSubtype="0">
                                  <p:stCondLst>
                                    <p:cond delay="0"/>
                                  </p:stCondLst>
                                  <p:childTnLst>
                                    <p:set>
                                      <p:cBhvr>
                                        <p:cTn dur="1" fill="hold" id="34">
                                          <p:stCondLst>
                                            <p:cond delay="0"/>
                                          </p:stCondLst>
                                        </p:cTn>
                                        <p:tgtEl>
                                          <p:spTgt spid="20">
                                            <p:txEl>
                                              <p:pRg end="0" st="0"/>
                                            </p:txEl>
                                          </p:spTgt>
                                        </p:tgtEl>
                                        <p:attrNameLst>
                                          <p:attrName>style.visibility</p:attrName>
                                        </p:attrNameLst>
                                      </p:cBhvr>
                                      <p:to>
                                        <p:strVal val="visible"/>
                                      </p:to>
                                    </p:set>
                                    <p:animEffect filter="fade" transition="in">
                                      <p:cBhvr>
                                        <p:cTn dur="500" id="35"/>
                                        <p:tgtEl>
                                          <p:spTgt spid="20">
                                            <p:txEl>
                                              <p:pRg end="0" st="0"/>
                                            </p:txEl>
                                          </p:spTgt>
                                        </p:tgtEl>
                                      </p:cBhvr>
                                    </p:animEffect>
                                  </p:childTnLst>
                                </p:cTn>
                              </p:par>
                            </p:childTnLst>
                          </p:cTn>
                        </p:par>
                        <p:par>
                          <p:cTn fill="hold" id="36" nodeType="afterGroup">
                            <p:stCondLst>
                              <p:cond delay="2500"/>
                            </p:stCondLst>
                            <p:childTnLst>
                              <p:par>
                                <p:cTn fill="hold" grpId="0" id="37" nodeType="afterEffect" presetClass="entr" presetID="22" presetSubtype="4">
                                  <p:stCondLst>
                                    <p:cond delay="0"/>
                                  </p:stCondLst>
                                  <p:childTnLst>
                                    <p:set>
                                      <p:cBhvr>
                                        <p:cTn dur="1" fill="hold" id="38">
                                          <p:stCondLst>
                                            <p:cond delay="0"/>
                                          </p:stCondLst>
                                        </p:cTn>
                                        <p:tgtEl>
                                          <p:spTgt spid="21">
                                            <p:txEl>
                                              <p:pRg end="0" st="0"/>
                                            </p:txEl>
                                          </p:spTgt>
                                        </p:tgtEl>
                                        <p:attrNameLst>
                                          <p:attrName>style.visibility</p:attrName>
                                        </p:attrNameLst>
                                      </p:cBhvr>
                                      <p:to>
                                        <p:strVal val="visible"/>
                                      </p:to>
                                    </p:set>
                                    <p:animEffect filter="wipe(down)" transition="in">
                                      <p:cBhvr>
                                        <p:cTn dur="500" id="39"/>
                                        <p:tgtEl>
                                          <p:spTgt spid="21">
                                            <p:txEl>
                                              <p:pRg end="0" st="0"/>
                                            </p:txEl>
                                          </p:spTgt>
                                        </p:tgtEl>
                                      </p:cBhvr>
                                    </p:animEffect>
                                  </p:childTnLst>
                                </p:cTn>
                              </p:par>
                            </p:childTnLst>
                          </p:cTn>
                        </p:par>
                        <p:par>
                          <p:cTn fill="hold" id="40" nodeType="afterGroup">
                            <p:stCondLst>
                              <p:cond delay="3000"/>
                            </p:stCondLst>
                            <p:childTnLst>
                              <p:par>
                                <p:cTn fill="hold" grpId="1" id="41" nodeType="afterEffect" presetClass="emph" presetID="8" presetSubtype="0">
                                  <p:stCondLst>
                                    <p:cond delay="0"/>
                                  </p:stCondLst>
                                  <p:childTnLst>
                                    <p:animRot by="21600000">
                                      <p:cBhvr>
                                        <p:cTn dur="2000" fill="hold" id="42"/>
                                        <p:tgtEl>
                                          <p:spTgt spid="17"/>
                                        </p:tgtEl>
                                        <p:attrNameLst>
                                          <p:attrName>r</p:attrName>
                                        </p:attrNameLst>
                                      </p:cBhvr>
                                    </p:animRot>
                                  </p:childTnLst>
                                </p:cTn>
                              </p:par>
                            </p:childTnLst>
                          </p:cTn>
                        </p:par>
                        <p:par>
                          <p:cTn fill="hold" id="43" nodeType="afterGroup">
                            <p:stCondLst>
                              <p:cond delay="5000"/>
                            </p:stCondLst>
                            <p:childTnLst>
                              <p:par>
                                <p:cTn fill="hold" grpId="0" id="44" nodeType="afterEffect" presetClass="entr" presetID="10" presetSubtype="0">
                                  <p:stCondLst>
                                    <p:cond delay="0"/>
                                  </p:stCondLst>
                                  <p:childTnLst>
                                    <p:set>
                                      <p:cBhvr>
                                        <p:cTn dur="1" fill="hold" id="45">
                                          <p:stCondLst>
                                            <p:cond delay="0"/>
                                          </p:stCondLst>
                                        </p:cTn>
                                        <p:tgtEl>
                                          <p:spTgt spid="30">
                                            <p:txEl>
                                              <p:pRg end="0" st="0"/>
                                            </p:txEl>
                                          </p:spTgt>
                                        </p:tgtEl>
                                        <p:attrNameLst>
                                          <p:attrName>style.visibility</p:attrName>
                                        </p:attrNameLst>
                                      </p:cBhvr>
                                      <p:to>
                                        <p:strVal val="visible"/>
                                      </p:to>
                                    </p:set>
                                    <p:animEffect filter="fade" transition="in">
                                      <p:cBhvr>
                                        <p:cTn dur="500" id="46"/>
                                        <p:tgtEl>
                                          <p:spTgt spid="30">
                                            <p:txEl>
                                              <p:pRg end="0" st="0"/>
                                            </p:txEl>
                                          </p:spTgt>
                                        </p:tgtEl>
                                      </p:cBhvr>
                                    </p:animEffect>
                                  </p:childTnLst>
                                </p:cTn>
                              </p:par>
                            </p:childTnLst>
                          </p:cTn>
                        </p:par>
                        <p:par>
                          <p:cTn fill="hold" id="47" nodeType="afterGroup">
                            <p:stCondLst>
                              <p:cond delay="5500"/>
                            </p:stCondLst>
                            <p:childTnLst>
                              <p:par>
                                <p:cTn fill="hold" grpId="0" id="48" nodeType="afterEffect" presetClass="entr" presetID="22" presetSubtype="4">
                                  <p:stCondLst>
                                    <p:cond delay="0"/>
                                  </p:stCondLst>
                                  <p:childTnLst>
                                    <p:set>
                                      <p:cBhvr>
                                        <p:cTn dur="1" fill="hold" id="49">
                                          <p:stCondLst>
                                            <p:cond delay="0"/>
                                          </p:stCondLst>
                                        </p:cTn>
                                        <p:tgtEl>
                                          <p:spTgt spid="31">
                                            <p:txEl>
                                              <p:pRg end="0" st="0"/>
                                            </p:txEl>
                                          </p:spTgt>
                                        </p:tgtEl>
                                        <p:attrNameLst>
                                          <p:attrName>style.visibility</p:attrName>
                                        </p:attrNameLst>
                                      </p:cBhvr>
                                      <p:to>
                                        <p:strVal val="visible"/>
                                      </p:to>
                                    </p:set>
                                    <p:animEffect filter="wipe(down)" transition="in">
                                      <p:cBhvr>
                                        <p:cTn dur="500" id="50"/>
                                        <p:tgtEl>
                                          <p:spTgt spid="31">
                                            <p:txEl>
                                              <p:pRg end="0" st="0"/>
                                            </p:txEl>
                                          </p:spTgt>
                                        </p:tgtEl>
                                      </p:cBhvr>
                                    </p:animEffect>
                                  </p:childTnLst>
                                </p:cTn>
                              </p:par>
                            </p:childTnLst>
                          </p:cTn>
                        </p:par>
                        <p:par>
                          <p:cTn fill="hold" id="51" nodeType="afterGroup">
                            <p:stCondLst>
                              <p:cond delay="6000"/>
                            </p:stCondLst>
                            <p:childTnLst>
                              <p:par>
                                <p:cTn fill="hold" grpId="1" id="52" nodeType="afterEffect" presetClass="emph" presetID="8" presetSubtype="0">
                                  <p:stCondLst>
                                    <p:cond delay="0"/>
                                  </p:stCondLst>
                                  <p:childTnLst>
                                    <p:animRot by="21600000">
                                      <p:cBhvr>
                                        <p:cTn dur="2000" fill="hold" id="53"/>
                                        <p:tgtEl>
                                          <p:spTgt spid="15"/>
                                        </p:tgtEl>
                                        <p:attrNameLst>
                                          <p:attrName>r</p:attrName>
                                        </p:attrNameLst>
                                      </p:cBhvr>
                                    </p:animRot>
                                  </p:childTnLst>
                                </p:cTn>
                              </p:par>
                            </p:childTnLst>
                          </p:cTn>
                        </p:par>
                        <p:par>
                          <p:cTn fill="hold" id="54" nodeType="afterGroup">
                            <p:stCondLst>
                              <p:cond delay="8000"/>
                            </p:stCondLst>
                            <p:childTnLst>
                              <p:par>
                                <p:cTn fill="hold" grpId="0" id="55" nodeType="afterEffect" presetClass="entr" presetID="10" presetSubtype="0">
                                  <p:stCondLst>
                                    <p:cond delay="0"/>
                                  </p:stCondLst>
                                  <p:childTnLst>
                                    <p:set>
                                      <p:cBhvr>
                                        <p:cTn dur="1" fill="hold" id="56">
                                          <p:stCondLst>
                                            <p:cond delay="0"/>
                                          </p:stCondLst>
                                        </p:cTn>
                                        <p:tgtEl>
                                          <p:spTgt spid="28">
                                            <p:txEl>
                                              <p:pRg end="0" st="0"/>
                                            </p:txEl>
                                          </p:spTgt>
                                        </p:tgtEl>
                                        <p:attrNameLst>
                                          <p:attrName>style.visibility</p:attrName>
                                        </p:attrNameLst>
                                      </p:cBhvr>
                                      <p:to>
                                        <p:strVal val="visible"/>
                                      </p:to>
                                    </p:set>
                                    <p:animEffect filter="fade" transition="in">
                                      <p:cBhvr>
                                        <p:cTn dur="500" id="57"/>
                                        <p:tgtEl>
                                          <p:spTgt spid="28">
                                            <p:txEl>
                                              <p:pRg end="0" st="0"/>
                                            </p:txEl>
                                          </p:spTgt>
                                        </p:tgtEl>
                                      </p:cBhvr>
                                    </p:animEffect>
                                  </p:childTnLst>
                                </p:cTn>
                              </p:par>
                            </p:childTnLst>
                          </p:cTn>
                        </p:par>
                        <p:par>
                          <p:cTn fill="hold" id="58" nodeType="afterGroup">
                            <p:stCondLst>
                              <p:cond delay="8500"/>
                            </p:stCondLst>
                            <p:childTnLst>
                              <p:par>
                                <p:cTn fill="hold" grpId="0" id="59" nodeType="afterEffect" presetClass="entr" presetID="22" presetSubtype="4">
                                  <p:stCondLst>
                                    <p:cond delay="0"/>
                                  </p:stCondLst>
                                  <p:childTnLst>
                                    <p:set>
                                      <p:cBhvr>
                                        <p:cTn dur="1" fill="hold" id="60">
                                          <p:stCondLst>
                                            <p:cond delay="0"/>
                                          </p:stCondLst>
                                        </p:cTn>
                                        <p:tgtEl>
                                          <p:spTgt spid="29">
                                            <p:txEl>
                                              <p:pRg end="0" st="0"/>
                                            </p:txEl>
                                          </p:spTgt>
                                        </p:tgtEl>
                                        <p:attrNameLst>
                                          <p:attrName>style.visibility</p:attrName>
                                        </p:attrNameLst>
                                      </p:cBhvr>
                                      <p:to>
                                        <p:strVal val="visible"/>
                                      </p:to>
                                    </p:set>
                                    <p:animEffect filter="wipe(down)" transition="in">
                                      <p:cBhvr>
                                        <p:cTn dur="500" id="61"/>
                                        <p:tgtEl>
                                          <p:spTgt spid="29">
                                            <p:txEl>
                                              <p:pRg end="0" st="0"/>
                                            </p:txEl>
                                          </p:spTgt>
                                        </p:tgtEl>
                                      </p:cBhvr>
                                    </p:animEffect>
                                  </p:childTnLst>
                                </p:cTn>
                              </p:par>
                            </p:childTnLst>
                          </p:cTn>
                        </p:par>
                        <p:par>
                          <p:cTn fill="hold" id="62" nodeType="afterGroup">
                            <p:stCondLst>
                              <p:cond delay="9000"/>
                            </p:stCondLst>
                            <p:childTnLst>
                              <p:par>
                                <p:cTn fill="hold" grpId="1" id="63" nodeType="afterEffect" presetClass="emph" presetID="8" presetSubtype="0">
                                  <p:stCondLst>
                                    <p:cond delay="0"/>
                                  </p:stCondLst>
                                  <p:childTnLst>
                                    <p:animRot by="21600000">
                                      <p:cBhvr>
                                        <p:cTn dur="2000" fill="hold" id="64"/>
                                        <p:tgtEl>
                                          <p:spTgt spid="16"/>
                                        </p:tgtEl>
                                        <p:attrNameLst>
                                          <p:attrName>r</p:attrName>
                                        </p:attrNameLst>
                                      </p:cBhvr>
                                    </p:animRot>
                                  </p:childTnLst>
                                </p:cTn>
                              </p:par>
                            </p:childTnLst>
                          </p:cTn>
                        </p:par>
                        <p:par>
                          <p:cTn fill="hold" id="65" nodeType="afterGroup">
                            <p:stCondLst>
                              <p:cond delay="11000"/>
                            </p:stCondLst>
                            <p:childTnLst>
                              <p:par>
                                <p:cTn fill="hold" grpId="0" id="66" nodeType="afterEffect" presetClass="entr" presetID="10" presetSubtype="0">
                                  <p:stCondLst>
                                    <p:cond delay="0"/>
                                  </p:stCondLst>
                                  <p:childTnLst>
                                    <p:set>
                                      <p:cBhvr>
                                        <p:cTn dur="1" fill="hold" id="67">
                                          <p:stCondLst>
                                            <p:cond delay="0"/>
                                          </p:stCondLst>
                                        </p:cTn>
                                        <p:tgtEl>
                                          <p:spTgt spid="32">
                                            <p:txEl>
                                              <p:pRg end="0" st="0"/>
                                            </p:txEl>
                                          </p:spTgt>
                                        </p:tgtEl>
                                        <p:attrNameLst>
                                          <p:attrName>style.visibility</p:attrName>
                                        </p:attrNameLst>
                                      </p:cBhvr>
                                      <p:to>
                                        <p:strVal val="visible"/>
                                      </p:to>
                                    </p:set>
                                    <p:animEffect filter="fade" transition="in">
                                      <p:cBhvr>
                                        <p:cTn dur="500" id="68"/>
                                        <p:tgtEl>
                                          <p:spTgt spid="32">
                                            <p:txEl>
                                              <p:pRg end="0" st="0"/>
                                            </p:txEl>
                                          </p:spTgt>
                                        </p:tgtEl>
                                      </p:cBhvr>
                                    </p:animEffect>
                                  </p:childTnLst>
                                </p:cTn>
                              </p:par>
                            </p:childTnLst>
                          </p:cTn>
                        </p:par>
                        <p:par>
                          <p:cTn fill="hold" id="69" nodeType="afterGroup">
                            <p:stCondLst>
                              <p:cond delay="11500"/>
                            </p:stCondLst>
                            <p:childTnLst>
                              <p:par>
                                <p:cTn fill="hold" grpId="0" id="70" nodeType="afterEffect" presetClass="entr" presetID="22" presetSubtype="4">
                                  <p:stCondLst>
                                    <p:cond delay="0"/>
                                  </p:stCondLst>
                                  <p:childTnLst>
                                    <p:set>
                                      <p:cBhvr>
                                        <p:cTn dur="1" fill="hold" id="71">
                                          <p:stCondLst>
                                            <p:cond delay="0"/>
                                          </p:stCondLst>
                                        </p:cTn>
                                        <p:tgtEl>
                                          <p:spTgt spid="33">
                                            <p:txEl>
                                              <p:pRg end="0" st="0"/>
                                            </p:txEl>
                                          </p:spTgt>
                                        </p:tgtEl>
                                        <p:attrNameLst>
                                          <p:attrName>style.visibility</p:attrName>
                                        </p:attrNameLst>
                                      </p:cBhvr>
                                      <p:to>
                                        <p:strVal val="visible"/>
                                      </p:to>
                                    </p:set>
                                    <p:animEffect filter="wipe(down)" transition="in">
                                      <p:cBhvr>
                                        <p:cTn dur="500" id="72"/>
                                        <p:tgtEl>
                                          <p:spTgt spid="33">
                                            <p:txEl>
                                              <p:pRg end="0" st="0"/>
                                            </p:txEl>
                                          </p:spTgt>
                                        </p:tgtEl>
                                      </p:cBhvr>
                                    </p:animEffect>
                                  </p:childTnLst>
                                </p:cTn>
                              </p:par>
                            </p:childTnLst>
                          </p:cTn>
                        </p:par>
                        <p:par>
                          <p:cTn fill="hold" id="73" nodeType="afterGroup">
                            <p:stCondLst>
                              <p:cond delay="12000"/>
                            </p:stCondLst>
                            <p:childTnLst>
                              <p:par>
                                <p:cTn fill="hold" grpId="1" id="74" nodeType="afterEffect" presetClass="emph" presetID="8" presetSubtype="0">
                                  <p:stCondLst>
                                    <p:cond delay="0"/>
                                  </p:stCondLst>
                                  <p:childTnLst>
                                    <p:animRot by="21600000">
                                      <p:cBhvr>
                                        <p:cTn dur="2000" fill="hold" id="75"/>
                                        <p:tgtEl>
                                          <p:spTgt spid="14"/>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1" spid="14"/>
      <p:bldP grpId="0" spid="15"/>
      <p:bldP grpId="1" spid="15"/>
      <p:bldP grpId="0" spid="16"/>
      <p:bldP grpId="1" spid="16"/>
      <p:bldP grpId="0" spid="17"/>
      <p:bldP grpId="1" spid="17"/>
      <p:bldP build="p" grpId="0" spid="20"/>
      <p:bldP build="p" grpId="0" spid="21"/>
      <p:bldP build="p" grpId="0" spid="28"/>
      <p:bldP build="p" grpId="0" spid="29"/>
      <p:bldP build="p" grpId="0" spid="30"/>
      <p:bldP build="p" grpId="0" spid="31"/>
      <p:bldP build="p" grpId="0" spid="32"/>
      <p:bldP build="p" grpId="0" spid="33"/>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35"/>
          <p:cNvGrpSpPr/>
          <p:nvPr/>
        </p:nvGrpSpPr>
        <p:grpSpPr>
          <a:xfrm>
            <a:off x="516173" y="1735399"/>
            <a:ext cx="8105775" cy="464487"/>
            <a:chOff x="408" y="1537"/>
            <a:chExt cx="6808" cy="390"/>
          </a:xfrm>
        </p:grpSpPr>
        <p:sp>
          <p:nvSpPr>
            <p:cNvPr id="7" name="Rectangle 3"/>
            <p:cNvSpPr>
              <a:spLocks noChangeArrowheads="1"/>
            </p:cNvSpPr>
            <p:nvPr/>
          </p:nvSpPr>
          <p:spPr bwMode="gray">
            <a:xfrm>
              <a:off x="408" y="1537"/>
              <a:ext cx="6808" cy="390"/>
            </a:xfrm>
            <a:prstGeom prst="rect">
              <a:avLst/>
            </a:prstGeom>
            <a:solidFill>
              <a:schemeClr val="accent2"/>
            </a:solidFill>
            <a:ln>
              <a:noFill/>
            </a:ln>
            <a:extLst>
              <a:ext uri="{91240B29-F687-4F45-9708-019B960494DF}">
                <a14:hiddenLine w="9525">
                  <a:solidFill>
                    <a:srgbClr val="000000"/>
                  </a:solidFill>
                  <a:miter lim="800000"/>
                  <a:headEnd/>
                  <a:tailEnd/>
                </a14:hiddenLine>
              </a:ext>
            </a:extLst>
          </p:spPr>
          <p:txBody>
            <a:bodyPr anchor="ctr" wrap="none"/>
            <a:lstStyle/>
            <a:p>
              <a:endParaRPr altLang="zh-CN" lang="zh-CN" sz="1200">
                <a:solidFill>
                  <a:schemeClr val="bg1"/>
                </a:solidFill>
                <a:latin charset="-122" panose="020b0503020204020204" pitchFamily="34" typeface="微软雅黑"/>
                <a:ea charset="-122" panose="020b0503020204020204" pitchFamily="34" typeface="微软雅黑"/>
              </a:endParaRPr>
            </a:p>
          </p:txBody>
        </p:sp>
        <p:sp>
          <p:nvSpPr>
            <p:cNvPr id="8" name="Text Box 7"/>
            <p:cNvSpPr txBox="1">
              <a:spLocks noChangeArrowheads="1"/>
            </p:cNvSpPr>
            <p:nvPr/>
          </p:nvSpPr>
          <p:spPr bwMode="gray">
            <a:xfrm>
              <a:off x="1679" y="1620"/>
              <a:ext cx="1056" cy="23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itchFamily="2" typeface="宋体"/>
                </a:defRPr>
              </a:lvl9pPr>
            </a:lstStyle>
            <a:p>
              <a:pPr algn="ctr" eaLnBrk="1" hangingPunct="1">
                <a:spcBef>
                  <a:spcPct val="50000"/>
                </a:spcBef>
              </a:pPr>
              <a:r>
                <a:rPr altLang="en-US" lang="zh-CN" sz="1200">
                  <a:solidFill>
                    <a:schemeClr val="bg1"/>
                  </a:solidFill>
                  <a:latin charset="-122" panose="020b0503020204020204" pitchFamily="34" typeface="微软雅黑"/>
                  <a:ea charset="-122" panose="020b0503020204020204" pitchFamily="34" typeface="微软雅黑"/>
                  <a:sym charset="-122" panose="02000000000000000000" pitchFamily="2" typeface="方正兰亭黑_GBK"/>
                </a:rPr>
                <a:t>添加标题</a:t>
              </a:r>
            </a:p>
          </p:txBody>
        </p:sp>
        <p:sp>
          <p:nvSpPr>
            <p:cNvPr id="9" name="AutoShape 9"/>
            <p:cNvSpPr>
              <a:spLocks noChangeArrowheads="1"/>
            </p:cNvSpPr>
            <p:nvPr/>
          </p:nvSpPr>
          <p:spPr bwMode="gray">
            <a:xfrm>
              <a:off x="2870" y="1642"/>
              <a:ext cx="232" cy="172"/>
            </a:xfrm>
            <a:prstGeom prst="rightArrow">
              <a:avLst>
                <a:gd fmla="val 50000" name="adj1"/>
                <a:gd fmla="val 60467" name="adj2"/>
              </a:avLst>
            </a:prstGeom>
            <a:solidFill>
              <a:schemeClr val="bg1"/>
            </a:solidFill>
            <a:ln>
              <a:noFill/>
            </a:ln>
            <a:effectLst/>
            <a:extLst>
              <a:ext uri="{91240B29-F687-4F45-9708-019B960494DF}">
                <a14:hiddenLine w="9525">
                  <a:solidFill>
                    <a:srgbClr val="000000"/>
                  </a:solidFill>
                  <a:miter lim="800000"/>
                  <a:headEnd/>
                  <a:tailEnd/>
                </a14:hiddenLine>
              </a:ext>
            </a:extLst>
          </p:spPr>
          <p:txBody>
            <a:bodyPr anchor="ctr" wrap="none"/>
            <a:lstStyle/>
            <a:p>
              <a:endParaRPr altLang="zh-CN" lang="zh-CN" sz="1200">
                <a:solidFill>
                  <a:schemeClr val="bg1"/>
                </a:solidFill>
                <a:latin charset="-122" panose="020b0503020204020204" pitchFamily="34" typeface="微软雅黑"/>
                <a:ea charset="-122" panose="020b0503020204020204" pitchFamily="34" typeface="微软雅黑"/>
              </a:endParaRPr>
            </a:p>
          </p:txBody>
        </p:sp>
        <p:sp>
          <p:nvSpPr>
            <p:cNvPr id="10" name="Text Box 10"/>
            <p:cNvSpPr txBox="1">
              <a:spLocks noChangeArrowheads="1"/>
            </p:cNvSpPr>
            <p:nvPr/>
          </p:nvSpPr>
          <p:spPr bwMode="gray">
            <a:xfrm>
              <a:off x="3223" y="1620"/>
              <a:ext cx="1056" cy="23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itchFamily="2" typeface="宋体"/>
                </a:defRPr>
              </a:lvl9pPr>
            </a:lstStyle>
            <a:p>
              <a:pPr algn="ctr" eaLnBrk="1" hangingPunct="1">
                <a:spcBef>
                  <a:spcPct val="50000"/>
                </a:spcBef>
              </a:pPr>
              <a:r>
                <a:rPr altLang="en-US" lang="zh-CN" sz="1200">
                  <a:solidFill>
                    <a:schemeClr val="bg1"/>
                  </a:solidFill>
                  <a:latin charset="-122" panose="020b0503020204020204" pitchFamily="34" typeface="微软雅黑"/>
                  <a:ea charset="-122" panose="020b0503020204020204" pitchFamily="34" typeface="微软雅黑"/>
                  <a:sym charset="-122" panose="02000000000000000000" pitchFamily="2" typeface="方正兰亭黑_GBK"/>
                </a:rPr>
                <a:t>添加标题</a:t>
              </a:r>
            </a:p>
          </p:txBody>
        </p:sp>
        <p:sp>
          <p:nvSpPr>
            <p:cNvPr id="11" name="AutoShape 11"/>
            <p:cNvSpPr>
              <a:spLocks noChangeArrowheads="1"/>
            </p:cNvSpPr>
            <p:nvPr/>
          </p:nvSpPr>
          <p:spPr bwMode="gray">
            <a:xfrm>
              <a:off x="4345" y="1642"/>
              <a:ext cx="232" cy="172"/>
            </a:xfrm>
            <a:prstGeom prst="rightArrow">
              <a:avLst>
                <a:gd fmla="val 50000" name="adj1"/>
                <a:gd fmla="val 60467" name="adj2"/>
              </a:avLst>
            </a:prstGeom>
            <a:solidFill>
              <a:schemeClr val="bg1"/>
            </a:solidFill>
            <a:ln>
              <a:noFill/>
            </a:ln>
            <a:effectLst/>
            <a:extLst>
              <a:ext uri="{91240B29-F687-4F45-9708-019B960494DF}">
                <a14:hiddenLine w="9525">
                  <a:solidFill>
                    <a:srgbClr val="000000"/>
                  </a:solidFill>
                  <a:miter lim="800000"/>
                  <a:headEnd/>
                  <a:tailEnd/>
                </a14:hiddenLine>
              </a:ext>
            </a:extLst>
          </p:spPr>
          <p:txBody>
            <a:bodyPr anchor="ctr" wrap="none"/>
            <a:lstStyle/>
            <a:p>
              <a:endParaRPr altLang="zh-CN" lang="zh-CN" sz="1200">
                <a:solidFill>
                  <a:schemeClr val="bg1"/>
                </a:solidFill>
                <a:latin charset="-122" panose="020b0503020204020204" pitchFamily="34" typeface="微软雅黑"/>
                <a:ea charset="-122" panose="020b0503020204020204" pitchFamily="34" typeface="微软雅黑"/>
              </a:endParaRPr>
            </a:p>
          </p:txBody>
        </p:sp>
        <p:sp>
          <p:nvSpPr>
            <p:cNvPr id="12" name="Text Box 12"/>
            <p:cNvSpPr txBox="1">
              <a:spLocks noChangeArrowheads="1"/>
            </p:cNvSpPr>
            <p:nvPr/>
          </p:nvSpPr>
          <p:spPr bwMode="gray">
            <a:xfrm>
              <a:off x="4648" y="1620"/>
              <a:ext cx="1056" cy="23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itchFamily="2" typeface="宋体"/>
                </a:defRPr>
              </a:lvl9pPr>
            </a:lstStyle>
            <a:p>
              <a:pPr algn="ctr" eaLnBrk="1" hangingPunct="1">
                <a:spcBef>
                  <a:spcPct val="50000"/>
                </a:spcBef>
              </a:pPr>
              <a:r>
                <a:rPr altLang="en-US" lang="zh-CN" sz="1200">
                  <a:solidFill>
                    <a:schemeClr val="bg1"/>
                  </a:solidFill>
                  <a:latin charset="-122" panose="020b0503020204020204" pitchFamily="34" typeface="微软雅黑"/>
                  <a:ea charset="-122" panose="020b0503020204020204" pitchFamily="34" typeface="微软雅黑"/>
                  <a:sym charset="-122" panose="02000000000000000000" pitchFamily="2" typeface="方正兰亭黑_GBK"/>
                </a:rPr>
                <a:t>添加标题</a:t>
              </a:r>
            </a:p>
          </p:txBody>
        </p:sp>
        <p:sp>
          <p:nvSpPr>
            <p:cNvPr id="13" name="AutoShape 11"/>
            <p:cNvSpPr>
              <a:spLocks noChangeArrowheads="1"/>
            </p:cNvSpPr>
            <p:nvPr/>
          </p:nvSpPr>
          <p:spPr bwMode="gray">
            <a:xfrm>
              <a:off x="5840" y="1642"/>
              <a:ext cx="232" cy="172"/>
            </a:xfrm>
            <a:prstGeom prst="rightArrow">
              <a:avLst>
                <a:gd fmla="val 50000" name="adj1"/>
                <a:gd fmla="val 60467" name="adj2"/>
              </a:avLst>
            </a:prstGeom>
            <a:solidFill>
              <a:schemeClr val="bg1"/>
            </a:solidFill>
            <a:ln>
              <a:noFill/>
            </a:ln>
            <a:effectLst/>
            <a:extLst>
              <a:ext uri="{91240B29-F687-4F45-9708-019B960494DF}">
                <a14:hiddenLine w="9525">
                  <a:solidFill>
                    <a:srgbClr val="000000"/>
                  </a:solidFill>
                  <a:miter lim="800000"/>
                  <a:headEnd/>
                  <a:tailEnd/>
                </a14:hiddenLine>
              </a:ext>
            </a:extLst>
          </p:spPr>
          <p:txBody>
            <a:bodyPr anchor="ctr" wrap="none"/>
            <a:lstStyle/>
            <a:p>
              <a:endParaRPr altLang="zh-CN" lang="zh-CN" sz="1200">
                <a:solidFill>
                  <a:schemeClr val="bg1"/>
                </a:solidFill>
                <a:latin charset="-122" panose="020b0503020204020204" pitchFamily="34" typeface="微软雅黑"/>
                <a:ea charset="-122" panose="020b0503020204020204" pitchFamily="34" typeface="微软雅黑"/>
              </a:endParaRPr>
            </a:p>
          </p:txBody>
        </p:sp>
        <p:sp>
          <p:nvSpPr>
            <p:cNvPr id="14" name="Text Box 12"/>
            <p:cNvSpPr txBox="1">
              <a:spLocks noChangeArrowheads="1"/>
            </p:cNvSpPr>
            <p:nvPr/>
          </p:nvSpPr>
          <p:spPr bwMode="gray">
            <a:xfrm>
              <a:off x="6116" y="1620"/>
              <a:ext cx="1056" cy="23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itchFamily="2" typeface="宋体"/>
                </a:defRPr>
              </a:lvl9pPr>
            </a:lstStyle>
            <a:p>
              <a:pPr algn="ctr" eaLnBrk="1" hangingPunct="1">
                <a:spcBef>
                  <a:spcPct val="50000"/>
                </a:spcBef>
              </a:pPr>
              <a:r>
                <a:rPr altLang="en-US" lang="zh-CN" sz="1200">
                  <a:solidFill>
                    <a:schemeClr val="bg1"/>
                  </a:solidFill>
                  <a:latin charset="-122" panose="020b0503020204020204" pitchFamily="34" typeface="微软雅黑"/>
                  <a:ea charset="-122" panose="020b0503020204020204" pitchFamily="34" typeface="微软雅黑"/>
                  <a:sym charset="-122" panose="02000000000000000000" pitchFamily="2" typeface="方正兰亭黑_GBK"/>
                </a:rPr>
                <a:t>添加标题</a:t>
              </a:r>
            </a:p>
          </p:txBody>
        </p:sp>
      </p:grpSp>
      <p:grpSp>
        <p:nvGrpSpPr>
          <p:cNvPr id="3" name="Group 4"/>
          <p:cNvGrpSpPr/>
          <p:nvPr/>
        </p:nvGrpSpPr>
        <p:grpSpPr>
          <a:xfrm>
            <a:off x="507839" y="1735399"/>
            <a:ext cx="1540669" cy="464487"/>
            <a:chOff x="404" y="1980"/>
            <a:chExt cx="1294" cy="298"/>
          </a:xfrm>
          <a:solidFill>
            <a:schemeClr val="accent1"/>
          </a:solidFill>
        </p:grpSpPr>
        <p:sp>
          <p:nvSpPr>
            <p:cNvPr id="16" name="Rectangle 5"/>
            <p:cNvSpPr>
              <a:spLocks noChangeArrowheads="1"/>
            </p:cNvSpPr>
            <p:nvPr/>
          </p:nvSpPr>
          <p:spPr bwMode="invGray">
            <a:xfrm>
              <a:off x="404" y="1980"/>
              <a:ext cx="1205" cy="298"/>
            </a:xfrm>
            <a:prstGeom prst="rect">
              <a:avLst/>
            </a:prstGeom>
            <a:solidFill>
              <a:schemeClr val="accent1"/>
            </a:solidFill>
            <a:ln>
              <a:noFill/>
            </a:ln>
            <a:extLst>
              <a:ext uri="{91240B29-F687-4F45-9708-019B960494DF}">
                <a14:hiddenLine w="9525">
                  <a:solidFill>
                    <a:srgbClr val="000000"/>
                  </a:solidFill>
                  <a:miter lim="800000"/>
                  <a:headEnd/>
                  <a:tailEnd/>
                </a14:hiddenLine>
              </a:ext>
            </a:extLst>
          </p:spPr>
          <p:txBody>
            <a:bodyPr anchor="ctr" wrap="none"/>
            <a:lstStyle/>
            <a:p>
              <a:pPr algn="ctr" fontAlgn="base">
                <a:spcBef>
                  <a:spcPct val="0"/>
                </a:spcBef>
                <a:spcAft>
                  <a:spcPct val="0"/>
                </a:spcAft>
              </a:pPr>
              <a:r>
                <a:rPr altLang="en-US" lang="zh-CN" sz="1200">
                  <a:solidFill>
                    <a:schemeClr val="bg1"/>
                  </a:solidFill>
                  <a:latin charset="-122" panose="020b0503020204020204" pitchFamily="34" typeface="微软雅黑"/>
                  <a:ea charset="-122" panose="020b0503020204020204" pitchFamily="34" typeface="微软雅黑"/>
                  <a:sym charset="-122" panose="02000000000000000000" pitchFamily="2" typeface="方正兰亭黑_GBK"/>
                </a:rPr>
                <a:t>添加标题</a:t>
              </a:r>
            </a:p>
          </p:txBody>
        </p:sp>
        <p:sp>
          <p:nvSpPr>
            <p:cNvPr id="17" name="AutoShape 6"/>
            <p:cNvSpPr>
              <a:spLocks noChangeArrowheads="1"/>
            </p:cNvSpPr>
            <p:nvPr/>
          </p:nvSpPr>
          <p:spPr bwMode="invGray">
            <a:xfrm rot="5400000">
              <a:off x="1568" y="2072"/>
              <a:ext cx="139" cy="120"/>
            </a:xfrm>
            <a:prstGeom prst="triangle">
              <a:avLst>
                <a:gd fmla="val 50000" name="adj"/>
              </a:avLst>
            </a:prstGeom>
            <a:solidFill>
              <a:schemeClr val="accent1"/>
            </a:solidFill>
            <a:ln>
              <a:noFill/>
            </a:ln>
            <a:extLst>
              <a:ext uri="{91240B29-F687-4F45-9708-019B960494DF}">
                <a14:hiddenLine w="9525">
                  <a:solidFill>
                    <a:srgbClr val="000000"/>
                  </a:solidFill>
                  <a:miter lim="800000"/>
                  <a:headEnd/>
                  <a:tailEnd/>
                </a14:hiddenLine>
              </a:ext>
            </a:extLst>
          </p:spPr>
          <p:txBody>
            <a:bodyPr anchor="ctr" wrap="none"/>
            <a:lstStyle/>
            <a:p>
              <a:endParaRPr altLang="zh-CN" lang="zh-CN" sz="1200">
                <a:solidFill>
                  <a:schemeClr val="bg1"/>
                </a:solidFill>
                <a:latin charset="-122" panose="020b0503020204020204" pitchFamily="34" typeface="微软雅黑"/>
                <a:ea charset="-122" panose="020b0503020204020204" pitchFamily="34" typeface="微软雅黑"/>
              </a:endParaRPr>
            </a:p>
          </p:txBody>
        </p:sp>
      </p:grpSp>
      <p:cxnSp>
        <p:nvCxnSpPr>
          <p:cNvPr id="18" name="AutoShape 17"/>
          <p:cNvCxnSpPr>
            <a:cxnSpLocks noChangeShapeType="1"/>
          </p:cNvCxnSpPr>
          <p:nvPr/>
        </p:nvCxnSpPr>
        <p:spPr bwMode="gray">
          <a:xfrm>
            <a:off x="1608898" y="2759652"/>
            <a:ext cx="650081" cy="0"/>
          </a:xfrm>
          <a:prstGeom prst="straightConnector1">
            <a:avLst/>
          </a:prstGeom>
          <a:noFill/>
          <a:ln w="12700">
            <a:solidFill>
              <a:schemeClr val="tx1">
                <a:lumMod val="50000"/>
                <a:lumOff val="50000"/>
              </a:schemeClr>
            </a:solidFill>
            <a:round/>
            <a:headEnd len="sm" type="oval" w="sm"/>
            <a:tailEnd len="sm" type="oval" w="sm"/>
          </a:ln>
          <a:extLst>
            <a:ext uri="{909E8E84-426E-40DD-AFC4-6F175D3DCCD1}">
              <a14:hiddenFill>
                <a:noFill/>
              </a14:hiddenFill>
            </a:ext>
          </a:extLst>
        </p:spPr>
      </p:cxnSp>
      <p:cxnSp>
        <p:nvCxnSpPr>
          <p:cNvPr id="19" name="AutoShape 18"/>
          <p:cNvCxnSpPr>
            <a:cxnSpLocks noChangeShapeType="1"/>
          </p:cNvCxnSpPr>
          <p:nvPr/>
        </p:nvCxnSpPr>
        <p:spPr bwMode="gray">
          <a:xfrm>
            <a:off x="3274340" y="2759652"/>
            <a:ext cx="657225" cy="0"/>
          </a:xfrm>
          <a:prstGeom prst="straightConnector1">
            <a:avLst/>
          </a:prstGeom>
          <a:noFill/>
          <a:ln w="12700">
            <a:solidFill>
              <a:schemeClr val="tx1">
                <a:lumMod val="50000"/>
                <a:lumOff val="50000"/>
              </a:schemeClr>
            </a:solidFill>
            <a:round/>
            <a:headEnd len="sm" type="oval" w="sm"/>
            <a:tailEnd len="sm" type="oval" w="sm"/>
          </a:ln>
          <a:extLst>
            <a:ext uri="{909E8E84-426E-40DD-AFC4-6F175D3DCCD1}">
              <a14:hiddenFill>
                <a:noFill/>
              </a14:hiddenFill>
            </a:ext>
          </a:extLst>
        </p:spPr>
      </p:cxnSp>
      <p:cxnSp>
        <p:nvCxnSpPr>
          <p:cNvPr id="20" name="AutoShape 19"/>
          <p:cNvCxnSpPr>
            <a:cxnSpLocks noChangeShapeType="1"/>
          </p:cNvCxnSpPr>
          <p:nvPr/>
        </p:nvCxnSpPr>
        <p:spPr bwMode="gray">
          <a:xfrm>
            <a:off x="5015329" y="2759652"/>
            <a:ext cx="621506" cy="0"/>
          </a:xfrm>
          <a:prstGeom prst="straightConnector1">
            <a:avLst/>
          </a:prstGeom>
          <a:noFill/>
          <a:ln w="12700">
            <a:solidFill>
              <a:schemeClr val="tx1">
                <a:lumMod val="50000"/>
                <a:lumOff val="50000"/>
              </a:schemeClr>
            </a:solidFill>
            <a:round/>
            <a:headEnd len="sm" type="oval" w="sm"/>
            <a:tailEnd len="sm" type="oval" w="sm"/>
          </a:ln>
          <a:extLst>
            <a:ext uri="{909E8E84-426E-40DD-AFC4-6F175D3DCCD1}">
              <a14:hiddenFill>
                <a:noFill/>
              </a14:hiddenFill>
            </a:ext>
          </a:extLst>
        </p:spPr>
      </p:cxnSp>
      <p:sp>
        <p:nvSpPr>
          <p:cNvPr id="21" name="AutoShape 13"/>
          <p:cNvSpPr>
            <a:spLocks noChangeArrowheads="1"/>
          </p:cNvSpPr>
          <p:nvPr/>
        </p:nvSpPr>
        <p:spPr bwMode="gray">
          <a:xfrm>
            <a:off x="729609" y="2341613"/>
            <a:ext cx="835819" cy="836077"/>
          </a:xfrm>
          <a:prstGeom prst="diamond">
            <a:avLst/>
          </a:prstGeom>
          <a:solidFill>
            <a:schemeClr val="accent2"/>
          </a:solidFill>
          <a:ln w="9525">
            <a:miter lim="800000"/>
          </a:ln>
        </p:spPr>
        <p:txBody>
          <a:bodyPr anchor="ctr" bIns="34290" lIns="68580" rIns="68580" tIns="34290" wrap="none">
            <a:flatTx/>
          </a:bodyPr>
          <a:lstStyle/>
          <a:p>
            <a:pPr algn="ctr" fontAlgn="base">
              <a:spcBef>
                <a:spcPct val="0"/>
              </a:spcBef>
              <a:spcAft>
                <a:spcPct val="0"/>
              </a:spcAft>
            </a:pPr>
            <a:r>
              <a:rPr altLang="en-US" lang="zh-CN" sz="1200">
                <a:solidFill>
                  <a:schemeClr val="bg1"/>
                </a:solidFill>
                <a:latin charset="-122" panose="020b0503020204020204" pitchFamily="34" typeface="微软雅黑"/>
                <a:ea charset="-122" panose="020b0503020204020204" pitchFamily="34" typeface="微软雅黑"/>
                <a:sym charset="-122" panose="02000000000000000000" pitchFamily="2" typeface="方正兰亭黑_GBK"/>
              </a:rPr>
              <a:t>标题</a:t>
            </a:r>
          </a:p>
        </p:txBody>
      </p:sp>
      <p:sp>
        <p:nvSpPr>
          <p:cNvPr id="22" name="AutoShape 14"/>
          <p:cNvSpPr>
            <a:spLocks noChangeArrowheads="1"/>
          </p:cNvSpPr>
          <p:nvPr/>
        </p:nvSpPr>
        <p:spPr bwMode="gray">
          <a:xfrm>
            <a:off x="2325072" y="2341612"/>
            <a:ext cx="835819" cy="836077"/>
          </a:xfrm>
          <a:prstGeom prst="diamond">
            <a:avLst/>
          </a:prstGeom>
          <a:solidFill>
            <a:schemeClr val="accent1"/>
          </a:solidFill>
          <a:ln w="9525">
            <a:miter lim="800000"/>
          </a:ln>
        </p:spPr>
        <p:txBody>
          <a:bodyPr anchor="ctr" bIns="34290" lIns="68580" rIns="68580" tIns="34290" wrap="none">
            <a:flatTx/>
          </a:bodyPr>
          <a:lstStyle/>
          <a:p>
            <a:pPr algn="ctr" fontAlgn="base">
              <a:spcBef>
                <a:spcPct val="0"/>
              </a:spcBef>
              <a:spcAft>
                <a:spcPct val="0"/>
              </a:spcAft>
            </a:pPr>
            <a:r>
              <a:rPr altLang="en-US" lang="zh-CN" sz="1200">
                <a:solidFill>
                  <a:schemeClr val="bg1"/>
                </a:solidFill>
                <a:latin charset="-122" panose="020b0503020204020204" pitchFamily="34" typeface="微软雅黑"/>
                <a:ea charset="-122" panose="020b0503020204020204" pitchFamily="34" typeface="微软雅黑"/>
                <a:sym charset="-122" panose="02000000000000000000" pitchFamily="2" typeface="方正兰亭黑_GBK"/>
              </a:rPr>
              <a:t>标题</a:t>
            </a:r>
          </a:p>
        </p:txBody>
      </p:sp>
      <p:sp>
        <p:nvSpPr>
          <p:cNvPr id="23" name="AutoShape 15"/>
          <p:cNvSpPr>
            <a:spLocks noChangeArrowheads="1"/>
          </p:cNvSpPr>
          <p:nvPr/>
        </p:nvSpPr>
        <p:spPr bwMode="gray">
          <a:xfrm>
            <a:off x="4055346" y="2341612"/>
            <a:ext cx="835819" cy="836077"/>
          </a:xfrm>
          <a:prstGeom prst="diamond">
            <a:avLst/>
          </a:prstGeom>
          <a:solidFill>
            <a:schemeClr val="accent1"/>
          </a:solidFill>
          <a:ln w="9525">
            <a:miter lim="800000"/>
          </a:ln>
        </p:spPr>
        <p:txBody>
          <a:bodyPr anchor="ctr" bIns="34290" lIns="68580" rIns="68580" tIns="34290" wrap="none">
            <a:flatTx/>
          </a:bodyPr>
          <a:lstStyle/>
          <a:p>
            <a:pPr algn="ctr" fontAlgn="base">
              <a:spcBef>
                <a:spcPct val="0"/>
              </a:spcBef>
              <a:spcAft>
                <a:spcPct val="0"/>
              </a:spcAft>
            </a:pPr>
            <a:r>
              <a:rPr altLang="en-US" lang="zh-CN" sz="1200">
                <a:solidFill>
                  <a:schemeClr val="bg1"/>
                </a:solidFill>
                <a:latin charset="-122" panose="020b0503020204020204" pitchFamily="34" typeface="微软雅黑"/>
                <a:ea charset="-122" panose="020b0503020204020204" pitchFamily="34" typeface="微软雅黑"/>
                <a:sym charset="-122" panose="02000000000000000000" pitchFamily="2" typeface="方正兰亭黑_GBK"/>
              </a:rPr>
              <a:t>标题</a:t>
            </a:r>
          </a:p>
        </p:txBody>
      </p:sp>
      <p:sp>
        <p:nvSpPr>
          <p:cNvPr id="24" name="AutoShape 16"/>
          <p:cNvSpPr>
            <a:spLocks noChangeArrowheads="1"/>
          </p:cNvSpPr>
          <p:nvPr/>
        </p:nvSpPr>
        <p:spPr bwMode="gray">
          <a:xfrm>
            <a:off x="5751935" y="2341612"/>
            <a:ext cx="835819" cy="836077"/>
          </a:xfrm>
          <a:prstGeom prst="diamond">
            <a:avLst/>
          </a:prstGeom>
          <a:solidFill>
            <a:schemeClr val="accent1"/>
          </a:solidFill>
          <a:ln w="9525">
            <a:miter lim="800000"/>
          </a:ln>
        </p:spPr>
        <p:txBody>
          <a:bodyPr anchor="ctr" bIns="34290" lIns="68580" rIns="68580" tIns="34290" wrap="none">
            <a:flatTx/>
          </a:bodyPr>
          <a:lstStyle/>
          <a:p>
            <a:pPr algn="ctr" fontAlgn="base">
              <a:spcBef>
                <a:spcPct val="0"/>
              </a:spcBef>
              <a:spcAft>
                <a:spcPct val="0"/>
              </a:spcAft>
            </a:pPr>
            <a:r>
              <a:rPr altLang="en-US" lang="zh-CN" sz="1200">
                <a:solidFill>
                  <a:schemeClr val="bg1"/>
                </a:solidFill>
                <a:latin charset="-122" panose="020b0503020204020204" pitchFamily="34" typeface="微软雅黑"/>
                <a:ea charset="-122" panose="020b0503020204020204" pitchFamily="34" typeface="微软雅黑"/>
                <a:sym charset="-122" panose="02000000000000000000" pitchFamily="2" typeface="方正兰亭黑_GBK"/>
              </a:rPr>
              <a:t>标题</a:t>
            </a:r>
          </a:p>
        </p:txBody>
      </p:sp>
      <p:sp>
        <p:nvSpPr>
          <p:cNvPr id="25" name="Text Box 24"/>
          <p:cNvSpPr txBox="1">
            <a:spLocks noChangeArrowheads="1"/>
          </p:cNvSpPr>
          <p:nvPr/>
        </p:nvSpPr>
        <p:spPr bwMode="gray">
          <a:xfrm>
            <a:off x="339680" y="3317448"/>
            <a:ext cx="1569243" cy="4800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itchFamily="2" typeface="宋体"/>
              </a:defRPr>
            </a:lvl9pPr>
          </a:lstStyle>
          <a:p>
            <a:pPr algn="just"/>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您的内容打在这里在此框中选择粘贴，并选择只保留文字。您的内容打在这里</a:t>
            </a:r>
          </a:p>
        </p:txBody>
      </p:sp>
      <p:sp>
        <p:nvSpPr>
          <p:cNvPr id="26" name="Text Box 25"/>
          <p:cNvSpPr txBox="1">
            <a:spLocks noChangeArrowheads="1"/>
          </p:cNvSpPr>
          <p:nvPr/>
        </p:nvSpPr>
        <p:spPr bwMode="gray">
          <a:xfrm>
            <a:off x="1935738" y="3317448"/>
            <a:ext cx="1569243" cy="4800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itchFamily="2" typeface="宋体"/>
              </a:defRPr>
            </a:lvl9pPr>
          </a:lstStyle>
          <a:p>
            <a:pPr algn="just"/>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您的内容打在这里在此框中选择粘贴，并选择只保留文字。您的内容打在这里</a:t>
            </a:r>
          </a:p>
        </p:txBody>
      </p:sp>
      <p:sp>
        <p:nvSpPr>
          <p:cNvPr id="27" name="Text Box 26"/>
          <p:cNvSpPr txBox="1">
            <a:spLocks noChangeArrowheads="1"/>
          </p:cNvSpPr>
          <p:nvPr/>
        </p:nvSpPr>
        <p:spPr bwMode="gray">
          <a:xfrm>
            <a:off x="3666956" y="3317448"/>
            <a:ext cx="1569243" cy="4800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itchFamily="2" typeface="宋体"/>
              </a:defRPr>
            </a:lvl9pPr>
          </a:lstStyle>
          <a:p>
            <a:pPr algn="just"/>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您的内容打在这里在此框中选择粘贴，并选择只保留文字。您的内容打在这里</a:t>
            </a:r>
          </a:p>
        </p:txBody>
      </p:sp>
      <p:sp>
        <p:nvSpPr>
          <p:cNvPr id="28" name="Text Box 27"/>
          <p:cNvSpPr txBox="1">
            <a:spLocks noChangeArrowheads="1"/>
          </p:cNvSpPr>
          <p:nvPr/>
        </p:nvSpPr>
        <p:spPr bwMode="gray">
          <a:xfrm>
            <a:off x="5385222" y="3317448"/>
            <a:ext cx="1569243" cy="4800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itchFamily="2" typeface="宋体"/>
              </a:defRPr>
            </a:lvl9pPr>
          </a:lstStyle>
          <a:p>
            <a:pPr algn="just"/>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您的内容打在这里在此框中选择粘贴，并选择只保留文字。您的内容打在这里</a:t>
            </a:r>
          </a:p>
        </p:txBody>
      </p:sp>
      <p:cxnSp>
        <p:nvCxnSpPr>
          <p:cNvPr id="29" name="AutoShape 19"/>
          <p:cNvCxnSpPr>
            <a:cxnSpLocks noChangeShapeType="1"/>
          </p:cNvCxnSpPr>
          <p:nvPr/>
        </p:nvCxnSpPr>
        <p:spPr bwMode="gray">
          <a:xfrm>
            <a:off x="6731818" y="2759652"/>
            <a:ext cx="621506" cy="0"/>
          </a:xfrm>
          <a:prstGeom prst="straightConnector1">
            <a:avLst/>
          </a:prstGeom>
          <a:noFill/>
          <a:ln w="12700">
            <a:solidFill>
              <a:schemeClr val="tx1">
                <a:lumMod val="50000"/>
                <a:lumOff val="50000"/>
              </a:schemeClr>
            </a:solidFill>
            <a:round/>
            <a:headEnd len="sm" type="oval" w="sm"/>
            <a:tailEnd len="sm" type="oval" w="sm"/>
          </a:ln>
          <a:extLst>
            <a:ext uri="{909E8E84-426E-40DD-AFC4-6F175D3DCCD1}">
              <a14:hiddenFill>
                <a:noFill/>
              </a14:hiddenFill>
            </a:ext>
          </a:extLst>
        </p:spPr>
      </p:cxnSp>
      <p:sp>
        <p:nvSpPr>
          <p:cNvPr id="30" name="AutoShape 16"/>
          <p:cNvSpPr>
            <a:spLocks noChangeArrowheads="1"/>
          </p:cNvSpPr>
          <p:nvPr/>
        </p:nvSpPr>
        <p:spPr bwMode="gray">
          <a:xfrm>
            <a:off x="7461405" y="2341612"/>
            <a:ext cx="835819" cy="836077"/>
          </a:xfrm>
          <a:prstGeom prst="diamond">
            <a:avLst/>
          </a:prstGeom>
          <a:solidFill>
            <a:schemeClr val="accent1"/>
          </a:solidFill>
          <a:ln w="9525">
            <a:miter lim="800000"/>
          </a:ln>
        </p:spPr>
        <p:txBody>
          <a:bodyPr anchor="ctr" bIns="34290" lIns="68580" rIns="68580" tIns="34290" wrap="none">
            <a:flatTx/>
          </a:bodyPr>
          <a:lstStyle/>
          <a:p>
            <a:pPr algn="ctr" fontAlgn="base">
              <a:spcBef>
                <a:spcPct val="0"/>
              </a:spcBef>
              <a:spcAft>
                <a:spcPct val="0"/>
              </a:spcAft>
            </a:pPr>
            <a:r>
              <a:rPr altLang="en-US" lang="zh-CN" sz="1200">
                <a:solidFill>
                  <a:schemeClr val="bg1"/>
                </a:solidFill>
                <a:latin charset="-122" panose="020b0503020204020204" pitchFamily="34" typeface="微软雅黑"/>
                <a:ea charset="-122" panose="020b0503020204020204" pitchFamily="34" typeface="微软雅黑"/>
                <a:sym charset="-122" panose="02000000000000000000" pitchFamily="2" typeface="方正兰亭黑_GBK"/>
              </a:rPr>
              <a:t>标题</a:t>
            </a:r>
          </a:p>
        </p:txBody>
      </p:sp>
      <p:sp>
        <p:nvSpPr>
          <p:cNvPr id="31" name="Text Box 27"/>
          <p:cNvSpPr txBox="1">
            <a:spLocks noChangeArrowheads="1"/>
          </p:cNvSpPr>
          <p:nvPr/>
        </p:nvSpPr>
        <p:spPr bwMode="gray">
          <a:xfrm>
            <a:off x="7094691" y="3317448"/>
            <a:ext cx="1569243" cy="4800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square">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itchFamily="2" typeface="宋体"/>
              </a:defRPr>
            </a:lvl9pPr>
          </a:lstStyle>
          <a:p>
            <a:pPr algn="just"/>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您的内容打在这里在此框中选择粘贴，并选择只保留文字。您的内容打在这里</a:t>
            </a:r>
          </a:p>
        </p:txBody>
      </p:sp>
    </p:spTree>
    <p:extLst>
      <p:ext uri="{BB962C8B-B14F-4D97-AF65-F5344CB8AC3E}">
        <p14:creationId val="2476599616"/>
      </p:ext>
    </p:extLst>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0"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750" id="7"/>
                                        <p:tgtEl>
                                          <p:spTgt spid="3"/>
                                        </p:tgtEl>
                                      </p:cBhvr>
                                    </p:animEffect>
                                  </p:childTnLst>
                                </p:cTn>
                              </p:par>
                            </p:childTnLst>
                          </p:cTn>
                        </p:par>
                        <p:par>
                          <p:cTn fill="hold" id="8" nodeType="afterGroup">
                            <p:stCondLst>
                              <p:cond delay="750"/>
                            </p:stCondLst>
                            <p:childTnLst>
                              <p:par>
                                <p:cTn fill="hold" id="9" nodeType="afterEffect" presetClass="entr" presetID="22" presetSubtype="8">
                                  <p:stCondLst>
                                    <p:cond delay="0"/>
                                  </p:stCondLst>
                                  <p:childTnLst>
                                    <p:set>
                                      <p:cBhvr>
                                        <p:cTn dur="1" fill="hold" id="10">
                                          <p:stCondLst>
                                            <p:cond delay="0"/>
                                          </p:stCondLst>
                                        </p:cTn>
                                        <p:tgtEl>
                                          <p:spTgt spid="2"/>
                                        </p:tgtEl>
                                        <p:attrNameLst>
                                          <p:attrName>style.visibility</p:attrName>
                                        </p:attrNameLst>
                                      </p:cBhvr>
                                      <p:to>
                                        <p:strVal val="visible"/>
                                      </p:to>
                                    </p:set>
                                    <p:animEffect filter="wipe(left)" transition="in">
                                      <p:cBhvr>
                                        <p:cTn dur="500" id="11"/>
                                        <p:tgtEl>
                                          <p:spTgt spid="2"/>
                                        </p:tgtEl>
                                      </p:cBhvr>
                                    </p:animEffect>
                                  </p:childTnLst>
                                </p:cTn>
                              </p:par>
                            </p:childTnLst>
                          </p:cTn>
                        </p:par>
                        <p:par>
                          <p:cTn fill="hold" id="12" nodeType="afterGroup">
                            <p:stCondLst>
                              <p:cond delay="1250"/>
                            </p:stCondLst>
                            <p:childTnLst>
                              <p:par>
                                <p:cTn fill="hold" grpId="0" id="13" nodeType="afterEffect" presetClass="entr" presetID="3" presetSubtype="10">
                                  <p:stCondLst>
                                    <p:cond delay="0"/>
                                  </p:stCondLst>
                                  <p:childTnLst>
                                    <p:set>
                                      <p:cBhvr>
                                        <p:cTn dur="1" fill="hold" id="14">
                                          <p:stCondLst>
                                            <p:cond delay="0"/>
                                          </p:stCondLst>
                                        </p:cTn>
                                        <p:tgtEl>
                                          <p:spTgt spid="21"/>
                                        </p:tgtEl>
                                        <p:attrNameLst>
                                          <p:attrName>style.visibility</p:attrName>
                                        </p:attrNameLst>
                                      </p:cBhvr>
                                      <p:to>
                                        <p:strVal val="visible"/>
                                      </p:to>
                                    </p:set>
                                    <p:animEffect filter="blinds(horizontal)" transition="in">
                                      <p:cBhvr>
                                        <p:cTn dur="500" id="15"/>
                                        <p:tgtEl>
                                          <p:spTgt spid="21"/>
                                        </p:tgtEl>
                                      </p:cBhvr>
                                    </p:animEffect>
                                  </p:childTnLst>
                                </p:cTn>
                              </p:par>
                            </p:childTnLst>
                          </p:cTn>
                        </p:par>
                        <p:par>
                          <p:cTn fill="hold" id="16" nodeType="afterGroup">
                            <p:stCondLst>
                              <p:cond delay="1750"/>
                            </p:stCondLst>
                            <p:childTnLst>
                              <p:par>
                                <p:cTn fill="hold" grpId="0" id="17" nodeType="afterEffect" presetClass="entr" presetID="12" presetSubtype="4">
                                  <p:stCondLst>
                                    <p:cond delay="0"/>
                                  </p:stCondLst>
                                  <p:childTnLst>
                                    <p:set>
                                      <p:cBhvr>
                                        <p:cTn dur="1" fill="hold" id="18">
                                          <p:stCondLst>
                                            <p:cond delay="0"/>
                                          </p:stCondLst>
                                        </p:cTn>
                                        <p:tgtEl>
                                          <p:spTgt spid="25"/>
                                        </p:tgtEl>
                                        <p:attrNameLst>
                                          <p:attrName>style.visibility</p:attrName>
                                        </p:attrNameLst>
                                      </p:cBhvr>
                                      <p:to>
                                        <p:strVal val="visible"/>
                                      </p:to>
                                    </p:set>
                                    <p:animEffect filter="slide(fromBottom)" transition="in">
                                      <p:cBhvr>
                                        <p:cTn dur="500" id="19"/>
                                        <p:tgtEl>
                                          <p:spTgt spid="25"/>
                                        </p:tgtEl>
                                      </p:cBhvr>
                                    </p:animEffect>
                                  </p:childTnLst>
                                </p:cTn>
                              </p:par>
                            </p:childTnLst>
                          </p:cTn>
                        </p:par>
                        <p:par>
                          <p:cTn fill="hold" id="20" nodeType="afterGroup">
                            <p:stCondLst>
                              <p:cond delay="2250"/>
                            </p:stCondLst>
                            <p:childTnLst>
                              <p:par>
                                <p:cTn fill="hold" id="21" nodeType="afterEffect" presetClass="entr" presetID="22" presetSubtype="8">
                                  <p:stCondLst>
                                    <p:cond delay="0"/>
                                  </p:stCondLst>
                                  <p:childTnLst>
                                    <p:set>
                                      <p:cBhvr>
                                        <p:cTn dur="1" fill="hold" id="22">
                                          <p:stCondLst>
                                            <p:cond delay="0"/>
                                          </p:stCondLst>
                                        </p:cTn>
                                        <p:tgtEl>
                                          <p:spTgt spid="18"/>
                                        </p:tgtEl>
                                        <p:attrNameLst>
                                          <p:attrName>style.visibility</p:attrName>
                                        </p:attrNameLst>
                                      </p:cBhvr>
                                      <p:to>
                                        <p:strVal val="visible"/>
                                      </p:to>
                                    </p:set>
                                    <p:animEffect filter="wipe(left)" transition="in">
                                      <p:cBhvr>
                                        <p:cTn dur="500" id="23"/>
                                        <p:tgtEl>
                                          <p:spTgt spid="18"/>
                                        </p:tgtEl>
                                      </p:cBhvr>
                                    </p:animEffect>
                                  </p:childTnLst>
                                </p:cTn>
                              </p:par>
                            </p:childTnLst>
                          </p:cTn>
                        </p:par>
                        <p:par>
                          <p:cTn fill="hold" id="24" nodeType="afterGroup">
                            <p:stCondLst>
                              <p:cond delay="2750"/>
                            </p:stCondLst>
                            <p:childTnLst>
                              <p:par>
                                <p:cTn fill="hold" grpId="0" id="25" nodeType="afterEffect" presetClass="entr" presetID="3" presetSubtype="10">
                                  <p:stCondLst>
                                    <p:cond delay="0"/>
                                  </p:stCondLst>
                                  <p:childTnLst>
                                    <p:set>
                                      <p:cBhvr>
                                        <p:cTn dur="1" fill="hold" id="26">
                                          <p:stCondLst>
                                            <p:cond delay="0"/>
                                          </p:stCondLst>
                                        </p:cTn>
                                        <p:tgtEl>
                                          <p:spTgt spid="22"/>
                                        </p:tgtEl>
                                        <p:attrNameLst>
                                          <p:attrName>style.visibility</p:attrName>
                                        </p:attrNameLst>
                                      </p:cBhvr>
                                      <p:to>
                                        <p:strVal val="visible"/>
                                      </p:to>
                                    </p:set>
                                    <p:animEffect filter="blinds(horizontal)" transition="in">
                                      <p:cBhvr>
                                        <p:cTn dur="500" id="27"/>
                                        <p:tgtEl>
                                          <p:spTgt spid="22"/>
                                        </p:tgtEl>
                                      </p:cBhvr>
                                    </p:animEffect>
                                  </p:childTnLst>
                                </p:cTn>
                              </p:par>
                            </p:childTnLst>
                          </p:cTn>
                        </p:par>
                        <p:par>
                          <p:cTn fill="hold" id="28" nodeType="afterGroup">
                            <p:stCondLst>
                              <p:cond delay="3250"/>
                            </p:stCondLst>
                            <p:childTnLst>
                              <p:par>
                                <p:cTn fill="hold" grpId="0" id="29" nodeType="afterEffect" presetClass="entr" presetID="12" presetSubtype="4">
                                  <p:stCondLst>
                                    <p:cond delay="0"/>
                                  </p:stCondLst>
                                  <p:childTnLst>
                                    <p:set>
                                      <p:cBhvr>
                                        <p:cTn dur="1" fill="hold" id="30">
                                          <p:stCondLst>
                                            <p:cond delay="0"/>
                                          </p:stCondLst>
                                        </p:cTn>
                                        <p:tgtEl>
                                          <p:spTgt spid="26"/>
                                        </p:tgtEl>
                                        <p:attrNameLst>
                                          <p:attrName>style.visibility</p:attrName>
                                        </p:attrNameLst>
                                      </p:cBhvr>
                                      <p:to>
                                        <p:strVal val="visible"/>
                                      </p:to>
                                    </p:set>
                                    <p:animEffect filter="slide(fromBottom)" transition="in">
                                      <p:cBhvr>
                                        <p:cTn dur="500" id="31"/>
                                        <p:tgtEl>
                                          <p:spTgt spid="26"/>
                                        </p:tgtEl>
                                      </p:cBhvr>
                                    </p:animEffect>
                                  </p:childTnLst>
                                </p:cTn>
                              </p:par>
                            </p:childTnLst>
                          </p:cTn>
                        </p:par>
                        <p:par>
                          <p:cTn fill="hold" id="32" nodeType="afterGroup">
                            <p:stCondLst>
                              <p:cond delay="3750"/>
                            </p:stCondLst>
                            <p:childTnLst>
                              <p:par>
                                <p:cTn fill="hold" id="33" nodeType="afterEffect" presetClass="entr" presetID="22" presetSubtype="8">
                                  <p:stCondLst>
                                    <p:cond delay="0"/>
                                  </p:stCondLst>
                                  <p:childTnLst>
                                    <p:set>
                                      <p:cBhvr>
                                        <p:cTn dur="1" fill="hold" id="34">
                                          <p:stCondLst>
                                            <p:cond delay="0"/>
                                          </p:stCondLst>
                                        </p:cTn>
                                        <p:tgtEl>
                                          <p:spTgt spid="19"/>
                                        </p:tgtEl>
                                        <p:attrNameLst>
                                          <p:attrName>style.visibility</p:attrName>
                                        </p:attrNameLst>
                                      </p:cBhvr>
                                      <p:to>
                                        <p:strVal val="visible"/>
                                      </p:to>
                                    </p:set>
                                    <p:animEffect filter="wipe(left)" transition="in">
                                      <p:cBhvr>
                                        <p:cTn dur="500" id="35"/>
                                        <p:tgtEl>
                                          <p:spTgt spid="19"/>
                                        </p:tgtEl>
                                      </p:cBhvr>
                                    </p:animEffect>
                                  </p:childTnLst>
                                </p:cTn>
                              </p:par>
                            </p:childTnLst>
                          </p:cTn>
                        </p:par>
                        <p:par>
                          <p:cTn fill="hold" id="36" nodeType="afterGroup">
                            <p:stCondLst>
                              <p:cond delay="4250"/>
                            </p:stCondLst>
                            <p:childTnLst>
                              <p:par>
                                <p:cTn fill="hold" grpId="0" id="37" nodeType="afterEffect" presetClass="entr" presetID="3" presetSubtype="10">
                                  <p:stCondLst>
                                    <p:cond delay="0"/>
                                  </p:stCondLst>
                                  <p:childTnLst>
                                    <p:set>
                                      <p:cBhvr>
                                        <p:cTn dur="1" fill="hold" id="38">
                                          <p:stCondLst>
                                            <p:cond delay="0"/>
                                          </p:stCondLst>
                                        </p:cTn>
                                        <p:tgtEl>
                                          <p:spTgt spid="23"/>
                                        </p:tgtEl>
                                        <p:attrNameLst>
                                          <p:attrName>style.visibility</p:attrName>
                                        </p:attrNameLst>
                                      </p:cBhvr>
                                      <p:to>
                                        <p:strVal val="visible"/>
                                      </p:to>
                                    </p:set>
                                    <p:animEffect filter="blinds(horizontal)" transition="in">
                                      <p:cBhvr>
                                        <p:cTn dur="500" id="39"/>
                                        <p:tgtEl>
                                          <p:spTgt spid="23"/>
                                        </p:tgtEl>
                                      </p:cBhvr>
                                    </p:animEffect>
                                  </p:childTnLst>
                                </p:cTn>
                              </p:par>
                            </p:childTnLst>
                          </p:cTn>
                        </p:par>
                        <p:par>
                          <p:cTn fill="hold" id="40" nodeType="afterGroup">
                            <p:stCondLst>
                              <p:cond delay="4750"/>
                            </p:stCondLst>
                            <p:childTnLst>
                              <p:par>
                                <p:cTn fill="hold" grpId="0" id="41" nodeType="afterEffect" presetClass="entr" presetID="12" presetSubtype="4">
                                  <p:stCondLst>
                                    <p:cond delay="0"/>
                                  </p:stCondLst>
                                  <p:childTnLst>
                                    <p:set>
                                      <p:cBhvr>
                                        <p:cTn dur="1" fill="hold" id="42">
                                          <p:stCondLst>
                                            <p:cond delay="0"/>
                                          </p:stCondLst>
                                        </p:cTn>
                                        <p:tgtEl>
                                          <p:spTgt spid="27"/>
                                        </p:tgtEl>
                                        <p:attrNameLst>
                                          <p:attrName>style.visibility</p:attrName>
                                        </p:attrNameLst>
                                      </p:cBhvr>
                                      <p:to>
                                        <p:strVal val="visible"/>
                                      </p:to>
                                    </p:set>
                                    <p:animEffect filter="slide(fromBottom)" transition="in">
                                      <p:cBhvr>
                                        <p:cTn dur="500" id="43"/>
                                        <p:tgtEl>
                                          <p:spTgt spid="27"/>
                                        </p:tgtEl>
                                      </p:cBhvr>
                                    </p:animEffect>
                                  </p:childTnLst>
                                </p:cTn>
                              </p:par>
                            </p:childTnLst>
                          </p:cTn>
                        </p:par>
                        <p:par>
                          <p:cTn fill="hold" id="44" nodeType="afterGroup">
                            <p:stCondLst>
                              <p:cond delay="5250"/>
                            </p:stCondLst>
                            <p:childTnLst>
                              <p:par>
                                <p:cTn fill="hold" id="45" nodeType="afterEffect" presetClass="entr" presetID="22" presetSubtype="8">
                                  <p:stCondLst>
                                    <p:cond delay="0"/>
                                  </p:stCondLst>
                                  <p:childTnLst>
                                    <p:set>
                                      <p:cBhvr>
                                        <p:cTn dur="1" fill="hold" id="46">
                                          <p:stCondLst>
                                            <p:cond delay="0"/>
                                          </p:stCondLst>
                                        </p:cTn>
                                        <p:tgtEl>
                                          <p:spTgt spid="20"/>
                                        </p:tgtEl>
                                        <p:attrNameLst>
                                          <p:attrName>style.visibility</p:attrName>
                                        </p:attrNameLst>
                                      </p:cBhvr>
                                      <p:to>
                                        <p:strVal val="visible"/>
                                      </p:to>
                                    </p:set>
                                    <p:animEffect filter="wipe(left)" transition="in">
                                      <p:cBhvr>
                                        <p:cTn dur="500" id="47"/>
                                        <p:tgtEl>
                                          <p:spTgt spid="20"/>
                                        </p:tgtEl>
                                      </p:cBhvr>
                                    </p:animEffect>
                                  </p:childTnLst>
                                </p:cTn>
                              </p:par>
                            </p:childTnLst>
                          </p:cTn>
                        </p:par>
                        <p:par>
                          <p:cTn fill="hold" id="48" nodeType="afterGroup">
                            <p:stCondLst>
                              <p:cond delay="5750"/>
                            </p:stCondLst>
                            <p:childTnLst>
                              <p:par>
                                <p:cTn fill="hold" grpId="0" id="49" nodeType="afterEffect" presetClass="entr" presetID="3" presetSubtype="10">
                                  <p:stCondLst>
                                    <p:cond delay="0"/>
                                  </p:stCondLst>
                                  <p:childTnLst>
                                    <p:set>
                                      <p:cBhvr>
                                        <p:cTn dur="1" fill="hold" id="50">
                                          <p:stCondLst>
                                            <p:cond delay="0"/>
                                          </p:stCondLst>
                                        </p:cTn>
                                        <p:tgtEl>
                                          <p:spTgt spid="24"/>
                                        </p:tgtEl>
                                        <p:attrNameLst>
                                          <p:attrName>style.visibility</p:attrName>
                                        </p:attrNameLst>
                                      </p:cBhvr>
                                      <p:to>
                                        <p:strVal val="visible"/>
                                      </p:to>
                                    </p:set>
                                    <p:animEffect filter="blinds(horizontal)" transition="in">
                                      <p:cBhvr>
                                        <p:cTn dur="500" id="51"/>
                                        <p:tgtEl>
                                          <p:spTgt spid="24"/>
                                        </p:tgtEl>
                                      </p:cBhvr>
                                    </p:animEffect>
                                  </p:childTnLst>
                                </p:cTn>
                              </p:par>
                            </p:childTnLst>
                          </p:cTn>
                        </p:par>
                        <p:par>
                          <p:cTn fill="hold" id="52" nodeType="afterGroup">
                            <p:stCondLst>
                              <p:cond delay="6250"/>
                            </p:stCondLst>
                            <p:childTnLst>
                              <p:par>
                                <p:cTn fill="hold" grpId="0" id="53" nodeType="afterEffect" presetClass="entr" presetID="12" presetSubtype="4">
                                  <p:stCondLst>
                                    <p:cond delay="0"/>
                                  </p:stCondLst>
                                  <p:childTnLst>
                                    <p:set>
                                      <p:cBhvr>
                                        <p:cTn dur="1" fill="hold" id="54">
                                          <p:stCondLst>
                                            <p:cond delay="0"/>
                                          </p:stCondLst>
                                        </p:cTn>
                                        <p:tgtEl>
                                          <p:spTgt spid="28"/>
                                        </p:tgtEl>
                                        <p:attrNameLst>
                                          <p:attrName>style.visibility</p:attrName>
                                        </p:attrNameLst>
                                      </p:cBhvr>
                                      <p:to>
                                        <p:strVal val="visible"/>
                                      </p:to>
                                    </p:set>
                                    <p:animEffect filter="slide(fromBottom)" transition="in">
                                      <p:cBhvr>
                                        <p:cTn dur="500" id="55"/>
                                        <p:tgtEl>
                                          <p:spTgt spid="28"/>
                                        </p:tgtEl>
                                      </p:cBhvr>
                                    </p:animEffect>
                                  </p:childTnLst>
                                </p:cTn>
                              </p:par>
                            </p:childTnLst>
                          </p:cTn>
                        </p:par>
                        <p:par>
                          <p:cTn fill="hold" id="56" nodeType="afterGroup">
                            <p:stCondLst>
                              <p:cond delay="6750"/>
                            </p:stCondLst>
                            <p:childTnLst>
                              <p:par>
                                <p:cTn fill="hold" id="57" nodeType="afterEffect" presetClass="entr" presetID="22" presetSubtype="8">
                                  <p:stCondLst>
                                    <p:cond delay="0"/>
                                  </p:stCondLst>
                                  <p:childTnLst>
                                    <p:set>
                                      <p:cBhvr>
                                        <p:cTn dur="1" fill="hold" id="58">
                                          <p:stCondLst>
                                            <p:cond delay="0"/>
                                          </p:stCondLst>
                                        </p:cTn>
                                        <p:tgtEl>
                                          <p:spTgt spid="29"/>
                                        </p:tgtEl>
                                        <p:attrNameLst>
                                          <p:attrName>style.visibility</p:attrName>
                                        </p:attrNameLst>
                                      </p:cBhvr>
                                      <p:to>
                                        <p:strVal val="visible"/>
                                      </p:to>
                                    </p:set>
                                    <p:animEffect filter="wipe(left)" transition="in">
                                      <p:cBhvr>
                                        <p:cTn dur="500" id="59"/>
                                        <p:tgtEl>
                                          <p:spTgt spid="29"/>
                                        </p:tgtEl>
                                      </p:cBhvr>
                                    </p:animEffect>
                                  </p:childTnLst>
                                </p:cTn>
                              </p:par>
                            </p:childTnLst>
                          </p:cTn>
                        </p:par>
                        <p:par>
                          <p:cTn fill="hold" id="60" nodeType="afterGroup">
                            <p:stCondLst>
                              <p:cond delay="7250"/>
                            </p:stCondLst>
                            <p:childTnLst>
                              <p:par>
                                <p:cTn fill="hold" grpId="0" id="61" nodeType="afterEffect" presetClass="entr" presetID="3" presetSubtype="10">
                                  <p:stCondLst>
                                    <p:cond delay="0"/>
                                  </p:stCondLst>
                                  <p:childTnLst>
                                    <p:set>
                                      <p:cBhvr>
                                        <p:cTn dur="1" fill="hold" id="62">
                                          <p:stCondLst>
                                            <p:cond delay="0"/>
                                          </p:stCondLst>
                                        </p:cTn>
                                        <p:tgtEl>
                                          <p:spTgt spid="30"/>
                                        </p:tgtEl>
                                        <p:attrNameLst>
                                          <p:attrName>style.visibility</p:attrName>
                                        </p:attrNameLst>
                                      </p:cBhvr>
                                      <p:to>
                                        <p:strVal val="visible"/>
                                      </p:to>
                                    </p:set>
                                    <p:animEffect filter="blinds(horizontal)" transition="in">
                                      <p:cBhvr>
                                        <p:cTn dur="500" id="63"/>
                                        <p:tgtEl>
                                          <p:spTgt spid="30"/>
                                        </p:tgtEl>
                                      </p:cBhvr>
                                    </p:animEffect>
                                  </p:childTnLst>
                                </p:cTn>
                              </p:par>
                            </p:childTnLst>
                          </p:cTn>
                        </p:par>
                        <p:par>
                          <p:cTn fill="hold" id="64" nodeType="afterGroup">
                            <p:stCondLst>
                              <p:cond delay="7750"/>
                            </p:stCondLst>
                            <p:childTnLst>
                              <p:par>
                                <p:cTn fill="hold" grpId="0" id="65" nodeType="afterEffect" presetClass="entr" presetID="12" presetSubtype="4">
                                  <p:stCondLst>
                                    <p:cond delay="0"/>
                                  </p:stCondLst>
                                  <p:childTnLst>
                                    <p:set>
                                      <p:cBhvr>
                                        <p:cTn dur="1" fill="hold" id="66">
                                          <p:stCondLst>
                                            <p:cond delay="0"/>
                                          </p:stCondLst>
                                        </p:cTn>
                                        <p:tgtEl>
                                          <p:spTgt spid="31"/>
                                        </p:tgtEl>
                                        <p:attrNameLst>
                                          <p:attrName>style.visibility</p:attrName>
                                        </p:attrNameLst>
                                      </p:cBhvr>
                                      <p:to>
                                        <p:strVal val="visible"/>
                                      </p:to>
                                    </p:set>
                                    <p:animEffect filter="slide(fromBottom)" transition="in">
                                      <p:cBhvr>
                                        <p:cTn dur="500" id="67"/>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2"/>
      <p:bldP grpId="0" spid="23"/>
      <p:bldP grpId="0" spid="24"/>
      <p:bldP grpId="0" spid="25"/>
      <p:bldP grpId="0" spid="26"/>
      <p:bldP grpId="0" spid="27"/>
      <p:bldP grpId="0" spid="28"/>
      <p:bldP grpId="0" spid="30"/>
      <p:bldP grpId="0" spid="31"/>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矩形 9">
            <a:extLst>
              <a:ext uri="{FF2B5EF4-FFF2-40B4-BE49-F238E27FC236}">
                <a16:creationId xmlns:a16="http://schemas.microsoft.com/office/drawing/2014/main" id="{8D8501B9-FFDB-44CC-9AF0-3E906EB57C1B}"/>
              </a:ext>
            </a:extLst>
          </p:cNvPr>
          <p:cNvSpPr/>
          <p:nvPr/>
        </p:nvSpPr>
        <p:spPr>
          <a:xfrm>
            <a:off x="457200" y="397564"/>
            <a:ext cx="8249477" cy="4353339"/>
          </a:xfrm>
          <a:prstGeom prst="rect">
            <a:avLst/>
          </a:prstGeom>
          <a:solidFill>
            <a:schemeClr val="bg1"/>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1" name="图片 10">
            <a:extLst>
              <a:ext uri="{FF2B5EF4-FFF2-40B4-BE49-F238E27FC236}">
                <a16:creationId xmlns:a16="http://schemas.microsoft.com/office/drawing/2014/main" id="{AF1B97E4-FC4C-4F5A-B8C2-A119C01636C2}"/>
              </a:ext>
            </a:extLst>
          </p:cNvPr>
          <p:cNvPicPr>
            <a:picLocks noChangeAspect="1"/>
          </p:cNvPicPr>
          <p:nvPr/>
        </p:nvPicPr>
        <p:blipFill>
          <a:blip r:embed="rId3">
            <a:extLst>
              <a:ext uri="{28A0092B-C50C-407E-A947-70E740481C1C}">
                <a14:useLocalDpi val="0"/>
              </a:ext>
            </a:extLst>
          </a:blip>
          <a:srcRect b="20363" t="12153"/>
          <a:stretch>
            <a:fillRect/>
          </a:stretch>
        </p:blipFill>
        <p:spPr>
          <a:xfrm>
            <a:off x="467140" y="2614531"/>
            <a:ext cx="8239538" cy="2137970"/>
          </a:xfrm>
          <a:prstGeom prst="rect">
            <a:avLst/>
          </a:prstGeom>
        </p:spPr>
      </p:pic>
      <p:sp>
        <p:nvSpPr>
          <p:cNvPr id="3" name="Oval 3">
            <a:extLst>
              <a:ext uri="{FF2B5EF4-FFF2-40B4-BE49-F238E27FC236}">
                <a16:creationId xmlns:a16="http://schemas.microsoft.com/office/drawing/2014/main" id="{CAB400A3-913C-4A9F-9BC8-42AD7F746B4B}"/>
              </a:ext>
            </a:extLst>
          </p:cNvPr>
          <p:cNvSpPr/>
          <p:nvPr/>
        </p:nvSpPr>
        <p:spPr>
          <a:xfrm>
            <a:off x="4315928" y="937922"/>
            <a:ext cx="668069" cy="666653"/>
          </a:xfrm>
          <a:prstGeom prst="ellipse">
            <a:avLst/>
          </a:prstGeom>
          <a:solidFill>
            <a:schemeClr val="accent4"/>
          </a:solidFill>
          <a:ln w="476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altLang="zh-CN" b="1" lang="en-US" sz="2000">
                <a:solidFill>
                  <a:srgbClr val="FFFFFF"/>
                </a:solidFill>
              </a:rPr>
              <a:t>02</a:t>
            </a:r>
          </a:p>
        </p:txBody>
      </p:sp>
      <p:sp>
        <p:nvSpPr>
          <p:cNvPr id="5" name="TextBox 20">
            <a:extLst>
              <a:ext uri="{FF2B5EF4-FFF2-40B4-BE49-F238E27FC236}">
                <a16:creationId xmlns:a16="http://schemas.microsoft.com/office/drawing/2014/main" id="{E7132685-93A9-41A4-9F04-32A7AACBDE13}"/>
              </a:ext>
            </a:extLst>
          </p:cNvPr>
          <p:cNvSpPr txBox="1"/>
          <p:nvPr/>
        </p:nvSpPr>
        <p:spPr>
          <a:xfrm>
            <a:off x="4167136" y="1872377"/>
            <a:ext cx="995680" cy="335280"/>
          </a:xfrm>
          <a:prstGeom prst="rect">
            <a:avLst/>
          </a:prstGeom>
          <a:noFill/>
        </p:spPr>
        <p:txBody>
          <a:bodyPr wrap="none">
            <a:spAutoFit/>
          </a:bodyPr>
          <a:lstStyle/>
          <a:p>
            <a:pPr algn="ctr"/>
            <a:r>
              <a:rPr altLang="en-US" b="1" lang="zh-CN" sz="1600">
                <a:solidFill>
                  <a:schemeClr val="tx1">
                    <a:lumMod val="50000"/>
                    <a:lumOff val="50000"/>
                  </a:schemeClr>
                </a:solidFill>
                <a:latin charset="-122" panose="020b0503020204020204" pitchFamily="34" typeface="微软雅黑"/>
                <a:ea charset="-122" panose="020b0503020204020204" pitchFamily="34" typeface="微软雅黑"/>
              </a:rPr>
              <a:t>自我评价</a:t>
            </a:r>
          </a:p>
        </p:txBody>
      </p:sp>
      <p:sp>
        <p:nvSpPr>
          <p:cNvPr id="6" name="Rectangle 37">
            <a:extLst>
              <a:ext uri="{FF2B5EF4-FFF2-40B4-BE49-F238E27FC236}">
                <a16:creationId xmlns:a16="http://schemas.microsoft.com/office/drawing/2014/main" id="{111EE00B-97C2-4E0D-B316-E49A589F1514}"/>
              </a:ext>
            </a:extLst>
          </p:cNvPr>
          <p:cNvSpPr/>
          <p:nvPr/>
        </p:nvSpPr>
        <p:spPr>
          <a:xfrm>
            <a:off x="3306714" y="2269170"/>
            <a:ext cx="2776453" cy="396240"/>
          </a:xfrm>
          <a:prstGeom prst="rect">
            <a:avLst/>
          </a:prstGeom>
        </p:spPr>
        <p:txBody>
          <a:bodyPr wrap="square">
            <a:spAutoFit/>
          </a:bodyPr>
          <a:lstStyle/>
          <a:p>
            <a:pPr algn="ctr"/>
            <a:r>
              <a:rPr altLang="en-US" lang="zh-CN" sz="1000">
                <a:solidFill>
                  <a:schemeClr val="bg1">
                    <a:lumMod val="65000"/>
                  </a:schemeClr>
                </a:solidFill>
                <a:latin charset="-122" panose="020b0503020204020204" pitchFamily="34" typeface="微软雅黑"/>
                <a:ea charset="-122" panose="020b0503020204020204" pitchFamily="34" typeface="微软雅黑"/>
              </a:rPr>
              <a:t>请在这里输入您的主要叙述内容请在这里输入您的主要叙述内容</a:t>
            </a:r>
          </a:p>
        </p:txBody>
      </p:sp>
    </p:spTree>
    <p:extLst>
      <p:ext uri="{BB962C8B-B14F-4D97-AF65-F5344CB8AC3E}">
        <p14:creationId val="3924460841"/>
      </p:ext>
    </p:extLst>
  </p:cSld>
  <p:clrMapOvr>
    <a:masterClrMapping/>
  </p:clrMapOvr>
  <mc:AlternateContent>
    <mc:Choice Requires="p14">
      <p:transition p14:dur="1500" spd="slow">
        <p14:window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11"/>
                                        </p:tgtEl>
                                        <p:attrNameLst>
                                          <p:attrName>style.visibility</p:attrName>
                                        </p:attrNameLst>
                                      </p:cBhvr>
                                      <p:to>
                                        <p:strVal val="visible"/>
                                      </p:to>
                                    </p:set>
                                    <p:animEffect filter="fade" transition="in">
                                      <p:cBhvr>
                                        <p:cTn dur="1000" id="7"/>
                                        <p:tgtEl>
                                          <p:spTgt spid="11"/>
                                        </p:tgtEl>
                                      </p:cBhvr>
                                    </p:animEffect>
                                    <p:anim calcmode="lin" valueType="num">
                                      <p:cBhvr>
                                        <p:cTn dur="1000" fill="hold" id="8"/>
                                        <p:tgtEl>
                                          <p:spTgt spid="11"/>
                                        </p:tgtEl>
                                        <p:attrNameLst>
                                          <p:attrName>ppt_x</p:attrName>
                                        </p:attrNameLst>
                                      </p:cBhvr>
                                      <p:tavLst>
                                        <p:tav tm="0">
                                          <p:val>
                                            <p:strVal val="#ppt_x"/>
                                          </p:val>
                                        </p:tav>
                                        <p:tav tm="100000">
                                          <p:val>
                                            <p:strVal val="#ppt_x"/>
                                          </p:val>
                                        </p:tav>
                                      </p:tavLst>
                                    </p:anim>
                                    <p:anim calcmode="lin" valueType="num">
                                      <p:cBhvr>
                                        <p:cTn dur="1000" fill="hold" id="9"/>
                                        <p:tgtEl>
                                          <p:spTgt spid="11"/>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53" presetSubtype="0">
                                  <p:stCondLst>
                                    <p:cond delay="0"/>
                                  </p:stCondLst>
                                  <p:childTnLst>
                                    <p:set>
                                      <p:cBhvr>
                                        <p:cTn dur="1" fill="hold" id="12">
                                          <p:stCondLst>
                                            <p:cond delay="0"/>
                                          </p:stCondLst>
                                        </p:cTn>
                                        <p:tgtEl>
                                          <p:spTgt spid="3"/>
                                        </p:tgtEl>
                                        <p:attrNameLst>
                                          <p:attrName>style.visibility</p:attrName>
                                        </p:attrNameLst>
                                      </p:cBhvr>
                                      <p:to>
                                        <p:strVal val="visible"/>
                                      </p:to>
                                    </p:set>
                                    <p:anim calcmode="lin" valueType="num">
                                      <p:cBhvr>
                                        <p:cTn dur="500" fill="hold" id="13"/>
                                        <p:tgtEl>
                                          <p:spTgt spid="3"/>
                                        </p:tgtEl>
                                        <p:attrNameLst>
                                          <p:attrName>ppt_w</p:attrName>
                                        </p:attrNameLst>
                                      </p:cBhvr>
                                      <p:tavLst>
                                        <p:tav tm="0">
                                          <p:val>
                                            <p:fltVal val="0"/>
                                          </p:val>
                                        </p:tav>
                                        <p:tav tm="100000">
                                          <p:val>
                                            <p:strVal val="#ppt_w"/>
                                          </p:val>
                                        </p:tav>
                                      </p:tavLst>
                                    </p:anim>
                                    <p:anim calcmode="lin" valueType="num">
                                      <p:cBhvr>
                                        <p:cTn dur="500" fill="hold" id="14"/>
                                        <p:tgtEl>
                                          <p:spTgt spid="3"/>
                                        </p:tgtEl>
                                        <p:attrNameLst>
                                          <p:attrName>ppt_h</p:attrName>
                                        </p:attrNameLst>
                                      </p:cBhvr>
                                      <p:tavLst>
                                        <p:tav tm="0">
                                          <p:val>
                                            <p:fltVal val="0"/>
                                          </p:val>
                                        </p:tav>
                                        <p:tav tm="100000">
                                          <p:val>
                                            <p:strVal val="#ppt_h"/>
                                          </p:val>
                                        </p:tav>
                                      </p:tavLst>
                                    </p:anim>
                                    <p:animEffect filter="fade" transition="in">
                                      <p:cBhvr>
                                        <p:cTn dur="500" id="15"/>
                                        <p:tgtEl>
                                          <p:spTgt spid="3"/>
                                        </p:tgtEl>
                                      </p:cBhvr>
                                    </p:animEffect>
                                  </p:childTnLst>
                                </p:cTn>
                              </p:par>
                            </p:childTnLst>
                          </p:cTn>
                        </p:par>
                        <p:par>
                          <p:cTn fill="hold" id="16" nodeType="afterGroup">
                            <p:stCondLst>
                              <p:cond delay="1500"/>
                            </p:stCondLst>
                            <p:childTnLst>
                              <p:par>
                                <p:cTn fill="hold" grpId="0" id="17" nodeType="afterEffect" presetClass="entr" presetID="10" presetSubtype="0">
                                  <p:stCondLst>
                                    <p:cond delay="0"/>
                                  </p:stCondLst>
                                  <p:childTnLst>
                                    <p:set>
                                      <p:cBhvr>
                                        <p:cTn dur="1" fill="hold" id="18">
                                          <p:stCondLst>
                                            <p:cond delay="0"/>
                                          </p:stCondLst>
                                        </p:cTn>
                                        <p:tgtEl>
                                          <p:spTgt spid="5"/>
                                        </p:tgtEl>
                                        <p:attrNameLst>
                                          <p:attrName>style.visibility</p:attrName>
                                        </p:attrNameLst>
                                      </p:cBhvr>
                                      <p:to>
                                        <p:strVal val="visible"/>
                                      </p:to>
                                    </p:set>
                                    <p:animEffect filter="fade" transition="in">
                                      <p:cBhvr>
                                        <p:cTn dur="500" id="19"/>
                                        <p:tgtEl>
                                          <p:spTgt spid="5"/>
                                        </p:tgtEl>
                                      </p:cBhvr>
                                    </p:animEffect>
                                  </p:childTnLst>
                                </p:cTn>
                              </p:par>
                              <p:par>
                                <p:cTn fill="hold" grpId="0" id="20" nodeType="withEffect" presetClass="entr" presetID="10" presetSubtype="0">
                                  <p:stCondLst>
                                    <p:cond delay="0"/>
                                  </p:stCondLst>
                                  <p:childTnLst>
                                    <p:set>
                                      <p:cBhvr>
                                        <p:cTn dur="1" fill="hold" id="21">
                                          <p:stCondLst>
                                            <p:cond delay="0"/>
                                          </p:stCondLst>
                                        </p:cTn>
                                        <p:tgtEl>
                                          <p:spTgt spid="6"/>
                                        </p:tgtEl>
                                        <p:attrNameLst>
                                          <p:attrName>style.visibility</p:attrName>
                                        </p:attrNameLst>
                                      </p:cBhvr>
                                      <p:to>
                                        <p:strVal val="visible"/>
                                      </p:to>
                                    </p:set>
                                    <p:animEffect filter="fade" transition="in">
                                      <p:cBhvr>
                                        <p:cTn dur="500" id="22"/>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5"/>
      <p:bldP grpId="0" spid="6"/>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4" name="Straight Connector 3"/>
          <p:cNvCxnSpPr/>
          <p:nvPr/>
        </p:nvCxnSpPr>
        <p:spPr>
          <a:xfrm>
            <a:off x="1253998" y="4051263"/>
            <a:ext cx="6636004"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1802648" y="4207321"/>
            <a:ext cx="5998389" cy="205740"/>
          </a:xfrm>
          <a:prstGeom prst="rect">
            <a:avLst/>
          </a:prstGeom>
        </p:spPr>
        <p:txBody>
          <a:bodyPr bIns="34290" lIns="68580" rIns="68580" tIns="34290" wrap="square">
            <a:spAutoFit/>
          </a:bodyPr>
          <a:lstStyle/>
          <a:p>
            <a:pPr algn="ctr"/>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在此框中选择粘贴，并选择只保留文字。您的内容打在这里，或者通过复制您的文本后</a:t>
            </a:r>
          </a:p>
        </p:txBody>
      </p:sp>
      <p:grpSp>
        <p:nvGrpSpPr>
          <p:cNvPr id="2" name="Group 5"/>
          <p:cNvGrpSpPr/>
          <p:nvPr/>
        </p:nvGrpSpPr>
        <p:grpSpPr>
          <a:xfrm>
            <a:off x="-5958" y="1196150"/>
            <a:ext cx="2537566" cy="613779"/>
            <a:chOff x="314705" y="1684159"/>
            <a:chExt cx="3383423" cy="818119"/>
          </a:xfrm>
        </p:grpSpPr>
        <p:sp>
          <p:nvSpPr>
            <p:cNvPr id="7" name="TextBox 6"/>
            <p:cNvSpPr txBox="1"/>
            <p:nvPr/>
          </p:nvSpPr>
          <p:spPr>
            <a:xfrm>
              <a:off x="2620546" y="1684159"/>
              <a:ext cx="1056641" cy="365647"/>
            </a:xfrm>
            <a:prstGeom prst="rect">
              <a:avLst/>
            </a:prstGeom>
            <a:noFill/>
          </p:spPr>
          <p:txBody>
            <a:bodyPr rtlCol="0" wrap="none">
              <a:spAutoFit/>
            </a:bodyPr>
            <a:lstStyle/>
            <a:p>
              <a:pPr algn="ctr" fontAlgn="base">
                <a:spcBef>
                  <a:spcPct val="0"/>
                </a:spcBef>
                <a:spcAft>
                  <a:spcPct val="0"/>
                </a:spcAft>
              </a:pPr>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sym charset="-122" panose="02000000000000000000" pitchFamily="2" typeface="方正兰亭黑_GBK"/>
                </a:rPr>
                <a:t>添加标题</a:t>
              </a:r>
            </a:p>
          </p:txBody>
        </p:sp>
        <p:sp>
          <p:nvSpPr>
            <p:cNvPr id="8" name="Rectangle 7"/>
            <p:cNvSpPr/>
            <p:nvPr/>
          </p:nvSpPr>
          <p:spPr>
            <a:xfrm>
              <a:off x="314705" y="2009988"/>
              <a:ext cx="3383423" cy="487529"/>
            </a:xfrm>
            <a:prstGeom prst="rect">
              <a:avLst/>
            </a:prstGeom>
          </p:spPr>
          <p:txBody>
            <a:bodyPr wrap="square">
              <a:spAutoFit/>
            </a:bodyPr>
            <a:lstStyle/>
            <a:p>
              <a:pPr algn="r"/>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在此框中选择粘贴，并选择只保留文字。您的内容打在这里，或者通过复制您的</a:t>
              </a:r>
            </a:p>
          </p:txBody>
        </p:sp>
      </p:grpSp>
      <p:grpSp>
        <p:nvGrpSpPr>
          <p:cNvPr id="6" name="Group 8"/>
          <p:cNvGrpSpPr/>
          <p:nvPr/>
        </p:nvGrpSpPr>
        <p:grpSpPr>
          <a:xfrm>
            <a:off x="-5958" y="2334319"/>
            <a:ext cx="2537567" cy="613779"/>
            <a:chOff x="314705" y="1684159"/>
            <a:chExt cx="3383423" cy="818119"/>
          </a:xfrm>
        </p:grpSpPr>
        <p:sp>
          <p:nvSpPr>
            <p:cNvPr id="10" name="TextBox 9"/>
            <p:cNvSpPr txBox="1"/>
            <p:nvPr/>
          </p:nvSpPr>
          <p:spPr>
            <a:xfrm>
              <a:off x="2583963" y="1684159"/>
              <a:ext cx="1056640" cy="365647"/>
            </a:xfrm>
            <a:prstGeom prst="rect">
              <a:avLst/>
            </a:prstGeom>
            <a:noFill/>
          </p:spPr>
          <p:txBody>
            <a:bodyPr rtlCol="0" wrap="none">
              <a:spAutoFit/>
            </a:bodyPr>
            <a:lstStyle/>
            <a:p>
              <a:pPr algn="ctr" fontAlgn="base">
                <a:spcBef>
                  <a:spcPct val="0"/>
                </a:spcBef>
                <a:spcAft>
                  <a:spcPct val="0"/>
                </a:spcAft>
              </a:pPr>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sym charset="-122" panose="02000000000000000000" pitchFamily="2" typeface="方正兰亭黑_GBK"/>
                </a:rPr>
                <a:t>添加标题</a:t>
              </a:r>
            </a:p>
          </p:txBody>
        </p:sp>
        <p:sp>
          <p:nvSpPr>
            <p:cNvPr id="11" name="Rectangle 10"/>
            <p:cNvSpPr/>
            <p:nvPr/>
          </p:nvSpPr>
          <p:spPr>
            <a:xfrm>
              <a:off x="314705" y="2009988"/>
              <a:ext cx="3383423" cy="487529"/>
            </a:xfrm>
            <a:prstGeom prst="rect">
              <a:avLst/>
            </a:prstGeom>
          </p:spPr>
          <p:txBody>
            <a:bodyPr wrap="square">
              <a:spAutoFit/>
            </a:bodyPr>
            <a:lstStyle/>
            <a:p>
              <a:pPr algn="r"/>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在此框中选择粘贴，并选择只保留文字。您的内容打在这里，或者通过复制您的</a:t>
              </a:r>
            </a:p>
          </p:txBody>
        </p:sp>
      </p:grpSp>
      <p:grpSp>
        <p:nvGrpSpPr>
          <p:cNvPr id="9" name="Group 25"/>
          <p:cNvGrpSpPr/>
          <p:nvPr/>
        </p:nvGrpSpPr>
        <p:grpSpPr>
          <a:xfrm>
            <a:off x="7130823" y="1797857"/>
            <a:ext cx="2013176" cy="752278"/>
            <a:chOff x="264751" y="1684159"/>
            <a:chExt cx="2478527" cy="1002728"/>
          </a:xfrm>
        </p:grpSpPr>
        <p:sp>
          <p:nvSpPr>
            <p:cNvPr id="27" name="TextBox 26"/>
            <p:cNvSpPr txBox="1"/>
            <p:nvPr/>
          </p:nvSpPr>
          <p:spPr>
            <a:xfrm>
              <a:off x="269515" y="1684159"/>
              <a:ext cx="975664" cy="365647"/>
            </a:xfrm>
            <a:prstGeom prst="rect">
              <a:avLst/>
            </a:prstGeom>
            <a:noFill/>
          </p:spPr>
          <p:txBody>
            <a:bodyPr rtlCol="0" wrap="none">
              <a:spAutoFit/>
            </a:bodyPr>
            <a:lstStyle/>
            <a:p>
              <a:pPr algn="ctr" fontAlgn="base">
                <a:spcBef>
                  <a:spcPct val="0"/>
                </a:spcBef>
                <a:spcAft>
                  <a:spcPct val="0"/>
                </a:spcAft>
              </a:pPr>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sym charset="-122" panose="02000000000000000000" pitchFamily="2" typeface="方正兰亭黑_GBK"/>
                </a:rPr>
                <a:t>添加标题</a:t>
              </a:r>
            </a:p>
          </p:txBody>
        </p:sp>
        <p:sp>
          <p:nvSpPr>
            <p:cNvPr id="28" name="Rectangle 27"/>
            <p:cNvSpPr/>
            <p:nvPr/>
          </p:nvSpPr>
          <p:spPr>
            <a:xfrm>
              <a:off x="314707" y="2009987"/>
              <a:ext cx="2428572" cy="487530"/>
            </a:xfrm>
            <a:prstGeom prst="rect">
              <a:avLst/>
            </a:prstGeom>
          </p:spPr>
          <p:txBody>
            <a:bodyPr wrap="square">
              <a:spAutoFit/>
            </a:bodyPr>
            <a:lstStyle/>
            <a:p>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在此框中选择粘贴，并选择只保留文字。您的内容打在这里，或者</a:t>
              </a:r>
            </a:p>
          </p:txBody>
        </p:sp>
      </p:grpSp>
      <p:grpSp>
        <p:nvGrpSpPr>
          <p:cNvPr id="12" name="Group 28"/>
          <p:cNvGrpSpPr/>
          <p:nvPr/>
        </p:nvGrpSpPr>
        <p:grpSpPr>
          <a:xfrm>
            <a:off x="7183661" y="2935201"/>
            <a:ext cx="1972600" cy="752278"/>
            <a:chOff x="314706" y="1684159"/>
            <a:chExt cx="2428572" cy="1002728"/>
          </a:xfrm>
        </p:grpSpPr>
        <p:sp>
          <p:nvSpPr>
            <p:cNvPr id="30" name="TextBox 29"/>
            <p:cNvSpPr txBox="1"/>
            <p:nvPr/>
          </p:nvSpPr>
          <p:spPr>
            <a:xfrm>
              <a:off x="353940" y="1684159"/>
              <a:ext cx="975664" cy="365647"/>
            </a:xfrm>
            <a:prstGeom prst="rect">
              <a:avLst/>
            </a:prstGeom>
            <a:noFill/>
          </p:spPr>
          <p:txBody>
            <a:bodyPr rtlCol="0" wrap="none">
              <a:spAutoFit/>
            </a:bodyPr>
            <a:lstStyle/>
            <a:p>
              <a:pPr algn="ctr" fontAlgn="base">
                <a:spcBef>
                  <a:spcPct val="0"/>
                </a:spcBef>
                <a:spcAft>
                  <a:spcPct val="0"/>
                </a:spcAft>
              </a:pPr>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sym charset="-122" panose="02000000000000000000" pitchFamily="2" typeface="方正兰亭黑_GBK"/>
                </a:rPr>
                <a:t>添加标题</a:t>
              </a:r>
            </a:p>
          </p:txBody>
        </p:sp>
        <p:sp>
          <p:nvSpPr>
            <p:cNvPr id="31" name="Rectangle 30"/>
            <p:cNvSpPr/>
            <p:nvPr/>
          </p:nvSpPr>
          <p:spPr>
            <a:xfrm>
              <a:off x="314705" y="2009987"/>
              <a:ext cx="2428572" cy="487530"/>
            </a:xfrm>
            <a:prstGeom prst="rect">
              <a:avLst/>
            </a:prstGeom>
          </p:spPr>
          <p:txBody>
            <a:bodyPr wrap="square">
              <a:spAutoFit/>
            </a:bodyPr>
            <a:lstStyle/>
            <a:p>
              <a:r>
                <a:rPr altLang="en-US" lang="zh-CN" sz="900">
                  <a:solidFill>
                    <a:schemeClr val="tx1">
                      <a:lumMod val="50000"/>
                      <a:lumOff val="50000"/>
                    </a:schemeClr>
                  </a:solidFill>
                  <a:latin charset="-122" panose="020b0503020204020204" pitchFamily="34" typeface="微软雅黑"/>
                  <a:ea charset="-122" panose="020b0503020204020204" pitchFamily="34" typeface="微软雅黑"/>
                </a:rPr>
                <a:t>在此框中选择粘贴，并选择只保留文字。您的内容打在这里，或者. </a:t>
              </a:r>
            </a:p>
          </p:txBody>
        </p:sp>
      </p:grpSp>
      <p:sp>
        <p:nvSpPr>
          <p:cNvPr id="64" name="Freeform 63"/>
          <p:cNvSpPr>
            <a:spLocks noEditPoints="1"/>
          </p:cNvSpPr>
          <p:nvPr/>
        </p:nvSpPr>
        <p:spPr bwMode="auto">
          <a:xfrm>
            <a:off x="8257306" y="1068294"/>
            <a:ext cx="531319" cy="543363"/>
          </a:xfrm>
          <a:custGeom>
            <a:gdLst>
              <a:gd fmla="*/ 203 w 360" name="T0"/>
              <a:gd fmla="*/ 271 h 368" name="T1"/>
              <a:gd fmla="*/ 261 w 360" name="T2"/>
              <a:gd fmla="*/ 202 h 368" name="T3"/>
              <a:gd fmla="*/ 360 w 360" name="T4"/>
              <a:gd fmla="*/ 51 h 368" name="T5"/>
              <a:gd fmla="*/ 346 w 360" name="T6"/>
              <a:gd fmla="*/ 37 h 368" name="T7"/>
              <a:gd fmla="*/ 277 w 360" name="T8"/>
              <a:gd fmla="*/ 37 h 368" name="T9"/>
              <a:gd fmla="*/ 180 w 360" name="T10"/>
              <a:gd fmla="*/ 0 h 368" name="T11"/>
              <a:gd fmla="*/ 83 w 360" name="T12"/>
              <a:gd fmla="*/ 37 h 368" name="T13"/>
              <a:gd fmla="*/ 14 w 360" name="T14"/>
              <a:gd fmla="*/ 37 h 368" name="T15"/>
              <a:gd fmla="*/ 0 w 360" name="T16"/>
              <a:gd fmla="*/ 51 h 368" name="T17"/>
              <a:gd fmla="*/ 98 w 360" name="T18"/>
              <a:gd fmla="*/ 202 h 368" name="T19"/>
              <a:gd fmla="*/ 156 w 360" name="T20"/>
              <a:gd fmla="*/ 271 h 368" name="T21"/>
              <a:gd fmla="*/ 156 w 360" name="T22"/>
              <a:gd fmla="*/ 297 h 368" name="T23"/>
              <a:gd fmla="*/ 91 w 360" name="T24"/>
              <a:gd fmla="*/ 332 h 368" name="T25"/>
              <a:gd fmla="*/ 180 w 360" name="T26"/>
              <a:gd fmla="*/ 368 h 368" name="T27"/>
              <a:gd fmla="*/ 269 w 360" name="T28"/>
              <a:gd fmla="*/ 332 h 368" name="T29"/>
              <a:gd fmla="*/ 203 w 360" name="T30"/>
              <a:gd fmla="*/ 297 h 368" name="T31"/>
              <a:gd fmla="*/ 203 w 360" name="T32"/>
              <a:gd fmla="*/ 271 h 368" name="T33"/>
              <a:gd fmla="*/ 259 w 360" name="T34"/>
              <a:gd fmla="*/ 170 h 368" name="T35"/>
              <a:gd fmla="*/ 281 w 360" name="T36"/>
              <a:gd fmla="*/ 65 h 368" name="T37"/>
              <a:gd fmla="*/ 331 w 360" name="T38"/>
              <a:gd fmla="*/ 65 h 368" name="T39"/>
              <a:gd fmla="*/ 259 w 360" name="T40"/>
              <a:gd fmla="*/ 170 h 368" name="T41"/>
              <a:gd fmla="*/ 180 w 360" name="T42"/>
              <a:gd fmla="*/ 24 h 368" name="T43"/>
              <a:gd fmla="*/ 256 w 360" name="T44"/>
              <a:gd fmla="*/ 55 h 368" name="T45"/>
              <a:gd fmla="*/ 180 w 360" name="T46"/>
              <a:gd fmla="*/ 86 h 368" name="T47"/>
              <a:gd fmla="*/ 104 w 360" name="T48"/>
              <a:gd fmla="*/ 55 h 368" name="T49"/>
              <a:gd fmla="*/ 180 w 360" name="T50"/>
              <a:gd fmla="*/ 24 h 368" name="T51"/>
              <a:gd fmla="*/ 29 w 360" name="T52"/>
              <a:gd fmla="*/ 65 h 368" name="T53"/>
              <a:gd fmla="*/ 79 w 360" name="T54"/>
              <a:gd fmla="*/ 65 h 368" name="T55"/>
              <a:gd fmla="*/ 101 w 360" name="T56"/>
              <a:gd fmla="*/ 170 h 368" name="T57"/>
              <a:gd fmla="*/ 29 w 360" name="T58"/>
              <a:gd fmla="*/ 65 h 36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368" w="360">
                <a:moveTo>
                  <a:pt x="203" y="271"/>
                </a:moveTo>
                <a:cubicBezTo>
                  <a:pt x="203" y="242"/>
                  <a:pt x="225" y="226"/>
                  <a:pt x="261" y="202"/>
                </a:cubicBezTo>
                <a:cubicBezTo>
                  <a:pt x="305" y="173"/>
                  <a:pt x="360" y="137"/>
                  <a:pt x="360" y="51"/>
                </a:cubicBezTo>
                <a:cubicBezTo>
                  <a:pt x="360" y="43"/>
                  <a:pt x="353" y="37"/>
                  <a:pt x="346" y="37"/>
                </a:cubicBezTo>
                <a:cubicBezTo>
                  <a:pt x="277" y="37"/>
                  <a:pt x="277" y="37"/>
                  <a:pt x="277" y="37"/>
                </a:cubicBezTo>
                <a:cubicBezTo>
                  <a:pt x="267" y="19"/>
                  <a:pt x="238" y="0"/>
                  <a:pt x="180" y="0"/>
                </a:cubicBezTo>
                <a:cubicBezTo>
                  <a:pt x="121" y="0"/>
                  <a:pt x="92" y="19"/>
                  <a:pt x="83" y="37"/>
                </a:cubicBezTo>
                <a:cubicBezTo>
                  <a:pt x="14" y="37"/>
                  <a:pt x="14" y="37"/>
                  <a:pt x="14" y="37"/>
                </a:cubicBezTo>
                <a:cubicBezTo>
                  <a:pt x="6" y="37"/>
                  <a:pt x="0" y="43"/>
                  <a:pt x="0" y="51"/>
                </a:cubicBezTo>
                <a:cubicBezTo>
                  <a:pt x="0" y="137"/>
                  <a:pt x="54" y="173"/>
                  <a:pt x="98" y="202"/>
                </a:cubicBezTo>
                <a:cubicBezTo>
                  <a:pt x="134" y="226"/>
                  <a:pt x="156" y="242"/>
                  <a:pt x="156" y="271"/>
                </a:cubicBezTo>
                <a:cubicBezTo>
                  <a:pt x="156" y="297"/>
                  <a:pt x="156" y="297"/>
                  <a:pt x="156" y="297"/>
                </a:cubicBezTo>
                <a:cubicBezTo>
                  <a:pt x="118" y="301"/>
                  <a:pt x="91" y="315"/>
                  <a:pt x="91" y="332"/>
                </a:cubicBezTo>
                <a:cubicBezTo>
                  <a:pt x="91" y="352"/>
                  <a:pt x="131" y="368"/>
                  <a:pt x="180" y="368"/>
                </a:cubicBezTo>
                <a:cubicBezTo>
                  <a:pt x="229" y="368"/>
                  <a:pt x="269" y="352"/>
                  <a:pt x="269" y="332"/>
                </a:cubicBezTo>
                <a:cubicBezTo>
                  <a:pt x="269" y="315"/>
                  <a:pt x="241" y="301"/>
                  <a:pt x="203" y="297"/>
                </a:cubicBezTo>
                <a:lnTo>
                  <a:pt x="203" y="271"/>
                </a:lnTo>
                <a:close/>
                <a:moveTo>
                  <a:pt x="259" y="170"/>
                </a:moveTo>
                <a:cubicBezTo>
                  <a:pt x="270" y="146"/>
                  <a:pt x="279" y="113"/>
                  <a:pt x="281" y="65"/>
                </a:cubicBezTo>
                <a:cubicBezTo>
                  <a:pt x="331" y="65"/>
                  <a:pt x="331" y="65"/>
                  <a:pt x="331" y="65"/>
                </a:cubicBezTo>
                <a:cubicBezTo>
                  <a:pt x="326" y="119"/>
                  <a:pt x="294" y="146"/>
                  <a:pt x="259" y="170"/>
                </a:cubicBezTo>
                <a:close/>
                <a:moveTo>
                  <a:pt x="180" y="24"/>
                </a:moveTo>
                <a:cubicBezTo>
                  <a:pt x="234" y="24"/>
                  <a:pt x="256" y="47"/>
                  <a:pt x="256" y="55"/>
                </a:cubicBezTo>
                <a:cubicBezTo>
                  <a:pt x="256" y="63"/>
                  <a:pt x="234" y="86"/>
                  <a:pt x="180" y="86"/>
                </a:cubicBezTo>
                <a:cubicBezTo>
                  <a:pt x="125" y="86"/>
                  <a:pt x="104" y="63"/>
                  <a:pt x="104" y="55"/>
                </a:cubicBezTo>
                <a:cubicBezTo>
                  <a:pt x="104" y="47"/>
                  <a:pt x="125" y="24"/>
                  <a:pt x="180" y="24"/>
                </a:cubicBezTo>
                <a:close/>
                <a:moveTo>
                  <a:pt x="29" y="65"/>
                </a:moveTo>
                <a:cubicBezTo>
                  <a:pt x="79" y="65"/>
                  <a:pt x="79" y="65"/>
                  <a:pt x="79" y="65"/>
                </a:cubicBezTo>
                <a:cubicBezTo>
                  <a:pt x="80" y="113"/>
                  <a:pt x="89" y="146"/>
                  <a:pt x="101" y="170"/>
                </a:cubicBezTo>
                <a:cubicBezTo>
                  <a:pt x="66" y="146"/>
                  <a:pt x="33" y="119"/>
                  <a:pt x="29" y="65"/>
                </a:cubicBezTo>
                <a:close/>
              </a:path>
            </a:pathLst>
          </a:custGeom>
          <a:solidFill>
            <a:schemeClr val="accent2"/>
          </a:solidFill>
          <a:ln>
            <a:noFill/>
          </a:ln>
        </p:spPr>
        <p:txBody>
          <a:bodyPr anchor="t" anchorCtr="0" bIns="34290" compatLnSpc="1" lIns="68580" numCol="1" rIns="68580" tIns="34290" vert="horz" wrap="square">
            <a:prstTxWarp prst="textNoShape">
              <a:avLst/>
            </a:prstTxWarp>
          </a:bodyPr>
          <a:lstStyle/>
          <a:p>
            <a:endParaRPr lang="en-US"/>
          </a:p>
        </p:txBody>
      </p:sp>
      <p:grpSp>
        <p:nvGrpSpPr>
          <p:cNvPr id="13" name="Group 17"/>
          <p:cNvGrpSpPr/>
          <p:nvPr/>
        </p:nvGrpSpPr>
        <p:grpSpPr>
          <a:xfrm>
            <a:off x="0" y="1059368"/>
            <a:ext cx="8045690" cy="2824238"/>
            <a:chOff x="0" y="1412054"/>
            <a:chExt cx="10727586" cy="3764489"/>
          </a:xfrm>
        </p:grpSpPr>
        <p:sp>
          <p:nvSpPr>
            <p:cNvPr id="65" name="Right Triangle 64"/>
            <p:cNvSpPr/>
            <p:nvPr/>
          </p:nvSpPr>
          <p:spPr>
            <a:xfrm flipH="1" rot="8100000">
              <a:off x="3695072" y="2009242"/>
              <a:ext cx="320492" cy="320492"/>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66" name="Right Triangle 65"/>
            <p:cNvSpPr/>
            <p:nvPr/>
          </p:nvSpPr>
          <p:spPr>
            <a:xfrm flipH="1" rot="8100000">
              <a:off x="3695072" y="3501213"/>
              <a:ext cx="320492" cy="320492"/>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67" name="Right Triangle 66"/>
            <p:cNvSpPr/>
            <p:nvPr/>
          </p:nvSpPr>
          <p:spPr>
            <a:xfrm rot="13500000">
              <a:off x="9140265" y="2768401"/>
              <a:ext cx="320492" cy="320492"/>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68" name="Right Triangle 67"/>
            <p:cNvSpPr/>
            <p:nvPr/>
          </p:nvSpPr>
          <p:spPr>
            <a:xfrm rot="13500000">
              <a:off x="9146988" y="4287453"/>
              <a:ext cx="320492" cy="320492"/>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grpSp>
          <p:nvGrpSpPr>
            <p:cNvPr id="14" name="Group 16"/>
            <p:cNvGrpSpPr/>
            <p:nvPr/>
          </p:nvGrpSpPr>
          <p:grpSpPr>
            <a:xfrm>
              <a:off x="0" y="1412054"/>
              <a:ext cx="10727586" cy="3764489"/>
              <a:chOff x="0" y="1412054"/>
              <a:chExt cx="10727586" cy="3764489"/>
            </a:xfrm>
          </p:grpSpPr>
          <p:grpSp>
            <p:nvGrpSpPr>
              <p:cNvPr id="17" name="Group 11"/>
              <p:cNvGrpSpPr/>
              <p:nvPr/>
            </p:nvGrpSpPr>
            <p:grpSpPr>
              <a:xfrm>
                <a:off x="3996395" y="1453806"/>
                <a:ext cx="6731191" cy="1290795"/>
                <a:chOff x="3996395" y="1453806"/>
                <a:chExt cx="6731191" cy="1290795"/>
              </a:xfrm>
            </p:grpSpPr>
            <p:grpSp>
              <p:nvGrpSpPr>
                <p:cNvPr id="18" name="Group 12"/>
                <p:cNvGrpSpPr/>
                <p:nvPr/>
              </p:nvGrpSpPr>
              <p:grpSpPr>
                <a:xfrm flipH="1">
                  <a:off x="3996395" y="1453806"/>
                  <a:ext cx="6731191" cy="1290795"/>
                  <a:chOff x="2251867" y="3768352"/>
                  <a:chExt cx="8959212" cy="1718048"/>
                </a:xfrm>
                <a:solidFill>
                  <a:schemeClr val="accent5"/>
                </a:solidFill>
              </p:grpSpPr>
              <p:sp>
                <p:nvSpPr>
                  <p:cNvPr id="22" name="Rectangle 21"/>
                  <p:cNvSpPr/>
                  <p:nvPr/>
                </p:nvSpPr>
                <p:spPr>
                  <a:xfrm>
                    <a:off x="6850964" y="4965895"/>
                    <a:ext cx="3758423" cy="5205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23" name="Block Arc 22"/>
                  <p:cNvSpPr/>
                  <p:nvPr/>
                </p:nvSpPr>
                <p:spPr>
                  <a:xfrm rot="5400000">
                    <a:off x="9824283" y="4099604"/>
                    <a:ext cx="1530948" cy="1242644"/>
                  </a:xfrm>
                  <a:prstGeom prst="blockArc">
                    <a:avLst>
                      <a:gd fmla="val 10800000" name="adj1"/>
                      <a:gd fmla="val 56368" name="adj2"/>
                      <a:gd fmla="val 41880" name="adj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24" name="Rectangle 23"/>
                  <p:cNvSpPr/>
                  <p:nvPr/>
                </p:nvSpPr>
                <p:spPr>
                  <a:xfrm>
                    <a:off x="2898984" y="3955451"/>
                    <a:ext cx="7710406" cy="5205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25" name="Isosceles Triangle 24"/>
                  <p:cNvSpPr/>
                  <p:nvPr/>
                </p:nvSpPr>
                <p:spPr>
                  <a:xfrm flipH="1" rot="16200000">
                    <a:off x="2128073" y="3892146"/>
                    <a:ext cx="894704" cy="647115"/>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grpSp>
            <p:sp>
              <p:nvSpPr>
                <p:cNvPr id="16" name="TextBox 15"/>
                <p:cNvSpPr txBox="1"/>
                <p:nvPr/>
              </p:nvSpPr>
              <p:spPr>
                <a:xfrm>
                  <a:off x="9373475" y="1578986"/>
                  <a:ext cx="764540" cy="335177"/>
                </a:xfrm>
                <a:prstGeom prst="rect">
                  <a:avLst/>
                </a:prstGeom>
                <a:noFill/>
              </p:spPr>
              <p:txBody>
                <a:bodyPr rtlCol="0" wrap="none">
                  <a:spAutoFit/>
                </a:bodyPr>
                <a:lstStyle/>
                <a:p>
                  <a:r>
                    <a:rPr b="1" lang="en-US" sz="1050">
                      <a:solidFill>
                        <a:schemeClr val="bg1"/>
                      </a:solidFill>
                      <a:latin charset="-122" panose="020b0503020204020204" pitchFamily="34" typeface="微软雅黑"/>
                      <a:ea charset="-122" panose="020b0503020204020204" pitchFamily="34" typeface="微软雅黑"/>
                    </a:rPr>
                    <a:t>Finish</a:t>
                  </a:r>
                </a:p>
              </p:txBody>
            </p:sp>
          </p:grpSp>
          <p:grpSp>
            <p:nvGrpSpPr>
              <p:cNvPr id="19" name="Group 34"/>
              <p:cNvGrpSpPr/>
              <p:nvPr/>
            </p:nvGrpSpPr>
            <p:grpSpPr>
              <a:xfrm>
                <a:off x="5900354" y="2212965"/>
                <a:ext cx="3277689" cy="1290795"/>
                <a:chOff x="6868106" y="3768351"/>
                <a:chExt cx="4362603" cy="1718048"/>
              </a:xfrm>
              <a:solidFill>
                <a:schemeClr val="accent4"/>
              </a:solidFill>
            </p:grpSpPr>
            <p:sp>
              <p:nvSpPr>
                <p:cNvPr id="37" name="Rectangle 36"/>
                <p:cNvSpPr/>
                <p:nvPr/>
              </p:nvSpPr>
              <p:spPr>
                <a:xfrm>
                  <a:off x="6868106" y="4965896"/>
                  <a:ext cx="3758422" cy="52050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38" name="Block Arc 37"/>
                <p:cNvSpPr/>
                <p:nvPr/>
              </p:nvSpPr>
              <p:spPr>
                <a:xfrm rot="5400000">
                  <a:off x="9843913" y="4099603"/>
                  <a:ext cx="1530948" cy="1242644"/>
                </a:xfrm>
                <a:prstGeom prst="blockArc">
                  <a:avLst>
                    <a:gd fmla="val 10800000" name="adj1"/>
                    <a:gd fmla="val 56368" name="adj2"/>
                    <a:gd fmla="val 41880" name="adj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itchFamily="2" typeface="宋体"/>
                    <a:ea charset="-122" panose="020b0503020204020204" pitchFamily="34" typeface="微软雅黑"/>
                  </a:endParaRPr>
                </a:p>
              </p:txBody>
            </p:sp>
            <p:sp>
              <p:nvSpPr>
                <p:cNvPr id="39" name="Rectangle 38"/>
                <p:cNvSpPr/>
                <p:nvPr/>
              </p:nvSpPr>
              <p:spPr>
                <a:xfrm>
                  <a:off x="8711198" y="3955451"/>
                  <a:ext cx="1915330" cy="52050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40" name="Isosceles Triangle 39"/>
                <p:cNvSpPr/>
                <p:nvPr/>
              </p:nvSpPr>
              <p:spPr>
                <a:xfrm flipH="1" rot="16200000">
                  <a:off x="7940290" y="3892145"/>
                  <a:ext cx="894703" cy="647115"/>
                </a:xfrm>
                <a:prstGeom prst="triangl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grpSp>
          <p:grpSp>
            <p:nvGrpSpPr>
              <p:cNvPr id="20" name="Group 43"/>
              <p:cNvGrpSpPr/>
              <p:nvPr/>
            </p:nvGrpSpPr>
            <p:grpSpPr>
              <a:xfrm flipH="1">
                <a:off x="3996165" y="2972127"/>
                <a:ext cx="3276053" cy="1290795"/>
                <a:chOff x="6850964" y="3768351"/>
                <a:chExt cx="4360426" cy="1718048"/>
              </a:xfrm>
              <a:solidFill>
                <a:schemeClr val="accent3"/>
              </a:solidFill>
            </p:grpSpPr>
            <p:sp>
              <p:nvSpPr>
                <p:cNvPr id="46" name="Rectangle 45"/>
                <p:cNvSpPr/>
                <p:nvPr/>
              </p:nvSpPr>
              <p:spPr>
                <a:xfrm>
                  <a:off x="6850964" y="4965895"/>
                  <a:ext cx="3758423" cy="5205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47" name="Block Arc 46"/>
                <p:cNvSpPr/>
                <p:nvPr/>
              </p:nvSpPr>
              <p:spPr>
                <a:xfrm rot="5400000">
                  <a:off x="9824594" y="4099602"/>
                  <a:ext cx="1530948" cy="1242644"/>
                </a:xfrm>
                <a:prstGeom prst="blockArc">
                  <a:avLst>
                    <a:gd fmla="val 10800000" name="adj1"/>
                    <a:gd fmla="val 56368" name="adj2"/>
                    <a:gd fmla="val 41880" name="adj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48" name="Rectangle 47"/>
                <p:cNvSpPr/>
                <p:nvPr/>
              </p:nvSpPr>
              <p:spPr>
                <a:xfrm>
                  <a:off x="8694057" y="3955451"/>
                  <a:ext cx="1915330" cy="5205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49" name="Isosceles Triangle 48"/>
                <p:cNvSpPr/>
                <p:nvPr/>
              </p:nvSpPr>
              <p:spPr>
                <a:xfrm flipH="1" rot="16200000">
                  <a:off x="7923148" y="3892145"/>
                  <a:ext cx="894704" cy="647115"/>
                </a:xfrm>
                <a:prstGeom prst="triangl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grpSp>
          <p:grpSp>
            <p:nvGrpSpPr>
              <p:cNvPr id="21" name="Group 52"/>
              <p:cNvGrpSpPr/>
              <p:nvPr/>
            </p:nvGrpSpPr>
            <p:grpSpPr>
              <a:xfrm>
                <a:off x="5900354" y="3731289"/>
                <a:ext cx="3277689" cy="1290796"/>
                <a:chOff x="6868106" y="3768350"/>
                <a:chExt cx="4362601" cy="1718050"/>
              </a:xfrm>
            </p:grpSpPr>
            <p:sp>
              <p:nvSpPr>
                <p:cNvPr id="55" name="Rectangle 54"/>
                <p:cNvSpPr/>
                <p:nvPr/>
              </p:nvSpPr>
              <p:spPr>
                <a:xfrm>
                  <a:off x="6868106" y="4965895"/>
                  <a:ext cx="3758423" cy="5205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56" name="Block Arc 55"/>
                <p:cNvSpPr/>
                <p:nvPr/>
              </p:nvSpPr>
              <p:spPr>
                <a:xfrm rot="5400000">
                  <a:off x="9843911" y="4099604"/>
                  <a:ext cx="1530948" cy="1242644"/>
                </a:xfrm>
                <a:prstGeom prst="blockArc">
                  <a:avLst>
                    <a:gd fmla="val 10800000" name="adj1"/>
                    <a:gd fmla="val 56368" name="adj2"/>
                    <a:gd fmla="val 41880" name="adj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57" name="Rectangle 56"/>
                <p:cNvSpPr/>
                <p:nvPr/>
              </p:nvSpPr>
              <p:spPr>
                <a:xfrm>
                  <a:off x="8711199" y="3955451"/>
                  <a:ext cx="1915330" cy="5205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58" name="Isosceles Triangle 57"/>
                <p:cNvSpPr/>
                <p:nvPr/>
              </p:nvSpPr>
              <p:spPr>
                <a:xfrm flipH="1" rot="16200000">
                  <a:off x="7940290" y="3892145"/>
                  <a:ext cx="894704" cy="647114"/>
                </a:xfrm>
                <a:prstGeom prst="triangl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grpSp>
          <p:grpSp>
            <p:nvGrpSpPr>
              <p:cNvPr id="26" name="Group 58"/>
              <p:cNvGrpSpPr/>
              <p:nvPr/>
            </p:nvGrpSpPr>
            <p:grpSpPr>
              <a:xfrm>
                <a:off x="0" y="4504339"/>
                <a:ext cx="6339092" cy="672204"/>
                <a:chOff x="0" y="4504339"/>
                <a:chExt cx="6339092" cy="672204"/>
              </a:xfrm>
            </p:grpSpPr>
            <p:grpSp>
              <p:nvGrpSpPr>
                <p:cNvPr id="29" name="Group 59"/>
                <p:cNvGrpSpPr/>
                <p:nvPr/>
              </p:nvGrpSpPr>
              <p:grpSpPr>
                <a:xfrm>
                  <a:off x="0" y="4504339"/>
                  <a:ext cx="6339092" cy="672204"/>
                  <a:chOff x="-1537419" y="5137684"/>
                  <a:chExt cx="8437331" cy="894704"/>
                </a:xfrm>
              </p:grpSpPr>
              <p:sp>
                <p:nvSpPr>
                  <p:cNvPr id="62" name="Rectangle 61"/>
                  <p:cNvSpPr/>
                  <p:nvPr/>
                </p:nvSpPr>
                <p:spPr>
                  <a:xfrm>
                    <a:off x="-1537419" y="5306299"/>
                    <a:ext cx="7790216" cy="5205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63" name="Isosceles Triangle 62"/>
                  <p:cNvSpPr/>
                  <p:nvPr/>
                </p:nvSpPr>
                <p:spPr>
                  <a:xfrm rot="5400000">
                    <a:off x="6129003" y="5261478"/>
                    <a:ext cx="894704" cy="647115"/>
                  </a:xfrm>
                  <a:prstGeom prst="triangle">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grpSp>
            <p:sp>
              <p:nvSpPr>
                <p:cNvPr id="61" name="TextBox 60"/>
                <p:cNvSpPr txBox="1"/>
                <p:nvPr/>
              </p:nvSpPr>
              <p:spPr>
                <a:xfrm>
                  <a:off x="868378" y="4640386"/>
                  <a:ext cx="834390" cy="335177"/>
                </a:xfrm>
                <a:prstGeom prst="rect">
                  <a:avLst/>
                </a:prstGeom>
                <a:noFill/>
              </p:spPr>
              <p:txBody>
                <a:bodyPr rtlCol="0" wrap="none">
                  <a:spAutoFit/>
                </a:bodyPr>
                <a:lstStyle/>
                <a:p>
                  <a:r>
                    <a:rPr b="1" lang="en-US" sz="1050">
                      <a:solidFill>
                        <a:schemeClr val="bg1"/>
                      </a:solidFill>
                      <a:latin charset="-122" panose="020b0503020204020204" pitchFamily="34" typeface="微软雅黑"/>
                      <a:ea charset="-122" panose="020b0503020204020204" pitchFamily="34" typeface="微软雅黑"/>
                    </a:rPr>
                    <a:t>START</a:t>
                  </a:r>
                </a:p>
              </p:txBody>
            </p:sp>
          </p:grpSp>
          <p:sp>
            <p:nvSpPr>
              <p:cNvPr id="52" name="Oval 51"/>
              <p:cNvSpPr/>
              <p:nvPr/>
            </p:nvSpPr>
            <p:spPr>
              <a:xfrm>
                <a:off x="8617775" y="1412054"/>
                <a:ext cx="755703" cy="75570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54" name="Oval 53"/>
              <p:cNvSpPr/>
              <p:nvPr/>
            </p:nvSpPr>
            <p:spPr>
              <a:xfrm>
                <a:off x="8711740" y="1504109"/>
                <a:ext cx="567771" cy="56777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90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71" name="Freeform 70"/>
              <p:cNvSpPr/>
              <p:nvPr/>
            </p:nvSpPr>
            <p:spPr bwMode="auto">
              <a:xfrm>
                <a:off x="8865714" y="1642032"/>
                <a:ext cx="277795" cy="288100"/>
              </a:xfrm>
              <a:custGeom>
                <a:gdLst>
                  <a:gd fmla="*/ 103 w 274" name="T0"/>
                  <a:gd fmla="*/ 284 h 284" name="T1"/>
                  <a:gd fmla="*/ 80 w 274" name="T2"/>
                  <a:gd fmla="*/ 273 h 284" name="T3"/>
                  <a:gd fmla="*/ 9 w 274" name="T4"/>
                  <a:gd fmla="*/ 178 h 284" name="T5"/>
                  <a:gd fmla="*/ 14 w 274" name="T6"/>
                  <a:gd fmla="*/ 139 h 284" name="T7"/>
                  <a:gd fmla="*/ 53 w 274" name="T8"/>
                  <a:gd fmla="*/ 145 h 284" name="T9"/>
                  <a:gd fmla="*/ 100 w 274" name="T10"/>
                  <a:gd fmla="*/ 207 h 284" name="T11"/>
                  <a:gd fmla="*/ 219 w 274" name="T12"/>
                  <a:gd fmla="*/ 17 h 284" name="T13"/>
                  <a:gd fmla="*/ 257 w 274" name="T14"/>
                  <a:gd fmla="*/ 8 h 284" name="T15"/>
                  <a:gd fmla="*/ 266 w 274" name="T16"/>
                  <a:gd fmla="*/ 47 h 284" name="T17"/>
                  <a:gd fmla="*/ 126 w 274" name="T18"/>
                  <a:gd fmla="*/ 271 h 284" name="T19"/>
                  <a:gd fmla="*/ 104 w 274" name="T20"/>
                  <a:gd fmla="*/ 284 h 284" name="T21"/>
                  <a:gd fmla="*/ 103 w 274" name="T22"/>
                  <a:gd fmla="*/ 284 h 284"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84" w="27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sz="900">
                  <a:solidFill>
                    <a:schemeClr val="tx1">
                      <a:lumMod val="50000"/>
                      <a:lumOff val="50000"/>
                    </a:schemeClr>
                  </a:solidFill>
                  <a:latin charset="-122" panose="020b0503020204020204" pitchFamily="34" typeface="微软雅黑"/>
                  <a:ea charset="-122" panose="020b0503020204020204" pitchFamily="34" typeface="微软雅黑"/>
                </a:endParaRPr>
              </a:p>
            </p:txBody>
          </p:sp>
          <p:sp>
            <p:nvSpPr>
              <p:cNvPr id="15" name="Rectangle 14"/>
              <p:cNvSpPr/>
              <p:nvPr/>
            </p:nvSpPr>
            <p:spPr>
              <a:xfrm>
                <a:off x="4964408" y="1622513"/>
                <a:ext cx="1056640" cy="365647"/>
              </a:xfrm>
              <a:prstGeom prst="rect">
                <a:avLst/>
              </a:prstGeom>
            </p:spPr>
            <p:txBody>
              <a:bodyPr wrap="none">
                <a:spAutoFit/>
              </a:bodyPr>
              <a:lstStyle/>
              <a:p>
                <a:pPr algn="ctr" fontAlgn="base">
                  <a:spcBef>
                    <a:spcPct val="0"/>
                  </a:spcBef>
                  <a:spcAft>
                    <a:spcPct val="0"/>
                  </a:spcAft>
                </a:pPr>
                <a:r>
                  <a:rPr altLang="en-US" lang="zh-CN" sz="1200">
                    <a:solidFill>
                      <a:schemeClr val="bg1"/>
                    </a:solidFill>
                    <a:latin charset="-122" panose="020b0503020204020204" pitchFamily="34" typeface="微软雅黑"/>
                    <a:ea charset="-122" panose="020b0503020204020204" pitchFamily="34" typeface="微软雅黑"/>
                    <a:sym charset="-122" panose="02000000000000000000" pitchFamily="2" typeface="方正兰亭黑_GBK"/>
                  </a:rPr>
                  <a:t>添加标题</a:t>
                </a:r>
              </a:p>
            </p:txBody>
          </p:sp>
          <p:sp>
            <p:nvSpPr>
              <p:cNvPr id="72" name="Rectangle 71"/>
              <p:cNvSpPr/>
              <p:nvPr/>
            </p:nvSpPr>
            <p:spPr>
              <a:xfrm>
                <a:off x="6938382" y="4655015"/>
                <a:ext cx="1056640" cy="365647"/>
              </a:xfrm>
              <a:prstGeom prst="rect">
                <a:avLst/>
              </a:prstGeom>
            </p:spPr>
            <p:txBody>
              <a:bodyPr wrap="none">
                <a:spAutoFit/>
              </a:bodyPr>
              <a:lstStyle/>
              <a:p>
                <a:pPr algn="ctr" fontAlgn="base">
                  <a:spcBef>
                    <a:spcPct val="0"/>
                  </a:spcBef>
                  <a:spcAft>
                    <a:spcPct val="0"/>
                  </a:spcAft>
                </a:pPr>
                <a:r>
                  <a:rPr altLang="en-US" lang="zh-CN" sz="1200">
                    <a:solidFill>
                      <a:schemeClr val="bg1"/>
                    </a:solidFill>
                    <a:latin charset="-122" panose="020b0503020204020204" pitchFamily="34" typeface="微软雅黑"/>
                    <a:ea charset="-122" panose="020b0503020204020204" pitchFamily="34" typeface="微软雅黑"/>
                    <a:sym charset="-122" panose="02000000000000000000" pitchFamily="2" typeface="方正兰亭黑_GBK"/>
                  </a:rPr>
                  <a:t>添加标题</a:t>
                </a:r>
              </a:p>
            </p:txBody>
          </p:sp>
          <p:sp>
            <p:nvSpPr>
              <p:cNvPr id="73" name="Rectangle 72"/>
              <p:cNvSpPr/>
              <p:nvPr/>
            </p:nvSpPr>
            <p:spPr>
              <a:xfrm>
                <a:off x="7072558" y="3139561"/>
                <a:ext cx="1056640" cy="365647"/>
              </a:xfrm>
              <a:prstGeom prst="rect">
                <a:avLst/>
              </a:prstGeom>
            </p:spPr>
            <p:txBody>
              <a:bodyPr wrap="none">
                <a:spAutoFit/>
              </a:bodyPr>
              <a:lstStyle/>
              <a:p>
                <a:pPr algn="ctr" fontAlgn="base">
                  <a:spcBef>
                    <a:spcPct val="0"/>
                  </a:spcBef>
                  <a:spcAft>
                    <a:spcPct val="0"/>
                  </a:spcAft>
                </a:pPr>
                <a:r>
                  <a:rPr altLang="en-US" lang="zh-CN" sz="1200">
                    <a:solidFill>
                      <a:schemeClr val="bg1"/>
                    </a:solidFill>
                    <a:latin charset="-122" panose="020b0503020204020204" pitchFamily="34" typeface="微软雅黑"/>
                    <a:ea charset="-122" panose="020b0503020204020204" pitchFamily="34" typeface="微软雅黑"/>
                    <a:sym charset="-122" panose="02000000000000000000" pitchFamily="2" typeface="方正兰亭黑_GBK"/>
                  </a:rPr>
                  <a:t>添加标题</a:t>
                </a:r>
              </a:p>
            </p:txBody>
          </p:sp>
          <p:sp>
            <p:nvSpPr>
              <p:cNvPr id="74" name="Rectangle 73"/>
              <p:cNvSpPr/>
              <p:nvPr/>
            </p:nvSpPr>
            <p:spPr>
              <a:xfrm>
                <a:off x="4974907" y="3887529"/>
                <a:ext cx="1056640" cy="365647"/>
              </a:xfrm>
              <a:prstGeom prst="rect">
                <a:avLst/>
              </a:prstGeom>
            </p:spPr>
            <p:txBody>
              <a:bodyPr wrap="none">
                <a:spAutoFit/>
              </a:bodyPr>
              <a:lstStyle/>
              <a:p>
                <a:pPr algn="ctr" fontAlgn="base">
                  <a:spcBef>
                    <a:spcPct val="0"/>
                  </a:spcBef>
                  <a:spcAft>
                    <a:spcPct val="0"/>
                  </a:spcAft>
                </a:pPr>
                <a:r>
                  <a:rPr altLang="en-US" lang="zh-CN" sz="1200">
                    <a:solidFill>
                      <a:schemeClr val="bg1"/>
                    </a:solidFill>
                    <a:latin charset="-122" panose="020b0503020204020204" pitchFamily="34" typeface="微软雅黑"/>
                    <a:ea charset="-122" panose="020b0503020204020204" pitchFamily="34" typeface="微软雅黑"/>
                    <a:sym charset="-122" panose="02000000000000000000" pitchFamily="2" typeface="方正兰亭黑_GBK"/>
                  </a:rPr>
                  <a:t>添加标题</a:t>
                </a:r>
              </a:p>
            </p:txBody>
          </p:sp>
        </p:grpSp>
      </p:grpSp>
    </p:spTree>
    <p:extLst>
      <p:ext uri="{BB962C8B-B14F-4D97-AF65-F5344CB8AC3E}">
        <p14:creationId val="1352489253"/>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4" presetSubtype="5">
                                  <p:stCondLst>
                                    <p:cond delay="0"/>
                                  </p:stCondLst>
                                  <p:childTnLst>
                                    <p:set>
                                      <p:cBhvr>
                                        <p:cTn dur="1" fill="hold" id="6">
                                          <p:stCondLst>
                                            <p:cond delay="0"/>
                                          </p:stCondLst>
                                        </p:cTn>
                                        <p:tgtEl>
                                          <p:spTgt spid="13"/>
                                        </p:tgtEl>
                                        <p:attrNameLst>
                                          <p:attrName>style.visibility</p:attrName>
                                        </p:attrNameLst>
                                      </p:cBhvr>
                                      <p:to>
                                        <p:strVal val="visible"/>
                                      </p:to>
                                    </p:set>
                                    <p:animEffect filter="randombar(vertical)" transition="in">
                                      <p:cBhvr>
                                        <p:cTn dur="500" id="7"/>
                                        <p:tgtEl>
                                          <p:spTgt spid="13"/>
                                        </p:tgtEl>
                                      </p:cBhvr>
                                    </p:animEffect>
                                  </p:childTnLst>
                                </p:cTn>
                              </p:par>
                            </p:childTnLst>
                          </p:cTn>
                        </p:par>
                        <p:par>
                          <p:cTn fill="hold" id="8" nodeType="afterGroup">
                            <p:stCondLst>
                              <p:cond delay="500"/>
                            </p:stCondLst>
                            <p:childTnLst>
                              <p:par>
                                <p:cTn fill="hold" grpId="0" id="9" nodeType="afterEffect" presetClass="entr" presetID="53" presetSubtype="0">
                                  <p:stCondLst>
                                    <p:cond delay="0"/>
                                  </p:stCondLst>
                                  <p:childTnLst>
                                    <p:set>
                                      <p:cBhvr>
                                        <p:cTn dur="1" fill="hold" id="10">
                                          <p:stCondLst>
                                            <p:cond delay="0"/>
                                          </p:stCondLst>
                                        </p:cTn>
                                        <p:tgtEl>
                                          <p:spTgt spid="64"/>
                                        </p:tgtEl>
                                        <p:attrNameLst>
                                          <p:attrName>style.visibility</p:attrName>
                                        </p:attrNameLst>
                                      </p:cBhvr>
                                      <p:to>
                                        <p:strVal val="visible"/>
                                      </p:to>
                                    </p:set>
                                    <p:anim calcmode="lin" valueType="num">
                                      <p:cBhvr>
                                        <p:cTn dur="500" fill="hold" id="11"/>
                                        <p:tgtEl>
                                          <p:spTgt spid="64"/>
                                        </p:tgtEl>
                                        <p:attrNameLst>
                                          <p:attrName>ppt_w</p:attrName>
                                        </p:attrNameLst>
                                      </p:cBhvr>
                                      <p:tavLst>
                                        <p:tav tm="0">
                                          <p:val>
                                            <p:fltVal val="0"/>
                                          </p:val>
                                        </p:tav>
                                        <p:tav tm="100000">
                                          <p:val>
                                            <p:strVal val="#ppt_w"/>
                                          </p:val>
                                        </p:tav>
                                      </p:tavLst>
                                    </p:anim>
                                    <p:anim calcmode="lin" valueType="num">
                                      <p:cBhvr>
                                        <p:cTn dur="500" fill="hold" id="12"/>
                                        <p:tgtEl>
                                          <p:spTgt spid="64"/>
                                        </p:tgtEl>
                                        <p:attrNameLst>
                                          <p:attrName>ppt_h</p:attrName>
                                        </p:attrNameLst>
                                      </p:cBhvr>
                                      <p:tavLst>
                                        <p:tav tm="0">
                                          <p:val>
                                            <p:fltVal val="0"/>
                                          </p:val>
                                        </p:tav>
                                        <p:tav tm="100000">
                                          <p:val>
                                            <p:strVal val="#ppt_h"/>
                                          </p:val>
                                        </p:tav>
                                      </p:tavLst>
                                    </p:anim>
                                    <p:animEffect filter="fade" transition="in">
                                      <p:cBhvr>
                                        <p:cTn dur="500" id="13"/>
                                        <p:tgtEl>
                                          <p:spTgt spid="64"/>
                                        </p:tgtEl>
                                      </p:cBhvr>
                                    </p:animEffect>
                                  </p:childTnLst>
                                </p:cTn>
                              </p:par>
                            </p:childTnLst>
                          </p:cTn>
                        </p:par>
                        <p:par>
                          <p:cTn fill="hold" id="14" nodeType="afterGroup">
                            <p:stCondLst>
                              <p:cond delay="1000"/>
                            </p:stCondLst>
                            <p:childTnLst>
                              <p:par>
                                <p:cTn fill="hold" id="15" nodeType="afterEffect" presetClass="entr" presetID="12" presetSubtype="2">
                                  <p:stCondLst>
                                    <p:cond delay="0"/>
                                  </p:stCondLst>
                                  <p:childTnLst>
                                    <p:set>
                                      <p:cBhvr>
                                        <p:cTn dur="1" fill="hold" id="16">
                                          <p:stCondLst>
                                            <p:cond delay="0"/>
                                          </p:stCondLst>
                                        </p:cTn>
                                        <p:tgtEl>
                                          <p:spTgt spid="2"/>
                                        </p:tgtEl>
                                        <p:attrNameLst>
                                          <p:attrName>style.visibility</p:attrName>
                                        </p:attrNameLst>
                                      </p:cBhvr>
                                      <p:to>
                                        <p:strVal val="visible"/>
                                      </p:to>
                                    </p:set>
                                    <p:anim calcmode="lin" valueType="num">
                                      <p:cBhvr additive="base">
                                        <p:cTn dur="500" id="17"/>
                                        <p:tgtEl>
                                          <p:spTgt spid="2"/>
                                        </p:tgtEl>
                                        <p:attrNameLst>
                                          <p:attrName>ppt_x</p:attrName>
                                        </p:attrNameLst>
                                      </p:cBhvr>
                                      <p:tavLst>
                                        <p:tav tm="0">
                                          <p:val>
                                            <p:strVal val="#ppt_x+#ppt_w*1.125000"/>
                                          </p:val>
                                        </p:tav>
                                        <p:tav tm="100000">
                                          <p:val>
                                            <p:strVal val="#ppt_x"/>
                                          </p:val>
                                        </p:tav>
                                      </p:tavLst>
                                    </p:anim>
                                    <p:animEffect filter="wipe(left)" transition="in">
                                      <p:cBhvr>
                                        <p:cTn dur="500" id="18"/>
                                        <p:tgtEl>
                                          <p:spTgt spid="2"/>
                                        </p:tgtEl>
                                      </p:cBhvr>
                                    </p:animEffect>
                                  </p:childTnLst>
                                </p:cTn>
                              </p:par>
                            </p:childTnLst>
                          </p:cTn>
                        </p:par>
                        <p:par>
                          <p:cTn fill="hold" id="19" nodeType="afterGroup">
                            <p:stCondLst>
                              <p:cond delay="1500"/>
                            </p:stCondLst>
                            <p:childTnLst>
                              <p:par>
                                <p:cTn fill="hold" id="20" nodeType="afterEffect" presetClass="entr" presetID="12" presetSubtype="2">
                                  <p:stCondLst>
                                    <p:cond delay="0"/>
                                  </p:stCondLst>
                                  <p:childTnLst>
                                    <p:set>
                                      <p:cBhvr>
                                        <p:cTn dur="1" fill="hold" id="21">
                                          <p:stCondLst>
                                            <p:cond delay="0"/>
                                          </p:stCondLst>
                                        </p:cTn>
                                        <p:tgtEl>
                                          <p:spTgt spid="6"/>
                                        </p:tgtEl>
                                        <p:attrNameLst>
                                          <p:attrName>style.visibility</p:attrName>
                                        </p:attrNameLst>
                                      </p:cBhvr>
                                      <p:to>
                                        <p:strVal val="visible"/>
                                      </p:to>
                                    </p:set>
                                    <p:anim calcmode="lin" valueType="num">
                                      <p:cBhvr additive="base">
                                        <p:cTn dur="500" id="22"/>
                                        <p:tgtEl>
                                          <p:spTgt spid="6"/>
                                        </p:tgtEl>
                                        <p:attrNameLst>
                                          <p:attrName>ppt_x</p:attrName>
                                        </p:attrNameLst>
                                      </p:cBhvr>
                                      <p:tavLst>
                                        <p:tav tm="0">
                                          <p:val>
                                            <p:strVal val="#ppt_x+#ppt_w*1.125000"/>
                                          </p:val>
                                        </p:tav>
                                        <p:tav tm="100000">
                                          <p:val>
                                            <p:strVal val="#ppt_x"/>
                                          </p:val>
                                        </p:tav>
                                      </p:tavLst>
                                    </p:anim>
                                    <p:animEffect filter="wipe(left)" transition="in">
                                      <p:cBhvr>
                                        <p:cTn dur="500" id="23"/>
                                        <p:tgtEl>
                                          <p:spTgt spid="6"/>
                                        </p:tgtEl>
                                      </p:cBhvr>
                                    </p:animEffect>
                                  </p:childTnLst>
                                </p:cTn>
                              </p:par>
                            </p:childTnLst>
                          </p:cTn>
                        </p:par>
                        <p:par>
                          <p:cTn fill="hold" id="24" nodeType="afterGroup">
                            <p:stCondLst>
                              <p:cond delay="2000"/>
                            </p:stCondLst>
                            <p:childTnLst>
                              <p:par>
                                <p:cTn fill="hold" id="25" nodeType="afterEffect" presetClass="entr" presetID="12" presetSubtype="8">
                                  <p:stCondLst>
                                    <p:cond delay="0"/>
                                  </p:stCondLst>
                                  <p:childTnLst>
                                    <p:set>
                                      <p:cBhvr>
                                        <p:cTn dur="1" fill="hold" id="26">
                                          <p:stCondLst>
                                            <p:cond delay="0"/>
                                          </p:stCondLst>
                                        </p:cTn>
                                        <p:tgtEl>
                                          <p:spTgt spid="9"/>
                                        </p:tgtEl>
                                        <p:attrNameLst>
                                          <p:attrName>style.visibility</p:attrName>
                                        </p:attrNameLst>
                                      </p:cBhvr>
                                      <p:to>
                                        <p:strVal val="visible"/>
                                      </p:to>
                                    </p:set>
                                    <p:anim calcmode="lin" valueType="num">
                                      <p:cBhvr additive="base">
                                        <p:cTn dur="500" id="27"/>
                                        <p:tgtEl>
                                          <p:spTgt spid="9"/>
                                        </p:tgtEl>
                                        <p:attrNameLst>
                                          <p:attrName>ppt_x</p:attrName>
                                        </p:attrNameLst>
                                      </p:cBhvr>
                                      <p:tavLst>
                                        <p:tav tm="0">
                                          <p:val>
                                            <p:strVal val="#ppt_x-#ppt_w*1.125000"/>
                                          </p:val>
                                        </p:tav>
                                        <p:tav tm="100000">
                                          <p:val>
                                            <p:strVal val="#ppt_x"/>
                                          </p:val>
                                        </p:tav>
                                      </p:tavLst>
                                    </p:anim>
                                    <p:animEffect filter="wipe(right)" transition="in">
                                      <p:cBhvr>
                                        <p:cTn dur="500" id="28"/>
                                        <p:tgtEl>
                                          <p:spTgt spid="9"/>
                                        </p:tgtEl>
                                      </p:cBhvr>
                                    </p:animEffect>
                                  </p:childTnLst>
                                </p:cTn>
                              </p:par>
                            </p:childTnLst>
                          </p:cTn>
                        </p:par>
                        <p:par>
                          <p:cTn fill="hold" id="29" nodeType="afterGroup">
                            <p:stCondLst>
                              <p:cond delay="2500"/>
                            </p:stCondLst>
                            <p:childTnLst>
                              <p:par>
                                <p:cTn fill="hold" id="30" nodeType="afterEffect" presetClass="entr" presetID="12" presetSubtype="8">
                                  <p:stCondLst>
                                    <p:cond delay="0"/>
                                  </p:stCondLst>
                                  <p:childTnLst>
                                    <p:set>
                                      <p:cBhvr>
                                        <p:cTn dur="1" fill="hold" id="31">
                                          <p:stCondLst>
                                            <p:cond delay="0"/>
                                          </p:stCondLst>
                                        </p:cTn>
                                        <p:tgtEl>
                                          <p:spTgt spid="12"/>
                                        </p:tgtEl>
                                        <p:attrNameLst>
                                          <p:attrName>style.visibility</p:attrName>
                                        </p:attrNameLst>
                                      </p:cBhvr>
                                      <p:to>
                                        <p:strVal val="visible"/>
                                      </p:to>
                                    </p:set>
                                    <p:anim calcmode="lin" valueType="num">
                                      <p:cBhvr additive="base">
                                        <p:cTn dur="500" id="32"/>
                                        <p:tgtEl>
                                          <p:spTgt spid="12"/>
                                        </p:tgtEl>
                                        <p:attrNameLst>
                                          <p:attrName>ppt_x</p:attrName>
                                        </p:attrNameLst>
                                      </p:cBhvr>
                                      <p:tavLst>
                                        <p:tav tm="0">
                                          <p:val>
                                            <p:strVal val="#ppt_x-#ppt_w*1.125000"/>
                                          </p:val>
                                        </p:tav>
                                        <p:tav tm="100000">
                                          <p:val>
                                            <p:strVal val="#ppt_x"/>
                                          </p:val>
                                        </p:tav>
                                      </p:tavLst>
                                    </p:anim>
                                    <p:animEffect filter="wipe(right)" transition="in">
                                      <p:cBhvr>
                                        <p:cTn dur="500" id="33"/>
                                        <p:tgtEl>
                                          <p:spTgt spid="12"/>
                                        </p:tgtEl>
                                      </p:cBhvr>
                                    </p:animEffect>
                                  </p:childTnLst>
                                </p:cTn>
                              </p:par>
                            </p:childTnLst>
                          </p:cTn>
                        </p:par>
                        <p:par>
                          <p:cTn fill="hold" id="34" nodeType="afterGroup">
                            <p:stCondLst>
                              <p:cond delay="3000"/>
                            </p:stCondLst>
                            <p:childTnLst>
                              <p:par>
                                <p:cTn fill="hold" id="35" nodeType="afterEffect" presetClass="entr" presetID="16" presetSubtype="21">
                                  <p:stCondLst>
                                    <p:cond delay="0"/>
                                  </p:stCondLst>
                                  <p:childTnLst>
                                    <p:set>
                                      <p:cBhvr>
                                        <p:cTn dur="1" fill="hold" id="36">
                                          <p:stCondLst>
                                            <p:cond delay="0"/>
                                          </p:stCondLst>
                                        </p:cTn>
                                        <p:tgtEl>
                                          <p:spTgt spid="4"/>
                                        </p:tgtEl>
                                        <p:attrNameLst>
                                          <p:attrName>style.visibility</p:attrName>
                                        </p:attrNameLst>
                                      </p:cBhvr>
                                      <p:to>
                                        <p:strVal val="visible"/>
                                      </p:to>
                                    </p:set>
                                    <p:animEffect filter="barn(inVertical)" transition="in">
                                      <p:cBhvr>
                                        <p:cTn dur="500" id="37"/>
                                        <p:tgtEl>
                                          <p:spTgt spid="4"/>
                                        </p:tgtEl>
                                      </p:cBhvr>
                                    </p:animEffect>
                                  </p:childTnLst>
                                </p:cTn>
                              </p:par>
                            </p:childTnLst>
                          </p:cTn>
                        </p:par>
                        <p:par>
                          <p:cTn fill="hold" id="38" nodeType="afterGroup">
                            <p:stCondLst>
                              <p:cond delay="3500"/>
                            </p:stCondLst>
                            <p:childTnLst>
                              <p:par>
                                <p:cTn fill="hold" grpId="0" id="39" nodeType="afterEffect" presetClass="entr" presetID="16" presetSubtype="21">
                                  <p:stCondLst>
                                    <p:cond delay="0"/>
                                  </p:stCondLst>
                                  <p:childTnLst>
                                    <p:set>
                                      <p:cBhvr>
                                        <p:cTn dur="1" fill="hold" id="40">
                                          <p:stCondLst>
                                            <p:cond delay="0"/>
                                          </p:stCondLst>
                                        </p:cTn>
                                        <p:tgtEl>
                                          <p:spTgt spid="5"/>
                                        </p:tgtEl>
                                        <p:attrNameLst>
                                          <p:attrName>style.visibility</p:attrName>
                                        </p:attrNameLst>
                                      </p:cBhvr>
                                      <p:to>
                                        <p:strVal val="visible"/>
                                      </p:to>
                                    </p:set>
                                    <p:animEffect filter="barn(inVertical)" transition="in">
                                      <p:cBhvr>
                                        <p:cTn dur="500" id="41"/>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4"/>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自定义 1265">
      <a:dk1>
        <a:sysClr val="windowText" lastClr="000000"/>
      </a:dk1>
      <a:lt1>
        <a:sysClr val="window" lastClr="FFFFFF"/>
      </a:lt1>
      <a:dk2>
        <a:srgbClr val="44546A"/>
      </a:dk2>
      <a:lt2>
        <a:srgbClr val="E7E6E6"/>
      </a:lt2>
      <a:accent1>
        <a:srgbClr val="216B68"/>
      </a:accent1>
      <a:accent2>
        <a:srgbClr val="1B9334"/>
      </a:accent2>
      <a:accent3>
        <a:srgbClr val="216B68"/>
      </a:accent3>
      <a:accent4>
        <a:srgbClr val="1B9334"/>
      </a:accent4>
      <a:accent5>
        <a:srgbClr val="216B68"/>
      </a:accent5>
      <a:accent6>
        <a:srgbClr val="1B9334"/>
      </a:accent6>
      <a:hlink>
        <a:srgbClr val="0563C1"/>
      </a:hlink>
      <a:folHlink>
        <a:srgbClr val="954F72"/>
      </a:folHlink>
    </a:clrScheme>
    <a:fontScheme name="Office 主题​​">
      <a:majorFont>
        <a:latin typeface="Calibri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Template>Office Theme</Template>
  <Company/>
  <PresentationFormat>自定义</PresentationFormat>
  <Paragraphs>204</Paragraphs>
  <Slides>24</Slides>
  <Notes>19</Notes>
  <TotalTime>336</TotalTime>
  <HiddenSlides>0</HiddenSlides>
  <MMClips>0</MMClips>
  <ScaleCrop>0</ScaleCrop>
  <HeadingPairs>
    <vt:vector baseType="variant" size="6">
      <vt:variant>
        <vt:lpstr>Fonts used</vt:lpstr>
      </vt:variant>
      <vt:variant>
        <vt:i4>19</vt:i4>
      </vt:variant>
      <vt:variant>
        <vt:lpstr>Theme</vt:lpstr>
      </vt:variant>
      <vt:variant>
        <vt:i4>1</vt:i4>
      </vt:variant>
      <vt:variant>
        <vt:lpstr>Slide Titles</vt:lpstr>
      </vt:variant>
      <vt:variant>
        <vt:i4>24</vt:i4>
      </vt:variant>
    </vt:vector>
  </HeadingPairs>
  <TitlesOfParts>
    <vt:vector baseType="lpstr" size="44">
      <vt:lpstr>Arial</vt:lpstr>
      <vt:lpstr>Calibri Light</vt:lpstr>
      <vt:lpstr>Calibri</vt:lpstr>
      <vt:lpstr>微软雅黑</vt:lpstr>
      <vt:lpstr>等线 Light</vt:lpstr>
      <vt:lpstr>等线</vt:lpstr>
      <vt:lpstr>宋体</vt:lpstr>
      <vt:lpstr>Agency FB</vt:lpstr>
      <vt:lpstr>Helvetica Light</vt:lpstr>
      <vt:lpstr>方正兰亭黑_GBK</vt:lpstr>
      <vt:lpstr>DFGothic-EB</vt:lpstr>
      <vt:lpstr>Impact</vt:lpstr>
      <vt:lpstr>Open Sans Light</vt:lpstr>
      <vt:lpstr>Times New Roman</vt:lpstr>
      <vt:lpstr>Wingdings</vt:lpstr>
      <vt:lpstr>Source Sans Pro Light</vt:lpstr>
      <vt:lpstr>Malgun Gothic</vt:lpstr>
      <vt:lpstr>Adobe Naskh Medium</vt:lpstr>
      <vt:lpstr>굴림</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2017-06-22T12:48:11Z</dcterms:created>
  <cp:lastModifiedBy>优品PPT</cp:lastModifiedBy>
  <dcterms:modified xsi:type="dcterms:W3CDTF">2021-08-20T10:48:17Z</dcterms:modified>
  <cp:revision>274</cp:revision>
  <dc:title>PowerPoint 演示文稿</dc:title>
</cp:coreProperties>
</file>