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7" autoAdjust="0"/>
  </p:normalViewPr>
  <p:slideViewPr>
    <p:cSldViewPr snapToGrid="0">
      <p:cViewPr varScale="1">
        <p:scale>
          <a:sx n="84" d="100"/>
          <a:sy n="84" d="100"/>
        </p:scale>
        <p:origin x="378"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4.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7C963-CD47-4D03-B21C-83131DD23185}" type="datetimeFigureOut">
              <a:rPr lang="zh-CN" altLang="en-US" smtClean="0"/>
              <a:t>2019/5/17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C468A-CC7D-4D54-A167-C4D2F35B50CE}" type="slidenum">
              <a:rPr lang="zh-CN" altLang="en-US" smtClean="0"/>
              <a:t>‹#›</a:t>
            </a:fld>
            <a:endParaRPr lang="zh-CN" altLang="en-US"/>
          </a:p>
        </p:txBody>
      </p:sp>
    </p:spTree>
    <p:extLst>
      <p:ext uri="{BB962C8B-B14F-4D97-AF65-F5344CB8AC3E}">
        <p14:creationId val="410258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908682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55470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259008561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24938927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294330222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758076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437025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5704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71535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54832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672183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92646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30060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141078017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95418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499101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473038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168804191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4892436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336453202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306818863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21333691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xfrm>
      </p:grpSpPr>
      <p:sp>
        <p:nvSpPr>
          <p:cNvPr id="59" name="矩形 58"/>
          <p:cNvSpPr/>
          <p:nvPr userDrawn="1"/>
        </p:nvSpPr>
        <p:spPr>
          <a:xfrm>
            <a:off x="0" y="0"/>
            <a:ext cx="12192000" cy="11315700"/>
          </a:xfrm>
          <a:prstGeom prst="rect">
            <a:avLst/>
          </a:prstGeom>
          <a:blipFill dpi="0" rotWithShape="1">
            <a:blip r:embed="rId1">
              <a:alphaModFix amt="2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5"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8"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8"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115">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extLst>
      <p:ext uri="{BB962C8B-B14F-4D97-AF65-F5344CB8AC3E}">
        <p14:creationId val="1568955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06 -7.40741E-07 L -0.90768 -0.00162"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t>2019/5/17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t>‹#›</a:t>
            </a:fld>
            <a:endParaRPr lang="zh-CN" altLang="en-US"/>
          </a:p>
        </p:txBody>
      </p:sp>
    </p:spTree>
    <p:extLst>
      <p:ext uri="{BB962C8B-B14F-4D97-AF65-F5344CB8AC3E}">
        <p14:creationId val="234913523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t>2019/5/17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t>‹#›</a:t>
            </a:fld>
            <a:endParaRPr lang="zh-CN" altLang="en-US"/>
          </a:p>
        </p:txBody>
      </p:sp>
    </p:spTree>
    <p:extLst>
      <p:ext uri="{BB962C8B-B14F-4D97-AF65-F5344CB8AC3E}">
        <p14:creationId val="362995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2019/5/17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0157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8.emf" Type="http://schemas.openxmlformats.org/officeDocument/2006/relationships/image"/><Relationship Id="rId3" Target="../media/image9.emf" Type="http://schemas.openxmlformats.org/officeDocument/2006/relationships/image"/><Relationship Id="rId4" Target="../media/image10.emf" Type="http://schemas.openxmlformats.org/officeDocument/2006/relationships/image"/><Relationship Id="rId5" Target="../media/image11.emf" Type="http://schemas.openxmlformats.org/officeDocument/2006/relationships/image"/><Relationship Id="rId6" Target="../media/image1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3.jpeg" Type="http://schemas.openxmlformats.org/officeDocument/2006/relationships/image"/><Relationship Id="rId3" Target="../media/image14.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5.em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9.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id="2" name="PA_图片 1"/>
          <p:cNvPicPr>
            <a:picLocks noChangeAspect="1"/>
          </p:cNvPicPr>
          <p:nvPr>
            <p:custDataLst>
              <p:tags r:id="rId4"/>
            </p:custDataLst>
          </p:nvPr>
        </p:nvPicPr>
        <p:blipFill>
          <a:blip r:embed="rId3">
            <a:extLst>
              <a:ext uri="{28A0092B-C50C-407E-A947-70E740481C1C}">
                <a14:useLocalDpi val="0"/>
              </a:ext>
            </a:extLst>
          </a:blip>
          <a:srcRect t="33982"/>
          <a:stretch>
            <a:fillRect/>
          </a:stretch>
        </p:blipFill>
        <p:spPr>
          <a:xfrm>
            <a:off x="0" y="-2650210"/>
            <a:ext cx="12192000" cy="7549600"/>
          </a:xfrm>
          <a:prstGeom prst="rect">
            <a:avLst/>
          </a:prstGeom>
        </p:spPr>
      </p:pic>
      <p:sp>
        <p:nvSpPr>
          <p:cNvPr id="3" name="PA_文本框 2"/>
          <p:cNvSpPr txBox="1"/>
          <p:nvPr>
            <p:custDataLst>
              <p:tags r:id="rId5"/>
            </p:custDataLst>
          </p:nvPr>
        </p:nvSpPr>
        <p:spPr>
          <a:xfrm>
            <a:off x="3530784" y="4477403"/>
            <a:ext cx="5897880" cy="1005840"/>
          </a:xfrm>
          <a:prstGeom prst="rect">
            <a:avLst/>
          </a:prstGeom>
          <a:noFill/>
        </p:spPr>
        <p:txBody>
          <a:bodyPr rtlCol="0" wrap="none">
            <a:spAutoFit/>
          </a:bodyPr>
          <a:lstStyle/>
          <a:p>
            <a:r>
              <a:rPr altLang="en-US" b="1" lang="zh-CN" smtClean="0" sz="60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手绘教师说课PPT</a:t>
            </a:r>
          </a:p>
        </p:txBody>
      </p:sp>
      <p:sp>
        <p:nvSpPr>
          <p:cNvPr id="4" name="PA_文本框 3"/>
          <p:cNvSpPr txBox="1">
            <a:spLocks noChangeArrowheads="1"/>
          </p:cNvSpPr>
          <p:nvPr>
            <p:custDataLst>
              <p:tags r:id="rId6"/>
            </p:custDataLst>
          </p:nvPr>
        </p:nvSpPr>
        <p:spPr bwMode="auto">
          <a:xfrm>
            <a:off x="3657255" y="5641656"/>
            <a:ext cx="58077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algn="ctr" eaLnBrk="1" hangingPunct="1"/>
            <a:r>
              <a:rPr altLang="en-US" lang="zh-CN" smtClean="0" sz="20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适用于教师试讲、学校演讲、教学课件、说课大赛</a:t>
            </a:r>
          </a:p>
        </p:txBody>
      </p:sp>
    </p:spTree>
    <p:extLst>
      <p:ext uri="{BB962C8B-B14F-4D97-AF65-F5344CB8AC3E}">
        <p14:creationId val="3610668805"/>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8000"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ppt_x"/>
                                          </p:val>
                                        </p:tav>
                                        <p:tav tm="100000">
                                          <p:val>
                                            <p:strVal val="#ppt_x"/>
                                          </p:val>
                                        </p:tav>
                                      </p:tavLst>
                                    </p:anim>
                                    <p:anim calcmode="lin" valueType="num">
                                      <p:cBhvr additive="base">
                                        <p:cTn dur="1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12" presetSubtype="4">
                                  <p:stCondLst>
                                    <p:cond delay="0"/>
                                  </p:stCondLst>
                                  <p:iterate type="lt">
                                    <p:tmPct val="15000"/>
                                  </p:iterate>
                                  <p:childTnLst>
                                    <p:set>
                                      <p:cBhvr>
                                        <p:cTn dur="1" fill="hold" id="16">
                                          <p:stCondLst>
                                            <p:cond delay="0"/>
                                          </p:stCondLst>
                                        </p:cTn>
                                        <p:tgtEl>
                                          <p:spTgt spid="4"/>
                                        </p:tgtEl>
                                        <p:attrNameLst>
                                          <p:attrName>style.visibility</p:attrName>
                                        </p:attrNameLst>
                                      </p:cBhvr>
                                      <p:to>
                                        <p:strVal val="visible"/>
                                      </p:to>
                                    </p:set>
                                    <p:anim calcmode="lin" valueType="num">
                                      <p:cBhvr additive="base">
                                        <p:cTn dur="500" id="17"/>
                                        <p:tgtEl>
                                          <p:spTgt spid="4"/>
                                        </p:tgtEl>
                                        <p:attrNameLst>
                                          <p:attrName>ppt_y</p:attrName>
                                        </p:attrNameLst>
                                      </p:cBhvr>
                                      <p:tavLst>
                                        <p:tav tm="0">
                                          <p:val>
                                            <p:strVal val="#ppt_y+#ppt_h*1.125000"/>
                                          </p:val>
                                        </p:tav>
                                        <p:tav tm="100000">
                                          <p:val>
                                            <p:strVal val="#ppt_y"/>
                                          </p:val>
                                        </p:tav>
                                      </p:tavLst>
                                    </p:anim>
                                    <p:animEffect filter="wipe(up)" transition="in">
                                      <p:cBhvr>
                                        <p:cTn dur="500" id="1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教学难点</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学情分析</a:t>
            </a:r>
          </a:p>
        </p:txBody>
      </p:sp>
      <p:grpSp>
        <p:nvGrpSpPr>
          <p:cNvPr id="4" name="chenying0907 3"/>
          <p:cNvGrpSpPr/>
          <p:nvPr/>
        </p:nvGrpSpPr>
        <p:grpSpPr>
          <a:xfrm>
            <a:off x="1343110" y="1361746"/>
            <a:ext cx="4518698" cy="4702303"/>
            <a:chOff x="839089" y="1015825"/>
            <a:chExt cx="4688114" cy="4877531"/>
          </a:xfrm>
        </p:grpSpPr>
        <p:grpSp>
          <p:nvGrpSpPr>
            <p:cNvPr id="5" name="chenying0907 4"/>
            <p:cNvGrpSpPr/>
            <p:nvPr/>
          </p:nvGrpSpPr>
          <p:grpSpPr>
            <a:xfrm rot="-297887">
              <a:off x="2313380" y="1015825"/>
              <a:ext cx="1482151" cy="1487649"/>
              <a:chOff x="3130077" y="1143064"/>
              <a:chExt cx="1735225" cy="1741663"/>
            </a:xfrm>
          </p:grpSpPr>
          <p:cxnSp>
            <p:nvCxnSpPr>
              <p:cNvPr id="7" name="直接连接符 6"/>
              <p:cNvCxnSpPr>
                <a:endCxn id="9" idx="3"/>
              </p:cNvCxnSpPr>
              <p:nvPr/>
            </p:nvCxnSpPr>
            <p:spPr>
              <a:xfrm flipV="1" rot="297887">
                <a:off x="3148279" y="1931616"/>
                <a:ext cx="810282" cy="569797"/>
              </a:xfrm>
              <a:prstGeom prst="line">
                <a:avLst/>
              </a:prstGeom>
              <a:noFill/>
              <a:ln cap="flat" w="9525">
                <a:solidFill>
                  <a:srgbClr val="005188"/>
                </a:solidFill>
                <a:prstDash val="solid"/>
                <a:miter lim="400000"/>
              </a:ln>
              <a:effectLst/>
            </p:spPr>
            <p:style>
              <a:lnRef idx="0">
                <a:scrgbClr b="0" g="0" r="0"/>
              </a:lnRef>
              <a:fillRef idx="0">
                <a:scrgbClr b="0" g="0" r="0"/>
              </a:fillRef>
              <a:effectRef idx="0">
                <a:scrgbClr b="0" g="0" r="0"/>
              </a:effectRef>
              <a:fontRef idx="none"/>
            </p:style>
          </p:cxnSp>
          <p:cxnSp>
            <p:nvCxnSpPr>
              <p:cNvPr id="8" name="直接连接符 7"/>
              <p:cNvCxnSpPr>
                <a:stCxn id="9" idx="5"/>
              </p:cNvCxnSpPr>
              <p:nvPr/>
            </p:nvCxnSpPr>
            <p:spPr>
              <a:xfrm rot="297887">
                <a:off x="4098817" y="1998246"/>
                <a:ext cx="723553" cy="587138"/>
              </a:xfrm>
              <a:prstGeom prst="line">
                <a:avLst/>
              </a:prstGeom>
              <a:noFill/>
              <a:ln cap="flat" w="9525">
                <a:solidFill>
                  <a:srgbClr val="005188"/>
                </a:solidFill>
                <a:prstDash val="solid"/>
                <a:miter lim="400000"/>
              </a:ln>
              <a:effectLst/>
            </p:spPr>
            <p:style>
              <a:lnRef idx="0">
                <a:scrgbClr b="0" g="0" r="0"/>
              </a:lnRef>
              <a:fillRef idx="0">
                <a:scrgbClr b="0" g="0" r="0"/>
              </a:fillRef>
              <a:effectRef idx="0">
                <a:scrgbClr b="0" g="0" r="0"/>
              </a:effectRef>
              <a:fontRef idx="none"/>
            </p:style>
          </p:cxnSp>
          <p:sp>
            <p:nvSpPr>
              <p:cNvPr id="9" name="椭圆 8"/>
              <p:cNvSpPr/>
              <p:nvPr/>
            </p:nvSpPr>
            <p:spPr>
              <a:xfrm>
                <a:off x="3950620" y="1351486"/>
                <a:ext cx="205002" cy="721776"/>
              </a:xfrm>
              <a:prstGeom prst="ellipse">
                <a:avLst/>
              </a:prstGeom>
              <a:noFill/>
              <a:ln w="12700">
                <a:solidFill>
                  <a:srgbClr val="005188"/>
                </a:solidFill>
              </a:ln>
            </p:spPr>
            <p:txBody>
              <a:bodyPr anchor="ctr">
                <a:spAutoFit/>
              </a:bodyPr>
              <a:lstStyle/>
              <a:p>
                <a:pPr algn="ctr" eaLnBrk="1" fontAlgn="auto" hangingPunct="1">
                  <a:spcBef>
                    <a:spcPct val="0"/>
                  </a:spcBef>
                  <a:spcAft>
                    <a:spcPct val="0"/>
                  </a:spcAft>
                  <a:defRPr/>
                </a:pPr>
                <a:endParaRPr altLang="en-US" lang="zh-CN" sz="3300">
                  <a:solidFill>
                    <a:srgbClr val="005188"/>
                  </a:solidFill>
                  <a:latin typeface="+mn-ea"/>
                  <a:ea typeface="+mn-ea"/>
                </a:endParaRPr>
              </a:p>
            </p:txBody>
          </p:sp>
        </p:grpSp>
        <p:sp>
          <p:nvSpPr>
            <p:cNvPr id="6" name="矩形 5"/>
            <p:cNvSpPr/>
            <p:nvPr/>
          </p:nvSpPr>
          <p:spPr>
            <a:xfrm>
              <a:off x="839089" y="2463214"/>
              <a:ext cx="4688114" cy="3430142"/>
            </a:xfrm>
            <a:prstGeom prst="rect">
              <a:avLst/>
            </a:prstGeom>
            <a:noFill/>
            <a:ln>
              <a:solidFill>
                <a:srgbClr val="005188"/>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typeface="+mn-ea"/>
              </a:endParaRPr>
            </a:p>
          </p:txBody>
        </p:sp>
      </p:grpSp>
      <p:sp>
        <p:nvSpPr>
          <p:cNvPr id="10" name="矩形 9"/>
          <p:cNvSpPr/>
          <p:nvPr/>
        </p:nvSpPr>
        <p:spPr>
          <a:xfrm>
            <a:off x="1605290" y="3421170"/>
            <a:ext cx="4008687" cy="900684"/>
          </a:xfrm>
          <a:prstGeom prst="rect">
            <a:avLst/>
          </a:prstGeom>
          <a:noFill/>
        </p:spPr>
        <p:txBody>
          <a:bodyPr bIns="34290" lIns="68580" rIns="68580" tIns="34290" wrap="square">
            <a:spAutoFit/>
          </a:bodyPr>
          <a:lstStyle/>
          <a:p>
            <a:pPr eaLnBrk="1" fontAlgn="auto" hangingPunct="1">
              <a:lnSpc>
                <a:spcPct val="130000"/>
              </a:lnSpc>
              <a:spcBef>
                <a:spcPct val="0"/>
              </a:spcBef>
              <a:spcAft>
                <a:spcPct val="0"/>
              </a:spcAft>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a:t>
            </a:r>
          </a:p>
        </p:txBody>
      </p:sp>
      <p:sp>
        <p:nvSpPr>
          <p:cNvPr id="11" name="矩形 10"/>
          <p:cNvSpPr/>
          <p:nvPr/>
        </p:nvSpPr>
        <p:spPr>
          <a:xfrm>
            <a:off x="1605290" y="4349857"/>
            <a:ext cx="4008687" cy="900684"/>
          </a:xfrm>
          <a:prstGeom prst="rect">
            <a:avLst/>
          </a:prstGeom>
          <a:noFill/>
        </p:spPr>
        <p:txBody>
          <a:bodyPr bIns="34290" lIns="68580" rIns="68580" tIns="34290" wrap="square">
            <a:spAutoFit/>
          </a:bodyPr>
          <a:lstStyle/>
          <a:p>
            <a:pPr eaLnBrk="1" fontAlgn="auto" hangingPunct="1">
              <a:lnSpc>
                <a:spcPct val="130000"/>
              </a:lnSpc>
              <a:spcBef>
                <a:spcPct val="0"/>
              </a:spcBef>
              <a:spcAft>
                <a:spcPct val="0"/>
              </a:spcAft>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a:t>
            </a:r>
          </a:p>
        </p:txBody>
      </p:sp>
      <p:grpSp>
        <p:nvGrpSpPr>
          <p:cNvPr id="12" name="chenying0907 11"/>
          <p:cNvGrpSpPr/>
          <p:nvPr/>
        </p:nvGrpSpPr>
        <p:grpSpPr>
          <a:xfrm>
            <a:off x="7279887" y="1463183"/>
            <a:ext cx="3343634" cy="3670040"/>
            <a:chOff x="6502470" y="1193017"/>
            <a:chExt cx="3467440" cy="3807479"/>
          </a:xfrm>
        </p:grpSpPr>
        <p:grpSp>
          <p:nvGrpSpPr>
            <p:cNvPr id="13" name="chenying0907 12"/>
            <p:cNvGrpSpPr/>
            <p:nvPr/>
          </p:nvGrpSpPr>
          <p:grpSpPr>
            <a:xfrm rot="-297887">
              <a:off x="7513178" y="1193017"/>
              <a:ext cx="1250297" cy="1304594"/>
              <a:chOff x="3103525" y="996074"/>
              <a:chExt cx="1790434" cy="1868188"/>
            </a:xfrm>
          </p:grpSpPr>
          <p:cxnSp>
            <p:nvCxnSpPr>
              <p:cNvPr id="15" name="直接连接符 14"/>
              <p:cNvCxnSpPr>
                <a:endCxn id="17" idx="3"/>
              </p:cNvCxnSpPr>
              <p:nvPr/>
            </p:nvCxnSpPr>
            <p:spPr>
              <a:xfrm flipV="1" rot="297887">
                <a:off x="3120756" y="1967107"/>
                <a:ext cx="842209" cy="442491"/>
              </a:xfrm>
              <a:prstGeom prst="line">
                <a:avLst/>
              </a:prstGeom>
              <a:noFill/>
              <a:ln cap="flat" w="9525">
                <a:solidFill>
                  <a:srgbClr val="005188"/>
                </a:solidFill>
                <a:prstDash val="solid"/>
                <a:miter lim="400000"/>
              </a:ln>
              <a:effectLst/>
            </p:spPr>
            <p:style>
              <a:lnRef idx="0">
                <a:scrgbClr b="0" g="0" r="0"/>
              </a:lnRef>
              <a:fillRef idx="0">
                <a:scrgbClr b="0" g="0" r="0"/>
              </a:fillRef>
              <a:effectRef idx="0">
                <a:scrgbClr b="0" g="0" r="0"/>
              </a:effectRef>
              <a:fontRef idx="none"/>
            </p:style>
          </p:cxnSp>
          <p:cxnSp>
            <p:nvCxnSpPr>
              <p:cNvPr id="16" name="直接连接符 15"/>
              <p:cNvCxnSpPr>
                <a:stCxn id="17" idx="5"/>
              </p:cNvCxnSpPr>
              <p:nvPr/>
            </p:nvCxnSpPr>
            <p:spPr>
              <a:xfrm rot="297887">
                <a:off x="4103118" y="2038402"/>
                <a:ext cx="748293" cy="460676"/>
              </a:xfrm>
              <a:prstGeom prst="line">
                <a:avLst/>
              </a:prstGeom>
              <a:noFill/>
              <a:ln cap="flat" w="9525">
                <a:solidFill>
                  <a:srgbClr val="005188"/>
                </a:solidFill>
                <a:prstDash val="solid"/>
                <a:miter lim="400000"/>
              </a:ln>
              <a:effectLst/>
            </p:spPr>
            <p:style>
              <a:lnRef idx="0">
                <a:scrgbClr b="0" g="0" r="0"/>
              </a:lnRef>
              <a:fillRef idx="0">
                <a:scrgbClr b="0" g="0" r="0"/>
              </a:fillRef>
              <a:effectRef idx="0">
                <a:scrgbClr b="0" g="0" r="0"/>
              </a:effectRef>
              <a:fontRef idx="none"/>
            </p:style>
          </p:cxnSp>
          <p:sp>
            <p:nvSpPr>
              <p:cNvPr id="17" name="椭圆 16"/>
              <p:cNvSpPr/>
              <p:nvPr/>
            </p:nvSpPr>
            <p:spPr>
              <a:xfrm>
                <a:off x="3951469" y="1252107"/>
                <a:ext cx="203510" cy="883001"/>
              </a:xfrm>
              <a:prstGeom prst="ellipse">
                <a:avLst/>
              </a:prstGeom>
              <a:noFill/>
              <a:ln w="12700">
                <a:solidFill>
                  <a:srgbClr val="005188"/>
                </a:solidFill>
              </a:ln>
            </p:spPr>
            <p:txBody>
              <a:bodyPr anchor="ctr">
                <a:spAutoFit/>
              </a:bodyPr>
              <a:lstStyle/>
              <a:p>
                <a:pPr algn="ctr" eaLnBrk="1" fontAlgn="auto" hangingPunct="1">
                  <a:spcBef>
                    <a:spcPct val="0"/>
                  </a:spcBef>
                  <a:spcAft>
                    <a:spcPct val="0"/>
                  </a:spcAft>
                  <a:defRPr/>
                </a:pPr>
                <a:endParaRPr altLang="en-US" lang="zh-CN" sz="3300">
                  <a:solidFill>
                    <a:srgbClr val="005188"/>
                  </a:solidFill>
                  <a:latin typeface="+mn-ea"/>
                  <a:ea typeface="+mn-ea"/>
                </a:endParaRPr>
              </a:p>
            </p:txBody>
          </p:sp>
        </p:grpSp>
        <p:sp>
          <p:nvSpPr>
            <p:cNvPr id="14" name="矩形 13"/>
            <p:cNvSpPr/>
            <p:nvPr/>
          </p:nvSpPr>
          <p:spPr>
            <a:xfrm>
              <a:off x="6502470" y="2464998"/>
              <a:ext cx="3467440" cy="2535498"/>
            </a:xfrm>
            <a:prstGeom prst="rect">
              <a:avLst/>
            </a:prstGeom>
            <a:noFill/>
            <a:ln>
              <a:solidFill>
                <a:srgbClr val="005188"/>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typeface="+mn-ea"/>
              </a:endParaRPr>
            </a:p>
          </p:txBody>
        </p:sp>
      </p:grpSp>
      <p:sp>
        <p:nvSpPr>
          <p:cNvPr id="18" name="矩形 17"/>
          <p:cNvSpPr/>
          <p:nvPr/>
        </p:nvSpPr>
        <p:spPr>
          <a:xfrm>
            <a:off x="7496479" y="3250099"/>
            <a:ext cx="2956024" cy="1356360"/>
          </a:xfrm>
          <a:prstGeom prst="rect">
            <a:avLst/>
          </a:prstGeom>
          <a:noFill/>
        </p:spPr>
        <p:txBody>
          <a:bodyPr bIns="34290" lIns="68580" rIns="68580" tIns="34290" wrap="square">
            <a:spAutoFit/>
          </a:bodyPr>
          <a:lstStyle/>
          <a:p>
            <a:pPr algn="ctr" eaLnBrk="1" fontAlgn="auto" hangingPunct="1">
              <a:lnSpc>
                <a:spcPct val="130000"/>
              </a:lnSpc>
              <a:spcBef>
                <a:spcPct val="0"/>
              </a:spcBef>
              <a:spcAft>
                <a:spcPct val="0"/>
              </a:spcAft>
              <a:defRPr/>
            </a:pPr>
            <a:r>
              <a:rPr altLang="en-US" lang="zh-CN" sz="13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您的内容打在这里，或者通过复制您的文本后，在此框中选择粘贴，并选择只保留文字。您的内容打在这里，或者通过复制您的文本后，在此框中选择粘贴，并选择只保留</a:t>
            </a:r>
          </a:p>
        </p:txBody>
      </p:sp>
    </p:spTree>
    <p:extLst>
      <p:ext uri="{BB962C8B-B14F-4D97-AF65-F5344CB8AC3E}">
        <p14:creationId val="53601873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par>
                                <p:cTn fill="hold"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childTnLst>
                          </p:cTn>
                        </p:par>
                        <p:par>
                          <p:cTn fill="hold" id="29" nodeType="afterGroup">
                            <p:stCondLst>
                              <p:cond delay="2000"/>
                            </p:stCondLst>
                            <p:childTnLst>
                              <p:par>
                                <p:cTn fill="hold" grpId="0" id="30" nodeType="afterEffect" presetClass="entr" presetID="10"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500" id="32"/>
                                        <p:tgtEl>
                                          <p:spTgt spid="11"/>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500" id="3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10"/>
      <p:bldP grpId="0" spid="11"/>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1713701"/>
              <a:ext cx="12192000" cy="3519054"/>
            </a:xfrm>
            <a:prstGeom prst="rect">
              <a:avLst/>
            </a:prstGeom>
            <a:blipFill dpi="0" rotWithShape="1">
              <a:blip r:embed="rId2">
                <a:alphaModFix amt="5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 name="图片 3"/>
          <p:cNvPicPr>
            <a:picLocks noChangeAspect="1"/>
          </p:cNvPicPr>
          <p:nvPr/>
        </p:nvPicPr>
        <p:blipFill>
          <a:blip r:embed="rId3">
            <a:extLst>
              <a:ext uri="{28A0092B-C50C-407E-A947-70E740481C1C}">
                <a14:useLocalDpi val="0"/>
              </a:ext>
            </a:extLst>
          </a:blip>
          <a:stretch>
            <a:fillRect/>
          </a:stretch>
        </p:blipFill>
        <p:spPr>
          <a:xfrm>
            <a:off x="4523542" y="516401"/>
            <a:ext cx="3069953" cy="3029558"/>
          </a:xfrm>
          <a:prstGeom prst="rect">
            <a:avLst/>
          </a:prstGeom>
        </p:spPr>
      </p:pic>
      <p:sp>
        <p:nvSpPr>
          <p:cNvPr id="5" name="TextBox 37"/>
          <p:cNvSpPr txBox="1"/>
          <p:nvPr/>
        </p:nvSpPr>
        <p:spPr>
          <a:xfrm>
            <a:off x="4954333" y="3734096"/>
            <a:ext cx="2639162" cy="762000"/>
          </a:xfrm>
          <a:prstGeom prst="rect">
            <a:avLst/>
          </a:prstGeom>
          <a:noFill/>
        </p:spPr>
        <p:txBody>
          <a:bodyPr lIns="0" rIns="0" rtlCol="0" wrap="square">
            <a:spAutoFit/>
          </a:bodyPr>
          <a:lstStyle/>
          <a:p>
            <a:r>
              <a:rPr altLang="en-US" b="1" lang="zh-CN" smtClean="0" sz="4400">
                <a:solidFill>
                  <a:schemeClr val="bg1"/>
                </a:solidFill>
                <a:effectLst>
                  <a:reflection algn="bl" blurRad="6350" dir="5400000" endA="300" endPos="45500" rotWithShape="0" stA="55000" sy="-100000"/>
                </a:effectLst>
                <a:latin charset="-122" panose="02000000000000000000" pitchFamily="2" typeface="方正清刻本悦宋简体"/>
                <a:ea charset="-122" panose="02000000000000000000" pitchFamily="2" typeface="方正清刻本悦宋简体"/>
                <a:cs charset="-122" panose="03000509000000000000" pitchFamily="65" typeface="方正静蕾简体"/>
              </a:rPr>
              <a:t>教学设计</a:t>
            </a:r>
          </a:p>
        </p:txBody>
      </p:sp>
    </p:spTree>
    <p:extLst>
      <p:ext uri="{BB962C8B-B14F-4D97-AF65-F5344CB8AC3E}">
        <p14:creationId val="71939687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accel="26000" fill="hold" id="9" nodeType="afterEffect" presetClass="entr" presetID="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250" fill="hold" id="11"/>
                                        <p:tgtEl>
                                          <p:spTgt spid="4"/>
                                        </p:tgtEl>
                                        <p:attrNameLst>
                                          <p:attrName>ppt_x</p:attrName>
                                        </p:attrNameLst>
                                      </p:cBhvr>
                                      <p:tavLst>
                                        <p:tav tm="0">
                                          <p:val>
                                            <p:strVal val="#ppt_x"/>
                                          </p:val>
                                        </p:tav>
                                        <p:tav tm="100000">
                                          <p:val>
                                            <p:strVal val="#ppt_x"/>
                                          </p:val>
                                        </p:tav>
                                      </p:tavLst>
                                    </p:anim>
                                    <p:anim calcmode="lin" valueType="num">
                                      <p:cBhvr additive="base">
                                        <p:cTn dur="1250" fill="hold" id="12"/>
                                        <p:tgtEl>
                                          <p:spTgt spid="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75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750" id="1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教学设计</a:t>
            </a:r>
          </a:p>
        </p:txBody>
      </p:sp>
      <p:sp>
        <p:nvSpPr>
          <p:cNvPr id="7" name="文本框 16"/>
          <p:cNvSpPr txBox="1"/>
          <p:nvPr/>
        </p:nvSpPr>
        <p:spPr>
          <a:xfrm>
            <a:off x="1504229" y="2212075"/>
            <a:ext cx="1051560" cy="342900"/>
          </a:xfrm>
          <a:prstGeom prst="rect">
            <a:avLst/>
          </a:prstGeom>
          <a:noFill/>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cs typeface="+mn-ea"/>
                <a:sym typeface="+mn-lt"/>
              </a:rPr>
              <a:t>输入标题</a:t>
            </a:r>
          </a:p>
        </p:txBody>
      </p:sp>
      <p:sp>
        <p:nvSpPr>
          <p:cNvPr id="8" name="文本框 17"/>
          <p:cNvSpPr txBox="1"/>
          <p:nvPr/>
        </p:nvSpPr>
        <p:spPr>
          <a:xfrm>
            <a:off x="1454909" y="3799186"/>
            <a:ext cx="1051560" cy="342900"/>
          </a:xfrm>
          <a:prstGeom prst="rect">
            <a:avLst/>
          </a:prstGeom>
          <a:noFill/>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cs typeface="+mn-ea"/>
                <a:sym typeface="+mn-lt"/>
              </a:rPr>
              <a:t>输入标题</a:t>
            </a:r>
          </a:p>
        </p:txBody>
      </p:sp>
      <p:sp>
        <p:nvSpPr>
          <p:cNvPr id="9" name="文本框 18"/>
          <p:cNvSpPr txBox="1"/>
          <p:nvPr/>
        </p:nvSpPr>
        <p:spPr>
          <a:xfrm>
            <a:off x="10086319" y="2417909"/>
            <a:ext cx="1051560" cy="342900"/>
          </a:xfrm>
          <a:prstGeom prst="rect">
            <a:avLst/>
          </a:prstGeom>
          <a:noFill/>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cs typeface="+mn-ea"/>
                <a:sym typeface="+mn-lt"/>
              </a:rPr>
              <a:t>输入标题</a:t>
            </a:r>
          </a:p>
        </p:txBody>
      </p:sp>
      <p:sp>
        <p:nvSpPr>
          <p:cNvPr id="10" name="文本框 19"/>
          <p:cNvSpPr txBox="1"/>
          <p:nvPr/>
        </p:nvSpPr>
        <p:spPr>
          <a:xfrm>
            <a:off x="10052062" y="4019711"/>
            <a:ext cx="1051560" cy="342900"/>
          </a:xfrm>
          <a:prstGeom prst="rect">
            <a:avLst/>
          </a:prstGeom>
          <a:noFill/>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cs typeface="+mn-ea"/>
                <a:sym typeface="+mn-lt"/>
              </a:rPr>
              <a:t>输入标题</a:t>
            </a:r>
          </a:p>
        </p:txBody>
      </p:sp>
      <p:sp>
        <p:nvSpPr>
          <p:cNvPr id="11" name="文本框 20"/>
          <p:cNvSpPr txBox="1"/>
          <p:nvPr/>
        </p:nvSpPr>
        <p:spPr>
          <a:xfrm>
            <a:off x="5514063" y="3302482"/>
            <a:ext cx="1559560" cy="495300"/>
          </a:xfrm>
          <a:prstGeom prst="rect">
            <a:avLst/>
          </a:prstGeom>
          <a:noFill/>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sz="2800">
                <a:solidFill>
                  <a:srgbClr val="005188"/>
                </a:solidFill>
                <a:latin charset="-122" panose="02000000000000000000" pitchFamily="2" typeface="方正清刻本悦宋简体"/>
                <a:ea charset="-122" panose="02000000000000000000" pitchFamily="2" typeface="方正清刻本悦宋简体"/>
                <a:cs typeface="+mn-ea"/>
                <a:sym typeface="+mn-lt"/>
              </a:rPr>
              <a:t>输入标题</a:t>
            </a:r>
          </a:p>
        </p:txBody>
      </p:sp>
      <p:sp>
        <p:nvSpPr>
          <p:cNvPr id="12" name="矩形 11"/>
          <p:cNvSpPr/>
          <p:nvPr/>
        </p:nvSpPr>
        <p:spPr>
          <a:xfrm>
            <a:off x="1449853" y="2621236"/>
            <a:ext cx="1817511" cy="495300"/>
          </a:xfrm>
          <a:prstGeom prst="rect">
            <a:avLst/>
          </a:prstGeom>
        </p:spPr>
        <p:txBody>
          <a:bodyPr bIns="34290" lIns="68580" rIns="6858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sz="1400">
                <a:solidFill>
                  <a:srgbClr val="005188"/>
                </a:solidFill>
                <a:latin charset="-122" panose="02000000000000000000" pitchFamily="2" typeface="方正清刻本悦宋简体"/>
                <a:ea charset="-122" panose="02000000000000000000" pitchFamily="2" typeface="方正清刻本悦宋简体"/>
                <a:cs typeface="+mn-ea"/>
                <a:sym typeface="+mn-lt"/>
              </a:rPr>
              <a:t>单击添加主题描述文字单击添加主题描述</a:t>
            </a:r>
          </a:p>
        </p:txBody>
      </p:sp>
      <p:sp>
        <p:nvSpPr>
          <p:cNvPr id="13" name="矩形 12"/>
          <p:cNvSpPr/>
          <p:nvPr/>
        </p:nvSpPr>
        <p:spPr>
          <a:xfrm>
            <a:off x="1440328" y="4242074"/>
            <a:ext cx="1817511" cy="495300"/>
          </a:xfrm>
          <a:prstGeom prst="rect">
            <a:avLst/>
          </a:prstGeom>
        </p:spPr>
        <p:txBody>
          <a:bodyPr bIns="34290" lIns="68580" rIns="6858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sz="1400">
                <a:solidFill>
                  <a:srgbClr val="005188"/>
                </a:solidFill>
                <a:latin charset="-122" panose="02000000000000000000" pitchFamily="2" typeface="方正清刻本悦宋简体"/>
                <a:ea charset="-122" panose="02000000000000000000" pitchFamily="2" typeface="方正清刻本悦宋简体"/>
                <a:cs typeface="+mn-ea"/>
                <a:sym typeface="+mn-lt"/>
              </a:rPr>
              <a:t>单击添加主题描述文字单击添加主题描述</a:t>
            </a:r>
          </a:p>
        </p:txBody>
      </p:sp>
      <p:sp>
        <p:nvSpPr>
          <p:cNvPr id="14" name="矩形 13"/>
          <p:cNvSpPr/>
          <p:nvPr/>
        </p:nvSpPr>
        <p:spPr>
          <a:xfrm>
            <a:off x="9428029" y="2908333"/>
            <a:ext cx="1819250" cy="495300"/>
          </a:xfrm>
          <a:prstGeom prst="rect">
            <a:avLst/>
          </a:prstGeom>
        </p:spPr>
        <p:txBody>
          <a:bodyPr bIns="34290" lIns="68580" rIns="6858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sz="1400">
                <a:solidFill>
                  <a:srgbClr val="005188"/>
                </a:solidFill>
                <a:latin charset="-122" panose="02000000000000000000" pitchFamily="2" typeface="方正清刻本悦宋简体"/>
                <a:ea charset="-122" panose="02000000000000000000" pitchFamily="2" typeface="方正清刻本悦宋简体"/>
                <a:cs typeface="+mn-ea"/>
                <a:sym typeface="+mn-lt"/>
              </a:rPr>
              <a:t>单击添加主题描述文字单击添加主题描述</a:t>
            </a:r>
          </a:p>
        </p:txBody>
      </p:sp>
      <p:sp>
        <p:nvSpPr>
          <p:cNvPr id="15" name="矩形 14"/>
          <p:cNvSpPr/>
          <p:nvPr/>
        </p:nvSpPr>
        <p:spPr>
          <a:xfrm>
            <a:off x="9362734" y="4444971"/>
            <a:ext cx="1817510" cy="495300"/>
          </a:xfrm>
          <a:prstGeom prst="rect">
            <a:avLst/>
          </a:prstGeom>
        </p:spPr>
        <p:txBody>
          <a:bodyPr bIns="34290" lIns="68580" rIns="6858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sz="1400">
                <a:solidFill>
                  <a:srgbClr val="005188"/>
                </a:solidFill>
                <a:latin charset="-122" panose="02000000000000000000" pitchFamily="2" typeface="方正清刻本悦宋简体"/>
                <a:ea charset="-122" panose="02000000000000000000" pitchFamily="2" typeface="方正清刻本悦宋简体"/>
                <a:cs typeface="+mn-ea"/>
                <a:sym typeface="+mn-lt"/>
              </a:rPr>
              <a:t>单击添加主题描述文字单击添加主题描述</a:t>
            </a:r>
          </a:p>
        </p:txBody>
      </p:sp>
      <p:grpSp>
        <p:nvGrpSpPr>
          <p:cNvPr id="16" name="chenying0907 15"/>
          <p:cNvGrpSpPr/>
          <p:nvPr/>
        </p:nvGrpSpPr>
        <p:grpSpPr>
          <a:xfrm>
            <a:off x="4371617" y="1605948"/>
            <a:ext cx="3827900" cy="3827900"/>
            <a:chOff x="3134916" y="1290638"/>
            <a:chExt cx="2827821" cy="2826544"/>
          </a:xfrm>
        </p:grpSpPr>
        <p:sp>
          <p:nvSpPr>
            <p:cNvPr id="17" name="箭头1"/>
            <p:cNvSpPr>
              <a:spLocks noChangeAspect="1"/>
            </p:cNvSpPr>
            <p:nvPr/>
          </p:nvSpPr>
          <p:spPr bwMode="auto">
            <a:xfrm>
              <a:off x="4571849" y="1290638"/>
              <a:ext cx="1390888" cy="1601338"/>
            </a:xfrm>
            <a:custGeom>
              <a:gdLst>
                <a:gd fmla="*/ 35 w 1260" name="T0"/>
                <a:gd fmla="*/ 1 h 1451" name="T1"/>
                <a:gd fmla="*/ 100 w 1260" name="T2"/>
                <a:gd fmla="*/ 6 h 1451" name="T3"/>
                <a:gd fmla="*/ 162 w 1260" name="T4"/>
                <a:gd fmla="*/ 13 h 1451" name="T5"/>
                <a:gd fmla="*/ 225 w 1260" name="T6"/>
                <a:gd fmla="*/ 23 h 1451" name="T7"/>
                <a:gd fmla="*/ 285 w 1260" name="T8"/>
                <a:gd fmla="*/ 37 h 1451" name="T9"/>
                <a:gd fmla="*/ 345 w 1260" name="T10"/>
                <a:gd fmla="*/ 53 h 1451" name="T11"/>
                <a:gd fmla="*/ 404 w 1260" name="T12"/>
                <a:gd fmla="*/ 72 h 1451" name="T13"/>
                <a:gd fmla="*/ 461 w 1260" name="T14"/>
                <a:gd fmla="*/ 94 h 1451" name="T15"/>
                <a:gd fmla="*/ 517 w 1260" name="T16"/>
                <a:gd fmla="*/ 119 h 1451" name="T17"/>
                <a:gd fmla="*/ 572 w 1260" name="T18"/>
                <a:gd fmla="*/ 145 h 1451" name="T19"/>
                <a:gd fmla="*/ 625 w 1260" name="T20"/>
                <a:gd fmla="*/ 175 h 1451" name="T21"/>
                <a:gd fmla="*/ 676 w 1260" name="T22"/>
                <a:gd fmla="*/ 206 h 1451" name="T23"/>
                <a:gd fmla="*/ 726 w 1260" name="T24"/>
                <a:gd fmla="*/ 240 h 1451" name="T25"/>
                <a:gd fmla="*/ 774 w 1260" name="T26"/>
                <a:gd fmla="*/ 277 h 1451" name="T27"/>
                <a:gd fmla="*/ 820 w 1260" name="T28"/>
                <a:gd fmla="*/ 316 h 1451" name="T29"/>
                <a:gd fmla="*/ 866 w 1260" name="T30"/>
                <a:gd fmla="*/ 356 h 1451" name="T31"/>
                <a:gd fmla="*/ 908 w 1260" name="T32"/>
                <a:gd fmla="*/ 398 h 1451" name="T33"/>
                <a:gd fmla="*/ 948 w 1260" name="T34"/>
                <a:gd fmla="*/ 444 h 1451" name="T35"/>
                <a:gd fmla="*/ 986 w 1260" name="T36"/>
                <a:gd fmla="*/ 490 h 1451" name="T37"/>
                <a:gd fmla="*/ 1023 w 1260" name="T38"/>
                <a:gd fmla="*/ 538 h 1451" name="T39"/>
                <a:gd fmla="*/ 1057 w 1260" name="T40"/>
                <a:gd fmla="*/ 589 h 1451" name="T41"/>
                <a:gd fmla="*/ 1088 w 1260" name="T42"/>
                <a:gd fmla="*/ 640 h 1451" name="T43"/>
                <a:gd fmla="*/ 1117 w 1260" name="T44"/>
                <a:gd fmla="*/ 693 h 1451" name="T45"/>
                <a:gd fmla="*/ 1144 w 1260" name="T46"/>
                <a:gd fmla="*/ 748 h 1451" name="T47"/>
                <a:gd fmla="*/ 1168 w 1260" name="T48"/>
                <a:gd fmla="*/ 804 h 1451" name="T49"/>
                <a:gd fmla="*/ 1190 w 1260" name="T50"/>
                <a:gd fmla="*/ 861 h 1451" name="T51"/>
                <a:gd fmla="*/ 1209 w 1260" name="T52"/>
                <a:gd fmla="*/ 921 h 1451" name="T53"/>
                <a:gd fmla="*/ 1224 w 1260" name="T54"/>
                <a:gd fmla="*/ 980 h 1451" name="T55"/>
                <a:gd fmla="*/ 1237 w 1260" name="T56"/>
                <a:gd fmla="*/ 1042 h 1451" name="T57"/>
                <a:gd fmla="*/ 1248 w 1260" name="T58"/>
                <a:gd fmla="*/ 1104 h 1451" name="T59"/>
                <a:gd fmla="*/ 1255 w 1260" name="T60"/>
                <a:gd fmla="*/ 1166 h 1451" name="T61"/>
                <a:gd fmla="*/ 1259 w 1260" name="T62"/>
                <a:gd fmla="*/ 1231 h 1451" name="T63"/>
                <a:gd fmla="*/ 921 w 1260" name="T64"/>
                <a:gd fmla="*/ 1451 h 1451" name="T65"/>
                <a:gd fmla="*/ 622 w 1260" name="T66"/>
                <a:gd fmla="*/ 1231 h 1451" name="T67"/>
                <a:gd fmla="*/ 616 w 1260" name="T68"/>
                <a:gd fmla="*/ 1184 h 1451" name="T69"/>
                <a:gd fmla="*/ 608 w 1260" name="T70"/>
                <a:gd fmla="*/ 1139 h 1451" name="T71"/>
                <a:gd fmla="*/ 597 w 1260" name="T72"/>
                <a:gd fmla="*/ 1096 h 1451" name="T73"/>
                <a:gd fmla="*/ 588 w 1260" name="T74"/>
                <a:gd fmla="*/ 1067 h 1451" name="T75"/>
                <a:gd fmla="*/ 572 w 1260" name="T76"/>
                <a:gd fmla="*/ 1025 h 1451" name="T77"/>
                <a:gd fmla="*/ 559 w 1260" name="T78"/>
                <a:gd fmla="*/ 998 h 1451" name="T79"/>
                <a:gd fmla="*/ 539 w 1260" name="T80"/>
                <a:gd fmla="*/ 959 h 1451" name="T81"/>
                <a:gd fmla="*/ 523 w 1260" name="T82"/>
                <a:gd fmla="*/ 934 h 1451" name="T83"/>
                <a:gd fmla="*/ 498 w 1260" name="T84"/>
                <a:gd fmla="*/ 898 h 1451" name="T85"/>
                <a:gd fmla="*/ 480 w 1260" name="T86"/>
                <a:gd fmla="*/ 874 h 1451" name="T87"/>
                <a:gd fmla="*/ 461 w 1260" name="T88"/>
                <a:gd fmla="*/ 852 h 1451" name="T89"/>
                <a:gd fmla="*/ 431 w 1260" name="T90"/>
                <a:gd fmla="*/ 821 h 1451" name="T91"/>
                <a:gd fmla="*/ 399 w 1260" name="T92"/>
                <a:gd fmla="*/ 791 h 1451" name="T93"/>
                <a:gd fmla="*/ 375 w 1260" name="T94"/>
                <a:gd fmla="*/ 773 h 1451" name="T95"/>
                <a:gd fmla="*/ 352 w 1260" name="T96"/>
                <a:gd fmla="*/ 755 h 1451" name="T97"/>
                <a:gd fmla="*/ 328 w 1260" name="T98"/>
                <a:gd fmla="*/ 739 h 1451" name="T99"/>
                <a:gd fmla="*/ 290 w 1260" name="T100"/>
                <a:gd fmla="*/ 716 h 1451" name="T101"/>
                <a:gd fmla="*/ 264 w 1260" name="T102"/>
                <a:gd fmla="*/ 702 h 1451" name="T103"/>
                <a:gd fmla="*/ 223 w 1260" name="T104"/>
                <a:gd fmla="*/ 684 h 1451" name="T105"/>
                <a:gd fmla="*/ 181 w 1260" name="T106"/>
                <a:gd fmla="*/ 669 h 1451" name="T107"/>
                <a:gd fmla="*/ 137 w 1260" name="T108"/>
                <a:gd fmla="*/ 656 h 1451" name="T109"/>
                <a:gd fmla="*/ 108 w 1260" name="T110"/>
                <a:gd fmla="*/ 649 h 1451" name="T111"/>
                <a:gd fmla="*/ 63 w 1260" name="T112"/>
                <a:gd fmla="*/ 642 h 1451" name="T113"/>
                <a:gd fmla="*/ 31 w 1260" name="T114"/>
                <a:gd fmla="*/ 639 h 1451" name="T115"/>
                <a:gd fmla="*/ 0 w 1260" name="T116"/>
                <a:gd fmla="*/ 637 h 1451" name="T117"/>
                <a:gd fmla="*/ 3 w 1260" name="T118"/>
                <a:gd fmla="*/ 0 h 14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noFill/>
            <a:ln w="12700">
              <a:solidFill>
                <a:srgbClr val="005188"/>
              </a:solidFill>
            </a:ln>
            <a:extLst/>
          </p:spPr>
          <p:style>
            <a:lnRef idx="2">
              <a:schemeClr val="accent1">
                <a:shade val="50000"/>
              </a:schemeClr>
            </a:lnRef>
            <a:fillRef idx="1">
              <a:schemeClr val="accent1"/>
            </a:fillRef>
            <a:effectRef idx="0">
              <a:schemeClr val="accent1"/>
            </a:effectRef>
            <a:fontRef idx="minor">
              <a:schemeClr val="lt1"/>
            </a:fontRef>
          </p:style>
          <p:txBody>
            <a:bodyPr bIns="34290" lIns="135000" rIns="68580" tIns="270000"/>
            <a:lstStyle/>
            <a:p>
              <a:pPr algn="ctr" eaLnBrk="1" fontAlgn="auto" hangingPunct="1">
                <a:spcBef>
                  <a:spcPct val="0"/>
                </a:spcBef>
                <a:spcAft>
                  <a:spcPct val="0"/>
                </a:spcAft>
                <a:defRPr/>
              </a:pPr>
              <a:endParaRPr lang="en-US" sz="4100">
                <a:solidFill>
                  <a:srgbClr val="005188"/>
                </a:solidFill>
                <a:latin typeface="+mn-ea"/>
                <a:cs typeface="+mn-ea"/>
                <a:sym typeface="+mn-lt"/>
              </a:endParaRPr>
            </a:p>
          </p:txBody>
        </p:sp>
        <p:sp>
          <p:nvSpPr>
            <p:cNvPr id="18" name="箭头4"/>
            <p:cNvSpPr>
              <a:spLocks noChangeAspect="1"/>
            </p:cNvSpPr>
            <p:nvPr/>
          </p:nvSpPr>
          <p:spPr bwMode="auto">
            <a:xfrm>
              <a:off x="3134916" y="1292225"/>
              <a:ext cx="1578245" cy="1460090"/>
            </a:xfrm>
            <a:custGeom>
              <a:gdLst>
                <a:gd fmla="*/ 637 w 1431" name="T0"/>
                <a:gd fmla="*/ 1302 h 1325" name="T1"/>
                <a:gd fmla="*/ 637 w 1431" name="T2"/>
                <a:gd fmla="*/ 1248 h 1325" name="T3"/>
                <a:gd fmla="*/ 640 w 1431" name="T4"/>
                <a:gd fmla="*/ 1217 h 1325" name="T5"/>
                <a:gd fmla="*/ 646 w 1431" name="T6"/>
                <a:gd fmla="*/ 1170 h 1325" name="T7"/>
                <a:gd fmla="*/ 655 w 1431" name="T8"/>
                <a:gd fmla="*/ 1125 h 1325" name="T9"/>
                <a:gd fmla="*/ 663 w 1431" name="T10"/>
                <a:gd fmla="*/ 1095 h 1325" name="T11"/>
                <a:gd fmla="*/ 678 w 1431" name="T12"/>
                <a:gd fmla="*/ 1052 h 1325" name="T13"/>
                <a:gd fmla="*/ 689 w 1431" name="T14"/>
                <a:gd fmla="*/ 1024 h 1325" name="T15"/>
                <a:gd fmla="*/ 708 w 1431" name="T16"/>
                <a:gd fmla="*/ 983 h 1325" name="T17"/>
                <a:gd fmla="*/ 724 w 1431" name="T18"/>
                <a:gd fmla="*/ 957 h 1325" name="T19"/>
                <a:gd fmla="*/ 739 w 1431" name="T20"/>
                <a:gd fmla="*/ 932 h 1325" name="T21"/>
                <a:gd fmla="*/ 756 w 1431" name="T22"/>
                <a:gd fmla="*/ 907 h 1325" name="T23"/>
                <a:gd fmla="*/ 773 w 1431" name="T24"/>
                <a:gd fmla="*/ 884 h 1325" name="T25"/>
                <a:gd fmla="*/ 792 w 1431" name="T26"/>
                <a:gd fmla="*/ 860 h 1325" name="T27"/>
                <a:gd fmla="*/ 822 w 1431" name="T28"/>
                <a:gd fmla="*/ 827 h 1325" name="T29"/>
                <a:gd fmla="*/ 843 w 1431" name="T30"/>
                <a:gd fmla="*/ 807 h 1325" name="T31"/>
                <a:gd fmla="*/ 877 w 1431" name="T32"/>
                <a:gd fmla="*/ 778 h 1325" name="T33"/>
                <a:gd fmla="*/ 901 w 1431" name="T34"/>
                <a:gd fmla="*/ 760 h 1325" name="T35"/>
                <a:gd fmla="*/ 938 w 1431" name="T36"/>
                <a:gd fmla="*/ 735 h 1325" name="T37"/>
                <a:gd fmla="*/ 976 w 1431" name="T38"/>
                <a:gd fmla="*/ 711 h 1325" name="T39"/>
                <a:gd fmla="*/ 1003 w 1431" name="T40"/>
                <a:gd fmla="*/ 698 h 1325" name="T41"/>
                <a:gd fmla="*/ 1030 w 1431" name="T42"/>
                <a:gd fmla="*/ 686 h 1325" name="T43"/>
                <a:gd fmla="*/ 1059 w 1431" name="T44"/>
                <a:gd fmla="*/ 675 h 1325" name="T45"/>
                <a:gd fmla="*/ 1117 w 1431" name="T46"/>
                <a:gd fmla="*/ 657 h 1325" name="T47"/>
                <a:gd fmla="*/ 1147 w 1431" name="T48"/>
                <a:gd fmla="*/ 649 h 1325" name="T49"/>
                <a:gd fmla="*/ 1192 w 1431" name="T50"/>
                <a:gd fmla="*/ 642 h 1325" name="T51"/>
                <a:gd fmla="*/ 1224 w 1431" name="T52"/>
                <a:gd fmla="*/ 638 h 1325" name="T53"/>
                <a:gd fmla="*/ 1431 w 1431" name="T54"/>
                <a:gd fmla="*/ 334 h 1325" name="T55"/>
                <a:gd fmla="*/ 1207 w 1431" name="T56"/>
                <a:gd fmla="*/ 1 h 1325" name="T57"/>
                <a:gd fmla="*/ 1142 w 1431" name="T58"/>
                <a:gd fmla="*/ 6 h 1325" name="T59"/>
                <a:gd fmla="*/ 1080 w 1431" name="T60"/>
                <a:gd fmla="*/ 15 h 1325" name="T61"/>
                <a:gd fmla="*/ 1018 w 1431" name="T62"/>
                <a:gd fmla="*/ 26 h 1325" name="T63"/>
                <a:gd fmla="*/ 957 w 1431" name="T64"/>
                <a:gd fmla="*/ 40 h 1325" name="T65"/>
                <a:gd fmla="*/ 898 w 1431" name="T66"/>
                <a:gd fmla="*/ 57 h 1325" name="T67"/>
                <a:gd fmla="*/ 839 w 1431" name="T68"/>
                <a:gd fmla="*/ 76 h 1325" name="T69"/>
                <a:gd fmla="*/ 783 w 1431" name="T70"/>
                <a:gd fmla="*/ 100 h 1325" name="T71"/>
                <a:gd fmla="*/ 728 w 1431" name="T72"/>
                <a:gd fmla="*/ 125 h 1325" name="T73"/>
                <a:gd fmla="*/ 673 w 1431" name="T74"/>
                <a:gd fmla="*/ 152 h 1325" name="T75"/>
                <a:gd fmla="*/ 620 w 1431" name="T76"/>
                <a:gd fmla="*/ 182 h 1325" name="T77"/>
                <a:gd fmla="*/ 570 w 1431" name="T78"/>
                <a:gd fmla="*/ 214 h 1325" name="T79"/>
                <a:gd fmla="*/ 520 w 1431" name="T80"/>
                <a:gd fmla="*/ 250 h 1325" name="T81"/>
                <a:gd fmla="*/ 472 w 1431" name="T82"/>
                <a:gd fmla="*/ 287 h 1325" name="T83"/>
                <a:gd fmla="*/ 427 w 1431" name="T84"/>
                <a:gd fmla="*/ 325 h 1325" name="T85"/>
                <a:gd fmla="*/ 382 w 1431" name="T86"/>
                <a:gd fmla="*/ 366 h 1325" name="T87"/>
                <a:gd fmla="*/ 341 w 1431" name="T88"/>
                <a:gd fmla="*/ 410 h 1325" name="T89"/>
                <a:gd fmla="*/ 301 w 1431" name="T90"/>
                <a:gd fmla="*/ 455 h 1325" name="T91"/>
                <a:gd fmla="*/ 263 w 1431" name="T92"/>
                <a:gd fmla="*/ 502 h 1325" name="T93"/>
                <a:gd fmla="*/ 227 w 1431" name="T94"/>
                <a:gd fmla="*/ 550 h 1325" name="T95"/>
                <a:gd fmla="*/ 194 w 1431" name="T96"/>
                <a:gd fmla="*/ 602 h 1325" name="T97"/>
                <a:gd fmla="*/ 163 w 1431" name="T98"/>
                <a:gd fmla="*/ 653 h 1325" name="T99"/>
                <a:gd fmla="*/ 135 w 1431" name="T100"/>
                <a:gd fmla="*/ 707 h 1325" name="T101"/>
                <a:gd fmla="*/ 109 w 1431" name="T102"/>
                <a:gd fmla="*/ 762 h 1325" name="T103"/>
                <a:gd fmla="*/ 86 w 1431" name="T104"/>
                <a:gd fmla="*/ 819 h 1325" name="T105"/>
                <a:gd fmla="*/ 64 w 1431" name="T106"/>
                <a:gd fmla="*/ 876 h 1325" name="T107"/>
                <a:gd fmla="*/ 47 w 1431" name="T108"/>
                <a:gd fmla="*/ 936 h 1325" name="T109"/>
                <a:gd fmla="*/ 31 w 1431" name="T110"/>
                <a:gd fmla="*/ 996 h 1325" name="T111"/>
                <a:gd fmla="*/ 19 w 1431" name="T112"/>
                <a:gd fmla="*/ 1058 h 1325" name="T113"/>
                <a:gd fmla="*/ 10 w 1431" name="T114"/>
                <a:gd fmla="*/ 1120 h 1325" name="T115"/>
                <a:gd fmla="*/ 4 w 1431" name="T116"/>
                <a:gd fmla="*/ 1183 h 1325" name="T117"/>
                <a:gd fmla="*/ 1 w 1431" name="T118"/>
                <a:gd fmla="*/ 1247 h 1325" name="T119"/>
                <a:gd fmla="*/ 1 w 1431" name="T120"/>
                <a:gd fmla="*/ 1302 h 1325" name="T121"/>
                <a:gd fmla="*/ 335 w 1431" name="T122"/>
                <a:gd fmla="*/ 1129 h 13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noFill/>
            <a:ln w="12700">
              <a:solidFill>
                <a:srgbClr val="005188"/>
              </a:solidFill>
            </a:ln>
            <a:extLst/>
          </p:spPr>
          <p:style>
            <a:lnRef idx="2">
              <a:schemeClr val="accent1">
                <a:shade val="50000"/>
              </a:schemeClr>
            </a:lnRef>
            <a:fillRef idx="1">
              <a:schemeClr val="accent1"/>
            </a:fillRef>
            <a:effectRef idx="0">
              <a:schemeClr val="accent1"/>
            </a:effectRef>
            <a:fontRef idx="minor">
              <a:schemeClr val="lt1"/>
            </a:fontRef>
          </p:style>
          <p:txBody>
            <a:bodyPr bIns="34290" lIns="135000" rIns="68580" tIns="270000"/>
            <a:lstStyle/>
            <a:p>
              <a:pPr algn="ctr" eaLnBrk="1" fontAlgn="auto" hangingPunct="1">
                <a:spcBef>
                  <a:spcPct val="0"/>
                </a:spcBef>
                <a:spcAft>
                  <a:spcPct val="0"/>
                </a:spcAft>
                <a:defRPr/>
              </a:pPr>
              <a:endParaRPr lang="en-US" sz="4100">
                <a:solidFill>
                  <a:srgbClr val="005188"/>
                </a:solidFill>
                <a:latin typeface="+mn-ea"/>
                <a:cs typeface="+mn-ea"/>
                <a:sym typeface="+mn-lt"/>
              </a:endParaRPr>
            </a:p>
          </p:txBody>
        </p:sp>
        <p:sp>
          <p:nvSpPr>
            <p:cNvPr id="19" name="箭头3"/>
            <p:cNvSpPr>
              <a:spLocks noChangeAspect="1"/>
            </p:cNvSpPr>
            <p:nvPr/>
          </p:nvSpPr>
          <p:spPr bwMode="auto">
            <a:xfrm>
              <a:off x="3139679" y="2611068"/>
              <a:ext cx="1430583" cy="1506114"/>
            </a:xfrm>
            <a:custGeom>
              <a:gdLst>
                <a:gd fmla="*/ 1096 w 1295" name="T0"/>
                <a:gd fmla="*/ 1023 h 1364" name="T1"/>
                <a:gd fmla="*/ 1276 w 1295" name="T2"/>
                <a:gd fmla="*/ 728 h 1364" name="T3"/>
                <a:gd fmla="*/ 1232 w 1295" name="T4"/>
                <a:gd fmla="*/ 726 h 1364" name="T5"/>
                <a:gd fmla="*/ 1187 w 1295" name="T6"/>
                <a:gd fmla="*/ 722 h 1364" name="T7"/>
                <a:gd fmla="*/ 1131 w 1295" name="T8"/>
                <a:gd fmla="*/ 711 h 1364" name="T9"/>
                <a:gd fmla="*/ 1103 w 1295" name="T10"/>
                <a:gd fmla="*/ 704 h 1364" name="T11"/>
                <a:gd fmla="*/ 1050 w 1295" name="T12"/>
                <a:gd fmla="*/ 687 h 1364" name="T13"/>
                <a:gd fmla="*/ 1023 w 1295" name="T14"/>
                <a:gd fmla="*/ 677 h 1364" name="T15"/>
                <a:gd fmla="*/ 973 w 1295" name="T16"/>
                <a:gd fmla="*/ 653 h 1364" name="T17"/>
                <a:gd fmla="*/ 949 w 1295" name="T18"/>
                <a:gd fmla="*/ 638 h 1364" name="T19"/>
                <a:gd fmla="*/ 902 w 1295" name="T20"/>
                <a:gd fmla="*/ 608 h 1364" name="T21"/>
                <a:gd fmla="*/ 880 w 1295" name="T22"/>
                <a:gd fmla="*/ 591 h 1364" name="T23"/>
                <a:gd fmla="*/ 837 w 1295" name="T24"/>
                <a:gd fmla="*/ 556 h 1364" name="T25"/>
                <a:gd fmla="*/ 799 w 1295" name="T26"/>
                <a:gd fmla="*/ 517 h 1364" name="T27"/>
                <a:gd fmla="*/ 781 w 1295" name="T28"/>
                <a:gd fmla="*/ 496 h 1364" name="T29"/>
                <a:gd fmla="*/ 747 w 1295" name="T30"/>
                <a:gd fmla="*/ 451 h 1364" name="T31"/>
                <a:gd fmla="*/ 725 w 1295" name="T32"/>
                <a:gd fmla="*/ 417 h 1364" name="T33"/>
                <a:gd fmla="*/ 703 w 1295" name="T34"/>
                <a:gd fmla="*/ 380 h 1364" name="T35"/>
                <a:gd fmla="*/ 680 w 1295" name="T36"/>
                <a:gd fmla="*/ 330 h 1364" name="T37"/>
                <a:gd fmla="*/ 670 w 1295" name="T38"/>
                <a:gd fmla="*/ 303 h 1364" name="T39"/>
                <a:gd fmla="*/ 657 w 1295" name="T40"/>
                <a:gd fmla="*/ 263 h 1364" name="T41"/>
                <a:gd fmla="*/ 646 w 1295" name="T42"/>
                <a:gd fmla="*/ 221 h 1364" name="T43"/>
                <a:gd fmla="*/ 322 w 1295" name="T44"/>
                <a:gd fmla="*/ 0 h 1364" name="T45"/>
                <a:gd fmla="*/ 2 w 1295" name="T46"/>
                <a:gd fmla="*/ 222 h 1364" name="T47"/>
                <a:gd fmla="*/ 10 w 1295" name="T48"/>
                <a:gd fmla="*/ 282 h 1364" name="T49"/>
                <a:gd fmla="*/ 21 w 1295" name="T50"/>
                <a:gd fmla="*/ 343 h 1364" name="T51"/>
                <a:gd fmla="*/ 35 w 1295" name="T52"/>
                <a:gd fmla="*/ 401 h 1364" name="T53"/>
                <a:gd fmla="*/ 51 w 1295" name="T54"/>
                <a:gd fmla="*/ 458 h 1364" name="T55"/>
                <a:gd fmla="*/ 69 w 1295" name="T56"/>
                <a:gd fmla="*/ 516 h 1364" name="T57"/>
                <a:gd fmla="*/ 91 w 1295" name="T58"/>
                <a:gd fmla="*/ 571 h 1364" name="T59"/>
                <a:gd fmla="*/ 115 w 1295" name="T60"/>
                <a:gd fmla="*/ 624 h 1364" name="T61"/>
                <a:gd fmla="*/ 141 w 1295" name="T62"/>
                <a:gd fmla="*/ 678 h 1364" name="T63"/>
                <a:gd fmla="*/ 169 w 1295" name="T64"/>
                <a:gd fmla="*/ 729 h 1364" name="T65"/>
                <a:gd fmla="*/ 200 w 1295" name="T66"/>
                <a:gd fmla="*/ 779 h 1364" name="T67"/>
                <a:gd fmla="*/ 233 w 1295" name="T68"/>
                <a:gd fmla="*/ 828 h 1364" name="T69"/>
                <a:gd fmla="*/ 268 w 1295" name="T70"/>
                <a:gd fmla="*/ 874 h 1364" name="T71"/>
                <a:gd fmla="*/ 305 w 1295" name="T72"/>
                <a:gd fmla="*/ 919 h 1364" name="T73"/>
                <a:gd fmla="*/ 344 w 1295" name="T74"/>
                <a:gd fmla="*/ 962 h 1364" name="T75"/>
                <a:gd fmla="*/ 385 w 1295" name="T76"/>
                <a:gd fmla="*/ 1004 h 1364" name="T77"/>
                <a:gd fmla="*/ 428 w 1295" name="T78"/>
                <a:gd fmla="*/ 1043 h 1364" name="T79"/>
                <a:gd fmla="*/ 473 w 1295" name="T80"/>
                <a:gd fmla="*/ 1081 h 1364" name="T81"/>
                <a:gd fmla="*/ 519 w 1295" name="T82"/>
                <a:gd fmla="*/ 1116 h 1364" name="T83"/>
                <a:gd fmla="*/ 567 w 1295" name="T84"/>
                <a:gd fmla="*/ 1151 h 1364" name="T85"/>
                <a:gd fmla="*/ 616 w 1295" name="T86"/>
                <a:gd fmla="*/ 1182 h 1364" name="T87"/>
                <a:gd fmla="*/ 667 w 1295" name="T88"/>
                <a:gd fmla="*/ 1211 h 1364" name="T89"/>
                <a:gd fmla="*/ 720 w 1295" name="T90"/>
                <a:gd fmla="*/ 1237 h 1364" name="T91"/>
                <a:gd fmla="*/ 774 w 1295" name="T92"/>
                <a:gd fmla="*/ 1262 h 1364" name="T93"/>
                <a:gd fmla="*/ 828 w 1295" name="T94"/>
                <a:gd fmla="*/ 1283 h 1364" name="T95"/>
                <a:gd fmla="*/ 885 w 1295" name="T96"/>
                <a:gd fmla="*/ 1304 h 1364" name="T97"/>
                <a:gd fmla="*/ 942 w 1295" name="T98"/>
                <a:gd fmla="*/ 1321 h 1364" name="T99"/>
                <a:gd fmla="*/ 1001 w 1295" name="T100"/>
                <a:gd fmla="*/ 1335 h 1364" name="T101"/>
                <a:gd fmla="*/ 1061 w 1295" name="T102"/>
                <a:gd fmla="*/ 1346 h 1364" name="T103"/>
                <a:gd fmla="*/ 1121 w 1295" name="T104"/>
                <a:gd fmla="*/ 1355 h 1364" name="T105"/>
                <a:gd fmla="*/ 1182 w 1295" name="T106"/>
                <a:gd fmla="*/ 1361 h 1364" name="T107"/>
                <a:gd fmla="*/ 1245 w 1295" name="T108"/>
                <a:gd fmla="*/ 1364 h 1364" name="T109"/>
                <a:gd fmla="*/ 1281 w 1295" name="T110"/>
                <a:gd fmla="*/ 1364 h 1364" name="T111"/>
                <a:gd fmla="*/ 1290 w 1295" name="T112"/>
                <a:gd fmla="*/ 1362 h 13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noFill/>
            <a:ln w="12700">
              <a:solidFill>
                <a:srgbClr val="005188"/>
              </a:solidFill>
            </a:ln>
            <a:extLst/>
          </p:spPr>
          <p:style>
            <a:lnRef idx="2">
              <a:schemeClr val="accent1">
                <a:shade val="50000"/>
              </a:schemeClr>
            </a:lnRef>
            <a:fillRef idx="1">
              <a:schemeClr val="accent1"/>
            </a:fillRef>
            <a:effectRef idx="0">
              <a:schemeClr val="accent1"/>
            </a:effectRef>
            <a:fontRef idx="minor">
              <a:schemeClr val="lt1"/>
            </a:fontRef>
          </p:style>
          <p:txBody>
            <a:bodyPr bIns="34290" lIns="135000" rIns="68580" tIns="270000"/>
            <a:lstStyle/>
            <a:p>
              <a:pPr algn="ctr" eaLnBrk="1" fontAlgn="auto" hangingPunct="1">
                <a:spcBef>
                  <a:spcPct val="0"/>
                </a:spcBef>
                <a:spcAft>
                  <a:spcPct val="0"/>
                </a:spcAft>
                <a:defRPr/>
              </a:pPr>
              <a:endParaRPr lang="en-US" sz="4100">
                <a:solidFill>
                  <a:srgbClr val="005188"/>
                </a:solidFill>
                <a:latin typeface="+mn-ea"/>
                <a:cs typeface="+mn-ea"/>
                <a:sym typeface="+mn-lt"/>
              </a:endParaRPr>
            </a:p>
          </p:txBody>
        </p:sp>
        <p:sp>
          <p:nvSpPr>
            <p:cNvPr id="20" name="箭头2"/>
            <p:cNvSpPr>
              <a:spLocks noChangeAspect="1"/>
            </p:cNvSpPr>
            <p:nvPr/>
          </p:nvSpPr>
          <p:spPr bwMode="auto">
            <a:xfrm>
              <a:off x="4432125" y="2752315"/>
              <a:ext cx="1527436" cy="1361693"/>
            </a:xfrm>
            <a:custGeom>
              <a:gdLst>
                <a:gd fmla="*/ 0 w 1385" name="T0"/>
                <a:gd fmla="*/ 903 h 1233" name="T1"/>
                <a:gd fmla="*/ 221 w 1385" name="T2"/>
                <a:gd fmla="*/ 588 h 1233" name="T3"/>
                <a:gd fmla="*/ 262 w 1385" name="T4"/>
                <a:gd fmla="*/ 579 h 1233" name="T5"/>
                <a:gd fmla="*/ 302 w 1385" name="T6"/>
                <a:gd fmla="*/ 567 h 1233" name="T7"/>
                <a:gd fmla="*/ 354 w 1385" name="T8"/>
                <a:gd fmla="*/ 548 h 1233" name="T9"/>
                <a:gd fmla="*/ 391 w 1385" name="T10"/>
                <a:gd fmla="*/ 531 h 1233" name="T11"/>
                <a:gd fmla="*/ 427 w 1385" name="T12"/>
                <a:gd fmla="*/ 511 h 1233" name="T13"/>
                <a:gd fmla="*/ 472 w 1385" name="T14"/>
                <a:gd fmla="*/ 482 h 1233" name="T15"/>
                <a:gd fmla="*/ 506 w 1385" name="T16"/>
                <a:gd fmla="*/ 458 h 1233" name="T17"/>
                <a:gd fmla="*/ 526 w 1385" name="T18"/>
                <a:gd fmla="*/ 441 h 1233" name="T19"/>
                <a:gd fmla="*/ 546 w 1385" name="T20"/>
                <a:gd fmla="*/ 423 h 1233" name="T21"/>
                <a:gd fmla="*/ 565 w 1385" name="T22"/>
                <a:gd fmla="*/ 405 h 1233" name="T23"/>
                <a:gd fmla="*/ 584 w 1385" name="T24"/>
                <a:gd fmla="*/ 385 h 1233" name="T25"/>
                <a:gd fmla="*/ 610 w 1385" name="T26"/>
                <a:gd fmla="*/ 353 h 1233" name="T27"/>
                <a:gd fmla="*/ 642 w 1385" name="T28"/>
                <a:gd fmla="*/ 310 h 1233" name="T29"/>
                <a:gd fmla="*/ 671 w 1385" name="T30"/>
                <a:gd fmla="*/ 264 h 1233" name="T31"/>
                <a:gd fmla="*/ 689 w 1385" name="T32"/>
                <a:gd fmla="*/ 228 h 1233" name="T33"/>
                <a:gd fmla="*/ 705 w 1385" name="T34"/>
                <a:gd fmla="*/ 189 h 1233" name="T35"/>
                <a:gd fmla="*/ 723 w 1385" name="T36"/>
                <a:gd fmla="*/ 138 h 1233" name="T37"/>
                <a:gd fmla="*/ 737 w 1385" name="T38"/>
                <a:gd fmla="*/ 84 h 1233" name="T39"/>
                <a:gd fmla="*/ 746 w 1385" name="T40"/>
                <a:gd fmla="*/ 28 h 1233" name="T41"/>
                <a:gd fmla="*/ 748 w 1385" name="T42"/>
                <a:gd fmla="*/ 0 h 1233" name="T43"/>
                <a:gd fmla="*/ 1385 w 1385" name="T44"/>
                <a:gd fmla="*/ 4 h 1233" name="T45"/>
                <a:gd fmla="*/ 1382 w 1385" name="T46"/>
                <a:gd fmla="*/ 66 h 1233" name="T47"/>
                <a:gd fmla="*/ 1375 w 1385" name="T48"/>
                <a:gd fmla="*/ 126 h 1233" name="T49"/>
                <a:gd fmla="*/ 1366 w 1385" name="T50"/>
                <a:gd fmla="*/ 185 h 1233" name="T51"/>
                <a:gd fmla="*/ 1354 w 1385" name="T52"/>
                <a:gd fmla="*/ 245 h 1233" name="T53"/>
                <a:gd fmla="*/ 1339 w 1385" name="T54"/>
                <a:gd fmla="*/ 302 h 1233" name="T55"/>
                <a:gd fmla="*/ 1322 w 1385" name="T56"/>
                <a:gd fmla="*/ 359 h 1233" name="T57"/>
                <a:gd fmla="*/ 1301 w 1385" name="T58"/>
                <a:gd fmla="*/ 414 h 1233" name="T59"/>
                <a:gd fmla="*/ 1279 w 1385" name="T60"/>
                <a:gd fmla="*/ 468 h 1233" name="T61"/>
                <a:gd fmla="*/ 1255 w 1385" name="T62"/>
                <a:gd fmla="*/ 522 h 1233" name="T63"/>
                <a:gd fmla="*/ 1228 w 1385" name="T64"/>
                <a:gd fmla="*/ 573 h 1233" name="T65"/>
                <a:gd fmla="*/ 1200 w 1385" name="T66"/>
                <a:gd fmla="*/ 623 h 1233" name="T67"/>
                <a:gd fmla="*/ 1169 w 1385" name="T68"/>
                <a:gd fmla="*/ 671 h 1233" name="T69"/>
                <a:gd fmla="*/ 1135 w 1385" name="T70"/>
                <a:gd fmla="*/ 719 h 1233" name="T71"/>
                <a:gd fmla="*/ 1099 w 1385" name="T72"/>
                <a:gd fmla="*/ 764 h 1233" name="T73"/>
                <a:gd fmla="*/ 1062 w 1385" name="T74"/>
                <a:gd fmla="*/ 808 h 1233" name="T75"/>
                <a:gd fmla="*/ 1023 w 1385" name="T76"/>
                <a:gd fmla="*/ 851 h 1233" name="T77"/>
                <a:gd fmla="*/ 982 w 1385" name="T78"/>
                <a:gd fmla="*/ 891 h 1233" name="T79"/>
                <a:gd fmla="*/ 939 w 1385" name="T80"/>
                <a:gd fmla="*/ 929 h 1233" name="T81"/>
                <a:gd fmla="*/ 895 w 1385" name="T82"/>
                <a:gd fmla="*/ 965 h 1233" name="T83"/>
                <a:gd fmla="*/ 849 w 1385" name="T84"/>
                <a:gd fmla="*/ 1000 h 1233" name="T85"/>
                <a:gd fmla="*/ 801 w 1385" name="T86"/>
                <a:gd fmla="*/ 1032 h 1233" name="T87"/>
                <a:gd fmla="*/ 752 w 1385" name="T88"/>
                <a:gd fmla="*/ 1063 h 1233" name="T89"/>
                <a:gd fmla="*/ 701 w 1385" name="T90"/>
                <a:gd fmla="*/ 1090 h 1233" name="T91"/>
                <a:gd fmla="*/ 649 w 1385" name="T92"/>
                <a:gd fmla="*/ 1116 h 1233" name="T93"/>
                <a:gd fmla="*/ 595 w 1385" name="T94"/>
                <a:gd fmla="*/ 1139 h 1233" name="T95"/>
                <a:gd fmla="*/ 541 w 1385" name="T96"/>
                <a:gd fmla="*/ 1161 h 1233" name="T97"/>
                <a:gd fmla="*/ 485 w 1385" name="T98"/>
                <a:gd fmla="*/ 1180 h 1233" name="T99"/>
                <a:gd fmla="*/ 428 w 1385" name="T100"/>
                <a:gd fmla="*/ 1196 h 1233" name="T101"/>
                <a:gd fmla="*/ 370 w 1385" name="T102"/>
                <a:gd fmla="*/ 1209 h 1233" name="T103"/>
                <a:gd fmla="*/ 311 w 1385" name="T104"/>
                <a:gd fmla="*/ 1220 h 1233" name="T105"/>
                <a:gd fmla="*/ 251 w 1385" name="T106"/>
                <a:gd fmla="*/ 1228 h 1233" name="T107"/>
                <a:gd fmla="*/ 191 w 1385" name="T108"/>
                <a:gd fmla="*/ 1233 h 12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noFill/>
            <a:ln w="12700">
              <a:solidFill>
                <a:srgbClr val="005188"/>
              </a:solidFill>
            </a:ln>
            <a:extLst/>
          </p:spPr>
          <p:style>
            <a:lnRef idx="2">
              <a:schemeClr val="accent1">
                <a:shade val="50000"/>
              </a:schemeClr>
            </a:lnRef>
            <a:fillRef idx="1">
              <a:schemeClr val="accent1"/>
            </a:fillRef>
            <a:effectRef idx="0">
              <a:schemeClr val="accent1"/>
            </a:effectRef>
            <a:fontRef idx="minor">
              <a:schemeClr val="lt1"/>
            </a:fontRef>
          </p:style>
          <p:txBody>
            <a:bodyPr bIns="34290" lIns="135000" rIns="68580" tIns="270000"/>
            <a:lstStyle/>
            <a:p>
              <a:pPr algn="ctr" eaLnBrk="1" fontAlgn="auto" hangingPunct="1">
                <a:spcBef>
                  <a:spcPct val="0"/>
                </a:spcBef>
                <a:spcAft>
                  <a:spcPct val="0"/>
                </a:spcAft>
                <a:defRPr/>
              </a:pPr>
              <a:endParaRPr lang="en-US" sz="4100">
                <a:solidFill>
                  <a:srgbClr val="005188"/>
                </a:solidFill>
                <a:latin typeface="+mn-ea"/>
                <a:cs typeface="+mn-ea"/>
                <a:sym typeface="+mn-lt"/>
              </a:endParaRPr>
            </a:p>
          </p:txBody>
        </p:sp>
        <p:sp>
          <p:nvSpPr>
            <p:cNvPr id="21" name="文本框 16"/>
            <p:cNvSpPr txBox="1"/>
            <p:nvPr/>
          </p:nvSpPr>
          <p:spPr>
            <a:xfrm>
              <a:off x="5021238" y="3275001"/>
              <a:ext cx="352294" cy="320719"/>
            </a:xfrm>
            <a:prstGeom prst="rect">
              <a:avLst/>
            </a:prstGeom>
            <a:noFill/>
            <a:ln>
              <a:noFill/>
            </a:ln>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zh-CN" b="1" lang="en-US" sz="2400">
                  <a:solidFill>
                    <a:srgbClr val="005188"/>
                  </a:solidFill>
                  <a:effectLst>
                    <a:outerShdw algn="tl" blurRad="38100" dir="2700000" dist="38100">
                      <a:srgbClr val="000000">
                        <a:alpha val="43137"/>
                      </a:srgbClr>
                    </a:outerShdw>
                  </a:effectLst>
                  <a:latin typeface="+mn-ea"/>
                  <a:cs typeface="+mn-ea"/>
                  <a:sym typeface="+mn-lt"/>
                </a:rPr>
                <a:t>02</a:t>
              </a:r>
            </a:p>
          </p:txBody>
        </p:sp>
        <p:sp>
          <p:nvSpPr>
            <p:cNvPr id="22" name="文本框 16"/>
            <p:cNvSpPr txBox="1"/>
            <p:nvPr/>
          </p:nvSpPr>
          <p:spPr>
            <a:xfrm>
              <a:off x="3590655" y="3202592"/>
              <a:ext cx="352294" cy="320719"/>
            </a:xfrm>
            <a:prstGeom prst="rect">
              <a:avLst/>
            </a:prstGeom>
            <a:noFill/>
            <a:ln>
              <a:noFill/>
            </a:ln>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zh-CN" b="1" lang="en-US" sz="2400">
                  <a:solidFill>
                    <a:srgbClr val="005188"/>
                  </a:solidFill>
                  <a:effectLst>
                    <a:outerShdw algn="tl" blurRad="38100" dir="2700000" dist="38100">
                      <a:srgbClr val="000000">
                        <a:alpha val="43137"/>
                      </a:srgbClr>
                    </a:outerShdw>
                  </a:effectLst>
                  <a:latin typeface="+mn-ea"/>
                  <a:cs typeface="+mn-ea"/>
                  <a:sym typeface="+mn-lt"/>
                </a:rPr>
                <a:t>03</a:t>
              </a:r>
            </a:p>
          </p:txBody>
        </p:sp>
        <p:sp>
          <p:nvSpPr>
            <p:cNvPr id="23" name="文本框 16"/>
            <p:cNvSpPr txBox="1"/>
            <p:nvPr/>
          </p:nvSpPr>
          <p:spPr>
            <a:xfrm>
              <a:off x="3684855" y="1772637"/>
              <a:ext cx="352294" cy="320719"/>
            </a:xfrm>
            <a:prstGeom prst="rect">
              <a:avLst/>
            </a:prstGeom>
            <a:noFill/>
            <a:ln>
              <a:noFill/>
            </a:ln>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zh-CN" b="1" lang="en-US" sz="2400">
                  <a:solidFill>
                    <a:srgbClr val="005188"/>
                  </a:solidFill>
                  <a:effectLst>
                    <a:outerShdw algn="tl" blurRad="38100" dir="2700000" dist="38100">
                      <a:srgbClr val="000000">
                        <a:alpha val="43137"/>
                      </a:srgbClr>
                    </a:outerShdw>
                  </a:effectLst>
                  <a:latin typeface="+mn-ea"/>
                  <a:cs typeface="+mn-ea"/>
                  <a:sym typeface="+mn-lt"/>
                </a:rPr>
                <a:t>04</a:t>
              </a:r>
            </a:p>
          </p:txBody>
        </p:sp>
        <p:sp>
          <p:nvSpPr>
            <p:cNvPr id="24" name="文本框 16"/>
            <p:cNvSpPr txBox="1"/>
            <p:nvPr/>
          </p:nvSpPr>
          <p:spPr>
            <a:xfrm>
              <a:off x="5220013" y="1825231"/>
              <a:ext cx="352294" cy="320719"/>
            </a:xfrm>
            <a:prstGeom prst="rect">
              <a:avLst/>
            </a:prstGeom>
            <a:noFill/>
            <a:ln>
              <a:noFill/>
            </a:ln>
          </p:spPr>
          <p:txBody>
            <a:bodyPr bIns="34290" lIns="68580" rIns="68580" tIns="3429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zh-CN" b="1" lang="en-US" sz="2400">
                  <a:solidFill>
                    <a:srgbClr val="005188"/>
                  </a:solidFill>
                  <a:effectLst>
                    <a:outerShdw algn="tl" blurRad="38100" dir="2700000" dist="38100">
                      <a:srgbClr val="000000">
                        <a:alpha val="43137"/>
                      </a:srgbClr>
                    </a:outerShdw>
                  </a:effectLst>
                  <a:latin typeface="+mn-ea"/>
                  <a:cs typeface="+mn-ea"/>
                  <a:sym typeface="+mn-lt"/>
                </a:rPr>
                <a:t>01</a:t>
              </a:r>
            </a:p>
          </p:txBody>
        </p:sp>
      </p:grpSp>
      <p:cxnSp>
        <p:nvCxnSpPr>
          <p:cNvPr id="26" name="直接连接符 25"/>
          <p:cNvCxnSpPr>
            <a:endCxn id="18" idx="50"/>
          </p:cNvCxnSpPr>
          <p:nvPr/>
        </p:nvCxnSpPr>
        <p:spPr>
          <a:xfrm>
            <a:off x="1582615" y="2618061"/>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4229" y="4241502"/>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056302" y="2808628"/>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977916" y="4402252"/>
            <a:ext cx="2990549" cy="45122"/>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3238555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400" fill="hold" id="12"/>
                                        <p:tgtEl>
                                          <p:spTgt spid="11"/>
                                        </p:tgtEl>
                                        <p:attrNameLst>
                                          <p:attrName>ppt_w</p:attrName>
                                        </p:attrNameLst>
                                      </p:cBhvr>
                                      <p:tavLst>
                                        <p:tav tm="0">
                                          <p:val>
                                            <p:fltVal val="0"/>
                                          </p:val>
                                        </p:tav>
                                        <p:tav tm="100000">
                                          <p:val>
                                            <p:strVal val="#ppt_w"/>
                                          </p:val>
                                        </p:tav>
                                      </p:tavLst>
                                    </p:anim>
                                    <p:anim calcmode="lin" valueType="num">
                                      <p:cBhvr>
                                        <p:cTn dur="400" fill="hold" id="13"/>
                                        <p:tgtEl>
                                          <p:spTgt spid="11"/>
                                        </p:tgtEl>
                                        <p:attrNameLst>
                                          <p:attrName>ppt_h</p:attrName>
                                        </p:attrNameLst>
                                      </p:cBhvr>
                                      <p:tavLst>
                                        <p:tav tm="0">
                                          <p:val>
                                            <p:fltVal val="0"/>
                                          </p:val>
                                        </p:tav>
                                        <p:tav tm="100000">
                                          <p:val>
                                            <p:strVal val="#ppt_h"/>
                                          </p:val>
                                        </p:tav>
                                      </p:tavLst>
                                    </p:anim>
                                    <p:animEffect filter="fade" transition="in">
                                      <p:cBhvr>
                                        <p:cTn dur="400" id="14"/>
                                        <p:tgtEl>
                                          <p:spTgt spid="11"/>
                                        </p:tgtEl>
                                      </p:cBhvr>
                                    </p:animEffect>
                                  </p:childTnLst>
                                </p:cTn>
                              </p:par>
                            </p:childTnLst>
                          </p:cTn>
                        </p:par>
                        <p:par>
                          <p:cTn fill="hold" id="15" nodeType="afterGroup">
                            <p:stCondLst>
                              <p:cond delay="900"/>
                            </p:stCondLst>
                            <p:childTnLst>
                              <p:par>
                                <p:cTn decel="100000" fill="hold" id="16" nodeType="afterEffect" presetClass="entr" presetID="49" presetSubtype="0">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p:cTn dur="750" fill="hold" id="18"/>
                                        <p:tgtEl>
                                          <p:spTgt spid="16"/>
                                        </p:tgtEl>
                                        <p:attrNameLst>
                                          <p:attrName>ppt_w</p:attrName>
                                        </p:attrNameLst>
                                      </p:cBhvr>
                                      <p:tavLst>
                                        <p:tav tm="0">
                                          <p:val>
                                            <p:fltVal val="0"/>
                                          </p:val>
                                        </p:tav>
                                        <p:tav tm="100000">
                                          <p:val>
                                            <p:strVal val="#ppt_w"/>
                                          </p:val>
                                        </p:tav>
                                      </p:tavLst>
                                    </p:anim>
                                    <p:anim calcmode="lin" valueType="num">
                                      <p:cBhvr>
                                        <p:cTn dur="750" fill="hold" id="19"/>
                                        <p:tgtEl>
                                          <p:spTgt spid="16"/>
                                        </p:tgtEl>
                                        <p:attrNameLst>
                                          <p:attrName>ppt_h</p:attrName>
                                        </p:attrNameLst>
                                      </p:cBhvr>
                                      <p:tavLst>
                                        <p:tav tm="0">
                                          <p:val>
                                            <p:fltVal val="0"/>
                                          </p:val>
                                        </p:tav>
                                        <p:tav tm="100000">
                                          <p:val>
                                            <p:strVal val="#ppt_h"/>
                                          </p:val>
                                        </p:tav>
                                      </p:tavLst>
                                    </p:anim>
                                    <p:anim calcmode="lin" valueType="num">
                                      <p:cBhvr>
                                        <p:cTn dur="750" fill="hold" id="20"/>
                                        <p:tgtEl>
                                          <p:spTgt spid="16"/>
                                        </p:tgtEl>
                                        <p:attrNameLst>
                                          <p:attrName>style.rotation</p:attrName>
                                        </p:attrNameLst>
                                      </p:cBhvr>
                                      <p:tavLst>
                                        <p:tav tm="0">
                                          <p:val>
                                            <p:fltVal val="360"/>
                                          </p:val>
                                        </p:tav>
                                        <p:tav tm="100000">
                                          <p:val>
                                            <p:fltVal val="0"/>
                                          </p:val>
                                        </p:tav>
                                      </p:tavLst>
                                    </p:anim>
                                    <p:animEffect filter="fade" transition="in">
                                      <p:cBhvr>
                                        <p:cTn dur="750" id="21"/>
                                        <p:tgtEl>
                                          <p:spTgt spid="16"/>
                                        </p:tgtEl>
                                      </p:cBhvr>
                                    </p:animEffect>
                                  </p:childTnLst>
                                </p:cTn>
                              </p:par>
                            </p:childTnLst>
                          </p:cTn>
                        </p:par>
                        <p:par>
                          <p:cTn fill="hold" id="22" nodeType="afterGroup">
                            <p:stCondLst>
                              <p:cond delay="1650"/>
                            </p:stCondLst>
                            <p:childTnLst>
                              <p:par>
                                <p:cTn fill="hold" id="23" nodeType="afterEffect" presetClass="entr" presetID="22" presetSubtype="2">
                                  <p:stCondLst>
                                    <p:cond delay="0"/>
                                  </p:stCondLst>
                                  <p:childTnLst>
                                    <p:set>
                                      <p:cBhvr>
                                        <p:cTn dur="1" fill="hold" id="24">
                                          <p:stCondLst>
                                            <p:cond delay="0"/>
                                          </p:stCondLst>
                                        </p:cTn>
                                        <p:tgtEl>
                                          <p:spTgt spid="26"/>
                                        </p:tgtEl>
                                        <p:attrNameLst>
                                          <p:attrName>style.visibility</p:attrName>
                                        </p:attrNameLst>
                                      </p:cBhvr>
                                      <p:to>
                                        <p:strVal val="visible"/>
                                      </p:to>
                                    </p:set>
                                    <p:animEffect filter="wipe(right)" transition="in">
                                      <p:cBhvr>
                                        <p:cTn dur="500" id="25"/>
                                        <p:tgtEl>
                                          <p:spTgt spid="26"/>
                                        </p:tgtEl>
                                      </p:cBhvr>
                                    </p:animEffect>
                                  </p:childTnLst>
                                </p:cTn>
                              </p:par>
                            </p:childTnLst>
                          </p:cTn>
                        </p:par>
                        <p:par>
                          <p:cTn fill="hold" id="26" nodeType="afterGroup">
                            <p:stCondLst>
                              <p:cond delay="2150"/>
                            </p:stCondLst>
                            <p:childTnLst>
                              <p:par>
                                <p:cTn fill="hold" grpId="0" id="27" nodeType="afterEffect" presetClass="entr" presetID="12" presetSubtype="1">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id="29"/>
                                        <p:tgtEl>
                                          <p:spTgt spid="7"/>
                                        </p:tgtEl>
                                        <p:attrNameLst>
                                          <p:attrName>ppt_y</p:attrName>
                                        </p:attrNameLst>
                                      </p:cBhvr>
                                      <p:tavLst>
                                        <p:tav tm="0">
                                          <p:val>
                                            <p:strVal val="#ppt_y-#ppt_h*1.125000"/>
                                          </p:val>
                                        </p:tav>
                                        <p:tav tm="100000">
                                          <p:val>
                                            <p:strVal val="#ppt_y"/>
                                          </p:val>
                                        </p:tav>
                                      </p:tavLst>
                                    </p:anim>
                                    <p:animEffect filter="wipe(down)" transition="in">
                                      <p:cBhvr>
                                        <p:cTn dur="500" id="30"/>
                                        <p:tgtEl>
                                          <p:spTgt spid="7"/>
                                        </p:tgtEl>
                                      </p:cBhvr>
                                    </p:animEffect>
                                  </p:childTnLst>
                                </p:cTn>
                              </p:par>
                            </p:childTnLst>
                          </p:cTn>
                        </p:par>
                        <p:par>
                          <p:cTn fill="hold" id="31" nodeType="afterGroup">
                            <p:stCondLst>
                              <p:cond delay="2650"/>
                            </p:stCondLst>
                            <p:childTnLst>
                              <p:par>
                                <p:cTn fill="hold" grpId="0" id="32" nodeType="afterEffect" presetClass="entr" presetID="12" presetSubtype="4">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id="34"/>
                                        <p:tgtEl>
                                          <p:spTgt spid="12"/>
                                        </p:tgtEl>
                                        <p:attrNameLst>
                                          <p:attrName>ppt_y</p:attrName>
                                        </p:attrNameLst>
                                      </p:cBhvr>
                                      <p:tavLst>
                                        <p:tav tm="0">
                                          <p:val>
                                            <p:strVal val="#ppt_y+#ppt_h*1.125000"/>
                                          </p:val>
                                        </p:tav>
                                        <p:tav tm="100000">
                                          <p:val>
                                            <p:strVal val="#ppt_y"/>
                                          </p:val>
                                        </p:tav>
                                      </p:tavLst>
                                    </p:anim>
                                    <p:animEffect filter="wipe(up)" transition="in">
                                      <p:cBhvr>
                                        <p:cTn dur="500" id="35"/>
                                        <p:tgtEl>
                                          <p:spTgt spid="12"/>
                                        </p:tgtEl>
                                      </p:cBhvr>
                                    </p:animEffect>
                                  </p:childTnLst>
                                </p:cTn>
                              </p:par>
                            </p:childTnLst>
                          </p:cTn>
                        </p:par>
                        <p:par>
                          <p:cTn fill="hold" id="36" nodeType="afterGroup">
                            <p:stCondLst>
                              <p:cond delay="3150"/>
                            </p:stCondLst>
                            <p:childTnLst>
                              <p:par>
                                <p:cTn fill="hold" id="37" nodeType="afterEffect" presetClass="entr" presetID="22" presetSubtype="8">
                                  <p:stCondLst>
                                    <p:cond delay="0"/>
                                  </p:stCondLst>
                                  <p:childTnLst>
                                    <p:set>
                                      <p:cBhvr>
                                        <p:cTn dur="1" fill="hold" id="38">
                                          <p:stCondLst>
                                            <p:cond delay="0"/>
                                          </p:stCondLst>
                                        </p:cTn>
                                        <p:tgtEl>
                                          <p:spTgt spid="28"/>
                                        </p:tgtEl>
                                        <p:attrNameLst>
                                          <p:attrName>style.visibility</p:attrName>
                                        </p:attrNameLst>
                                      </p:cBhvr>
                                      <p:to>
                                        <p:strVal val="visible"/>
                                      </p:to>
                                    </p:set>
                                    <p:animEffect filter="wipe(left)" transition="in">
                                      <p:cBhvr>
                                        <p:cTn dur="500" id="39"/>
                                        <p:tgtEl>
                                          <p:spTgt spid="28"/>
                                        </p:tgtEl>
                                      </p:cBhvr>
                                    </p:animEffect>
                                  </p:childTnLst>
                                </p:cTn>
                              </p:par>
                            </p:childTnLst>
                          </p:cTn>
                        </p:par>
                        <p:par>
                          <p:cTn fill="hold" id="40" nodeType="afterGroup">
                            <p:stCondLst>
                              <p:cond delay="3650"/>
                            </p:stCondLst>
                            <p:childTnLst>
                              <p:par>
                                <p:cTn fill="hold" grpId="0" id="41" nodeType="afterEffect" presetClass="entr" presetID="12" presetSubtype="1">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id="43"/>
                                        <p:tgtEl>
                                          <p:spTgt spid="9"/>
                                        </p:tgtEl>
                                        <p:attrNameLst>
                                          <p:attrName>ppt_y</p:attrName>
                                        </p:attrNameLst>
                                      </p:cBhvr>
                                      <p:tavLst>
                                        <p:tav tm="0">
                                          <p:val>
                                            <p:strVal val="#ppt_y-#ppt_h*1.125000"/>
                                          </p:val>
                                        </p:tav>
                                        <p:tav tm="100000">
                                          <p:val>
                                            <p:strVal val="#ppt_y"/>
                                          </p:val>
                                        </p:tav>
                                      </p:tavLst>
                                    </p:anim>
                                    <p:animEffect filter="wipe(down)" transition="in">
                                      <p:cBhvr>
                                        <p:cTn dur="500" id="44"/>
                                        <p:tgtEl>
                                          <p:spTgt spid="9"/>
                                        </p:tgtEl>
                                      </p:cBhvr>
                                    </p:animEffect>
                                  </p:childTnLst>
                                </p:cTn>
                              </p:par>
                            </p:childTnLst>
                          </p:cTn>
                        </p:par>
                        <p:par>
                          <p:cTn fill="hold" id="45" nodeType="afterGroup">
                            <p:stCondLst>
                              <p:cond delay="4150"/>
                            </p:stCondLst>
                            <p:childTnLst>
                              <p:par>
                                <p:cTn fill="hold" grpId="0" id="46" nodeType="afterEffect" presetClass="entr" presetID="12" presetSubtype="4">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id="48"/>
                                        <p:tgtEl>
                                          <p:spTgt spid="14"/>
                                        </p:tgtEl>
                                        <p:attrNameLst>
                                          <p:attrName>ppt_y</p:attrName>
                                        </p:attrNameLst>
                                      </p:cBhvr>
                                      <p:tavLst>
                                        <p:tav tm="0">
                                          <p:val>
                                            <p:strVal val="#ppt_y+#ppt_h*1.125000"/>
                                          </p:val>
                                        </p:tav>
                                        <p:tav tm="100000">
                                          <p:val>
                                            <p:strVal val="#ppt_y"/>
                                          </p:val>
                                        </p:tav>
                                      </p:tavLst>
                                    </p:anim>
                                    <p:animEffect filter="wipe(up)" transition="in">
                                      <p:cBhvr>
                                        <p:cTn dur="500" id="49"/>
                                        <p:tgtEl>
                                          <p:spTgt spid="14"/>
                                        </p:tgtEl>
                                      </p:cBhvr>
                                    </p:animEffect>
                                  </p:childTnLst>
                                </p:cTn>
                              </p:par>
                            </p:childTnLst>
                          </p:cTn>
                        </p:par>
                        <p:par>
                          <p:cTn fill="hold" id="50" nodeType="afterGroup">
                            <p:stCondLst>
                              <p:cond delay="4650"/>
                            </p:stCondLst>
                            <p:childTnLst>
                              <p:par>
                                <p:cTn fill="hold" id="51" nodeType="afterEffect" presetClass="entr" presetID="22" presetSubtype="8">
                                  <p:stCondLst>
                                    <p:cond delay="0"/>
                                  </p:stCondLst>
                                  <p:childTnLst>
                                    <p:set>
                                      <p:cBhvr>
                                        <p:cTn dur="1" fill="hold" id="52">
                                          <p:stCondLst>
                                            <p:cond delay="0"/>
                                          </p:stCondLst>
                                        </p:cTn>
                                        <p:tgtEl>
                                          <p:spTgt spid="29"/>
                                        </p:tgtEl>
                                        <p:attrNameLst>
                                          <p:attrName>style.visibility</p:attrName>
                                        </p:attrNameLst>
                                      </p:cBhvr>
                                      <p:to>
                                        <p:strVal val="visible"/>
                                      </p:to>
                                    </p:set>
                                    <p:animEffect filter="wipe(left)" transition="in">
                                      <p:cBhvr>
                                        <p:cTn dur="500" id="53"/>
                                        <p:tgtEl>
                                          <p:spTgt spid="29"/>
                                        </p:tgtEl>
                                      </p:cBhvr>
                                    </p:animEffect>
                                  </p:childTnLst>
                                </p:cTn>
                              </p:par>
                            </p:childTnLst>
                          </p:cTn>
                        </p:par>
                        <p:par>
                          <p:cTn fill="hold" id="54" nodeType="afterGroup">
                            <p:stCondLst>
                              <p:cond delay="5150"/>
                            </p:stCondLst>
                            <p:childTnLst>
                              <p:par>
                                <p:cTn fill="hold" grpId="0" id="55" nodeType="afterEffect" presetClass="entr" presetID="12" presetSubtype="1">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id="57"/>
                                        <p:tgtEl>
                                          <p:spTgt spid="10"/>
                                        </p:tgtEl>
                                        <p:attrNameLst>
                                          <p:attrName>ppt_y</p:attrName>
                                        </p:attrNameLst>
                                      </p:cBhvr>
                                      <p:tavLst>
                                        <p:tav tm="0">
                                          <p:val>
                                            <p:strVal val="#ppt_y-#ppt_h*1.125000"/>
                                          </p:val>
                                        </p:tav>
                                        <p:tav tm="100000">
                                          <p:val>
                                            <p:strVal val="#ppt_y"/>
                                          </p:val>
                                        </p:tav>
                                      </p:tavLst>
                                    </p:anim>
                                    <p:animEffect filter="wipe(down)" transition="in">
                                      <p:cBhvr>
                                        <p:cTn dur="500" id="58"/>
                                        <p:tgtEl>
                                          <p:spTgt spid="10"/>
                                        </p:tgtEl>
                                      </p:cBhvr>
                                    </p:animEffect>
                                  </p:childTnLst>
                                </p:cTn>
                              </p:par>
                            </p:childTnLst>
                          </p:cTn>
                        </p:par>
                        <p:par>
                          <p:cTn fill="hold" id="59" nodeType="afterGroup">
                            <p:stCondLst>
                              <p:cond delay="5650"/>
                            </p:stCondLst>
                            <p:childTnLst>
                              <p:par>
                                <p:cTn fill="hold" grpId="0" id="60" nodeType="afterEffect" presetClass="entr" presetID="12" presetSubtype="4">
                                  <p:stCondLst>
                                    <p:cond delay="0"/>
                                  </p:stCondLst>
                                  <p:childTnLst>
                                    <p:set>
                                      <p:cBhvr>
                                        <p:cTn dur="1" fill="hold" id="61">
                                          <p:stCondLst>
                                            <p:cond delay="0"/>
                                          </p:stCondLst>
                                        </p:cTn>
                                        <p:tgtEl>
                                          <p:spTgt spid="15"/>
                                        </p:tgtEl>
                                        <p:attrNameLst>
                                          <p:attrName>style.visibility</p:attrName>
                                        </p:attrNameLst>
                                      </p:cBhvr>
                                      <p:to>
                                        <p:strVal val="visible"/>
                                      </p:to>
                                    </p:set>
                                    <p:anim calcmode="lin" valueType="num">
                                      <p:cBhvr additive="base">
                                        <p:cTn dur="500" id="62"/>
                                        <p:tgtEl>
                                          <p:spTgt spid="15"/>
                                        </p:tgtEl>
                                        <p:attrNameLst>
                                          <p:attrName>ppt_y</p:attrName>
                                        </p:attrNameLst>
                                      </p:cBhvr>
                                      <p:tavLst>
                                        <p:tav tm="0">
                                          <p:val>
                                            <p:strVal val="#ppt_y+#ppt_h*1.125000"/>
                                          </p:val>
                                        </p:tav>
                                        <p:tav tm="100000">
                                          <p:val>
                                            <p:strVal val="#ppt_y"/>
                                          </p:val>
                                        </p:tav>
                                      </p:tavLst>
                                    </p:anim>
                                    <p:animEffect filter="wipe(up)" transition="in">
                                      <p:cBhvr>
                                        <p:cTn dur="500" id="63"/>
                                        <p:tgtEl>
                                          <p:spTgt spid="15"/>
                                        </p:tgtEl>
                                      </p:cBhvr>
                                    </p:animEffect>
                                  </p:childTnLst>
                                </p:cTn>
                              </p:par>
                            </p:childTnLst>
                          </p:cTn>
                        </p:par>
                        <p:par>
                          <p:cTn fill="hold" id="64" nodeType="afterGroup">
                            <p:stCondLst>
                              <p:cond delay="6150"/>
                            </p:stCondLst>
                            <p:childTnLst>
                              <p:par>
                                <p:cTn fill="hold" id="65" nodeType="afterEffect" presetClass="entr" presetID="22" presetSubtype="2">
                                  <p:stCondLst>
                                    <p:cond delay="0"/>
                                  </p:stCondLst>
                                  <p:childTnLst>
                                    <p:set>
                                      <p:cBhvr>
                                        <p:cTn dur="1" fill="hold" id="66">
                                          <p:stCondLst>
                                            <p:cond delay="0"/>
                                          </p:stCondLst>
                                        </p:cTn>
                                        <p:tgtEl>
                                          <p:spTgt spid="27"/>
                                        </p:tgtEl>
                                        <p:attrNameLst>
                                          <p:attrName>style.visibility</p:attrName>
                                        </p:attrNameLst>
                                      </p:cBhvr>
                                      <p:to>
                                        <p:strVal val="visible"/>
                                      </p:to>
                                    </p:set>
                                    <p:animEffect filter="wipe(right)" transition="in">
                                      <p:cBhvr>
                                        <p:cTn dur="500" id="67"/>
                                        <p:tgtEl>
                                          <p:spTgt spid="27"/>
                                        </p:tgtEl>
                                      </p:cBhvr>
                                    </p:animEffect>
                                  </p:childTnLst>
                                </p:cTn>
                              </p:par>
                            </p:childTnLst>
                          </p:cTn>
                        </p:par>
                        <p:par>
                          <p:cTn fill="hold" id="68" nodeType="afterGroup">
                            <p:stCondLst>
                              <p:cond delay="6650"/>
                            </p:stCondLst>
                            <p:childTnLst>
                              <p:par>
                                <p:cTn fill="hold" grpId="0" id="69" nodeType="afterEffect" presetClass="entr" presetID="12" presetSubtype="1">
                                  <p:stCondLst>
                                    <p:cond delay="0"/>
                                  </p:stCondLst>
                                  <p:childTnLst>
                                    <p:set>
                                      <p:cBhvr>
                                        <p:cTn dur="1" fill="hold" id="70">
                                          <p:stCondLst>
                                            <p:cond delay="0"/>
                                          </p:stCondLst>
                                        </p:cTn>
                                        <p:tgtEl>
                                          <p:spTgt spid="8"/>
                                        </p:tgtEl>
                                        <p:attrNameLst>
                                          <p:attrName>style.visibility</p:attrName>
                                        </p:attrNameLst>
                                      </p:cBhvr>
                                      <p:to>
                                        <p:strVal val="visible"/>
                                      </p:to>
                                    </p:set>
                                    <p:anim calcmode="lin" valueType="num">
                                      <p:cBhvr additive="base">
                                        <p:cTn dur="500" id="71"/>
                                        <p:tgtEl>
                                          <p:spTgt spid="8"/>
                                        </p:tgtEl>
                                        <p:attrNameLst>
                                          <p:attrName>ppt_y</p:attrName>
                                        </p:attrNameLst>
                                      </p:cBhvr>
                                      <p:tavLst>
                                        <p:tav tm="0">
                                          <p:val>
                                            <p:strVal val="#ppt_y-#ppt_h*1.125000"/>
                                          </p:val>
                                        </p:tav>
                                        <p:tav tm="100000">
                                          <p:val>
                                            <p:strVal val="#ppt_y"/>
                                          </p:val>
                                        </p:tav>
                                      </p:tavLst>
                                    </p:anim>
                                    <p:animEffect filter="wipe(down)" transition="in">
                                      <p:cBhvr>
                                        <p:cTn dur="500" id="72"/>
                                        <p:tgtEl>
                                          <p:spTgt spid="8"/>
                                        </p:tgtEl>
                                      </p:cBhvr>
                                    </p:animEffect>
                                  </p:childTnLst>
                                </p:cTn>
                              </p:par>
                              <p:par>
                                <p:cTn fill="hold" grpId="0" id="73" nodeType="withEffect" presetClass="entr" presetID="12" presetSubtype="4">
                                  <p:stCondLst>
                                    <p:cond delay="0"/>
                                  </p:stCondLst>
                                  <p:childTnLst>
                                    <p:set>
                                      <p:cBhvr>
                                        <p:cTn dur="1" fill="hold" id="74">
                                          <p:stCondLst>
                                            <p:cond delay="0"/>
                                          </p:stCondLst>
                                        </p:cTn>
                                        <p:tgtEl>
                                          <p:spTgt spid="13"/>
                                        </p:tgtEl>
                                        <p:attrNameLst>
                                          <p:attrName>style.visibility</p:attrName>
                                        </p:attrNameLst>
                                      </p:cBhvr>
                                      <p:to>
                                        <p:strVal val="visible"/>
                                      </p:to>
                                    </p:set>
                                    <p:anim calcmode="lin" valueType="num">
                                      <p:cBhvr additive="base">
                                        <p:cTn dur="500" id="75"/>
                                        <p:tgtEl>
                                          <p:spTgt spid="13"/>
                                        </p:tgtEl>
                                        <p:attrNameLst>
                                          <p:attrName>ppt_y</p:attrName>
                                        </p:attrNameLst>
                                      </p:cBhvr>
                                      <p:tavLst>
                                        <p:tav tm="0">
                                          <p:val>
                                            <p:strVal val="#ppt_y+#ppt_h*1.125000"/>
                                          </p:val>
                                        </p:tav>
                                        <p:tav tm="100000">
                                          <p:val>
                                            <p:strVal val="#ppt_y"/>
                                          </p:val>
                                        </p:tav>
                                      </p:tavLst>
                                    </p:anim>
                                    <p:animEffect filter="wipe(up)" transition="in">
                                      <p:cBhvr>
                                        <p:cTn dur="500" id="7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grpId="0" spid="7"/>
      <p:bldP grpId="0" spid="8"/>
      <p:bldP grpId="0" spid="9"/>
      <p:bldP grpId="0" spid="10"/>
      <p:bldP grpId="0" spid="11"/>
      <p:bldP grpId="0" spid="12"/>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教学设计</a:t>
            </a:r>
          </a:p>
        </p:txBody>
      </p:sp>
      <p:sp>
        <p:nvSpPr>
          <p:cNvPr id="4" name="文本框 16"/>
          <p:cNvSpPr txBox="1">
            <a:spLocks noChangeArrowheads="1"/>
          </p:cNvSpPr>
          <p:nvPr/>
        </p:nvSpPr>
        <p:spPr bwMode="auto">
          <a:xfrm>
            <a:off x="1093303" y="5148188"/>
            <a:ext cx="10237304" cy="900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9" rIns="68579" tIns="34289"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lnSpc>
                <a:spcPct val="130000"/>
              </a:lnSpc>
              <a:spcBef>
                <a:spcPct val="0"/>
              </a:spcBef>
              <a:buNone/>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您的内容打在这里，或者通过复制您的文本后，在此框中选择粘贴，并选择只保留文字。您的内容打在这里，或者通过复制您的文本后。</a:t>
            </a:r>
          </a:p>
        </p:txBody>
      </p:sp>
      <p:sp>
        <p:nvSpPr>
          <p:cNvPr id="5" name="文本框 4"/>
          <p:cNvSpPr txBox="1"/>
          <p:nvPr/>
        </p:nvSpPr>
        <p:spPr>
          <a:xfrm>
            <a:off x="4850689" y="4294259"/>
            <a:ext cx="2378594" cy="434338"/>
          </a:xfrm>
          <a:prstGeom prst="rect">
            <a:avLst/>
          </a:prstGeom>
          <a:noFill/>
        </p:spPr>
        <p:txBody>
          <a:bodyPr bIns="34289" lIns="68579" rIns="68579" rtlCol="0" tIns="34289" wrap="square">
            <a:spAutoFit/>
          </a:bodyPr>
          <a:lstStyle/>
          <a:p>
            <a:r>
              <a:rPr altLang="en-US" lang="zh-CN" smtClean="0" sz="2400">
                <a:solidFill>
                  <a:srgbClr val="005188"/>
                </a:solidFill>
                <a:latin charset="-122" panose="02000000000000000000" pitchFamily="2" typeface="方正清刻本悦宋简体"/>
                <a:ea charset="-122" panose="02000000000000000000" pitchFamily="2" typeface="方正清刻本悦宋简体"/>
              </a:rPr>
              <a:t>添加您的标题</a:t>
            </a:r>
          </a:p>
        </p:txBody>
      </p:sp>
      <p:grpSp>
        <p:nvGrpSpPr>
          <p:cNvPr id="12" name="chenying0907 11"/>
          <p:cNvGrpSpPr/>
          <p:nvPr/>
        </p:nvGrpSpPr>
        <p:grpSpPr>
          <a:xfrm>
            <a:off x="2122749" y="2104572"/>
            <a:ext cx="1877018" cy="1576692"/>
            <a:chOff x="2122749" y="2104572"/>
            <a:chExt cx="1877018" cy="1576692"/>
          </a:xfrm>
        </p:grpSpPr>
        <p:sp>
          <p:nvSpPr>
            <p:cNvPr id="6" name="文本框 5"/>
            <p:cNvSpPr txBox="1"/>
            <p:nvPr/>
          </p:nvSpPr>
          <p:spPr>
            <a:xfrm>
              <a:off x="2257226" y="2621404"/>
              <a:ext cx="1742541" cy="495298"/>
            </a:xfrm>
            <a:prstGeom prst="rect">
              <a:avLst/>
            </a:prstGeom>
            <a:noFill/>
          </p:spPr>
          <p:txBody>
            <a:bodyPr bIns="34289" lIns="68579" rIns="68579" rtlCol="0" tIns="34289" wrap="square">
              <a:spAutoFit/>
            </a:bodyPr>
            <a:lstStyle/>
            <a:p>
              <a:r>
                <a:rPr altLang="en-US" b="1" lang="zh-CN" smtClean="0" sz="2800">
                  <a:solidFill>
                    <a:srgbClr val="005188"/>
                  </a:solidFill>
                  <a:latin charset="-122" panose="02000000000000000000" pitchFamily="2" typeface="方正清刻本悦宋简体"/>
                  <a:ea charset="-122" panose="02000000000000000000" pitchFamily="2" typeface="方正清刻本悦宋简体"/>
                </a:rPr>
                <a:t>关键词1</a:t>
              </a:r>
            </a:p>
          </p:txBody>
        </p:sp>
        <p:sp>
          <p:nvSpPr>
            <p:cNvPr id="8" name="chenying0907 86"/>
            <p:cNvSpPr>
              <a:spLocks noEditPoints="1"/>
            </p:cNvSpPr>
            <p:nvPr/>
          </p:nvSpPr>
          <p:spPr bwMode="auto">
            <a:xfrm>
              <a:off x="2122749" y="2104572"/>
              <a:ext cx="1620486" cy="1576692"/>
            </a:xfrm>
            <a:custGeom>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b="b" l="0" r="r" t="0"/>
              <a:pathLst>
                <a:path h="265" w="306">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005188"/>
            </a:solidFill>
            <a:ln w="9525">
              <a:noFill/>
              <a:round/>
            </a:ln>
          </p:spPr>
          <p:txBody>
            <a:bodyPr anchor="t" anchorCtr="0" bIns="45720" compatLnSpc="1" lIns="91440" numCol="1" rIns="91440" tIns="45720" vert="horz" wrap="square"/>
            <a:lstStyle/>
            <a:p>
              <a:endParaRPr altLang="en-US" lang="zh-CN"/>
            </a:p>
          </p:txBody>
        </p:sp>
      </p:grpSp>
      <p:grpSp>
        <p:nvGrpSpPr>
          <p:cNvPr id="13" name="chenying0907 12"/>
          <p:cNvGrpSpPr/>
          <p:nvPr/>
        </p:nvGrpSpPr>
        <p:grpSpPr>
          <a:xfrm>
            <a:off x="8223059" y="2104572"/>
            <a:ext cx="1891798" cy="1576692"/>
            <a:chOff x="8223059" y="2104572"/>
            <a:chExt cx="1891798" cy="1576692"/>
          </a:xfrm>
        </p:grpSpPr>
        <p:sp>
          <p:nvSpPr>
            <p:cNvPr id="7" name="文本框 6"/>
            <p:cNvSpPr txBox="1"/>
            <p:nvPr/>
          </p:nvSpPr>
          <p:spPr>
            <a:xfrm>
              <a:off x="8372316" y="2668273"/>
              <a:ext cx="1742541" cy="495298"/>
            </a:xfrm>
            <a:prstGeom prst="rect">
              <a:avLst/>
            </a:prstGeom>
            <a:noFill/>
          </p:spPr>
          <p:txBody>
            <a:bodyPr bIns="34289" lIns="68579" rIns="68579" rtlCol="0" tIns="34289" wrap="square">
              <a:spAutoFit/>
            </a:bodyPr>
            <a:lstStyle/>
            <a:p>
              <a:r>
                <a:rPr altLang="en-US" b="1" lang="zh-CN" smtClean="0" sz="2800">
                  <a:solidFill>
                    <a:srgbClr val="005188"/>
                  </a:solidFill>
                  <a:latin charset="-122" panose="02000000000000000000" pitchFamily="2" typeface="方正清刻本悦宋简体"/>
                  <a:ea charset="-122" panose="02000000000000000000" pitchFamily="2" typeface="方正清刻本悦宋简体"/>
                </a:rPr>
                <a:t>关键词2</a:t>
              </a:r>
            </a:p>
          </p:txBody>
        </p:sp>
        <p:sp>
          <p:nvSpPr>
            <p:cNvPr id="9" name="chenying0907 86"/>
            <p:cNvSpPr>
              <a:spLocks noEditPoints="1"/>
            </p:cNvSpPr>
            <p:nvPr/>
          </p:nvSpPr>
          <p:spPr bwMode="auto">
            <a:xfrm>
              <a:off x="8223059" y="2104572"/>
              <a:ext cx="1620486" cy="1576692"/>
            </a:xfrm>
            <a:custGeom>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b="b" l="0" r="r" t="0"/>
              <a:pathLst>
                <a:path h="265" w="306">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005188"/>
            </a:solidFill>
            <a:ln w="9525">
              <a:noFill/>
              <a:round/>
            </a:ln>
          </p:spPr>
          <p:txBody>
            <a:bodyPr anchor="t" anchorCtr="0" bIns="45720" compatLnSpc="1" lIns="91440" numCol="1" rIns="91440" tIns="45720" vert="horz" wrap="square"/>
            <a:lstStyle/>
            <a:p>
              <a:endParaRPr altLang="en-US" lang="zh-CN"/>
            </a:p>
          </p:txBody>
        </p:sp>
      </p:grpSp>
      <p:sp>
        <p:nvSpPr>
          <p:cNvPr id="10" name="chenying0907 138"/>
          <p:cNvSpPr>
            <a:spLocks noEditPoints="1"/>
          </p:cNvSpPr>
          <p:nvPr/>
        </p:nvSpPr>
        <p:spPr bwMode="auto">
          <a:xfrm rot="5400000">
            <a:off x="5577507" y="3623914"/>
            <a:ext cx="656953" cy="433797"/>
          </a:xfrm>
          <a:custGeom>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b="b" l="0" r="r" t="0"/>
            <a:pathLst>
              <a:path h="208" w="315">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rgbClr val="005188"/>
          </a:solidFill>
          <a:ln w="9525">
            <a:noFill/>
            <a:round/>
          </a:ln>
        </p:spPr>
        <p:txBody>
          <a:bodyPr anchor="t" anchorCtr="0" bIns="45720" compatLnSpc="1" lIns="91440" numCol="1" rIns="91440" tIns="45720" vert="horz" wrap="square"/>
          <a:lstStyle/>
          <a:p>
            <a:endParaRPr altLang="en-US" lang="zh-CN"/>
          </a:p>
        </p:txBody>
      </p:sp>
      <p:grpSp>
        <p:nvGrpSpPr>
          <p:cNvPr id="14" name="chenying0907 13"/>
          <p:cNvGrpSpPr/>
          <p:nvPr/>
        </p:nvGrpSpPr>
        <p:grpSpPr>
          <a:xfrm>
            <a:off x="4469022" y="2386125"/>
            <a:ext cx="2909378" cy="938509"/>
            <a:chOff x="4469022" y="2386125"/>
            <a:chExt cx="2909378" cy="938509"/>
          </a:xfrm>
        </p:grpSpPr>
        <p:sp>
          <p:nvSpPr>
            <p:cNvPr id="3" name="文本框 2"/>
            <p:cNvSpPr txBox="1"/>
            <p:nvPr/>
          </p:nvSpPr>
          <p:spPr>
            <a:xfrm>
              <a:off x="4890260" y="2498293"/>
              <a:ext cx="2253150" cy="1409698"/>
            </a:xfrm>
            <a:prstGeom prst="rect">
              <a:avLst/>
            </a:prstGeom>
            <a:noFill/>
          </p:spPr>
          <p:txBody>
            <a:bodyPr bIns="34289" lIns="68579" rIns="68579" rtlCol="0" tIns="34289" wrap="square">
              <a:spAutoFit/>
            </a:bodyPr>
            <a:lstStyle/>
            <a:p>
              <a:r>
                <a:rPr altLang="zh-CN" b="1" lang="en-US" smtClean="0" sz="4400">
                  <a:solidFill>
                    <a:srgbClr val="005188"/>
                  </a:solidFill>
                  <a:latin charset="-122" pitchFamily="2" typeface="方正静蕾简体"/>
                  <a:ea charset="-122" pitchFamily="2" typeface="方正静蕾简体"/>
                </a:rPr>
                <a:t>CONTRAST</a:t>
              </a:r>
            </a:p>
          </p:txBody>
        </p:sp>
        <p:sp>
          <p:nvSpPr>
            <p:cNvPr id="11" name="chenying0907 16"/>
            <p:cNvSpPr/>
            <p:nvPr/>
          </p:nvSpPr>
          <p:spPr bwMode="auto">
            <a:xfrm>
              <a:off x="4469022" y="2386125"/>
              <a:ext cx="2909378" cy="938509"/>
            </a:xfrm>
            <a:custGeom>
              <a:cxnLst>
                <a:cxn ang="0">
                  <a:pos x="408" y="5"/>
                </a:cxn>
                <a:cxn ang="0">
                  <a:pos x="408" y="0"/>
                </a:cxn>
                <a:cxn ang="0">
                  <a:pos x="407" y="5"/>
                </a:cxn>
                <a:cxn ang="0">
                  <a:pos x="357" y="4"/>
                </a:cxn>
                <a:cxn ang="0">
                  <a:pos x="210" y="12"/>
                </a:cxn>
                <a:cxn ang="0">
                  <a:pos x="159" y="15"/>
                </a:cxn>
                <a:cxn ang="0">
                  <a:pos x="107" y="19"/>
                </a:cxn>
                <a:cxn ang="0">
                  <a:pos x="57" y="25"/>
                </a:cxn>
                <a:cxn ang="0">
                  <a:pos x="22" y="30"/>
                </a:cxn>
                <a:cxn ang="0">
                  <a:pos x="0" y="27"/>
                </a:cxn>
                <a:cxn ang="0">
                  <a:pos x="6" y="31"/>
                </a:cxn>
                <a:cxn ang="0">
                  <a:pos x="15" y="33"/>
                </a:cxn>
                <a:cxn ang="0">
                  <a:pos x="39" y="30"/>
                </a:cxn>
                <a:cxn ang="0">
                  <a:pos x="90" y="25"/>
                </a:cxn>
                <a:cxn ang="0">
                  <a:pos x="129" y="20"/>
                </a:cxn>
                <a:cxn ang="0">
                  <a:pos x="170" y="20"/>
                </a:cxn>
                <a:cxn ang="0">
                  <a:pos x="250" y="14"/>
                </a:cxn>
                <a:cxn ang="0">
                  <a:pos x="381" y="9"/>
                </a:cxn>
                <a:cxn ang="0">
                  <a:pos x="406" y="41"/>
                </a:cxn>
                <a:cxn ang="0">
                  <a:pos x="407" y="103"/>
                </a:cxn>
                <a:cxn ang="0">
                  <a:pos x="406" y="175"/>
                </a:cxn>
                <a:cxn ang="0">
                  <a:pos x="361" y="176"/>
                </a:cxn>
                <a:cxn ang="0">
                  <a:pos x="316" y="181"/>
                </a:cxn>
                <a:cxn ang="0">
                  <a:pos x="233" y="183"/>
                </a:cxn>
                <a:cxn ang="0">
                  <a:pos x="180" y="181"/>
                </a:cxn>
                <a:cxn ang="0">
                  <a:pos x="103" y="186"/>
                </a:cxn>
                <a:cxn ang="0">
                  <a:pos x="42" y="186"/>
                </a:cxn>
                <a:cxn ang="0">
                  <a:pos x="15" y="186"/>
                </a:cxn>
                <a:cxn ang="0">
                  <a:pos x="15" y="177"/>
                </a:cxn>
                <a:cxn ang="0">
                  <a:pos x="13" y="150"/>
                </a:cxn>
                <a:cxn ang="0">
                  <a:pos x="12" y="62"/>
                </a:cxn>
                <a:cxn ang="0">
                  <a:pos x="12" y="40"/>
                </a:cxn>
                <a:cxn ang="0">
                  <a:pos x="8" y="33"/>
                </a:cxn>
                <a:cxn ang="0">
                  <a:pos x="8" y="44"/>
                </a:cxn>
                <a:cxn ang="0">
                  <a:pos x="8" y="74"/>
                </a:cxn>
                <a:cxn ang="0">
                  <a:pos x="8" y="150"/>
                </a:cxn>
                <a:cxn ang="0">
                  <a:pos x="11" y="187"/>
                </a:cxn>
                <a:cxn ang="0">
                  <a:pos x="2" y="190"/>
                </a:cxn>
                <a:cxn ang="0">
                  <a:pos x="11" y="188"/>
                </a:cxn>
                <a:cxn ang="0">
                  <a:pos x="11" y="190"/>
                </a:cxn>
                <a:cxn ang="0">
                  <a:pos x="13" y="188"/>
                </a:cxn>
                <a:cxn ang="0">
                  <a:pos x="56" y="190"/>
                </a:cxn>
                <a:cxn ang="0">
                  <a:pos x="106" y="188"/>
                </a:cxn>
                <a:cxn ang="0">
                  <a:pos x="187" y="187"/>
                </a:cxn>
                <a:cxn ang="0">
                  <a:pos x="238" y="188"/>
                </a:cxn>
                <a:cxn ang="0">
                  <a:pos x="313" y="186"/>
                </a:cxn>
                <a:cxn ang="0">
                  <a:pos x="363" y="181"/>
                </a:cxn>
                <a:cxn ang="0">
                  <a:pos x="406" y="180"/>
                </a:cxn>
                <a:cxn ang="0">
                  <a:pos x="406" y="192"/>
                </a:cxn>
                <a:cxn ang="0">
                  <a:pos x="408" y="190"/>
                </a:cxn>
                <a:cxn ang="0">
                  <a:pos x="408" y="180"/>
                </a:cxn>
                <a:cxn ang="0">
                  <a:pos x="412" y="179"/>
                </a:cxn>
                <a:cxn ang="0">
                  <a:pos x="414" y="175"/>
                </a:cxn>
                <a:cxn ang="0">
                  <a:pos x="412" y="173"/>
                </a:cxn>
                <a:cxn ang="0">
                  <a:pos x="408" y="175"/>
                </a:cxn>
                <a:cxn ang="0">
                  <a:pos x="408" y="75"/>
                </a:cxn>
                <a:cxn ang="0">
                  <a:pos x="408" y="11"/>
                </a:cxn>
                <a:cxn ang="0">
                  <a:pos x="417" y="11"/>
                </a:cxn>
                <a:cxn ang="0">
                  <a:pos x="421" y="7"/>
                </a:cxn>
              </a:cxnLst>
              <a:rect b="b" l="0" r="r" t="0"/>
              <a:pathLst>
                <a:path h="192" w="421">
                  <a:moveTo>
                    <a:pt x="419" y="7"/>
                  </a:moveTo>
                  <a:lnTo>
                    <a:pt x="419" y="7"/>
                  </a:lnTo>
                  <a:lnTo>
                    <a:pt x="408" y="5"/>
                  </a:lnTo>
                  <a:lnTo>
                    <a:pt x="408" y="5"/>
                  </a:lnTo>
                  <a:lnTo>
                    <a:pt x="408" y="0"/>
                  </a:lnTo>
                  <a:lnTo>
                    <a:pt x="408" y="0"/>
                  </a:lnTo>
                  <a:lnTo>
                    <a:pt x="407" y="1"/>
                  </a:lnTo>
                  <a:lnTo>
                    <a:pt x="407" y="1"/>
                  </a:lnTo>
                  <a:lnTo>
                    <a:pt x="407" y="5"/>
                  </a:lnTo>
                  <a:lnTo>
                    <a:pt x="407" y="5"/>
                  </a:lnTo>
                  <a:lnTo>
                    <a:pt x="382" y="4"/>
                  </a:lnTo>
                  <a:lnTo>
                    <a:pt x="357" y="4"/>
                  </a:lnTo>
                  <a:lnTo>
                    <a:pt x="309" y="5"/>
                  </a:lnTo>
                  <a:lnTo>
                    <a:pt x="260" y="8"/>
                  </a:lnTo>
                  <a:lnTo>
                    <a:pt x="210" y="12"/>
                  </a:lnTo>
                  <a:lnTo>
                    <a:pt x="210" y="12"/>
                  </a:lnTo>
                  <a:lnTo>
                    <a:pt x="185" y="15"/>
                  </a:lnTo>
                  <a:lnTo>
                    <a:pt x="159" y="15"/>
                  </a:lnTo>
                  <a:lnTo>
                    <a:pt x="133" y="16"/>
                  </a:lnTo>
                  <a:lnTo>
                    <a:pt x="107" y="19"/>
                  </a:lnTo>
                  <a:lnTo>
                    <a:pt x="107" y="19"/>
                  </a:lnTo>
                  <a:lnTo>
                    <a:pt x="82" y="22"/>
                  </a:lnTo>
                  <a:lnTo>
                    <a:pt x="57" y="25"/>
                  </a:lnTo>
                  <a:lnTo>
                    <a:pt x="57" y="25"/>
                  </a:lnTo>
                  <a:lnTo>
                    <a:pt x="30" y="29"/>
                  </a:lnTo>
                  <a:lnTo>
                    <a:pt x="30" y="29"/>
                  </a:lnTo>
                  <a:lnTo>
                    <a:pt x="22" y="30"/>
                  </a:lnTo>
                  <a:lnTo>
                    <a:pt x="15" y="30"/>
                  </a:lnTo>
                  <a:lnTo>
                    <a:pt x="0" y="27"/>
                  </a:lnTo>
                  <a:lnTo>
                    <a:pt x="0" y="27"/>
                  </a:lnTo>
                  <a:lnTo>
                    <a:pt x="0" y="27"/>
                  </a:lnTo>
                  <a:lnTo>
                    <a:pt x="0" y="27"/>
                  </a:lnTo>
                  <a:lnTo>
                    <a:pt x="6" y="31"/>
                  </a:lnTo>
                  <a:lnTo>
                    <a:pt x="11" y="33"/>
                  </a:lnTo>
                  <a:lnTo>
                    <a:pt x="15" y="33"/>
                  </a:lnTo>
                  <a:lnTo>
                    <a:pt x="15" y="33"/>
                  </a:lnTo>
                  <a:lnTo>
                    <a:pt x="27" y="31"/>
                  </a:lnTo>
                  <a:lnTo>
                    <a:pt x="39" y="30"/>
                  </a:lnTo>
                  <a:lnTo>
                    <a:pt x="39" y="30"/>
                  </a:lnTo>
                  <a:lnTo>
                    <a:pt x="66" y="26"/>
                  </a:lnTo>
                  <a:lnTo>
                    <a:pt x="90" y="25"/>
                  </a:lnTo>
                  <a:lnTo>
                    <a:pt x="90" y="25"/>
                  </a:lnTo>
                  <a:lnTo>
                    <a:pt x="104" y="23"/>
                  </a:lnTo>
                  <a:lnTo>
                    <a:pt x="117" y="22"/>
                  </a:lnTo>
                  <a:lnTo>
                    <a:pt x="129" y="20"/>
                  </a:lnTo>
                  <a:lnTo>
                    <a:pt x="143" y="19"/>
                  </a:lnTo>
                  <a:lnTo>
                    <a:pt x="143" y="19"/>
                  </a:lnTo>
                  <a:lnTo>
                    <a:pt x="170" y="20"/>
                  </a:lnTo>
                  <a:lnTo>
                    <a:pt x="198" y="19"/>
                  </a:lnTo>
                  <a:lnTo>
                    <a:pt x="198" y="19"/>
                  </a:lnTo>
                  <a:lnTo>
                    <a:pt x="250" y="14"/>
                  </a:lnTo>
                  <a:lnTo>
                    <a:pt x="302" y="9"/>
                  </a:lnTo>
                  <a:lnTo>
                    <a:pt x="355" y="8"/>
                  </a:lnTo>
                  <a:lnTo>
                    <a:pt x="381" y="9"/>
                  </a:lnTo>
                  <a:lnTo>
                    <a:pt x="407" y="11"/>
                  </a:lnTo>
                  <a:lnTo>
                    <a:pt x="407" y="11"/>
                  </a:lnTo>
                  <a:lnTo>
                    <a:pt x="406" y="41"/>
                  </a:lnTo>
                  <a:lnTo>
                    <a:pt x="406" y="73"/>
                  </a:lnTo>
                  <a:lnTo>
                    <a:pt x="406" y="73"/>
                  </a:lnTo>
                  <a:lnTo>
                    <a:pt x="407" y="103"/>
                  </a:lnTo>
                  <a:lnTo>
                    <a:pt x="407" y="133"/>
                  </a:lnTo>
                  <a:lnTo>
                    <a:pt x="407" y="133"/>
                  </a:lnTo>
                  <a:lnTo>
                    <a:pt x="406" y="175"/>
                  </a:lnTo>
                  <a:lnTo>
                    <a:pt x="406" y="175"/>
                  </a:lnTo>
                  <a:lnTo>
                    <a:pt x="361" y="176"/>
                  </a:lnTo>
                  <a:lnTo>
                    <a:pt x="361" y="176"/>
                  </a:lnTo>
                  <a:lnTo>
                    <a:pt x="338" y="179"/>
                  </a:lnTo>
                  <a:lnTo>
                    <a:pt x="316" y="181"/>
                  </a:lnTo>
                  <a:lnTo>
                    <a:pt x="316" y="181"/>
                  </a:lnTo>
                  <a:lnTo>
                    <a:pt x="289" y="183"/>
                  </a:lnTo>
                  <a:lnTo>
                    <a:pt x="261" y="183"/>
                  </a:lnTo>
                  <a:lnTo>
                    <a:pt x="233" y="183"/>
                  </a:lnTo>
                  <a:lnTo>
                    <a:pt x="206" y="181"/>
                  </a:lnTo>
                  <a:lnTo>
                    <a:pt x="206" y="181"/>
                  </a:lnTo>
                  <a:lnTo>
                    <a:pt x="180" y="181"/>
                  </a:lnTo>
                  <a:lnTo>
                    <a:pt x="155" y="181"/>
                  </a:lnTo>
                  <a:lnTo>
                    <a:pt x="103" y="186"/>
                  </a:lnTo>
                  <a:lnTo>
                    <a:pt x="103" y="186"/>
                  </a:lnTo>
                  <a:lnTo>
                    <a:pt x="72" y="186"/>
                  </a:lnTo>
                  <a:lnTo>
                    <a:pt x="42" y="186"/>
                  </a:lnTo>
                  <a:lnTo>
                    <a:pt x="42" y="186"/>
                  </a:lnTo>
                  <a:lnTo>
                    <a:pt x="28" y="186"/>
                  </a:lnTo>
                  <a:lnTo>
                    <a:pt x="15" y="186"/>
                  </a:lnTo>
                  <a:lnTo>
                    <a:pt x="15" y="186"/>
                  </a:lnTo>
                  <a:lnTo>
                    <a:pt x="15" y="186"/>
                  </a:lnTo>
                  <a:lnTo>
                    <a:pt x="15" y="186"/>
                  </a:lnTo>
                  <a:lnTo>
                    <a:pt x="15" y="177"/>
                  </a:lnTo>
                  <a:lnTo>
                    <a:pt x="15" y="168"/>
                  </a:lnTo>
                  <a:lnTo>
                    <a:pt x="13" y="150"/>
                  </a:lnTo>
                  <a:lnTo>
                    <a:pt x="13" y="150"/>
                  </a:lnTo>
                  <a:lnTo>
                    <a:pt x="13" y="103"/>
                  </a:lnTo>
                  <a:lnTo>
                    <a:pt x="13" y="103"/>
                  </a:lnTo>
                  <a:lnTo>
                    <a:pt x="12" y="62"/>
                  </a:lnTo>
                  <a:lnTo>
                    <a:pt x="12" y="62"/>
                  </a:lnTo>
                  <a:lnTo>
                    <a:pt x="12" y="47"/>
                  </a:lnTo>
                  <a:lnTo>
                    <a:pt x="12" y="40"/>
                  </a:lnTo>
                  <a:lnTo>
                    <a:pt x="9" y="33"/>
                  </a:lnTo>
                  <a:lnTo>
                    <a:pt x="9" y="33"/>
                  </a:lnTo>
                  <a:lnTo>
                    <a:pt x="8" y="33"/>
                  </a:lnTo>
                  <a:lnTo>
                    <a:pt x="8" y="34"/>
                  </a:lnTo>
                  <a:lnTo>
                    <a:pt x="8" y="34"/>
                  </a:lnTo>
                  <a:lnTo>
                    <a:pt x="8" y="44"/>
                  </a:lnTo>
                  <a:lnTo>
                    <a:pt x="8" y="53"/>
                  </a:lnTo>
                  <a:lnTo>
                    <a:pt x="8" y="74"/>
                  </a:lnTo>
                  <a:lnTo>
                    <a:pt x="8" y="74"/>
                  </a:lnTo>
                  <a:lnTo>
                    <a:pt x="8" y="113"/>
                  </a:lnTo>
                  <a:lnTo>
                    <a:pt x="8" y="113"/>
                  </a:lnTo>
                  <a:lnTo>
                    <a:pt x="8" y="150"/>
                  </a:lnTo>
                  <a:lnTo>
                    <a:pt x="8" y="169"/>
                  </a:lnTo>
                  <a:lnTo>
                    <a:pt x="11" y="187"/>
                  </a:lnTo>
                  <a:lnTo>
                    <a:pt x="11" y="187"/>
                  </a:lnTo>
                  <a:lnTo>
                    <a:pt x="2" y="190"/>
                  </a:lnTo>
                  <a:lnTo>
                    <a:pt x="2" y="190"/>
                  </a:lnTo>
                  <a:lnTo>
                    <a:pt x="2" y="190"/>
                  </a:lnTo>
                  <a:lnTo>
                    <a:pt x="2" y="190"/>
                  </a:lnTo>
                  <a:lnTo>
                    <a:pt x="11" y="188"/>
                  </a:lnTo>
                  <a:lnTo>
                    <a:pt x="11" y="188"/>
                  </a:lnTo>
                  <a:lnTo>
                    <a:pt x="11" y="190"/>
                  </a:lnTo>
                  <a:lnTo>
                    <a:pt x="11" y="190"/>
                  </a:lnTo>
                  <a:lnTo>
                    <a:pt x="11" y="190"/>
                  </a:lnTo>
                  <a:lnTo>
                    <a:pt x="12" y="190"/>
                  </a:lnTo>
                  <a:lnTo>
                    <a:pt x="13" y="188"/>
                  </a:lnTo>
                  <a:lnTo>
                    <a:pt x="13" y="188"/>
                  </a:lnTo>
                  <a:lnTo>
                    <a:pt x="30" y="190"/>
                  </a:lnTo>
                  <a:lnTo>
                    <a:pt x="30" y="190"/>
                  </a:lnTo>
                  <a:lnTo>
                    <a:pt x="56" y="190"/>
                  </a:lnTo>
                  <a:lnTo>
                    <a:pt x="56" y="190"/>
                  </a:lnTo>
                  <a:lnTo>
                    <a:pt x="81" y="190"/>
                  </a:lnTo>
                  <a:lnTo>
                    <a:pt x="106" y="188"/>
                  </a:lnTo>
                  <a:lnTo>
                    <a:pt x="106" y="188"/>
                  </a:lnTo>
                  <a:lnTo>
                    <a:pt x="159" y="187"/>
                  </a:lnTo>
                  <a:lnTo>
                    <a:pt x="187" y="187"/>
                  </a:lnTo>
                  <a:lnTo>
                    <a:pt x="213" y="187"/>
                  </a:lnTo>
                  <a:lnTo>
                    <a:pt x="213" y="187"/>
                  </a:lnTo>
                  <a:lnTo>
                    <a:pt x="238" y="188"/>
                  </a:lnTo>
                  <a:lnTo>
                    <a:pt x="264" y="188"/>
                  </a:lnTo>
                  <a:lnTo>
                    <a:pt x="313" y="186"/>
                  </a:lnTo>
                  <a:lnTo>
                    <a:pt x="313" y="186"/>
                  </a:lnTo>
                  <a:lnTo>
                    <a:pt x="338" y="184"/>
                  </a:lnTo>
                  <a:lnTo>
                    <a:pt x="363" y="181"/>
                  </a:lnTo>
                  <a:lnTo>
                    <a:pt x="363" y="181"/>
                  </a:lnTo>
                  <a:lnTo>
                    <a:pt x="374" y="180"/>
                  </a:lnTo>
                  <a:lnTo>
                    <a:pt x="383" y="180"/>
                  </a:lnTo>
                  <a:lnTo>
                    <a:pt x="406" y="180"/>
                  </a:lnTo>
                  <a:lnTo>
                    <a:pt x="406" y="180"/>
                  </a:lnTo>
                  <a:lnTo>
                    <a:pt x="406" y="192"/>
                  </a:lnTo>
                  <a:lnTo>
                    <a:pt x="406" y="192"/>
                  </a:lnTo>
                  <a:lnTo>
                    <a:pt x="406" y="192"/>
                  </a:lnTo>
                  <a:lnTo>
                    <a:pt x="407" y="192"/>
                  </a:lnTo>
                  <a:lnTo>
                    <a:pt x="408" y="190"/>
                  </a:lnTo>
                  <a:lnTo>
                    <a:pt x="408" y="190"/>
                  </a:lnTo>
                  <a:lnTo>
                    <a:pt x="408" y="180"/>
                  </a:lnTo>
                  <a:lnTo>
                    <a:pt x="408" y="180"/>
                  </a:lnTo>
                  <a:lnTo>
                    <a:pt x="410" y="180"/>
                  </a:lnTo>
                  <a:lnTo>
                    <a:pt x="410" y="180"/>
                  </a:lnTo>
                  <a:lnTo>
                    <a:pt x="412" y="179"/>
                  </a:lnTo>
                  <a:lnTo>
                    <a:pt x="414" y="176"/>
                  </a:lnTo>
                  <a:lnTo>
                    <a:pt x="414" y="176"/>
                  </a:lnTo>
                  <a:lnTo>
                    <a:pt x="414" y="175"/>
                  </a:lnTo>
                  <a:lnTo>
                    <a:pt x="414" y="175"/>
                  </a:lnTo>
                  <a:lnTo>
                    <a:pt x="412" y="173"/>
                  </a:lnTo>
                  <a:lnTo>
                    <a:pt x="412" y="173"/>
                  </a:lnTo>
                  <a:lnTo>
                    <a:pt x="410" y="175"/>
                  </a:lnTo>
                  <a:lnTo>
                    <a:pt x="410" y="175"/>
                  </a:lnTo>
                  <a:lnTo>
                    <a:pt x="408" y="175"/>
                  </a:lnTo>
                  <a:lnTo>
                    <a:pt x="408" y="175"/>
                  </a:lnTo>
                  <a:lnTo>
                    <a:pt x="410" y="125"/>
                  </a:lnTo>
                  <a:lnTo>
                    <a:pt x="408" y="75"/>
                  </a:lnTo>
                  <a:lnTo>
                    <a:pt x="408" y="75"/>
                  </a:lnTo>
                  <a:lnTo>
                    <a:pt x="408" y="42"/>
                  </a:lnTo>
                  <a:lnTo>
                    <a:pt x="408" y="11"/>
                  </a:lnTo>
                  <a:lnTo>
                    <a:pt x="408" y="11"/>
                  </a:lnTo>
                  <a:lnTo>
                    <a:pt x="417" y="11"/>
                  </a:lnTo>
                  <a:lnTo>
                    <a:pt x="417" y="11"/>
                  </a:lnTo>
                  <a:lnTo>
                    <a:pt x="418" y="11"/>
                  </a:lnTo>
                  <a:lnTo>
                    <a:pt x="419" y="9"/>
                  </a:lnTo>
                  <a:lnTo>
                    <a:pt x="421" y="7"/>
                  </a:lnTo>
                  <a:lnTo>
                    <a:pt x="419" y="7"/>
                  </a:lnTo>
                  <a:lnTo>
                    <a:pt x="419" y="7"/>
                  </a:lnTo>
                  <a:close/>
                </a:path>
              </a:pathLst>
            </a:custGeom>
            <a:solidFill>
              <a:srgbClr val="005188"/>
            </a:solidFill>
            <a:ln w="9525">
              <a:noFill/>
              <a:round/>
            </a:ln>
          </p:spPr>
          <p:txBody>
            <a:bodyPr anchor="t" anchorCtr="0" bIns="45720" compatLnSpc="1" lIns="91440" numCol="1" rIns="91440" tIns="45720" vert="horz" wrap="square"/>
            <a:lstStyle/>
            <a:p>
              <a:endParaRPr altLang="en-US" lang="zh-CN"/>
            </a:p>
          </p:txBody>
        </p:sp>
      </p:grpSp>
    </p:spTree>
    <p:extLst>
      <p:ext uri="{BB962C8B-B14F-4D97-AF65-F5344CB8AC3E}">
        <p14:creationId val="296915567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4"/>
                                        </p:tgtEl>
                                        <p:attrNameLst>
                                          <p:attrName>style.visibility</p:attrName>
                                        </p:attrNameLst>
                                      </p:cBhvr>
                                      <p:to>
                                        <p:strVal val="visible"/>
                                      </p:to>
                                    </p:set>
                                    <p:animEffect filter="wipe(left)" transition="in">
                                      <p:cBhvr>
                                        <p:cTn dur="500" id="12"/>
                                        <p:tgtEl>
                                          <p:spTgt spid="14"/>
                                        </p:tgtEl>
                                      </p:cBhvr>
                                    </p:animEffect>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10"/>
                                        </p:tgtEl>
                                        <p:attrNameLst>
                                          <p:attrName>style.visibility</p:attrName>
                                        </p:attrNameLst>
                                      </p:cBhvr>
                                      <p:to>
                                        <p:strVal val="visible"/>
                                      </p:to>
                                    </p:set>
                                    <p:animEffect filter="wipe(up)" transition="in">
                                      <p:cBhvr>
                                        <p:cTn dur="300" id="16"/>
                                        <p:tgtEl>
                                          <p:spTgt spid="10"/>
                                        </p:tgtEl>
                                      </p:cBhvr>
                                    </p:animEffect>
                                  </p:childTnLst>
                                </p:cTn>
                              </p:par>
                            </p:childTnLst>
                          </p:cTn>
                        </p:par>
                        <p:par>
                          <p:cTn fill="hold" id="17" nodeType="afterGroup">
                            <p:stCondLst>
                              <p:cond delay="1300"/>
                            </p:stCondLst>
                            <p:childTnLst>
                              <p:par>
                                <p:cTn fill="hold" grpId="0" id="18" nodeType="afterEffect" presetClass="entr" presetID="10"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childTnLst>
                          </p:cTn>
                        </p:par>
                        <p:par>
                          <p:cTn fill="hold" id="21" nodeType="afterGroup">
                            <p:stCondLst>
                              <p:cond delay="1800"/>
                            </p:stCondLst>
                            <p:childTnLst>
                              <p:par>
                                <p:cTn fill="hold" id="22" nodeType="afterEffect" presetClass="entr" presetID="53" presetSubtype="0">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p:cTn dur="500" fill="hold" id="24"/>
                                        <p:tgtEl>
                                          <p:spTgt spid="12"/>
                                        </p:tgtEl>
                                        <p:attrNameLst>
                                          <p:attrName>ppt_w</p:attrName>
                                        </p:attrNameLst>
                                      </p:cBhvr>
                                      <p:tavLst>
                                        <p:tav tm="0">
                                          <p:val>
                                            <p:fltVal val="0"/>
                                          </p:val>
                                        </p:tav>
                                        <p:tav tm="100000">
                                          <p:val>
                                            <p:strVal val="#ppt_w"/>
                                          </p:val>
                                        </p:tav>
                                      </p:tavLst>
                                    </p:anim>
                                    <p:anim calcmode="lin" valueType="num">
                                      <p:cBhvr>
                                        <p:cTn dur="500" fill="hold" id="25"/>
                                        <p:tgtEl>
                                          <p:spTgt spid="12"/>
                                        </p:tgtEl>
                                        <p:attrNameLst>
                                          <p:attrName>ppt_h</p:attrName>
                                        </p:attrNameLst>
                                      </p:cBhvr>
                                      <p:tavLst>
                                        <p:tav tm="0">
                                          <p:val>
                                            <p:fltVal val="0"/>
                                          </p:val>
                                        </p:tav>
                                        <p:tav tm="100000">
                                          <p:val>
                                            <p:strVal val="#ppt_h"/>
                                          </p:val>
                                        </p:tav>
                                      </p:tavLst>
                                    </p:anim>
                                    <p:animEffect filter="fade" transition="in">
                                      <p:cBhvr>
                                        <p:cTn dur="500" id="26"/>
                                        <p:tgtEl>
                                          <p:spTgt spid="12"/>
                                        </p:tgtEl>
                                      </p:cBhvr>
                                    </p:animEffect>
                                  </p:childTnLst>
                                </p:cTn>
                              </p:par>
                              <p:par>
                                <p:cTn fill="hold" id="27" nodeType="with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childTnLst>
                          </p:cTn>
                        </p:par>
                        <p:par>
                          <p:cTn fill="hold" id="32" nodeType="afterGroup">
                            <p:stCondLst>
                              <p:cond delay="2300"/>
                            </p:stCondLst>
                            <p:childTnLst>
                              <p:par>
                                <p:cTn fill="hold" grpId="0" id="33" nodeType="afterEffect" presetClass="entr" presetID="42" presetSubtype="0">
                                  <p:stCondLst>
                                    <p:cond delay="0"/>
                                  </p:stCondLst>
                                  <p:childTnLst>
                                    <p:set>
                                      <p:cBhvr>
                                        <p:cTn dur="1" fill="hold" id="34">
                                          <p:stCondLst>
                                            <p:cond delay="0"/>
                                          </p:stCondLst>
                                        </p:cTn>
                                        <p:tgtEl>
                                          <p:spTgt spid="4"/>
                                        </p:tgtEl>
                                        <p:attrNameLst>
                                          <p:attrName>style.visibility</p:attrName>
                                        </p:attrNameLst>
                                      </p:cBhvr>
                                      <p:to>
                                        <p:strVal val="visible"/>
                                      </p:to>
                                    </p:set>
                                    <p:animEffect filter="fade" transition="in">
                                      <p:cBhvr>
                                        <p:cTn dur="750" id="35"/>
                                        <p:tgtEl>
                                          <p:spTgt spid="4"/>
                                        </p:tgtEl>
                                      </p:cBhvr>
                                    </p:animEffect>
                                    <p:anim calcmode="lin" valueType="num">
                                      <p:cBhvr>
                                        <p:cTn dur="750" fill="hold" id="36"/>
                                        <p:tgtEl>
                                          <p:spTgt spid="4"/>
                                        </p:tgtEl>
                                        <p:attrNameLst>
                                          <p:attrName>ppt_x</p:attrName>
                                        </p:attrNameLst>
                                      </p:cBhvr>
                                      <p:tavLst>
                                        <p:tav tm="0">
                                          <p:val>
                                            <p:strVal val="#ppt_x"/>
                                          </p:val>
                                        </p:tav>
                                        <p:tav tm="100000">
                                          <p:val>
                                            <p:strVal val="#ppt_x"/>
                                          </p:val>
                                        </p:tav>
                                      </p:tavLst>
                                    </p:anim>
                                    <p:anim calcmode="lin" valueType="num">
                                      <p:cBhvr>
                                        <p:cTn dur="750" fill="hold" id="37"/>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grpId="0" spid="4"/>
      <p:bldP grpId="0" spid="5"/>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教学设计</a:t>
            </a:r>
          </a:p>
        </p:txBody>
      </p:sp>
      <p:grpSp>
        <p:nvGrpSpPr>
          <p:cNvPr id="3" name="chenying0907 2"/>
          <p:cNvGrpSpPr/>
          <p:nvPr/>
        </p:nvGrpSpPr>
        <p:grpSpPr>
          <a:xfrm>
            <a:off x="4652539" y="2968212"/>
            <a:ext cx="2677271" cy="2557944"/>
            <a:chOff x="3065829" y="2668267"/>
            <a:chExt cx="1872107" cy="1761728"/>
          </a:xfrm>
        </p:grpSpPr>
        <p:sp>
          <p:nvSpPr>
            <p:cNvPr id="4" name="椭圆 3"/>
            <p:cNvSpPr/>
            <p:nvPr/>
          </p:nvSpPr>
          <p:spPr>
            <a:xfrm>
              <a:off x="3114376" y="2668267"/>
              <a:ext cx="1762875" cy="1761728"/>
            </a:xfrm>
            <a:prstGeom prst="ellipse">
              <a:avLst/>
            </a:pr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5" name="椭圆 4"/>
            <p:cNvSpPr/>
            <p:nvPr/>
          </p:nvSpPr>
          <p:spPr>
            <a:xfrm>
              <a:off x="4441842" y="2760911"/>
              <a:ext cx="119852"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6" name="椭圆 5"/>
            <p:cNvSpPr/>
            <p:nvPr/>
          </p:nvSpPr>
          <p:spPr>
            <a:xfrm>
              <a:off x="3439037" y="2760911"/>
              <a:ext cx="119851"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7" name="椭圆 6"/>
            <p:cNvSpPr/>
            <p:nvPr/>
          </p:nvSpPr>
          <p:spPr>
            <a:xfrm>
              <a:off x="3065829" y="3493096"/>
              <a:ext cx="119851"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8" name="椭圆 7"/>
            <p:cNvSpPr/>
            <p:nvPr/>
          </p:nvSpPr>
          <p:spPr>
            <a:xfrm>
              <a:off x="4818084" y="3493096"/>
              <a:ext cx="119852"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9" name="椭圆 8"/>
            <p:cNvSpPr/>
            <p:nvPr/>
          </p:nvSpPr>
          <p:spPr>
            <a:xfrm>
              <a:off x="4441842" y="4223788"/>
              <a:ext cx="119852"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10" name="椭圆 9"/>
            <p:cNvSpPr/>
            <p:nvPr/>
          </p:nvSpPr>
          <p:spPr>
            <a:xfrm>
              <a:off x="3439037" y="4201373"/>
              <a:ext cx="119851" cy="119540"/>
            </a:xfrm>
            <a:prstGeom prst="ellipse">
              <a:avLst/>
            </a:prstGeom>
            <a:solidFill>
              <a:schemeClr val="bg1"/>
            </a:solid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grpSp>
          <p:nvGrpSpPr>
            <p:cNvPr id="11" name="chenying0907 46"/>
            <p:cNvGrpSpPr/>
            <p:nvPr/>
          </p:nvGrpSpPr>
          <p:grpSpPr>
            <a:xfrm>
              <a:off x="3269294" y="2943617"/>
              <a:ext cx="1465544" cy="1202498"/>
              <a:chOff x="3269294" y="2943617"/>
              <a:chExt cx="1465544" cy="1202498"/>
            </a:xfrm>
          </p:grpSpPr>
          <p:sp>
            <p:nvSpPr>
              <p:cNvPr id="12" name="任意多边形 11"/>
              <p:cNvSpPr/>
              <p:nvPr/>
            </p:nvSpPr>
            <p:spPr>
              <a:xfrm>
                <a:off x="4281029" y="2955164"/>
                <a:ext cx="153228" cy="213679"/>
              </a:xfrm>
              <a:custGeom>
                <a:gdLst>
                  <a:gd fmla="*/ 0 w 425885" name="connsiteX0"/>
                  <a:gd fmla="*/ 588724 h 588724" name="connsiteY0"/>
                  <a:gd fmla="*/ 425885 w 425885" name="connsiteX1"/>
                  <a:gd fmla="*/ 0 h 588724" name="connsiteY1"/>
                </a:gdLst>
                <a:cxnLst>
                  <a:cxn ang="0">
                    <a:pos x="connsiteX0" y="connsiteY0"/>
                  </a:cxn>
                  <a:cxn ang="0">
                    <a:pos x="connsiteX1" y="connsiteY1"/>
                  </a:cxn>
                </a:cxnLst>
                <a:rect b="b" l="l" r="r" t="t"/>
                <a:pathLst>
                  <a:path h="588724" w="425885">
                    <a:moveTo>
                      <a:pt x="0" y="588724"/>
                    </a:moveTo>
                    <a:lnTo>
                      <a:pt x="425885"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13" name="任意多边形 12"/>
              <p:cNvSpPr/>
              <p:nvPr/>
            </p:nvSpPr>
            <p:spPr>
              <a:xfrm flipV="1">
                <a:off x="4475219" y="3525970"/>
                <a:ext cx="259425" cy="43334"/>
              </a:xfrm>
              <a:custGeom>
                <a:gdLst>
                  <a:gd fmla="*/ 0 w 739035" name="connsiteX0"/>
                  <a:gd fmla="*/ 0 h 0" name="connsiteY0"/>
                  <a:gd fmla="*/ 739035 w 739035" name="connsiteX1"/>
                  <a:gd fmla="*/ 0 h 0" name="connsiteY1"/>
                </a:gdLst>
                <a:cxnLst>
                  <a:cxn ang="0">
                    <a:pos x="connsiteX0" y="connsiteY0"/>
                  </a:cxn>
                  <a:cxn ang="0">
                    <a:pos x="connsiteX1" y="connsiteY1"/>
                  </a:cxn>
                </a:cxnLst>
                <a:rect b="b" l="l" r="r" t="t"/>
                <a:pathLst>
                  <a:path w="739035">
                    <a:moveTo>
                      <a:pt x="0" y="0"/>
                    </a:moveTo>
                    <a:lnTo>
                      <a:pt x="739035"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14" name="任意多边形 13"/>
              <p:cNvSpPr/>
              <p:nvPr/>
            </p:nvSpPr>
            <p:spPr>
              <a:xfrm>
                <a:off x="3595298" y="2943210"/>
                <a:ext cx="142608" cy="213679"/>
              </a:xfrm>
              <a:custGeom>
                <a:gdLst>
                  <a:gd fmla="*/ 413359 w 413359" name="connsiteX0"/>
                  <a:gd fmla="*/ 588724 h 588724" name="connsiteY0"/>
                  <a:gd fmla="*/ 0 w 413359" name="connsiteX1"/>
                  <a:gd fmla="*/ 0 h 588724" name="connsiteY1"/>
                </a:gdLst>
                <a:cxnLst>
                  <a:cxn ang="0">
                    <a:pos x="connsiteX0" y="connsiteY0"/>
                  </a:cxn>
                  <a:cxn ang="0">
                    <a:pos x="connsiteX1" y="connsiteY1"/>
                  </a:cxn>
                </a:cxnLst>
                <a:rect b="b" l="l" r="r" t="t"/>
                <a:pathLst>
                  <a:path h="588724" w="413359">
                    <a:moveTo>
                      <a:pt x="413359" y="588724"/>
                    </a:moveTo>
                    <a:lnTo>
                      <a:pt x="0"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15" name="任意多边形 14"/>
              <p:cNvSpPr/>
              <p:nvPr/>
            </p:nvSpPr>
            <p:spPr>
              <a:xfrm>
                <a:off x="3269121" y="3557350"/>
                <a:ext cx="247288" cy="43333"/>
              </a:xfrm>
              <a:custGeom>
                <a:gdLst>
                  <a:gd fmla="*/ 726510 w 726510" name="connsiteX0"/>
                  <a:gd fmla="*/ 0 h 0" name="connsiteY0"/>
                  <a:gd fmla="*/ 0 w 726510" name="connsiteX1"/>
                  <a:gd fmla="*/ 0 h 0" name="connsiteY1"/>
                </a:gdLst>
                <a:cxnLst>
                  <a:cxn ang="0">
                    <a:pos x="connsiteX0" y="connsiteY0"/>
                  </a:cxn>
                  <a:cxn ang="0">
                    <a:pos x="connsiteX1" y="connsiteY1"/>
                  </a:cxn>
                </a:cxnLst>
                <a:rect b="b" l="l" r="r" t="t"/>
                <a:pathLst>
                  <a:path w="726510">
                    <a:moveTo>
                      <a:pt x="726510" y="0"/>
                    </a:moveTo>
                    <a:lnTo>
                      <a:pt x="0" y="0"/>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16" name="任意多边形 15"/>
              <p:cNvSpPr/>
              <p:nvPr/>
            </p:nvSpPr>
            <p:spPr>
              <a:xfrm>
                <a:off x="3581645" y="3936891"/>
                <a:ext cx="156261" cy="209196"/>
              </a:xfrm>
              <a:custGeom>
                <a:gdLst>
                  <a:gd fmla="*/ 425885 w 425885" name="connsiteX0"/>
                  <a:gd fmla="*/ 0 h 576197" name="connsiteY0"/>
                  <a:gd fmla="*/ 0 w 425885" name="connsiteX1"/>
                  <a:gd fmla="*/ 576197 h 576197" name="connsiteY1"/>
                </a:gdLst>
                <a:cxnLst>
                  <a:cxn ang="0">
                    <a:pos x="connsiteX0" y="connsiteY0"/>
                  </a:cxn>
                  <a:cxn ang="0">
                    <a:pos x="connsiteX1" y="connsiteY1"/>
                  </a:cxn>
                </a:cxnLst>
                <a:rect b="b" l="l" r="r" t="t"/>
                <a:pathLst>
                  <a:path h="576197" w="425885">
                    <a:moveTo>
                      <a:pt x="425885" y="0"/>
                    </a:moveTo>
                    <a:lnTo>
                      <a:pt x="0" y="576197"/>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17" name="任意多边形 16"/>
              <p:cNvSpPr/>
              <p:nvPr/>
            </p:nvSpPr>
            <p:spPr>
              <a:xfrm>
                <a:off x="4267376" y="3936891"/>
                <a:ext cx="141090" cy="209196"/>
              </a:xfrm>
              <a:custGeom>
                <a:gdLst>
                  <a:gd fmla="*/ 0 w 388307" name="connsiteX0"/>
                  <a:gd fmla="*/ 0 h 576197" name="connsiteY0"/>
                  <a:gd fmla="*/ 388307 w 388307" name="connsiteX1"/>
                  <a:gd fmla="*/ 576197 h 576197" name="connsiteY1"/>
                </a:gdLst>
                <a:cxnLst>
                  <a:cxn ang="0">
                    <a:pos x="connsiteX0" y="connsiteY0"/>
                  </a:cxn>
                  <a:cxn ang="0">
                    <a:pos x="connsiteX1" y="connsiteY1"/>
                  </a:cxn>
                </a:cxnLst>
                <a:rect b="b" l="l" r="r" t="t"/>
                <a:pathLst>
                  <a:path h="576197" w="388307">
                    <a:moveTo>
                      <a:pt x="0" y="0"/>
                    </a:moveTo>
                    <a:lnTo>
                      <a:pt x="388307" y="576197"/>
                    </a:lnTo>
                  </a:path>
                </a:pathLst>
              </a:custGeom>
              <a:noFill/>
              <a:ln w="38100">
                <a:solidFill>
                  <a:srgbClr val="005188"/>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grpSp>
      </p:grpSp>
      <p:grpSp>
        <p:nvGrpSpPr>
          <p:cNvPr id="18" name="chenying0907 17"/>
          <p:cNvGrpSpPr/>
          <p:nvPr/>
        </p:nvGrpSpPr>
        <p:grpSpPr>
          <a:xfrm>
            <a:off x="1192479" y="1276075"/>
            <a:ext cx="10068556" cy="977209"/>
            <a:chOff x="2954339" y="1293823"/>
            <a:chExt cx="9622105" cy="919642"/>
          </a:xfrm>
        </p:grpSpPr>
        <p:sp>
          <p:nvSpPr>
            <p:cNvPr id="19" name="矩形 18"/>
            <p:cNvSpPr>
              <a:spLocks noChangeArrowheads="1"/>
            </p:cNvSpPr>
            <p:nvPr/>
          </p:nvSpPr>
          <p:spPr bwMode="auto">
            <a:xfrm>
              <a:off x="2954338" y="1695058"/>
              <a:ext cx="9622105" cy="533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1" fontAlgn="auto" hangingPunct="1">
                <a:lnSpc>
                  <a:spcPct val="130000"/>
                </a:lnSpc>
                <a:spcBef>
                  <a:spcPct val="0"/>
                </a:spcBef>
                <a:spcAft>
                  <a:spcPct val="0"/>
                </a:spcAft>
                <a:defRPr/>
              </a:pPr>
              <a:r>
                <a:rPr altLang="en-US" lang="zh-CN" sz="1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0" name="矩形 19"/>
            <p:cNvSpPr/>
            <p:nvPr/>
          </p:nvSpPr>
          <p:spPr>
            <a:xfrm>
              <a:off x="2963442" y="1293823"/>
              <a:ext cx="1339910" cy="430266"/>
            </a:xfrm>
            <a:prstGeom prst="rect">
              <a:avLst/>
            </a:prstGeom>
          </p:spPr>
          <p:txBody>
            <a:bodyPr wrap="none">
              <a:spAutoFit/>
            </a:bodyPr>
            <a:lstStyle/>
            <a:p>
              <a:pPr eaLnBrk="1" fontAlgn="auto" hangingPunct="1">
                <a:spcBef>
                  <a:spcPct val="0"/>
                </a:spcBef>
                <a:spcAft>
                  <a:spcPct val="0"/>
                </a:spcAft>
                <a:defRPr/>
              </a:pPr>
              <a:r>
                <a:rPr altLang="en-US" lang="zh-CN" smtClean="0" sz="2400">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21" name="chenying0907 20"/>
          <p:cNvGrpSpPr/>
          <p:nvPr/>
        </p:nvGrpSpPr>
        <p:grpSpPr>
          <a:xfrm>
            <a:off x="5314610" y="3570098"/>
            <a:ext cx="1484682" cy="1358162"/>
            <a:chOff x="3254772" y="2872916"/>
            <a:chExt cx="1038232" cy="936104"/>
          </a:xfrm>
        </p:grpSpPr>
        <p:sp>
          <p:nvSpPr>
            <p:cNvPr id="22" name="椭圆 21"/>
            <p:cNvSpPr/>
            <p:nvPr/>
          </p:nvSpPr>
          <p:spPr>
            <a:xfrm>
              <a:off x="3254772" y="2872916"/>
              <a:ext cx="936104" cy="936104"/>
            </a:xfrm>
            <a:prstGeom prst="ellipse">
              <a:avLst/>
            </a:pr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rgbClr val="005188"/>
                </a:solidFill>
                <a:latin charset="-122" panose="02000000000000000000" pitchFamily="2" typeface="方正清刻本悦宋简体"/>
                <a:ea charset="-122" panose="02000000000000000000" pitchFamily="2" typeface="方正清刻本悦宋简体"/>
              </a:endParaRPr>
            </a:p>
          </p:txBody>
        </p:sp>
        <p:sp>
          <p:nvSpPr>
            <p:cNvPr id="23" name="矩形 22"/>
            <p:cNvSpPr/>
            <p:nvPr/>
          </p:nvSpPr>
          <p:spPr>
            <a:xfrm>
              <a:off x="3454692" y="3201788"/>
              <a:ext cx="660751" cy="315122"/>
            </a:xfrm>
            <a:prstGeom prst="rect">
              <a:avLst/>
            </a:prstGeom>
            <a:ln>
              <a:noFill/>
            </a:ln>
          </p:spPr>
          <p:txBody>
            <a:bodyPr wrap="none">
              <a:spAutoFit/>
            </a:bodyPr>
            <a:lstStyle/>
            <a:p>
              <a:pPr eaLnBrk="1" fontAlgn="auto" hangingPunct="1">
                <a:spcBef>
                  <a:spcPct val="0"/>
                </a:spcBef>
                <a:spcAft>
                  <a:spcPct val="0"/>
                </a:spcAft>
                <a:defRPr/>
              </a:pPr>
              <a:r>
                <a:rPr altLang="en-US" b="1" lang="zh-CN" sz="2400">
                  <a:solidFill>
                    <a:srgbClr val="005188"/>
                  </a:solidFill>
                  <a:latin charset="-122" panose="02000000000000000000" pitchFamily="2" typeface="方正清刻本悦宋简体"/>
                  <a:ea charset="-122" panose="02000000000000000000" pitchFamily="2" typeface="方正清刻本悦宋简体"/>
                </a:rPr>
                <a:t>标题 </a:t>
              </a:r>
            </a:p>
          </p:txBody>
        </p:sp>
      </p:grpSp>
      <p:grpSp>
        <p:nvGrpSpPr>
          <p:cNvPr id="24" name="chenying0907 23"/>
          <p:cNvGrpSpPr/>
          <p:nvPr/>
        </p:nvGrpSpPr>
        <p:grpSpPr>
          <a:xfrm>
            <a:off x="8069639" y="3614824"/>
            <a:ext cx="3101009" cy="950487"/>
            <a:chOff x="351963" y="3471836"/>
            <a:chExt cx="2963591" cy="895260"/>
          </a:xfrm>
        </p:grpSpPr>
        <p:sp>
          <p:nvSpPr>
            <p:cNvPr id="25" name="TextBox 23"/>
            <p:cNvSpPr txBox="1"/>
            <p:nvPr/>
          </p:nvSpPr>
          <p:spPr>
            <a:xfrm>
              <a:off x="351963" y="3471837"/>
              <a:ext cx="1145753" cy="373217"/>
            </a:xfrm>
            <a:prstGeom prst="rect">
              <a:avLst/>
            </a:prstGeom>
            <a:noFill/>
          </p:spPr>
          <p:txBody>
            <a:bodyPr wrap="none">
              <a:spAutoFit/>
            </a:bodyPr>
            <a:lstStyle/>
            <a:p>
              <a:pPr eaLnBrk="1" fontAlgn="auto" hangingPunct="1">
                <a:spcBef>
                  <a:spcPct val="0"/>
                </a:spcBef>
                <a:spcAft>
                  <a:spcPct val="0"/>
                </a:spcAft>
                <a:defRPr/>
              </a:pPr>
              <a:r>
                <a:rPr altLang="en-US" lang="zh-CN" sz="2000">
                  <a:solidFill>
                    <a:srgbClr val="005188"/>
                  </a:solidFill>
                  <a:latin charset="-122" panose="02000000000000000000" pitchFamily="2" typeface="方正清刻本悦宋简体"/>
                  <a:ea charset="-122" panose="02000000000000000000" pitchFamily="2" typeface="方正清刻本悦宋简体"/>
                </a:rPr>
                <a:t>添加标题</a:t>
              </a:r>
            </a:p>
          </p:txBody>
        </p:sp>
        <p:sp>
          <p:nvSpPr>
            <p:cNvPr id="26" name="矩形 25"/>
            <p:cNvSpPr/>
            <p:nvPr/>
          </p:nvSpPr>
          <p:spPr>
            <a:xfrm>
              <a:off x="351962" y="3800052"/>
              <a:ext cx="2963591" cy="589252"/>
            </a:xfrm>
            <a:prstGeom prst="rect">
              <a:avLst/>
            </a:prstGeom>
          </p:spPr>
          <p:txBody>
            <a:bodyPr wrap="square">
              <a:spAutoFit/>
            </a:bodyPr>
            <a:lstStyle/>
            <a:p>
              <a:pPr eaLnBrk="1" fontAlgn="auto" hangingPunct="1">
                <a:lnSpc>
                  <a:spcPts val="2103"/>
                </a:lnSpc>
                <a:spcBef>
                  <a:spcPct val="0"/>
                </a:spcBef>
                <a:spcAft>
                  <a:spcPct val="0"/>
                </a:spcAft>
                <a:defRPr/>
              </a:pPr>
              <a:r>
                <a:rPr altLang="en-US" lang="zh-CN" sz="1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a:t>
              </a:r>
            </a:p>
          </p:txBody>
        </p:sp>
      </p:grpSp>
      <p:grpSp>
        <p:nvGrpSpPr>
          <p:cNvPr id="27" name="chenying0907 26"/>
          <p:cNvGrpSpPr/>
          <p:nvPr/>
        </p:nvGrpSpPr>
        <p:grpSpPr>
          <a:xfrm>
            <a:off x="1160246" y="3581678"/>
            <a:ext cx="3025830" cy="954931"/>
            <a:chOff x="812496" y="3468188"/>
            <a:chExt cx="2890886" cy="899020"/>
          </a:xfrm>
        </p:grpSpPr>
        <p:sp>
          <p:nvSpPr>
            <p:cNvPr id="28" name="TextBox 26"/>
            <p:cNvSpPr txBox="1"/>
            <p:nvPr/>
          </p:nvSpPr>
          <p:spPr>
            <a:xfrm>
              <a:off x="854568" y="3468188"/>
              <a:ext cx="1145413" cy="373040"/>
            </a:xfrm>
            <a:prstGeom prst="rect">
              <a:avLst/>
            </a:prstGeom>
            <a:noFill/>
          </p:spPr>
          <p:txBody>
            <a:bodyPr wrap="none">
              <a:spAutoFit/>
            </a:bodyPr>
            <a:lstStyle/>
            <a:p>
              <a:pPr eaLnBrk="1" fontAlgn="auto" hangingPunct="1">
                <a:spcBef>
                  <a:spcPct val="0"/>
                </a:spcBef>
                <a:spcAft>
                  <a:spcPct val="0"/>
                </a:spcAft>
                <a:defRPr/>
              </a:pPr>
              <a:r>
                <a:rPr altLang="en-US" lang="zh-CN" sz="2000">
                  <a:solidFill>
                    <a:srgbClr val="005188"/>
                  </a:solidFill>
                  <a:latin charset="-122" panose="02000000000000000000" pitchFamily="2" typeface="方正清刻本悦宋简体"/>
                  <a:ea charset="-122" panose="02000000000000000000" pitchFamily="2" typeface="方正清刻本悦宋简体"/>
                </a:rPr>
                <a:t>添加标题</a:t>
              </a:r>
            </a:p>
          </p:txBody>
        </p:sp>
        <p:sp>
          <p:nvSpPr>
            <p:cNvPr id="29" name="矩形 28"/>
            <p:cNvSpPr/>
            <p:nvPr/>
          </p:nvSpPr>
          <p:spPr>
            <a:xfrm>
              <a:off x="812496" y="3800432"/>
              <a:ext cx="2890886" cy="588973"/>
            </a:xfrm>
            <a:prstGeom prst="rect">
              <a:avLst/>
            </a:prstGeom>
          </p:spPr>
          <p:txBody>
            <a:bodyPr wrap="square">
              <a:spAutoFit/>
            </a:bodyPr>
            <a:lstStyle/>
            <a:p>
              <a:pPr eaLnBrk="1" fontAlgn="auto" hangingPunct="1">
                <a:lnSpc>
                  <a:spcPts val="2103"/>
                </a:lnSpc>
                <a:spcBef>
                  <a:spcPct val="0"/>
                </a:spcBef>
                <a:spcAft>
                  <a:spcPct val="0"/>
                </a:spcAft>
                <a:defRPr/>
              </a:pPr>
              <a:r>
                <a:rPr altLang="en-US" lang="zh-CN" sz="1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a:t>
              </a:r>
            </a:p>
          </p:txBody>
        </p:sp>
      </p:grpSp>
    </p:spTree>
    <p:extLst>
      <p:ext uri="{BB962C8B-B14F-4D97-AF65-F5344CB8AC3E}">
        <p14:creationId val="171712227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8" presetSubtype="6">
                                  <p:stCondLst>
                                    <p:cond delay="0"/>
                                  </p:stCondLst>
                                  <p:childTnLst>
                                    <p:set>
                                      <p:cBhvr>
                                        <p:cTn dur="1" fill="hold" id="11">
                                          <p:stCondLst>
                                            <p:cond delay="0"/>
                                          </p:stCondLst>
                                        </p:cTn>
                                        <p:tgtEl>
                                          <p:spTgt spid="18"/>
                                        </p:tgtEl>
                                        <p:attrNameLst>
                                          <p:attrName>style.visibility</p:attrName>
                                        </p:attrNameLst>
                                      </p:cBhvr>
                                      <p:to>
                                        <p:strVal val="visible"/>
                                      </p:to>
                                    </p:set>
                                    <p:animEffect filter="strips(downRight)" transition="in">
                                      <p:cBhvr>
                                        <p:cTn dur="1000" id="12"/>
                                        <p:tgtEl>
                                          <p:spTgt spid="18"/>
                                        </p:tgtEl>
                                      </p:cBhvr>
                                    </p:animEffect>
                                  </p:childTnLst>
                                </p:cTn>
                              </p:par>
                              <p:par>
                                <p:cTn decel="100000" fill="hold" id="13" nodeType="withEffect" presetClass="entr" presetID="49" presetSubtype="0">
                                  <p:stCondLst>
                                    <p:cond delay="1000"/>
                                  </p:stCondLst>
                                  <p:childTnLst>
                                    <p:set>
                                      <p:cBhvr>
                                        <p:cTn dur="1" fill="hold" id="14">
                                          <p:stCondLst>
                                            <p:cond delay="0"/>
                                          </p:stCondLst>
                                        </p:cTn>
                                        <p:tgtEl>
                                          <p:spTgt spid="3"/>
                                        </p:tgtEl>
                                        <p:attrNameLst>
                                          <p:attrName>style.visibility</p:attrName>
                                        </p:attrNameLst>
                                      </p:cBhvr>
                                      <p:to>
                                        <p:strVal val="visible"/>
                                      </p:to>
                                    </p:set>
                                    <p:anim calcmode="lin" valueType="num">
                                      <p:cBhvr>
                                        <p:cTn dur="1000" fill="hold" id="15"/>
                                        <p:tgtEl>
                                          <p:spTgt spid="3"/>
                                        </p:tgtEl>
                                        <p:attrNameLst>
                                          <p:attrName>ppt_w</p:attrName>
                                        </p:attrNameLst>
                                      </p:cBhvr>
                                      <p:tavLst>
                                        <p:tav tm="0">
                                          <p:val>
                                            <p:fltVal val="0"/>
                                          </p:val>
                                        </p:tav>
                                        <p:tav tm="100000">
                                          <p:val>
                                            <p:strVal val="#ppt_w"/>
                                          </p:val>
                                        </p:tav>
                                      </p:tavLst>
                                    </p:anim>
                                    <p:anim calcmode="lin" valueType="num">
                                      <p:cBhvr>
                                        <p:cTn dur="1000" fill="hold" id="16"/>
                                        <p:tgtEl>
                                          <p:spTgt spid="3"/>
                                        </p:tgtEl>
                                        <p:attrNameLst>
                                          <p:attrName>ppt_h</p:attrName>
                                        </p:attrNameLst>
                                      </p:cBhvr>
                                      <p:tavLst>
                                        <p:tav tm="0">
                                          <p:val>
                                            <p:fltVal val="0"/>
                                          </p:val>
                                        </p:tav>
                                        <p:tav tm="100000">
                                          <p:val>
                                            <p:strVal val="#ppt_h"/>
                                          </p:val>
                                        </p:tav>
                                      </p:tavLst>
                                    </p:anim>
                                    <p:anim calcmode="lin" valueType="num">
                                      <p:cBhvr>
                                        <p:cTn dur="1000" fill="hold" id="17"/>
                                        <p:tgtEl>
                                          <p:spTgt spid="3"/>
                                        </p:tgtEl>
                                        <p:attrNameLst>
                                          <p:attrName>style.rotation</p:attrName>
                                        </p:attrNameLst>
                                      </p:cBhvr>
                                      <p:tavLst>
                                        <p:tav tm="0">
                                          <p:val>
                                            <p:fltVal val="360"/>
                                          </p:val>
                                        </p:tav>
                                        <p:tav tm="100000">
                                          <p:val>
                                            <p:fltVal val="0"/>
                                          </p:val>
                                        </p:tav>
                                      </p:tavLst>
                                    </p:anim>
                                    <p:animEffect filter="fade" transition="in">
                                      <p:cBhvr>
                                        <p:cTn dur="1000" id="18"/>
                                        <p:tgtEl>
                                          <p:spTgt spid="3"/>
                                        </p:tgtEl>
                                      </p:cBhvr>
                                    </p:animEffect>
                                  </p:childTnLst>
                                </p:cTn>
                              </p:par>
                              <p:par>
                                <p:cTn decel="100000" fill="hold" id="19" nodeType="withEffect" presetClass="entr" presetID="49" presetSubtype="0">
                                  <p:stCondLst>
                                    <p:cond delay="1100"/>
                                  </p:stCondLst>
                                  <p:childTnLst>
                                    <p:set>
                                      <p:cBhvr>
                                        <p:cTn dur="1" fill="hold" id="20">
                                          <p:stCondLst>
                                            <p:cond delay="0"/>
                                          </p:stCondLst>
                                        </p:cTn>
                                        <p:tgtEl>
                                          <p:spTgt spid="21"/>
                                        </p:tgtEl>
                                        <p:attrNameLst>
                                          <p:attrName>style.visibility</p:attrName>
                                        </p:attrNameLst>
                                      </p:cBhvr>
                                      <p:to>
                                        <p:strVal val="visible"/>
                                      </p:to>
                                    </p:set>
                                    <p:anim calcmode="lin" valueType="num">
                                      <p:cBhvr>
                                        <p:cTn dur="1000" fill="hold" id="21"/>
                                        <p:tgtEl>
                                          <p:spTgt spid="21"/>
                                        </p:tgtEl>
                                        <p:attrNameLst>
                                          <p:attrName>ppt_w</p:attrName>
                                        </p:attrNameLst>
                                      </p:cBhvr>
                                      <p:tavLst>
                                        <p:tav tm="0">
                                          <p:val>
                                            <p:fltVal val="0"/>
                                          </p:val>
                                        </p:tav>
                                        <p:tav tm="100000">
                                          <p:val>
                                            <p:strVal val="#ppt_w"/>
                                          </p:val>
                                        </p:tav>
                                      </p:tavLst>
                                    </p:anim>
                                    <p:anim calcmode="lin" valueType="num">
                                      <p:cBhvr>
                                        <p:cTn dur="1000" fill="hold" id="22"/>
                                        <p:tgtEl>
                                          <p:spTgt spid="21"/>
                                        </p:tgtEl>
                                        <p:attrNameLst>
                                          <p:attrName>ppt_h</p:attrName>
                                        </p:attrNameLst>
                                      </p:cBhvr>
                                      <p:tavLst>
                                        <p:tav tm="0">
                                          <p:val>
                                            <p:fltVal val="0"/>
                                          </p:val>
                                        </p:tav>
                                        <p:tav tm="100000">
                                          <p:val>
                                            <p:strVal val="#ppt_h"/>
                                          </p:val>
                                        </p:tav>
                                      </p:tavLst>
                                    </p:anim>
                                    <p:anim calcmode="lin" valueType="num">
                                      <p:cBhvr>
                                        <p:cTn dur="1000" fill="hold" id="23"/>
                                        <p:tgtEl>
                                          <p:spTgt spid="21"/>
                                        </p:tgtEl>
                                        <p:attrNameLst>
                                          <p:attrName>style.rotation</p:attrName>
                                        </p:attrNameLst>
                                      </p:cBhvr>
                                      <p:tavLst>
                                        <p:tav tm="0">
                                          <p:val>
                                            <p:fltVal val="360"/>
                                          </p:val>
                                        </p:tav>
                                        <p:tav tm="100000">
                                          <p:val>
                                            <p:fltVal val="0"/>
                                          </p:val>
                                        </p:tav>
                                      </p:tavLst>
                                    </p:anim>
                                    <p:animEffect filter="fade" transition="in">
                                      <p:cBhvr>
                                        <p:cTn dur="1000" id="24"/>
                                        <p:tgtEl>
                                          <p:spTgt spid="21"/>
                                        </p:tgtEl>
                                      </p:cBhvr>
                                    </p:animEffect>
                                  </p:childTnLst>
                                </p:cTn>
                              </p:par>
                              <p:par>
                                <p:cTn fill="hold" id="25" nodeType="withEffect" presetClass="entr" presetID="22" presetSubtype="2">
                                  <p:stCondLst>
                                    <p:cond delay="2000"/>
                                  </p:stCondLst>
                                  <p:childTnLst>
                                    <p:set>
                                      <p:cBhvr>
                                        <p:cTn dur="1" fill="hold" id="26">
                                          <p:stCondLst>
                                            <p:cond delay="0"/>
                                          </p:stCondLst>
                                        </p:cTn>
                                        <p:tgtEl>
                                          <p:spTgt spid="27"/>
                                        </p:tgtEl>
                                        <p:attrNameLst>
                                          <p:attrName>style.visibility</p:attrName>
                                        </p:attrNameLst>
                                      </p:cBhvr>
                                      <p:to>
                                        <p:strVal val="visible"/>
                                      </p:to>
                                    </p:set>
                                    <p:animEffect filter="wipe(right)" transition="in">
                                      <p:cBhvr>
                                        <p:cTn dur="500" id="27"/>
                                        <p:tgtEl>
                                          <p:spTgt spid="27"/>
                                        </p:tgtEl>
                                      </p:cBhvr>
                                    </p:animEffect>
                                  </p:childTnLst>
                                </p:cTn>
                              </p:par>
                              <p:par>
                                <p:cTn fill="hold" id="28" nodeType="withEffect" presetClass="entr" presetID="22" presetSubtype="8">
                                  <p:stCondLst>
                                    <p:cond delay="2000"/>
                                  </p:stCondLst>
                                  <p:childTnLst>
                                    <p:set>
                                      <p:cBhvr>
                                        <p:cTn dur="1" fill="hold" id="29">
                                          <p:stCondLst>
                                            <p:cond delay="0"/>
                                          </p:stCondLst>
                                        </p:cTn>
                                        <p:tgtEl>
                                          <p:spTgt spid="24"/>
                                        </p:tgtEl>
                                        <p:attrNameLst>
                                          <p:attrName>style.visibility</p:attrName>
                                        </p:attrNameLst>
                                      </p:cBhvr>
                                      <p:to>
                                        <p:strVal val="visible"/>
                                      </p:to>
                                    </p:set>
                                    <p:animEffect filter="wipe(left)" transition="in">
                                      <p:cBhvr>
                                        <p:cTn dur="500" id="3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2" name="chenying0907 1"/>
          <p:cNvGrpSpPr/>
          <p:nvPr/>
        </p:nvGrpSpPr>
        <p:grpSpPr>
          <a:xfrm>
            <a:off x="0" y="1713701"/>
            <a:ext cx="12192000" cy="3519054"/>
            <a:chOff x="0" y="1713701"/>
            <a:chExt cx="12192000" cy="3519054"/>
          </a:xfrm>
        </p:grpSpPr>
        <p:sp>
          <p:nvSpPr>
            <p:cNvPr id="8" name="矩形 7"/>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1713701"/>
              <a:ext cx="12192000" cy="3519054"/>
            </a:xfrm>
            <a:prstGeom prst="rect">
              <a:avLst/>
            </a:prstGeom>
            <a:blipFill dpi="0" rotWithShape="1">
              <a:blip r:embed="rId2">
                <a:alphaModFix amt="5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0" name="图片 9"/>
          <p:cNvPicPr>
            <a:picLocks noChangeAspect="1"/>
          </p:cNvPicPr>
          <p:nvPr/>
        </p:nvPicPr>
        <p:blipFill>
          <a:blip r:embed="rId3">
            <a:extLst>
              <a:ext uri="{28A0092B-C50C-407E-A947-70E740481C1C}">
                <a14:useLocalDpi val="0"/>
              </a:ext>
            </a:extLst>
          </a:blip>
          <a:stretch>
            <a:fillRect/>
          </a:stretch>
        </p:blipFill>
        <p:spPr>
          <a:xfrm>
            <a:off x="4523542" y="516401"/>
            <a:ext cx="3069952" cy="3029558"/>
          </a:xfrm>
          <a:prstGeom prst="rect">
            <a:avLst/>
          </a:prstGeom>
        </p:spPr>
      </p:pic>
      <p:sp>
        <p:nvSpPr>
          <p:cNvPr id="11" name="TextBox 37"/>
          <p:cNvSpPr txBox="1"/>
          <p:nvPr/>
        </p:nvSpPr>
        <p:spPr>
          <a:xfrm>
            <a:off x="4954333" y="3734096"/>
            <a:ext cx="2639162" cy="762000"/>
          </a:xfrm>
          <a:prstGeom prst="rect">
            <a:avLst/>
          </a:prstGeom>
          <a:noFill/>
        </p:spPr>
        <p:txBody>
          <a:bodyPr lIns="0" rIns="0" rtlCol="0" wrap="square">
            <a:spAutoFit/>
          </a:bodyPr>
          <a:lstStyle/>
          <a:p>
            <a:r>
              <a:rPr altLang="en-US" b="1" lang="zh-CN" smtClean="0" sz="4400">
                <a:solidFill>
                  <a:schemeClr val="bg1"/>
                </a:solidFill>
                <a:effectLst>
                  <a:reflection algn="bl" blurRad="6350" dir="5400000" endA="300" endPos="45500" rotWithShape="0" stA="55000" sy="-100000"/>
                </a:effectLst>
                <a:latin charset="-122" panose="02000000000000000000" pitchFamily="2" typeface="方正清刻本悦宋简体"/>
                <a:ea charset="-122" panose="02000000000000000000" pitchFamily="2" typeface="方正清刻本悦宋简体"/>
                <a:cs charset="-122" panose="03000509000000000000" pitchFamily="65" typeface="方正静蕾简体"/>
              </a:rPr>
              <a:t>教学过程</a:t>
            </a:r>
          </a:p>
        </p:txBody>
      </p:sp>
    </p:spTree>
    <p:extLst>
      <p:ext uri="{BB962C8B-B14F-4D97-AF65-F5344CB8AC3E}">
        <p14:creationId val="41144758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accel="26000" fill="hold" id="9" nodeType="afterEffect" presetClass="entr" presetID="2" presetSubtype="1">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250" fill="hold" id="11"/>
                                        <p:tgtEl>
                                          <p:spTgt spid="10"/>
                                        </p:tgtEl>
                                        <p:attrNameLst>
                                          <p:attrName>ppt_x</p:attrName>
                                        </p:attrNameLst>
                                      </p:cBhvr>
                                      <p:tavLst>
                                        <p:tav tm="0">
                                          <p:val>
                                            <p:strVal val="#ppt_x"/>
                                          </p:val>
                                        </p:tav>
                                        <p:tav tm="100000">
                                          <p:val>
                                            <p:strVal val="#ppt_x"/>
                                          </p:val>
                                        </p:tav>
                                      </p:tavLst>
                                    </p:anim>
                                    <p:anim calcmode="lin" valueType="num">
                                      <p:cBhvr additive="base">
                                        <p:cTn dur="1250" fill="hold" id="12"/>
                                        <p:tgtEl>
                                          <p:spTgt spid="10"/>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750"/>
                            </p:stCondLst>
                            <p:childTnLst>
                              <p:par>
                                <p:cTn fill="hold" grpId="0" id="14" nodeType="afterEffect" presetClass="entr" presetID="22" presetSubtype="8">
                                  <p:stCondLst>
                                    <p:cond delay="0"/>
                                  </p:stCondLst>
                                  <p:childTnLst>
                                    <p:set>
                                      <p:cBhvr>
                                        <p:cTn dur="1" fill="hold" id="15">
                                          <p:stCondLst>
                                            <p:cond delay="0"/>
                                          </p:stCondLst>
                                        </p:cTn>
                                        <p:tgtEl>
                                          <p:spTgt spid="11"/>
                                        </p:tgtEl>
                                        <p:attrNameLst>
                                          <p:attrName>style.visibility</p:attrName>
                                        </p:attrNameLst>
                                      </p:cBhvr>
                                      <p:to>
                                        <p:strVal val="visible"/>
                                      </p:to>
                                    </p:set>
                                    <p:animEffect filter="wipe(left)" transition="in">
                                      <p:cBhvr>
                                        <p:cTn dur="750" id="1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课前准备</a:t>
            </a:r>
          </a:p>
        </p:txBody>
      </p:sp>
      <p:sp>
        <p:nvSpPr>
          <p:cNvPr id="4" name="chenying0907 5"/>
          <p:cNvSpPr/>
          <p:nvPr/>
        </p:nvSpPr>
        <p:spPr bwMode="auto">
          <a:xfrm>
            <a:off x="4548295" y="2558968"/>
            <a:ext cx="3090756" cy="4299031"/>
          </a:xfrm>
          <a:custGeom>
            <a:gdLst>
              <a:gd fmla="*/ 122 w 258" name="T0"/>
              <a:gd fmla="*/ 127 h 360" name="T1"/>
              <a:gd fmla="*/ 127 w 258" name="T2"/>
              <a:gd fmla="*/ 75 h 360" name="T3"/>
              <a:gd fmla="*/ 146 w 258" name="T4"/>
              <a:gd fmla="*/ 7 h 360" name="T5"/>
              <a:gd fmla="*/ 164 w 258" name="T6"/>
              <a:gd fmla="*/ 71 h 360" name="T7"/>
              <a:gd fmla="*/ 163 w 258" name="T8"/>
              <a:gd fmla="*/ 124 h 360" name="T9"/>
              <a:gd fmla="*/ 176 w 258" name="T10"/>
              <a:gd fmla="*/ 114 h 360" name="T11"/>
              <a:gd fmla="*/ 184 w 258" name="T12"/>
              <a:gd fmla="*/ 75 h 360" name="T13"/>
              <a:gd fmla="*/ 204 w 258" name="T14"/>
              <a:gd fmla="*/ 32 h 360" name="T15"/>
              <a:gd fmla="*/ 215 w 258" name="T16"/>
              <a:gd fmla="*/ 71 h 360" name="T17"/>
              <a:gd fmla="*/ 204 w 258" name="T18"/>
              <a:gd fmla="*/ 153 h 360" name="T19"/>
              <a:gd fmla="*/ 222 w 258" name="T20"/>
              <a:gd fmla="*/ 122 h 360" name="T21"/>
              <a:gd fmla="*/ 257 w 258" name="T22"/>
              <a:gd fmla="*/ 99 h 360" name="T23"/>
              <a:gd fmla="*/ 236 w 258" name="T24"/>
              <a:gd fmla="*/ 175 h 360" name="T25"/>
              <a:gd fmla="*/ 218 w 258" name="T26"/>
              <a:gd fmla="*/ 218 h 360" name="T27"/>
              <a:gd fmla="*/ 195 w 258" name="T28"/>
              <a:gd fmla="*/ 275 h 360" name="T29"/>
              <a:gd fmla="*/ 172 w 258" name="T30"/>
              <a:gd fmla="*/ 355 h 360" name="T31"/>
              <a:gd fmla="*/ 189 w 258" name="T32"/>
              <a:gd fmla="*/ 271 h 360" name="T33"/>
              <a:gd fmla="*/ 219 w 258" name="T34"/>
              <a:gd fmla="*/ 198 h 360" name="T35"/>
              <a:gd fmla="*/ 229 w 258" name="T36"/>
              <a:gd fmla="*/ 175 h 360" name="T37"/>
              <a:gd fmla="*/ 250 w 258" name="T38"/>
              <a:gd fmla="*/ 105 h 360" name="T39"/>
              <a:gd fmla="*/ 222 w 258" name="T40"/>
              <a:gd fmla="*/ 135 h 360" name="T41"/>
              <a:gd fmla="*/ 218 w 258" name="T42"/>
              <a:gd fmla="*/ 142 h 360" name="T43"/>
              <a:gd fmla="*/ 196 w 258" name="T44"/>
              <a:gd fmla="*/ 167 h 360" name="T45"/>
              <a:gd fmla="*/ 210 w 258" name="T46"/>
              <a:gd fmla="*/ 75 h 360" name="T47"/>
              <a:gd fmla="*/ 209 w 258" name="T48"/>
              <a:gd fmla="*/ 60 h 360" name="T49"/>
              <a:gd fmla="*/ 192 w 258" name="T50"/>
              <a:gd fmla="*/ 71 h 360" name="T51"/>
              <a:gd fmla="*/ 172 w 258" name="T52"/>
              <a:gd fmla="*/ 148 h 360" name="T53"/>
              <a:gd fmla="*/ 158 w 258" name="T54"/>
              <a:gd fmla="*/ 75 h 360" name="T55"/>
              <a:gd fmla="*/ 156 w 258" name="T56"/>
              <a:gd fmla="*/ 28 h 360" name="T57"/>
              <a:gd fmla="*/ 134 w 258" name="T58"/>
              <a:gd fmla="*/ 71 h 360" name="T59"/>
              <a:gd fmla="*/ 134 w 258" name="T60"/>
              <a:gd fmla="*/ 89 h 360" name="T61"/>
              <a:gd fmla="*/ 122 w 258" name="T62"/>
              <a:gd fmla="*/ 143 h 360" name="T63"/>
              <a:gd fmla="*/ 118 w 258" name="T64"/>
              <a:gd fmla="*/ 142 h 360" name="T65"/>
              <a:gd fmla="*/ 100 w 258" name="T66"/>
              <a:gd fmla="*/ 75 h 360" name="T67"/>
              <a:gd fmla="*/ 88 w 258" name="T68"/>
              <a:gd fmla="*/ 57 h 360" name="T69"/>
              <a:gd fmla="*/ 82 w 258" name="T70"/>
              <a:gd fmla="*/ 75 h 360" name="T71"/>
              <a:gd fmla="*/ 83 w 258" name="T72"/>
              <a:gd fmla="*/ 171 h 360" name="T73"/>
              <a:gd fmla="*/ 76 w 258" name="T74"/>
              <a:gd fmla="*/ 216 h 360" name="T75"/>
              <a:gd fmla="*/ 39 w 258" name="T76"/>
              <a:gd fmla="*/ 175 h 360" name="T77"/>
              <a:gd fmla="*/ 35 w 258" name="T78"/>
              <a:gd fmla="*/ 171 h 360" name="T79"/>
              <a:gd fmla="*/ 22 w 258" name="T80"/>
              <a:gd fmla="*/ 160 h 360" name="T81"/>
              <a:gd fmla="*/ 7 w 258" name="T82"/>
              <a:gd fmla="*/ 171 h 360" name="T83"/>
              <a:gd fmla="*/ 8 w 258" name="T84"/>
              <a:gd fmla="*/ 177 h 360" name="T85"/>
              <a:gd fmla="*/ 22 w 258" name="T86"/>
              <a:gd fmla="*/ 211 h 360" name="T87"/>
              <a:gd fmla="*/ 49 w 258" name="T88"/>
              <a:gd fmla="*/ 271 h 360" name="T89"/>
              <a:gd fmla="*/ 80 w 258" name="T90"/>
              <a:gd fmla="*/ 352 h 360" name="T91"/>
              <a:gd fmla="*/ 47 w 258" name="T92"/>
              <a:gd fmla="*/ 275 h 360" name="T93"/>
              <a:gd fmla="*/ 37 w 258" name="T94"/>
              <a:gd fmla="*/ 251 h 360" name="T95"/>
              <a:gd fmla="*/ 18 w 258" name="T96"/>
              <a:gd fmla="*/ 216 h 360" name="T97"/>
              <a:gd fmla="*/ 1 w 258" name="T98"/>
              <a:gd fmla="*/ 175 h 360" name="T99"/>
              <a:gd fmla="*/ 4 w 258" name="T100"/>
              <a:gd fmla="*/ 157 h 360" name="T101"/>
              <a:gd fmla="*/ 22 w 258" name="T102"/>
              <a:gd fmla="*/ 152 h 360" name="T103"/>
              <a:gd fmla="*/ 43 w 258" name="T104"/>
              <a:gd fmla="*/ 171 h 360" name="T105"/>
              <a:gd fmla="*/ 67 w 258" name="T106"/>
              <a:gd fmla="*/ 203 h 360" name="T107"/>
              <a:gd fmla="*/ 75 w 258" name="T108"/>
              <a:gd fmla="*/ 188 h 360" name="T109"/>
              <a:gd fmla="*/ 75 w 258" name="T110"/>
              <a:gd fmla="*/ 171 h 360" name="T111"/>
              <a:gd fmla="*/ 74 w 258" name="T112"/>
              <a:gd fmla="*/ 75 h 360" name="T113"/>
              <a:gd fmla="*/ 95 w 258" name="T114"/>
              <a:gd fmla="*/ 41 h 360" name="T115"/>
              <a:gd fmla="*/ 105 w 258" name="T116"/>
              <a:gd fmla="*/ 71 h 360" name="T117"/>
              <a:gd fmla="*/ 110 w 258" name="T118"/>
              <a:gd fmla="*/ 105 h 360" name="T119"/>
              <a:gd fmla="*/ 122 w 258" name="T120"/>
              <a:gd fmla="*/ 129 h 36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60" w="258">
                <a:moveTo>
                  <a:pt x="122" y="129"/>
                </a:moveTo>
                <a:cubicBezTo>
                  <a:pt x="122" y="128"/>
                  <a:pt x="122" y="128"/>
                  <a:pt x="122" y="127"/>
                </a:cubicBezTo>
                <a:cubicBezTo>
                  <a:pt x="125" y="117"/>
                  <a:pt x="127" y="107"/>
                  <a:pt x="127" y="96"/>
                </a:cubicBezTo>
                <a:cubicBezTo>
                  <a:pt x="127" y="89"/>
                  <a:pt x="127" y="82"/>
                  <a:pt x="127" y="75"/>
                </a:cubicBezTo>
                <a:cubicBezTo>
                  <a:pt x="127" y="74"/>
                  <a:pt x="127" y="72"/>
                  <a:pt x="128" y="71"/>
                </a:cubicBezTo>
                <a:cubicBezTo>
                  <a:pt x="128" y="48"/>
                  <a:pt x="130" y="25"/>
                  <a:pt x="146" y="7"/>
                </a:cubicBezTo>
                <a:cubicBezTo>
                  <a:pt x="147" y="6"/>
                  <a:pt x="149" y="6"/>
                  <a:pt x="151" y="7"/>
                </a:cubicBezTo>
                <a:cubicBezTo>
                  <a:pt x="167" y="25"/>
                  <a:pt x="166" y="48"/>
                  <a:pt x="164" y="71"/>
                </a:cubicBezTo>
                <a:cubicBezTo>
                  <a:pt x="164" y="72"/>
                  <a:pt x="163" y="74"/>
                  <a:pt x="163" y="75"/>
                </a:cubicBezTo>
                <a:cubicBezTo>
                  <a:pt x="161" y="92"/>
                  <a:pt x="159" y="109"/>
                  <a:pt x="163" y="124"/>
                </a:cubicBezTo>
                <a:cubicBezTo>
                  <a:pt x="164" y="130"/>
                  <a:pt x="166" y="149"/>
                  <a:pt x="171" y="134"/>
                </a:cubicBezTo>
                <a:cubicBezTo>
                  <a:pt x="173" y="127"/>
                  <a:pt x="175" y="120"/>
                  <a:pt x="176" y="114"/>
                </a:cubicBezTo>
                <a:cubicBezTo>
                  <a:pt x="179" y="102"/>
                  <a:pt x="181" y="90"/>
                  <a:pt x="184" y="79"/>
                </a:cubicBezTo>
                <a:cubicBezTo>
                  <a:pt x="184" y="77"/>
                  <a:pt x="184" y="76"/>
                  <a:pt x="184" y="75"/>
                </a:cubicBezTo>
                <a:cubicBezTo>
                  <a:pt x="185" y="74"/>
                  <a:pt x="185" y="72"/>
                  <a:pt x="185" y="71"/>
                </a:cubicBezTo>
                <a:cubicBezTo>
                  <a:pt x="189" y="57"/>
                  <a:pt x="194" y="43"/>
                  <a:pt x="204" y="32"/>
                </a:cubicBezTo>
                <a:cubicBezTo>
                  <a:pt x="206" y="30"/>
                  <a:pt x="209" y="31"/>
                  <a:pt x="209" y="33"/>
                </a:cubicBezTo>
                <a:cubicBezTo>
                  <a:pt x="213" y="46"/>
                  <a:pt x="215" y="58"/>
                  <a:pt x="215" y="71"/>
                </a:cubicBezTo>
                <a:cubicBezTo>
                  <a:pt x="215" y="72"/>
                  <a:pt x="215" y="74"/>
                  <a:pt x="215" y="75"/>
                </a:cubicBezTo>
                <a:cubicBezTo>
                  <a:pt x="214" y="101"/>
                  <a:pt x="207" y="127"/>
                  <a:pt x="204" y="153"/>
                </a:cubicBezTo>
                <a:cubicBezTo>
                  <a:pt x="209" y="145"/>
                  <a:pt x="213" y="136"/>
                  <a:pt x="218" y="128"/>
                </a:cubicBezTo>
                <a:cubicBezTo>
                  <a:pt x="219" y="126"/>
                  <a:pt x="221" y="124"/>
                  <a:pt x="222" y="122"/>
                </a:cubicBezTo>
                <a:cubicBezTo>
                  <a:pt x="230" y="110"/>
                  <a:pt x="240" y="101"/>
                  <a:pt x="254" y="96"/>
                </a:cubicBezTo>
                <a:cubicBezTo>
                  <a:pt x="255" y="95"/>
                  <a:pt x="258" y="97"/>
                  <a:pt x="257" y="99"/>
                </a:cubicBezTo>
                <a:cubicBezTo>
                  <a:pt x="254" y="124"/>
                  <a:pt x="247" y="148"/>
                  <a:pt x="238" y="171"/>
                </a:cubicBezTo>
                <a:cubicBezTo>
                  <a:pt x="237" y="172"/>
                  <a:pt x="237" y="174"/>
                  <a:pt x="236" y="175"/>
                </a:cubicBezTo>
                <a:cubicBezTo>
                  <a:pt x="232" y="186"/>
                  <a:pt x="227" y="197"/>
                  <a:pt x="222" y="208"/>
                </a:cubicBezTo>
                <a:cubicBezTo>
                  <a:pt x="221" y="211"/>
                  <a:pt x="219" y="214"/>
                  <a:pt x="218" y="218"/>
                </a:cubicBezTo>
                <a:cubicBezTo>
                  <a:pt x="210" y="235"/>
                  <a:pt x="203" y="253"/>
                  <a:pt x="196" y="271"/>
                </a:cubicBezTo>
                <a:cubicBezTo>
                  <a:pt x="196" y="272"/>
                  <a:pt x="195" y="274"/>
                  <a:pt x="195" y="275"/>
                </a:cubicBezTo>
                <a:cubicBezTo>
                  <a:pt x="186" y="301"/>
                  <a:pt x="180" y="327"/>
                  <a:pt x="179" y="355"/>
                </a:cubicBezTo>
                <a:cubicBezTo>
                  <a:pt x="179" y="360"/>
                  <a:pt x="172" y="360"/>
                  <a:pt x="172" y="355"/>
                </a:cubicBezTo>
                <a:cubicBezTo>
                  <a:pt x="173" y="327"/>
                  <a:pt x="179" y="301"/>
                  <a:pt x="188" y="275"/>
                </a:cubicBezTo>
                <a:cubicBezTo>
                  <a:pt x="188" y="274"/>
                  <a:pt x="189" y="272"/>
                  <a:pt x="189" y="271"/>
                </a:cubicBezTo>
                <a:cubicBezTo>
                  <a:pt x="197" y="247"/>
                  <a:pt x="208" y="225"/>
                  <a:pt x="218" y="201"/>
                </a:cubicBezTo>
                <a:cubicBezTo>
                  <a:pt x="218" y="200"/>
                  <a:pt x="219" y="199"/>
                  <a:pt x="219" y="198"/>
                </a:cubicBezTo>
                <a:cubicBezTo>
                  <a:pt x="220" y="196"/>
                  <a:pt x="221" y="194"/>
                  <a:pt x="222" y="192"/>
                </a:cubicBezTo>
                <a:cubicBezTo>
                  <a:pt x="225" y="187"/>
                  <a:pt x="227" y="181"/>
                  <a:pt x="229" y="175"/>
                </a:cubicBezTo>
                <a:cubicBezTo>
                  <a:pt x="230" y="174"/>
                  <a:pt x="231" y="172"/>
                  <a:pt x="231" y="171"/>
                </a:cubicBezTo>
                <a:cubicBezTo>
                  <a:pt x="240" y="150"/>
                  <a:pt x="247" y="128"/>
                  <a:pt x="250" y="105"/>
                </a:cubicBezTo>
                <a:cubicBezTo>
                  <a:pt x="251" y="102"/>
                  <a:pt x="230" y="121"/>
                  <a:pt x="229" y="122"/>
                </a:cubicBezTo>
                <a:cubicBezTo>
                  <a:pt x="227" y="126"/>
                  <a:pt x="224" y="131"/>
                  <a:pt x="222" y="135"/>
                </a:cubicBezTo>
                <a:cubicBezTo>
                  <a:pt x="221" y="136"/>
                  <a:pt x="220" y="138"/>
                  <a:pt x="219" y="140"/>
                </a:cubicBezTo>
                <a:cubicBezTo>
                  <a:pt x="219" y="141"/>
                  <a:pt x="218" y="141"/>
                  <a:pt x="218" y="142"/>
                </a:cubicBezTo>
                <a:cubicBezTo>
                  <a:pt x="213" y="151"/>
                  <a:pt x="208" y="160"/>
                  <a:pt x="203" y="169"/>
                </a:cubicBezTo>
                <a:cubicBezTo>
                  <a:pt x="201" y="171"/>
                  <a:pt x="196" y="171"/>
                  <a:pt x="196" y="167"/>
                </a:cubicBezTo>
                <a:cubicBezTo>
                  <a:pt x="197" y="146"/>
                  <a:pt x="202" y="125"/>
                  <a:pt x="205" y="104"/>
                </a:cubicBezTo>
                <a:cubicBezTo>
                  <a:pt x="207" y="95"/>
                  <a:pt x="209" y="85"/>
                  <a:pt x="210" y="75"/>
                </a:cubicBezTo>
                <a:cubicBezTo>
                  <a:pt x="210" y="74"/>
                  <a:pt x="210" y="72"/>
                  <a:pt x="210" y="71"/>
                </a:cubicBezTo>
                <a:cubicBezTo>
                  <a:pt x="210" y="67"/>
                  <a:pt x="210" y="64"/>
                  <a:pt x="209" y="60"/>
                </a:cubicBezTo>
                <a:cubicBezTo>
                  <a:pt x="208" y="51"/>
                  <a:pt x="206" y="34"/>
                  <a:pt x="199" y="49"/>
                </a:cubicBezTo>
                <a:cubicBezTo>
                  <a:pt x="196" y="56"/>
                  <a:pt x="194" y="64"/>
                  <a:pt x="192" y="71"/>
                </a:cubicBezTo>
                <a:cubicBezTo>
                  <a:pt x="191" y="72"/>
                  <a:pt x="191" y="74"/>
                  <a:pt x="191" y="75"/>
                </a:cubicBezTo>
                <a:cubicBezTo>
                  <a:pt x="184" y="99"/>
                  <a:pt x="182" y="125"/>
                  <a:pt x="172" y="148"/>
                </a:cubicBezTo>
                <a:cubicBezTo>
                  <a:pt x="171" y="150"/>
                  <a:pt x="167" y="150"/>
                  <a:pt x="166" y="148"/>
                </a:cubicBezTo>
                <a:cubicBezTo>
                  <a:pt x="151" y="125"/>
                  <a:pt x="156" y="100"/>
                  <a:pt x="158" y="75"/>
                </a:cubicBezTo>
                <a:cubicBezTo>
                  <a:pt x="159" y="74"/>
                  <a:pt x="159" y="72"/>
                  <a:pt x="159" y="71"/>
                </a:cubicBezTo>
                <a:cubicBezTo>
                  <a:pt x="160" y="56"/>
                  <a:pt x="161" y="42"/>
                  <a:pt x="156" y="28"/>
                </a:cubicBezTo>
                <a:cubicBezTo>
                  <a:pt x="145" y="0"/>
                  <a:pt x="135" y="47"/>
                  <a:pt x="135" y="55"/>
                </a:cubicBezTo>
                <a:cubicBezTo>
                  <a:pt x="134" y="61"/>
                  <a:pt x="134" y="66"/>
                  <a:pt x="134" y="71"/>
                </a:cubicBezTo>
                <a:cubicBezTo>
                  <a:pt x="134" y="72"/>
                  <a:pt x="134" y="74"/>
                  <a:pt x="134" y="75"/>
                </a:cubicBezTo>
                <a:cubicBezTo>
                  <a:pt x="134" y="80"/>
                  <a:pt x="134" y="85"/>
                  <a:pt x="134" y="89"/>
                </a:cubicBezTo>
                <a:cubicBezTo>
                  <a:pt x="133" y="108"/>
                  <a:pt x="132" y="125"/>
                  <a:pt x="124" y="141"/>
                </a:cubicBezTo>
                <a:cubicBezTo>
                  <a:pt x="124" y="142"/>
                  <a:pt x="123" y="143"/>
                  <a:pt x="122" y="143"/>
                </a:cubicBezTo>
                <a:cubicBezTo>
                  <a:pt x="121" y="143"/>
                  <a:pt x="119" y="143"/>
                  <a:pt x="119" y="142"/>
                </a:cubicBezTo>
                <a:cubicBezTo>
                  <a:pt x="118" y="142"/>
                  <a:pt x="118" y="142"/>
                  <a:pt x="118" y="142"/>
                </a:cubicBezTo>
                <a:cubicBezTo>
                  <a:pt x="105" y="126"/>
                  <a:pt x="103" y="105"/>
                  <a:pt x="101" y="85"/>
                </a:cubicBezTo>
                <a:cubicBezTo>
                  <a:pt x="100" y="83"/>
                  <a:pt x="100" y="79"/>
                  <a:pt x="100" y="75"/>
                </a:cubicBezTo>
                <a:cubicBezTo>
                  <a:pt x="100" y="74"/>
                  <a:pt x="100" y="72"/>
                  <a:pt x="100" y="71"/>
                </a:cubicBezTo>
                <a:cubicBezTo>
                  <a:pt x="98" y="58"/>
                  <a:pt x="96" y="44"/>
                  <a:pt x="88" y="57"/>
                </a:cubicBezTo>
                <a:cubicBezTo>
                  <a:pt x="86" y="62"/>
                  <a:pt x="84" y="66"/>
                  <a:pt x="83" y="71"/>
                </a:cubicBezTo>
                <a:cubicBezTo>
                  <a:pt x="82" y="72"/>
                  <a:pt x="82" y="74"/>
                  <a:pt x="82" y="75"/>
                </a:cubicBezTo>
                <a:cubicBezTo>
                  <a:pt x="80" y="81"/>
                  <a:pt x="79" y="87"/>
                  <a:pt x="79" y="94"/>
                </a:cubicBezTo>
                <a:cubicBezTo>
                  <a:pt x="78" y="118"/>
                  <a:pt x="82" y="145"/>
                  <a:pt x="83" y="171"/>
                </a:cubicBezTo>
                <a:cubicBezTo>
                  <a:pt x="83" y="172"/>
                  <a:pt x="82" y="174"/>
                  <a:pt x="82" y="175"/>
                </a:cubicBezTo>
                <a:cubicBezTo>
                  <a:pt x="82" y="189"/>
                  <a:pt x="81" y="203"/>
                  <a:pt x="76" y="216"/>
                </a:cubicBezTo>
                <a:cubicBezTo>
                  <a:pt x="75" y="218"/>
                  <a:pt x="73" y="219"/>
                  <a:pt x="71" y="217"/>
                </a:cubicBezTo>
                <a:cubicBezTo>
                  <a:pt x="57" y="206"/>
                  <a:pt x="50" y="188"/>
                  <a:pt x="39" y="175"/>
                </a:cubicBezTo>
                <a:cubicBezTo>
                  <a:pt x="38" y="175"/>
                  <a:pt x="38" y="174"/>
                  <a:pt x="38" y="174"/>
                </a:cubicBezTo>
                <a:cubicBezTo>
                  <a:pt x="37" y="173"/>
                  <a:pt x="36" y="172"/>
                  <a:pt x="35" y="171"/>
                </a:cubicBezTo>
                <a:cubicBezTo>
                  <a:pt x="33" y="168"/>
                  <a:pt x="30" y="166"/>
                  <a:pt x="28" y="163"/>
                </a:cubicBezTo>
                <a:cubicBezTo>
                  <a:pt x="26" y="162"/>
                  <a:pt x="24" y="161"/>
                  <a:pt x="22" y="160"/>
                </a:cubicBezTo>
                <a:cubicBezTo>
                  <a:pt x="21" y="160"/>
                  <a:pt x="19" y="160"/>
                  <a:pt x="18" y="160"/>
                </a:cubicBezTo>
                <a:cubicBezTo>
                  <a:pt x="13" y="161"/>
                  <a:pt x="8" y="165"/>
                  <a:pt x="7" y="171"/>
                </a:cubicBezTo>
                <a:cubicBezTo>
                  <a:pt x="7" y="172"/>
                  <a:pt x="7" y="174"/>
                  <a:pt x="8" y="175"/>
                </a:cubicBezTo>
                <a:cubicBezTo>
                  <a:pt x="8" y="176"/>
                  <a:pt x="8" y="176"/>
                  <a:pt x="8" y="177"/>
                </a:cubicBezTo>
                <a:cubicBezTo>
                  <a:pt x="10" y="186"/>
                  <a:pt x="14" y="195"/>
                  <a:pt x="18" y="204"/>
                </a:cubicBezTo>
                <a:cubicBezTo>
                  <a:pt x="19" y="206"/>
                  <a:pt x="20" y="208"/>
                  <a:pt x="22" y="211"/>
                </a:cubicBezTo>
                <a:cubicBezTo>
                  <a:pt x="22" y="211"/>
                  <a:pt x="22" y="211"/>
                  <a:pt x="22" y="212"/>
                </a:cubicBezTo>
                <a:cubicBezTo>
                  <a:pt x="32" y="231"/>
                  <a:pt x="41" y="251"/>
                  <a:pt x="49" y="271"/>
                </a:cubicBezTo>
                <a:cubicBezTo>
                  <a:pt x="49" y="272"/>
                  <a:pt x="50" y="274"/>
                  <a:pt x="50" y="275"/>
                </a:cubicBezTo>
                <a:cubicBezTo>
                  <a:pt x="61" y="300"/>
                  <a:pt x="70" y="326"/>
                  <a:pt x="80" y="352"/>
                </a:cubicBezTo>
                <a:cubicBezTo>
                  <a:pt x="80" y="352"/>
                  <a:pt x="80" y="352"/>
                  <a:pt x="80" y="352"/>
                </a:cubicBezTo>
                <a:cubicBezTo>
                  <a:pt x="68" y="327"/>
                  <a:pt x="58" y="301"/>
                  <a:pt x="47" y="275"/>
                </a:cubicBezTo>
                <a:cubicBezTo>
                  <a:pt x="47" y="274"/>
                  <a:pt x="46" y="272"/>
                  <a:pt x="46" y="271"/>
                </a:cubicBezTo>
                <a:cubicBezTo>
                  <a:pt x="43" y="264"/>
                  <a:pt x="40" y="258"/>
                  <a:pt x="37" y="251"/>
                </a:cubicBezTo>
                <a:cubicBezTo>
                  <a:pt x="32" y="242"/>
                  <a:pt x="27" y="233"/>
                  <a:pt x="22" y="224"/>
                </a:cubicBezTo>
                <a:cubicBezTo>
                  <a:pt x="21" y="221"/>
                  <a:pt x="19" y="219"/>
                  <a:pt x="18" y="216"/>
                </a:cubicBezTo>
                <a:cubicBezTo>
                  <a:pt x="14" y="209"/>
                  <a:pt x="10" y="201"/>
                  <a:pt x="7" y="193"/>
                </a:cubicBezTo>
                <a:cubicBezTo>
                  <a:pt x="5" y="189"/>
                  <a:pt x="2" y="182"/>
                  <a:pt x="1" y="175"/>
                </a:cubicBezTo>
                <a:cubicBezTo>
                  <a:pt x="0" y="174"/>
                  <a:pt x="0" y="172"/>
                  <a:pt x="0" y="171"/>
                </a:cubicBezTo>
                <a:cubicBezTo>
                  <a:pt x="0" y="166"/>
                  <a:pt x="0" y="160"/>
                  <a:pt x="4" y="157"/>
                </a:cubicBezTo>
                <a:cubicBezTo>
                  <a:pt x="8" y="152"/>
                  <a:pt x="13" y="151"/>
                  <a:pt x="18" y="151"/>
                </a:cubicBezTo>
                <a:cubicBezTo>
                  <a:pt x="19" y="151"/>
                  <a:pt x="21" y="152"/>
                  <a:pt x="22" y="152"/>
                </a:cubicBezTo>
                <a:cubicBezTo>
                  <a:pt x="24" y="153"/>
                  <a:pt x="27" y="154"/>
                  <a:pt x="29" y="156"/>
                </a:cubicBezTo>
                <a:cubicBezTo>
                  <a:pt x="34" y="161"/>
                  <a:pt x="39" y="166"/>
                  <a:pt x="43" y="171"/>
                </a:cubicBezTo>
                <a:cubicBezTo>
                  <a:pt x="45" y="172"/>
                  <a:pt x="46" y="174"/>
                  <a:pt x="47" y="175"/>
                </a:cubicBezTo>
                <a:cubicBezTo>
                  <a:pt x="54" y="184"/>
                  <a:pt x="60" y="194"/>
                  <a:pt x="67" y="203"/>
                </a:cubicBezTo>
                <a:cubicBezTo>
                  <a:pt x="73" y="211"/>
                  <a:pt x="71" y="213"/>
                  <a:pt x="73" y="206"/>
                </a:cubicBezTo>
                <a:cubicBezTo>
                  <a:pt x="74" y="200"/>
                  <a:pt x="75" y="194"/>
                  <a:pt x="75" y="188"/>
                </a:cubicBezTo>
                <a:cubicBezTo>
                  <a:pt x="75" y="184"/>
                  <a:pt x="75" y="179"/>
                  <a:pt x="75" y="175"/>
                </a:cubicBezTo>
                <a:cubicBezTo>
                  <a:pt x="75" y="174"/>
                  <a:pt x="75" y="172"/>
                  <a:pt x="75" y="171"/>
                </a:cubicBezTo>
                <a:cubicBezTo>
                  <a:pt x="75" y="165"/>
                  <a:pt x="75" y="159"/>
                  <a:pt x="75" y="154"/>
                </a:cubicBezTo>
                <a:cubicBezTo>
                  <a:pt x="74" y="132"/>
                  <a:pt x="69" y="101"/>
                  <a:pt x="74" y="75"/>
                </a:cubicBezTo>
                <a:cubicBezTo>
                  <a:pt x="75" y="74"/>
                  <a:pt x="75" y="72"/>
                  <a:pt x="75" y="71"/>
                </a:cubicBezTo>
                <a:cubicBezTo>
                  <a:pt x="79" y="59"/>
                  <a:pt x="85" y="48"/>
                  <a:pt x="95" y="41"/>
                </a:cubicBezTo>
                <a:cubicBezTo>
                  <a:pt x="97" y="40"/>
                  <a:pt x="100" y="41"/>
                  <a:pt x="100" y="43"/>
                </a:cubicBezTo>
                <a:cubicBezTo>
                  <a:pt x="103" y="52"/>
                  <a:pt x="104" y="62"/>
                  <a:pt x="105" y="71"/>
                </a:cubicBezTo>
                <a:cubicBezTo>
                  <a:pt x="105" y="72"/>
                  <a:pt x="106" y="74"/>
                  <a:pt x="106" y="75"/>
                </a:cubicBezTo>
                <a:cubicBezTo>
                  <a:pt x="107" y="85"/>
                  <a:pt x="108" y="95"/>
                  <a:pt x="110" y="105"/>
                </a:cubicBezTo>
                <a:cubicBezTo>
                  <a:pt x="110" y="107"/>
                  <a:pt x="114" y="121"/>
                  <a:pt x="118" y="127"/>
                </a:cubicBezTo>
                <a:cubicBezTo>
                  <a:pt x="120" y="130"/>
                  <a:pt x="121" y="131"/>
                  <a:pt x="122" y="129"/>
                </a:cubicBezTo>
                <a:close/>
              </a:path>
            </a:pathLst>
          </a:custGeom>
          <a:solidFill>
            <a:srgbClr val="005188"/>
          </a:solidFill>
          <a:ln>
            <a:noFill/>
          </a:ln>
        </p:spPr>
        <p:txBody>
          <a:bodyPr anchor="t" anchorCtr="0" bIns="45720" compatLnSpc="1" lIns="91440" numCol="1" rIns="91440" tIns="45720" vert="horz" wrap="square"/>
          <a:lstStyle/>
          <a:p>
            <a:endParaRPr altLang="en-US" lang="zh-CN"/>
          </a:p>
        </p:txBody>
      </p:sp>
      <p:grpSp>
        <p:nvGrpSpPr>
          <p:cNvPr id="5" name="chenying0907 4"/>
          <p:cNvGrpSpPr/>
          <p:nvPr/>
        </p:nvGrpSpPr>
        <p:grpSpPr>
          <a:xfrm>
            <a:off x="886483" y="3334983"/>
            <a:ext cx="2794662" cy="1448833"/>
            <a:chOff x="886483" y="3334983"/>
            <a:chExt cx="2794662" cy="1448833"/>
          </a:xfrm>
        </p:grpSpPr>
        <p:sp>
          <p:nvSpPr>
            <p:cNvPr id="6" name="文本框 5"/>
            <p:cNvSpPr txBox="1"/>
            <p:nvPr/>
          </p:nvSpPr>
          <p:spPr>
            <a:xfrm>
              <a:off x="2124203" y="3334983"/>
              <a:ext cx="1556942" cy="396240"/>
            </a:xfrm>
            <a:prstGeom prst="rect">
              <a:avLst/>
            </a:prstGeom>
            <a:noFill/>
          </p:spPr>
          <p:txBody>
            <a:bodyPr rtlCol="0" wrap="square">
              <a:spAutoFit/>
            </a:bodyPr>
            <a:lstStyle/>
            <a:p>
              <a:r>
                <a:rPr altLang="en-US" b="1" lang="zh-CN" smtClean="0"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7" name="文本框 6"/>
            <p:cNvSpPr txBox="1"/>
            <p:nvPr/>
          </p:nvSpPr>
          <p:spPr>
            <a:xfrm>
              <a:off x="886483" y="3906139"/>
              <a:ext cx="2409412" cy="892683"/>
            </a:xfrm>
            <a:prstGeom prst="rect">
              <a:avLst/>
            </a:prstGeom>
            <a:noFill/>
          </p:spPr>
          <p:txBody>
            <a:bodyPr rtlCol="0" wrap="square">
              <a:spAutoFit/>
            </a:bodyPr>
            <a:lstStyle/>
            <a:p>
              <a:pPr>
                <a:lnSpc>
                  <a:spcPts val="2103"/>
                </a:lnSpc>
                <a:defRPr/>
              </a:pPr>
              <a:r>
                <a:rPr altLang="en-US" lang="zh-CN"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a:t>
              </a:r>
            </a:p>
          </p:txBody>
        </p:sp>
      </p:grpSp>
      <p:grpSp>
        <p:nvGrpSpPr>
          <p:cNvPr id="8" name="chenying0907 7"/>
          <p:cNvGrpSpPr/>
          <p:nvPr/>
        </p:nvGrpSpPr>
        <p:grpSpPr>
          <a:xfrm>
            <a:off x="3003463" y="1760927"/>
            <a:ext cx="2761648" cy="1367124"/>
            <a:chOff x="3003463" y="1760927"/>
            <a:chExt cx="2761648" cy="1367124"/>
          </a:xfrm>
        </p:grpSpPr>
        <p:sp>
          <p:nvSpPr>
            <p:cNvPr id="9" name="文本框 8"/>
            <p:cNvSpPr txBox="1"/>
            <p:nvPr/>
          </p:nvSpPr>
          <p:spPr>
            <a:xfrm>
              <a:off x="4208169" y="1760927"/>
              <a:ext cx="1556942" cy="396240"/>
            </a:xfrm>
            <a:prstGeom prst="rect">
              <a:avLst/>
            </a:prstGeom>
            <a:noFill/>
          </p:spPr>
          <p:txBody>
            <a:bodyPr rtlCol="0" wrap="square">
              <a:spAutoFit/>
            </a:bodyPr>
            <a:lstStyle/>
            <a:p>
              <a:r>
                <a:rPr altLang="en-US" b="1" lang="zh-CN" smtClean="0"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0" name="文本框 9"/>
            <p:cNvSpPr txBox="1"/>
            <p:nvPr/>
          </p:nvSpPr>
          <p:spPr>
            <a:xfrm>
              <a:off x="3003463" y="2227805"/>
              <a:ext cx="2409412" cy="892683"/>
            </a:xfrm>
            <a:prstGeom prst="rect">
              <a:avLst/>
            </a:prstGeom>
            <a:noFill/>
          </p:spPr>
          <p:txBody>
            <a:bodyPr rtlCol="0" wrap="square">
              <a:spAutoFit/>
            </a:bodyPr>
            <a:lstStyle/>
            <a:p>
              <a:pPr>
                <a:lnSpc>
                  <a:spcPts val="2103"/>
                </a:lnSpc>
                <a:defRPr/>
              </a:pPr>
              <a:r>
                <a:rPr altLang="en-US" lang="zh-CN"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a:t>
              </a:r>
            </a:p>
          </p:txBody>
        </p:sp>
      </p:grpSp>
      <p:grpSp>
        <p:nvGrpSpPr>
          <p:cNvPr id="11" name="chenying0907 10"/>
          <p:cNvGrpSpPr/>
          <p:nvPr/>
        </p:nvGrpSpPr>
        <p:grpSpPr>
          <a:xfrm>
            <a:off x="7212630" y="1744328"/>
            <a:ext cx="2456821" cy="1361911"/>
            <a:chOff x="7212630" y="1744328"/>
            <a:chExt cx="2456821" cy="1361911"/>
          </a:xfrm>
        </p:grpSpPr>
        <p:sp>
          <p:nvSpPr>
            <p:cNvPr id="12" name="文本框 11"/>
            <p:cNvSpPr txBox="1"/>
            <p:nvPr/>
          </p:nvSpPr>
          <p:spPr>
            <a:xfrm>
              <a:off x="7212631" y="1744328"/>
              <a:ext cx="1556942" cy="396240"/>
            </a:xfrm>
            <a:prstGeom prst="rect">
              <a:avLst/>
            </a:prstGeom>
            <a:noFill/>
          </p:spPr>
          <p:txBody>
            <a:bodyPr rtlCol="0" wrap="square">
              <a:spAutoFit/>
            </a:bodyPr>
            <a:lstStyle/>
            <a:p>
              <a:r>
                <a:rPr altLang="en-US" b="1" lang="zh-CN" smtClean="0"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3" name="文本框 12"/>
            <p:cNvSpPr txBox="1"/>
            <p:nvPr/>
          </p:nvSpPr>
          <p:spPr>
            <a:xfrm>
              <a:off x="7260041" y="2205993"/>
              <a:ext cx="2409412" cy="892683"/>
            </a:xfrm>
            <a:prstGeom prst="rect">
              <a:avLst/>
            </a:prstGeom>
            <a:noFill/>
          </p:spPr>
          <p:txBody>
            <a:bodyPr rtlCol="0" wrap="square">
              <a:spAutoFit/>
            </a:bodyPr>
            <a:lstStyle/>
            <a:p>
              <a:pPr>
                <a:lnSpc>
                  <a:spcPts val="2103"/>
                </a:lnSpc>
                <a:defRPr/>
              </a:pPr>
              <a:r>
                <a:rPr altLang="en-US" lang="zh-CN"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a:t>
              </a:r>
            </a:p>
          </p:txBody>
        </p:sp>
      </p:grpSp>
      <p:grpSp>
        <p:nvGrpSpPr>
          <p:cNvPr id="14" name="chenying0907 13"/>
          <p:cNvGrpSpPr/>
          <p:nvPr/>
        </p:nvGrpSpPr>
        <p:grpSpPr>
          <a:xfrm>
            <a:off x="8570207" y="3567585"/>
            <a:ext cx="2428838" cy="1361911"/>
            <a:chOff x="8301853" y="3567585"/>
            <a:chExt cx="2428838" cy="1361911"/>
          </a:xfrm>
        </p:grpSpPr>
        <p:sp>
          <p:nvSpPr>
            <p:cNvPr id="15" name="文本框 14"/>
            <p:cNvSpPr txBox="1"/>
            <p:nvPr/>
          </p:nvSpPr>
          <p:spPr>
            <a:xfrm>
              <a:off x="8301853" y="3567586"/>
              <a:ext cx="1556942" cy="396240"/>
            </a:xfrm>
            <a:prstGeom prst="rect">
              <a:avLst/>
            </a:prstGeom>
            <a:noFill/>
          </p:spPr>
          <p:txBody>
            <a:bodyPr rtlCol="0" wrap="square">
              <a:spAutoFit/>
            </a:bodyPr>
            <a:lstStyle/>
            <a:p>
              <a:r>
                <a:rPr altLang="en-US" b="1" lang="zh-CN" smtClean="0"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6" name="文本框 15"/>
            <p:cNvSpPr txBox="1"/>
            <p:nvPr/>
          </p:nvSpPr>
          <p:spPr>
            <a:xfrm>
              <a:off x="8321280" y="4029250"/>
              <a:ext cx="2409412" cy="892683"/>
            </a:xfrm>
            <a:prstGeom prst="rect">
              <a:avLst/>
            </a:prstGeom>
            <a:noFill/>
          </p:spPr>
          <p:txBody>
            <a:bodyPr rtlCol="0" wrap="square">
              <a:spAutoFit/>
            </a:bodyPr>
            <a:lstStyle/>
            <a:p>
              <a:pPr>
                <a:lnSpc>
                  <a:spcPts val="2103"/>
                </a:lnSpc>
                <a:defRPr/>
              </a:pPr>
              <a:r>
                <a:rPr altLang="en-US" lang="zh-CN"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a:t>
              </a:r>
            </a:p>
          </p:txBody>
        </p:sp>
      </p:grpSp>
    </p:spTree>
    <p:extLst>
      <p:ext uri="{BB962C8B-B14F-4D97-AF65-F5344CB8AC3E}">
        <p14:creationId val="403149232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decel="100000" fill="hold" id="20" nodeType="afterEffect" presetClass="entr" presetID="2" presetSubtype="9">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750" fill="hold" id="22"/>
                                        <p:tgtEl>
                                          <p:spTgt spid="8"/>
                                        </p:tgtEl>
                                        <p:attrNameLst>
                                          <p:attrName>ppt_x</p:attrName>
                                        </p:attrNameLst>
                                      </p:cBhvr>
                                      <p:tavLst>
                                        <p:tav tm="0">
                                          <p:val>
                                            <p:strVal val="0-#ppt_w/2"/>
                                          </p:val>
                                        </p:tav>
                                        <p:tav tm="100000">
                                          <p:val>
                                            <p:strVal val="#ppt_x"/>
                                          </p:val>
                                        </p:tav>
                                      </p:tavLst>
                                    </p:anim>
                                    <p:anim calcmode="lin" valueType="num">
                                      <p:cBhvr additive="base">
                                        <p:cTn dur="750" fill="hold" id="23"/>
                                        <p:tgtEl>
                                          <p:spTgt spid="8"/>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250"/>
                            </p:stCondLst>
                            <p:childTnLst>
                              <p:par>
                                <p:cTn decel="100000" fill="hold" id="25" nodeType="afterEffect" presetClass="entr" presetID="2" presetSubtype="8">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750" fill="hold" id="27"/>
                                        <p:tgtEl>
                                          <p:spTgt spid="5"/>
                                        </p:tgtEl>
                                        <p:attrNameLst>
                                          <p:attrName>ppt_x</p:attrName>
                                        </p:attrNameLst>
                                      </p:cBhvr>
                                      <p:tavLst>
                                        <p:tav tm="0">
                                          <p:val>
                                            <p:strVal val="0-#ppt_w/2"/>
                                          </p:val>
                                        </p:tav>
                                        <p:tav tm="100000">
                                          <p:val>
                                            <p:strVal val="#ppt_x"/>
                                          </p:val>
                                        </p:tav>
                                      </p:tavLst>
                                    </p:anim>
                                    <p:anim calcmode="lin" valueType="num">
                                      <p:cBhvr additive="base">
                                        <p:cTn dur="750" fill="hold" id="28"/>
                                        <p:tgtEl>
                                          <p:spTgt spid="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000"/>
                            </p:stCondLst>
                            <p:childTnLst>
                              <p:par>
                                <p:cTn decel="100000" fill="hold" id="30" nodeType="afterEffect" presetClass="entr" presetID="2" presetSubtype="3">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750" fill="hold" id="32"/>
                                        <p:tgtEl>
                                          <p:spTgt spid="11"/>
                                        </p:tgtEl>
                                        <p:attrNameLst>
                                          <p:attrName>ppt_x</p:attrName>
                                        </p:attrNameLst>
                                      </p:cBhvr>
                                      <p:tavLst>
                                        <p:tav tm="0">
                                          <p:val>
                                            <p:strVal val="1+#ppt_w/2"/>
                                          </p:val>
                                        </p:tav>
                                        <p:tav tm="100000">
                                          <p:val>
                                            <p:strVal val="#ppt_x"/>
                                          </p:val>
                                        </p:tav>
                                      </p:tavLst>
                                    </p:anim>
                                    <p:anim calcmode="lin" valueType="num">
                                      <p:cBhvr additive="base">
                                        <p:cTn dur="750" fill="hold" id="33"/>
                                        <p:tgtEl>
                                          <p:spTgt spid="11"/>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750"/>
                            </p:stCondLst>
                            <p:childTnLst>
                              <p:par>
                                <p:cTn decel="100000" fill="hold" id="35" nodeType="afterEffect" presetClass="entr" presetID="2" presetSubtype="2">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750" fill="hold" id="37"/>
                                        <p:tgtEl>
                                          <p:spTgt spid="14"/>
                                        </p:tgtEl>
                                        <p:attrNameLst>
                                          <p:attrName>ppt_x</p:attrName>
                                        </p:attrNameLst>
                                      </p:cBhvr>
                                      <p:tavLst>
                                        <p:tav tm="0">
                                          <p:val>
                                            <p:strVal val="1+#ppt_w/2"/>
                                          </p:val>
                                        </p:tav>
                                        <p:tav tm="100000">
                                          <p:val>
                                            <p:strVal val="#ppt_x"/>
                                          </p:val>
                                        </p:tav>
                                      </p:tavLst>
                                    </p:anim>
                                    <p:anim calcmode="lin" valueType="num">
                                      <p:cBhvr additive="base">
                                        <p:cTn dur="750" fill="hold" id="38"/>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课前准备</a:t>
            </a:r>
          </a:p>
        </p:txBody>
      </p:sp>
      <p:cxnSp>
        <p:nvCxnSpPr>
          <p:cNvPr id="8" name="直接连接符 7"/>
          <p:cNvCxnSpPr/>
          <p:nvPr/>
        </p:nvCxnSpPr>
        <p:spPr>
          <a:xfrm>
            <a:off x="1209697" y="2676622"/>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923622" y="2676622"/>
            <a:ext cx="4248875"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09697" y="5032060"/>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23622" y="5032060"/>
            <a:ext cx="4196323"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sp>
        <p:nvSpPr>
          <p:cNvPr id="12" name="TextBox 498"/>
          <p:cNvSpPr txBox="1"/>
          <p:nvPr/>
        </p:nvSpPr>
        <p:spPr>
          <a:xfrm>
            <a:off x="3491606" y="2081719"/>
            <a:ext cx="1859280" cy="426720"/>
          </a:xfrm>
          <a:prstGeom prst="rect">
            <a:avLst/>
          </a:prstGeom>
          <a:solidFill>
            <a:srgbClr val="005188"/>
          </a:solidFill>
        </p:spPr>
        <p:txBody>
          <a:bodyPr anchor="ctr" rtlCol="0" wrap="none">
            <a:spAutoFit/>
          </a:bodyPr>
          <a:lstStyle/>
          <a:p>
            <a:pPr algn="r" lvl="0"/>
            <a:r>
              <a:rPr altLang="en-US" lang="zh-CN" smtClean="0" sz="2200">
                <a:solidFill>
                  <a:schemeClr val="bg1"/>
                </a:solidFill>
                <a:latin charset="-122" panose="02000000000000000000" pitchFamily="2" typeface="方正清刻本悦宋简体"/>
                <a:ea charset="-122" panose="02000000000000000000" pitchFamily="2" typeface="方正清刻本悦宋简体"/>
                <a:cs charset="0" pitchFamily="18" typeface="UKIJ Qolyazma"/>
              </a:rPr>
              <a:t>点击添加内容</a:t>
            </a:r>
          </a:p>
        </p:txBody>
      </p:sp>
      <p:sp>
        <p:nvSpPr>
          <p:cNvPr id="13" name="TextBox 499"/>
          <p:cNvSpPr txBox="1"/>
          <p:nvPr/>
        </p:nvSpPr>
        <p:spPr>
          <a:xfrm>
            <a:off x="9270918" y="2081719"/>
            <a:ext cx="1859280" cy="426720"/>
          </a:xfrm>
          <a:prstGeom prst="rect">
            <a:avLst/>
          </a:prstGeom>
          <a:solidFill>
            <a:srgbClr val="005188"/>
          </a:solidFill>
        </p:spPr>
        <p:txBody>
          <a:bodyPr anchor="ctr" rtlCol="0" wrap="none">
            <a:spAutoFit/>
          </a:bodyPr>
          <a:lstStyle/>
          <a:p>
            <a:pPr algn="r" lvl="0"/>
            <a:r>
              <a:rPr altLang="en-US" lang="zh-CN" sz="2200">
                <a:solidFill>
                  <a:schemeClr val="bg1"/>
                </a:solidFill>
                <a:latin charset="-122" panose="02000000000000000000" pitchFamily="2" typeface="方正清刻本悦宋简体"/>
                <a:ea charset="-122" panose="02000000000000000000" pitchFamily="2" typeface="方正清刻本悦宋简体"/>
                <a:cs charset="0" pitchFamily="18" typeface="UKIJ Qolyazma"/>
              </a:rPr>
              <a:t>点击添加内容</a:t>
            </a:r>
          </a:p>
        </p:txBody>
      </p:sp>
      <p:sp>
        <p:nvSpPr>
          <p:cNvPr id="14" name="TextBox 500"/>
          <p:cNvSpPr txBox="1"/>
          <p:nvPr/>
        </p:nvSpPr>
        <p:spPr>
          <a:xfrm>
            <a:off x="3491606" y="4406702"/>
            <a:ext cx="1859280" cy="426720"/>
          </a:xfrm>
          <a:prstGeom prst="rect">
            <a:avLst/>
          </a:prstGeom>
          <a:solidFill>
            <a:srgbClr val="005188"/>
          </a:solidFill>
        </p:spPr>
        <p:txBody>
          <a:bodyPr anchor="ctr" rtlCol="0" wrap="none">
            <a:spAutoFit/>
          </a:bodyPr>
          <a:lstStyle/>
          <a:p>
            <a:pPr algn="r" lvl="0"/>
            <a:r>
              <a:rPr altLang="en-US" lang="zh-CN" sz="2200">
                <a:solidFill>
                  <a:schemeClr val="bg1"/>
                </a:solidFill>
                <a:latin charset="-122" panose="02000000000000000000" pitchFamily="2" typeface="方正清刻本悦宋简体"/>
                <a:ea charset="-122" panose="02000000000000000000" pitchFamily="2" typeface="方正清刻本悦宋简体"/>
                <a:cs charset="0" pitchFamily="18" typeface="UKIJ Qolyazma"/>
              </a:rPr>
              <a:t>点击添加内容</a:t>
            </a:r>
          </a:p>
        </p:txBody>
      </p:sp>
      <p:sp>
        <p:nvSpPr>
          <p:cNvPr id="15" name="TextBox 501"/>
          <p:cNvSpPr txBox="1"/>
          <p:nvPr/>
        </p:nvSpPr>
        <p:spPr>
          <a:xfrm>
            <a:off x="9270918" y="4406702"/>
            <a:ext cx="1859280" cy="426720"/>
          </a:xfrm>
          <a:prstGeom prst="rect">
            <a:avLst/>
          </a:prstGeom>
          <a:solidFill>
            <a:srgbClr val="005188"/>
          </a:solidFill>
        </p:spPr>
        <p:txBody>
          <a:bodyPr anchor="ctr" rtlCol="0" wrap="none">
            <a:spAutoFit/>
          </a:bodyPr>
          <a:lstStyle/>
          <a:p>
            <a:pPr algn="r" lvl="0"/>
            <a:r>
              <a:rPr altLang="en-US" lang="zh-CN" sz="2200">
                <a:solidFill>
                  <a:schemeClr val="bg1"/>
                </a:solidFill>
                <a:latin charset="-122" panose="02000000000000000000" pitchFamily="2" typeface="方正清刻本悦宋简体"/>
                <a:ea charset="-122" panose="02000000000000000000" pitchFamily="2" typeface="方正清刻本悦宋简体"/>
                <a:cs charset="0" pitchFamily="18" typeface="UKIJ Qolyazma"/>
              </a:rPr>
              <a:t>点击添加内容</a:t>
            </a:r>
          </a:p>
        </p:txBody>
      </p:sp>
      <p:sp>
        <p:nvSpPr>
          <p:cNvPr id="16" name="TextBox 503"/>
          <p:cNvSpPr txBox="1"/>
          <p:nvPr/>
        </p:nvSpPr>
        <p:spPr>
          <a:xfrm>
            <a:off x="1084473" y="2766670"/>
            <a:ext cx="4275803" cy="923544"/>
          </a:xfrm>
          <a:prstGeom prst="rect">
            <a:avLst/>
          </a:prstGeom>
          <a:noFill/>
        </p:spPr>
        <p:txBody>
          <a:bodyPr rtlCol="0" wrap="square">
            <a:spAutoFit/>
          </a:bodyPr>
          <a:lstStyle/>
          <a:p>
            <a:pPr>
              <a:lnSpc>
                <a:spcPct val="130000"/>
              </a:lnSpc>
            </a:pPr>
            <a:r>
              <a:rPr altLang="en-US" lang="zh-CN" sz="1400">
                <a:solidFill>
                  <a:schemeClr val="tx1">
                    <a:lumMod val="75000"/>
                    <a:lumOff val="25000"/>
                  </a:schemeClr>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您的内容打在这里，或者通过复制您的文本后，在此框中选择粘贴，并选择只保留文字，在此录入上述图表的描述说明。</a:t>
            </a:r>
          </a:p>
        </p:txBody>
      </p:sp>
      <p:sp>
        <p:nvSpPr>
          <p:cNvPr id="17" name="TextBox 504"/>
          <p:cNvSpPr txBox="1"/>
          <p:nvPr/>
        </p:nvSpPr>
        <p:spPr>
          <a:xfrm>
            <a:off x="6822024" y="2766670"/>
            <a:ext cx="4350474" cy="923544"/>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您的内容打在这里，或者通过复制您的文本后，在此框中选择粘贴，并选择只保留文字，在此录入上述图表的描述说明。</a:t>
            </a:r>
          </a:p>
        </p:txBody>
      </p:sp>
      <p:sp>
        <p:nvSpPr>
          <p:cNvPr id="18" name="TextBox 505"/>
          <p:cNvSpPr txBox="1"/>
          <p:nvPr/>
        </p:nvSpPr>
        <p:spPr>
          <a:xfrm>
            <a:off x="1084473" y="5132534"/>
            <a:ext cx="4370396" cy="923544"/>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您的内容打在这里，或者通过复制您的文本后，在此框中选择粘贴，并选择只保留文字，在此录入上述图表的描述说明。</a:t>
            </a:r>
          </a:p>
        </p:txBody>
      </p:sp>
      <p:sp>
        <p:nvSpPr>
          <p:cNvPr id="19" name="TextBox 506"/>
          <p:cNvSpPr txBox="1"/>
          <p:nvPr/>
        </p:nvSpPr>
        <p:spPr>
          <a:xfrm>
            <a:off x="6822024" y="5132534"/>
            <a:ext cx="4350474" cy="923544"/>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您的内容打在这里，或者通过复制您的文本后，在此框中选择粘贴，并选择只保留文字，在此录入上述图表的描述说明。</a:t>
            </a:r>
          </a:p>
        </p:txBody>
      </p:sp>
      <p:grpSp>
        <p:nvGrpSpPr>
          <p:cNvPr id="20" name="chenying0907 19"/>
          <p:cNvGrpSpPr/>
          <p:nvPr/>
        </p:nvGrpSpPr>
        <p:grpSpPr>
          <a:xfrm>
            <a:off x="1217891" y="1954615"/>
            <a:ext cx="615030" cy="594783"/>
            <a:chOff x="2033588" y="3044825"/>
            <a:chExt cx="771525" cy="746126"/>
          </a:xfrm>
          <a:solidFill>
            <a:srgbClr val="005188"/>
          </a:solidFill>
        </p:grpSpPr>
        <p:sp>
          <p:nvSpPr>
            <p:cNvPr id="21" name="chenying0907 717"/>
            <p:cNvSpPr/>
            <p:nvPr/>
          </p:nvSpPr>
          <p:spPr bwMode="auto">
            <a:xfrm>
              <a:off x="2122488" y="3668713"/>
              <a:ext cx="20638" cy="30163"/>
            </a:xfrm>
            <a:custGeom>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b="b" l="0" r="r" t="0"/>
              <a:pathLst>
                <a:path h="74" w="51">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 name="chenying0907 718"/>
            <p:cNvSpPr/>
            <p:nvPr/>
          </p:nvSpPr>
          <p:spPr bwMode="auto">
            <a:xfrm>
              <a:off x="2143126" y="3673475"/>
              <a:ext cx="23813" cy="25400"/>
            </a:xfrm>
            <a:custGeom>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b="b" l="0" r="r" t="0"/>
              <a:pathLst>
                <a:path h="62" w="59">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 name="chenying0907 719"/>
            <p:cNvSpPr/>
            <p:nvPr/>
          </p:nvSpPr>
          <p:spPr bwMode="auto">
            <a:xfrm>
              <a:off x="2165351" y="3676650"/>
              <a:ext cx="20638" cy="23813"/>
            </a:xfrm>
            <a:custGeom>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b="b" l="0" r="r" t="0"/>
              <a:pathLst>
                <a:path h="62" w="52">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 name="chenying0907 720"/>
            <p:cNvSpPr/>
            <p:nvPr/>
          </p:nvSpPr>
          <p:spPr bwMode="auto">
            <a:xfrm>
              <a:off x="2176463" y="3671888"/>
              <a:ext cx="34925" cy="33338"/>
            </a:xfrm>
            <a:custGeom>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b="b" l="0" r="r" t="0"/>
              <a:pathLst>
                <a:path h="85" w="86">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 name="chenying0907 721"/>
            <p:cNvSpPr/>
            <p:nvPr/>
          </p:nvSpPr>
          <p:spPr bwMode="auto">
            <a:xfrm>
              <a:off x="2200276" y="3676650"/>
              <a:ext cx="26988" cy="26988"/>
            </a:xfrm>
            <a:custGeom>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b="b" l="0" r="r" t="0"/>
              <a:pathLst>
                <a:path h="69" w="70">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 name="chenying0907 722"/>
            <p:cNvSpPr/>
            <p:nvPr/>
          </p:nvSpPr>
          <p:spPr bwMode="auto">
            <a:xfrm>
              <a:off x="2222501" y="3676650"/>
              <a:ext cx="25400" cy="31750"/>
            </a:xfrm>
            <a:custGeom>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b="b" l="0" r="r" t="0"/>
              <a:pathLst>
                <a:path h="80" w="62">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 name="chenying0907 723"/>
            <p:cNvSpPr/>
            <p:nvPr/>
          </p:nvSpPr>
          <p:spPr bwMode="auto">
            <a:xfrm>
              <a:off x="2238376" y="3681413"/>
              <a:ext cx="26988" cy="33338"/>
            </a:xfrm>
            <a:custGeom>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b="b" l="0" r="r" t="0"/>
              <a:pathLst>
                <a:path h="85" w="69">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 name="chenying0907 724"/>
            <p:cNvSpPr/>
            <p:nvPr/>
          </p:nvSpPr>
          <p:spPr bwMode="auto">
            <a:xfrm>
              <a:off x="2268538" y="3681413"/>
              <a:ext cx="28575" cy="33338"/>
            </a:xfrm>
            <a:custGeom>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b="b" l="0" r="r" t="0"/>
              <a:pathLst>
                <a:path h="85" w="74">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 name="chenying0907 725"/>
            <p:cNvSpPr/>
            <p:nvPr/>
          </p:nvSpPr>
          <p:spPr bwMode="auto">
            <a:xfrm>
              <a:off x="2306638" y="3678238"/>
              <a:ext cx="33338" cy="31750"/>
            </a:xfrm>
            <a:custGeom>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b="b" l="0" r="r" t="0"/>
              <a:pathLst>
                <a:path h="80" w="85">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 name="chenying0907 726"/>
            <p:cNvSpPr/>
            <p:nvPr/>
          </p:nvSpPr>
          <p:spPr bwMode="auto">
            <a:xfrm>
              <a:off x="2336801" y="3681413"/>
              <a:ext cx="23813" cy="28575"/>
            </a:xfrm>
            <a:custGeom>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b="b" l="0" r="r" t="0"/>
              <a:pathLst>
                <a:path h="73" w="62">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 name="chenying0907 727"/>
            <p:cNvSpPr/>
            <p:nvPr/>
          </p:nvSpPr>
          <p:spPr bwMode="auto">
            <a:xfrm>
              <a:off x="2366963" y="3676650"/>
              <a:ext cx="41275" cy="33338"/>
            </a:xfrm>
            <a:custGeom>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b="b" l="0" r="r" t="0"/>
              <a:pathLst>
                <a:path h="86" w="103">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 name="chenying0907 728"/>
            <p:cNvSpPr/>
            <p:nvPr/>
          </p:nvSpPr>
          <p:spPr bwMode="auto">
            <a:xfrm>
              <a:off x="2403476" y="3678238"/>
              <a:ext cx="36513" cy="30163"/>
            </a:xfrm>
            <a:custGeom>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b="b" l="0" r="r" t="0"/>
              <a:pathLst>
                <a:path h="74" w="92">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 name="chenying0907 729"/>
            <p:cNvSpPr/>
            <p:nvPr/>
          </p:nvSpPr>
          <p:spPr bwMode="auto">
            <a:xfrm>
              <a:off x="2427288" y="3678238"/>
              <a:ext cx="33338" cy="34925"/>
            </a:xfrm>
            <a:custGeom>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b="b" l="0" r="r" t="0"/>
              <a:pathLst>
                <a:path h="85" w="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 name="chenying0907 730"/>
            <p:cNvSpPr/>
            <p:nvPr/>
          </p:nvSpPr>
          <p:spPr bwMode="auto">
            <a:xfrm>
              <a:off x="2451101" y="3686175"/>
              <a:ext cx="23813" cy="26988"/>
            </a:xfrm>
            <a:custGeom>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b="b" l="0" r="r" t="0"/>
              <a:pathLst>
                <a:path h="68" w="56">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 name="chenying0907 731"/>
            <p:cNvSpPr/>
            <p:nvPr/>
          </p:nvSpPr>
          <p:spPr bwMode="auto">
            <a:xfrm>
              <a:off x="2605088" y="3395663"/>
              <a:ext cx="23813" cy="26988"/>
            </a:xfrm>
            <a:custGeom>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b="b" l="0" r="r" t="0"/>
              <a:pathLst>
                <a:path h="68" w="57">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 name="chenying0907 732"/>
            <p:cNvSpPr/>
            <p:nvPr/>
          </p:nvSpPr>
          <p:spPr bwMode="auto">
            <a:xfrm>
              <a:off x="2625726" y="3395663"/>
              <a:ext cx="25400" cy="28575"/>
            </a:xfrm>
            <a:custGeom>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b="b" l="0" r="r" t="0"/>
              <a:pathLst>
                <a:path h="74" w="62">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7" name="chenying0907 733"/>
            <p:cNvSpPr/>
            <p:nvPr/>
          </p:nvSpPr>
          <p:spPr bwMode="auto">
            <a:xfrm>
              <a:off x="2641601" y="3400425"/>
              <a:ext cx="30163" cy="23813"/>
            </a:xfrm>
            <a:custGeom>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b="b" l="0" r="r" t="0"/>
              <a:pathLst>
                <a:path h="62" w="7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8" name="chenying0907 734"/>
            <p:cNvSpPr/>
            <p:nvPr/>
          </p:nvSpPr>
          <p:spPr bwMode="auto">
            <a:xfrm>
              <a:off x="2660651" y="3402013"/>
              <a:ext cx="28575" cy="22225"/>
            </a:xfrm>
            <a:custGeom>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b="b" l="0" r="r" t="0"/>
              <a:pathLst>
                <a:path h="57" w="75">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9" name="chenying0907 735"/>
            <p:cNvSpPr/>
            <p:nvPr/>
          </p:nvSpPr>
          <p:spPr bwMode="auto">
            <a:xfrm>
              <a:off x="2682876" y="3405188"/>
              <a:ext cx="20638" cy="22225"/>
            </a:xfrm>
            <a:custGeom>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b="b" l="0" r="r" t="0"/>
              <a:pathLst>
                <a:path h="56" w="51">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0" name="chenying0907 736"/>
            <p:cNvSpPr/>
            <p:nvPr/>
          </p:nvSpPr>
          <p:spPr bwMode="auto">
            <a:xfrm>
              <a:off x="2700338" y="3406775"/>
              <a:ext cx="25400" cy="25400"/>
            </a:xfrm>
            <a:custGeom>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b="b" l="0" r="r" t="0"/>
              <a:pathLst>
                <a:path h="62" w="62">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1" name="chenying0907 737"/>
            <p:cNvSpPr/>
            <p:nvPr/>
          </p:nvSpPr>
          <p:spPr bwMode="auto">
            <a:xfrm>
              <a:off x="2089151" y="3714750"/>
              <a:ext cx="15875" cy="26988"/>
            </a:xfrm>
            <a:custGeom>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b="b" l="0" r="r" t="0"/>
              <a:pathLst>
                <a:path h="68" w="41">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2" name="chenying0907 738"/>
            <p:cNvSpPr/>
            <p:nvPr/>
          </p:nvSpPr>
          <p:spPr bwMode="auto">
            <a:xfrm>
              <a:off x="2122488" y="3719513"/>
              <a:ext cx="23813" cy="36513"/>
            </a:xfrm>
            <a:custGeom>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b="b" l="0" r="r" t="0"/>
              <a:pathLst>
                <a:path h="90" w="57">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3" name="chenying0907 739"/>
            <p:cNvSpPr/>
            <p:nvPr/>
          </p:nvSpPr>
          <p:spPr bwMode="auto">
            <a:xfrm>
              <a:off x="2163763" y="3733800"/>
              <a:ext cx="17463" cy="34925"/>
            </a:xfrm>
            <a:custGeom>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b="b" l="0" r="r" t="0"/>
              <a:pathLst>
                <a:path h="90" w="46">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4" name="chenying0907 740"/>
            <p:cNvSpPr/>
            <p:nvPr/>
          </p:nvSpPr>
          <p:spPr bwMode="auto">
            <a:xfrm>
              <a:off x="2205038" y="3741738"/>
              <a:ext cx="22225" cy="31750"/>
            </a:xfrm>
            <a:custGeom>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b="b" l="0" r="r" t="0"/>
              <a:pathLst>
                <a:path h="80" w="57">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5" name="chenying0907 741"/>
            <p:cNvSpPr/>
            <p:nvPr/>
          </p:nvSpPr>
          <p:spPr bwMode="auto">
            <a:xfrm>
              <a:off x="2247901" y="3740150"/>
              <a:ext cx="17463" cy="31750"/>
            </a:xfrm>
            <a:custGeom>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b="b" l="0" r="r" t="0"/>
              <a:pathLst>
                <a:path h="80" w="45">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6" name="chenying0907 742"/>
            <p:cNvSpPr/>
            <p:nvPr/>
          </p:nvSpPr>
          <p:spPr bwMode="auto">
            <a:xfrm>
              <a:off x="2289176" y="3736975"/>
              <a:ext cx="15875" cy="31750"/>
            </a:xfrm>
            <a:custGeom>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b="b" l="0" r="r" t="0"/>
              <a:pathLst>
                <a:path h="80" w="39">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7" name="chenying0907 743"/>
            <p:cNvSpPr/>
            <p:nvPr/>
          </p:nvSpPr>
          <p:spPr bwMode="auto">
            <a:xfrm>
              <a:off x="2327276" y="3744913"/>
              <a:ext cx="20638" cy="31750"/>
            </a:xfrm>
            <a:custGeom>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b="b" l="0" r="r" t="0"/>
              <a:pathLst>
                <a:path h="80" w="51">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8" name="chenying0907 744"/>
            <p:cNvSpPr/>
            <p:nvPr/>
          </p:nvSpPr>
          <p:spPr bwMode="auto">
            <a:xfrm>
              <a:off x="2365376" y="3740150"/>
              <a:ext cx="25400" cy="33338"/>
            </a:xfrm>
            <a:custGeom>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b="b" l="0" r="r" t="0"/>
              <a:pathLst>
                <a:path h="87" w="62">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49" name="chenying0907 745"/>
            <p:cNvSpPr/>
            <p:nvPr/>
          </p:nvSpPr>
          <p:spPr bwMode="auto">
            <a:xfrm>
              <a:off x="2408238" y="3744913"/>
              <a:ext cx="26988" cy="33338"/>
            </a:xfrm>
            <a:custGeom>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b="b" l="0" r="r" t="0"/>
              <a:pathLst>
                <a:path h="85" w="68">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0" name="chenying0907 746"/>
            <p:cNvSpPr/>
            <p:nvPr/>
          </p:nvSpPr>
          <p:spPr bwMode="auto">
            <a:xfrm>
              <a:off x="2449513" y="3744913"/>
              <a:ext cx="15875" cy="28575"/>
            </a:xfrm>
            <a:custGeom>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b="b" l="0" r="r" t="0"/>
              <a:pathLst>
                <a:path h="75" w="41">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1" name="chenying0907 747"/>
            <p:cNvSpPr/>
            <p:nvPr/>
          </p:nvSpPr>
          <p:spPr bwMode="auto">
            <a:xfrm>
              <a:off x="2503488" y="3744913"/>
              <a:ext cx="23813" cy="33338"/>
            </a:xfrm>
            <a:custGeom>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b="b" l="0" r="r" t="0"/>
              <a:pathLst>
                <a:path h="85" w="57">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2" name="chenying0907 748"/>
            <p:cNvSpPr/>
            <p:nvPr/>
          </p:nvSpPr>
          <p:spPr bwMode="auto">
            <a:xfrm>
              <a:off x="2540001" y="3740150"/>
              <a:ext cx="17463" cy="31750"/>
            </a:xfrm>
            <a:custGeom>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b="b" l="0" r="r" t="0"/>
              <a:pathLst>
                <a:path h="80" w="46">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3" name="chenying0907 749"/>
            <p:cNvSpPr/>
            <p:nvPr/>
          </p:nvSpPr>
          <p:spPr bwMode="auto">
            <a:xfrm>
              <a:off x="2581276" y="3740150"/>
              <a:ext cx="15875" cy="31750"/>
            </a:xfrm>
            <a:custGeom>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b="b" l="0" r="r" t="0"/>
              <a:pathLst>
                <a:path h="80" w="41">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4" name="chenying0907 750"/>
            <p:cNvSpPr/>
            <p:nvPr/>
          </p:nvSpPr>
          <p:spPr bwMode="auto">
            <a:xfrm>
              <a:off x="2609851" y="3741738"/>
              <a:ext cx="23813" cy="34925"/>
            </a:xfrm>
            <a:custGeom>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b="b" l="0" r="r" t="0"/>
              <a:pathLst>
                <a:path h="85" w="57">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5" name="chenying0907 751"/>
            <p:cNvSpPr/>
            <p:nvPr/>
          </p:nvSpPr>
          <p:spPr bwMode="auto">
            <a:xfrm>
              <a:off x="2652713" y="3736975"/>
              <a:ext cx="15875" cy="34925"/>
            </a:xfrm>
            <a:custGeom>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b="b" l="0" r="r" t="0"/>
              <a:pathLst>
                <a:path h="85" w="41">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6" name="chenying0907 752"/>
            <p:cNvSpPr/>
            <p:nvPr/>
          </p:nvSpPr>
          <p:spPr bwMode="auto">
            <a:xfrm>
              <a:off x="2692401" y="3741738"/>
              <a:ext cx="11113" cy="31750"/>
            </a:xfrm>
            <a:custGeom>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b="b" l="0" r="r" t="0"/>
              <a:pathLst>
                <a:path h="80" w="28">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7" name="chenying0907 753"/>
            <p:cNvSpPr/>
            <p:nvPr/>
          </p:nvSpPr>
          <p:spPr bwMode="auto">
            <a:xfrm>
              <a:off x="2730501" y="3740150"/>
              <a:ext cx="15875" cy="33338"/>
            </a:xfrm>
            <a:custGeom>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b="b" l="0" r="r" t="0"/>
              <a:pathLst>
                <a:path h="85" w="39">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8" name="chenying0907 754"/>
            <p:cNvSpPr/>
            <p:nvPr/>
          </p:nvSpPr>
          <p:spPr bwMode="auto">
            <a:xfrm>
              <a:off x="2205038" y="3208338"/>
              <a:ext cx="87313" cy="84138"/>
            </a:xfrm>
            <a:custGeom>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b="b" l="0" r="r" t="0"/>
              <a:pathLst>
                <a:path h="216" w="221">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59" name="chenying0907 755"/>
            <p:cNvSpPr/>
            <p:nvPr/>
          </p:nvSpPr>
          <p:spPr bwMode="auto">
            <a:xfrm>
              <a:off x="2201863" y="3219450"/>
              <a:ext cx="152400" cy="155575"/>
            </a:xfrm>
            <a:custGeom>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b="b" l="0" r="r" t="0"/>
              <a:pathLst>
                <a:path h="393" w="382">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0" name="chenying0907 756"/>
            <p:cNvSpPr/>
            <p:nvPr/>
          </p:nvSpPr>
          <p:spPr bwMode="auto">
            <a:xfrm>
              <a:off x="2279651" y="3287713"/>
              <a:ext cx="139700" cy="149225"/>
            </a:xfrm>
            <a:custGeom>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b="b" l="0" r="r" t="0"/>
              <a:pathLst>
                <a:path h="377" w="354">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1" name="chenying0907 757"/>
            <p:cNvSpPr/>
            <p:nvPr/>
          </p:nvSpPr>
          <p:spPr bwMode="auto">
            <a:xfrm>
              <a:off x="2127251" y="3116263"/>
              <a:ext cx="30163" cy="34925"/>
            </a:xfrm>
            <a:custGeom>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b="b" l="0" r="r" t="0"/>
              <a:pathLst>
                <a:path h="86" w="73">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2" name="chenying0907 758"/>
            <p:cNvSpPr/>
            <p:nvPr/>
          </p:nvSpPr>
          <p:spPr bwMode="auto">
            <a:xfrm>
              <a:off x="2201863" y="3116263"/>
              <a:ext cx="23813" cy="25400"/>
            </a:xfrm>
            <a:custGeom>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b="b" l="0" r="r" t="0"/>
              <a:pathLst>
                <a:path h="62" w="57">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3" name="chenying0907 759"/>
            <p:cNvSpPr/>
            <p:nvPr/>
          </p:nvSpPr>
          <p:spPr bwMode="auto">
            <a:xfrm>
              <a:off x="2263776" y="3103563"/>
              <a:ext cx="25400" cy="36513"/>
            </a:xfrm>
            <a:custGeom>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b="b" l="0" r="r" t="0"/>
              <a:pathLst>
                <a:path h="92" w="6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4" name="chenying0907 760"/>
            <p:cNvSpPr/>
            <p:nvPr/>
          </p:nvSpPr>
          <p:spPr bwMode="auto">
            <a:xfrm>
              <a:off x="2312988" y="3111500"/>
              <a:ext cx="20638" cy="31750"/>
            </a:xfrm>
            <a:custGeom>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b="b" l="0" r="r" t="0"/>
              <a:pathLst>
                <a:path h="80" w="52">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5" name="chenying0907 761"/>
            <p:cNvSpPr/>
            <p:nvPr/>
          </p:nvSpPr>
          <p:spPr bwMode="auto">
            <a:xfrm>
              <a:off x="2360613" y="3116263"/>
              <a:ext cx="25400" cy="30163"/>
            </a:xfrm>
            <a:custGeom>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b="b" l="0" r="r" t="0"/>
              <a:pathLst>
                <a:path h="75" w="62">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6" name="chenying0907 762"/>
            <p:cNvSpPr/>
            <p:nvPr/>
          </p:nvSpPr>
          <p:spPr bwMode="auto">
            <a:xfrm>
              <a:off x="2403476" y="3119438"/>
              <a:ext cx="23813" cy="31750"/>
            </a:xfrm>
            <a:custGeom>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b="b" l="0" r="r" t="0"/>
              <a:pathLst>
                <a:path h="79" w="57">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7" name="chenying0907 763"/>
            <p:cNvSpPr/>
            <p:nvPr/>
          </p:nvSpPr>
          <p:spPr bwMode="auto">
            <a:xfrm>
              <a:off x="2444751" y="3127375"/>
              <a:ext cx="17463" cy="25400"/>
            </a:xfrm>
            <a:custGeom>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b="b" l="0" r="r" t="0"/>
              <a:pathLst>
                <a:path h="62" w="44">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8" name="chenying0907 764"/>
            <p:cNvSpPr/>
            <p:nvPr/>
          </p:nvSpPr>
          <p:spPr bwMode="auto">
            <a:xfrm>
              <a:off x="2492376" y="3130550"/>
              <a:ext cx="17463" cy="23813"/>
            </a:xfrm>
            <a:custGeom>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b="b" l="0" r="r" t="0"/>
              <a:pathLst>
                <a:path h="62" w="46">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69" name="chenying0907 765"/>
            <p:cNvSpPr>
              <a:spLocks noEditPoints="1"/>
            </p:cNvSpPr>
            <p:nvPr/>
          </p:nvSpPr>
          <p:spPr bwMode="auto">
            <a:xfrm>
              <a:off x="2100263" y="3162300"/>
              <a:ext cx="431800" cy="323850"/>
            </a:xfrm>
            <a:custGeom>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b="b" l="0" r="r" t="0"/>
              <a:pathLst>
                <a:path h="815" w="1088">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0" name="chenying0907 766"/>
            <p:cNvSpPr>
              <a:spLocks noEditPoints="1"/>
            </p:cNvSpPr>
            <p:nvPr/>
          </p:nvSpPr>
          <p:spPr bwMode="auto">
            <a:xfrm>
              <a:off x="2184401" y="3195638"/>
              <a:ext cx="254000" cy="252413"/>
            </a:xfrm>
            <a:custGeom>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b="b" l="0" r="r" t="0"/>
              <a:pathLst>
                <a:path h="636" w="641">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1" name="chenying0907 767"/>
            <p:cNvSpPr/>
            <p:nvPr/>
          </p:nvSpPr>
          <p:spPr bwMode="auto">
            <a:xfrm>
              <a:off x="2033588" y="3146425"/>
              <a:ext cx="30163" cy="538163"/>
            </a:xfrm>
            <a:custGeom>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b="b" l="0" r="r" t="0"/>
              <a:pathLst>
                <a:path h="1355" w="79">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2" name="chenying0907 768"/>
            <p:cNvSpPr/>
            <p:nvPr/>
          </p:nvSpPr>
          <p:spPr bwMode="auto">
            <a:xfrm>
              <a:off x="2044701" y="3662363"/>
              <a:ext cx="758825" cy="128588"/>
            </a:xfrm>
            <a:custGeom>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b="b" l="0" r="r" t="0"/>
              <a:pathLst>
                <a:path h="325" w="1914">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3" name="chenying0907 769"/>
            <p:cNvSpPr/>
            <p:nvPr/>
          </p:nvSpPr>
          <p:spPr bwMode="auto">
            <a:xfrm>
              <a:off x="2560638" y="3128963"/>
              <a:ext cx="244475" cy="560388"/>
            </a:xfrm>
            <a:custGeom>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b="b" l="0" r="r" t="0"/>
              <a:pathLst>
                <a:path h="1414" w="615">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4" name="chenying0907 770"/>
            <p:cNvSpPr/>
            <p:nvPr/>
          </p:nvSpPr>
          <p:spPr bwMode="auto">
            <a:xfrm>
              <a:off x="2044701" y="3044825"/>
              <a:ext cx="533400" cy="114300"/>
            </a:xfrm>
            <a:custGeom>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b="b" l="0" r="r" t="0"/>
              <a:pathLst>
                <a:path h="289" w="1345">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5" name="chenying0907 771"/>
            <p:cNvSpPr>
              <a:spLocks noEditPoints="1"/>
            </p:cNvSpPr>
            <p:nvPr/>
          </p:nvSpPr>
          <p:spPr bwMode="auto">
            <a:xfrm>
              <a:off x="2586038" y="3386138"/>
              <a:ext cx="158750" cy="50800"/>
            </a:xfrm>
            <a:custGeom>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b="b" l="0" r="r" t="0"/>
              <a:pathLst>
                <a:path h="127" w="401">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6" name="chenying0907 772"/>
            <p:cNvSpPr/>
            <p:nvPr/>
          </p:nvSpPr>
          <p:spPr bwMode="auto">
            <a:xfrm>
              <a:off x="2127251" y="3201988"/>
              <a:ext cx="46038" cy="36513"/>
            </a:xfrm>
            <a:custGeom>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b="b" l="0" r="r" t="0"/>
              <a:pathLst>
                <a:path h="91" w="115">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7" name="chenying0907 773"/>
            <p:cNvSpPr/>
            <p:nvPr/>
          </p:nvSpPr>
          <p:spPr bwMode="auto">
            <a:xfrm>
              <a:off x="2127251" y="3267075"/>
              <a:ext cx="46038" cy="34925"/>
            </a:xfrm>
            <a:custGeom>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b="b" l="0" r="r" t="0"/>
              <a:pathLst>
                <a:path h="90" w="115">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8" name="chenying0907 774"/>
            <p:cNvSpPr/>
            <p:nvPr/>
          </p:nvSpPr>
          <p:spPr bwMode="auto">
            <a:xfrm>
              <a:off x="2127251" y="3330575"/>
              <a:ext cx="46038" cy="36513"/>
            </a:xfrm>
            <a:custGeom>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b="b" l="0" r="r" t="0"/>
              <a:pathLst>
                <a:path h="92" w="115">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9" name="chenying0907 775"/>
            <p:cNvSpPr/>
            <p:nvPr/>
          </p:nvSpPr>
          <p:spPr bwMode="auto">
            <a:xfrm>
              <a:off x="2127251" y="3395663"/>
              <a:ext cx="46038" cy="36513"/>
            </a:xfrm>
            <a:custGeom>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b="b" l="0" r="r" t="0"/>
              <a:pathLst>
                <a:path h="90" w="115">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0" name="chenying0907 776"/>
            <p:cNvSpPr/>
            <p:nvPr/>
          </p:nvSpPr>
          <p:spPr bwMode="auto">
            <a:xfrm>
              <a:off x="2452688" y="3208338"/>
              <a:ext cx="46038" cy="36513"/>
            </a:xfrm>
            <a:custGeom>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b="b" l="0" r="r" t="0"/>
              <a:pathLst>
                <a:path h="91" w="114">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1" name="chenying0907 777"/>
            <p:cNvSpPr/>
            <p:nvPr/>
          </p:nvSpPr>
          <p:spPr bwMode="auto">
            <a:xfrm>
              <a:off x="2452688" y="3273425"/>
              <a:ext cx="46038" cy="36513"/>
            </a:xfrm>
            <a:custGeom>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b="b" l="0" r="r" t="0"/>
              <a:pathLst>
                <a:path h="91" w="114">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2" name="chenying0907 778"/>
            <p:cNvSpPr/>
            <p:nvPr/>
          </p:nvSpPr>
          <p:spPr bwMode="auto">
            <a:xfrm>
              <a:off x="2452688" y="3338513"/>
              <a:ext cx="46038" cy="36513"/>
            </a:xfrm>
            <a:custGeom>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b="b" l="0" r="r" t="0"/>
              <a:pathLst>
                <a:path h="91" w="114">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3" name="chenying0907 779"/>
            <p:cNvSpPr/>
            <p:nvPr/>
          </p:nvSpPr>
          <p:spPr bwMode="auto">
            <a:xfrm>
              <a:off x="2452688" y="3403600"/>
              <a:ext cx="46038" cy="34925"/>
            </a:xfrm>
            <a:custGeom>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b="b" l="0" r="r" t="0"/>
              <a:pathLst>
                <a:path h="90" w="114">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4" name="chenying0907 780"/>
            <p:cNvSpPr/>
            <p:nvPr/>
          </p:nvSpPr>
          <p:spPr bwMode="auto">
            <a:xfrm>
              <a:off x="2216151" y="3517900"/>
              <a:ext cx="1588" cy="1588"/>
            </a:xfrm>
            <a:custGeom>
              <a:cxnLst>
                <a:cxn ang="0">
                  <a:pos x="1" y="0"/>
                </a:cxn>
                <a:cxn ang="0">
                  <a:pos x="1" y="0"/>
                </a:cxn>
                <a:cxn ang="0">
                  <a:pos x="0" y="3"/>
                </a:cxn>
                <a:cxn ang="0">
                  <a:pos x="0" y="3"/>
                </a:cxn>
                <a:cxn ang="0">
                  <a:pos x="1" y="0"/>
                </a:cxn>
                <a:cxn ang="0">
                  <a:pos x="1" y="0"/>
                </a:cxn>
              </a:cxnLst>
              <a:rect b="b" l="0" r="r" t="0"/>
              <a:pathLst>
                <a:path h="3" w="1">
                  <a:moveTo>
                    <a:pt x="1" y="0"/>
                  </a:moveTo>
                  <a:lnTo>
                    <a:pt x="1" y="0"/>
                  </a:lnTo>
                  <a:lnTo>
                    <a:pt x="0" y="3"/>
                  </a:lnTo>
                  <a:lnTo>
                    <a:pt x="0" y="3"/>
                  </a:lnTo>
                  <a:lnTo>
                    <a:pt x="1" y="0"/>
                  </a:lnTo>
                  <a:lnTo>
                    <a:pt x="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5" name="chenying0907 781"/>
            <p:cNvSpPr>
              <a:spLocks noEditPoints="1"/>
            </p:cNvSpPr>
            <p:nvPr/>
          </p:nvSpPr>
          <p:spPr bwMode="auto">
            <a:xfrm>
              <a:off x="2138363" y="3497263"/>
              <a:ext cx="342900" cy="120650"/>
            </a:xfrm>
            <a:custGeom>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b="b" l="0" r="r" t="0"/>
              <a:pathLst>
                <a:path h="304" w="862">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6" name="chenying0907 782"/>
            <p:cNvSpPr/>
            <p:nvPr/>
          </p:nvSpPr>
          <p:spPr bwMode="auto">
            <a:xfrm>
              <a:off x="2190751" y="3527425"/>
              <a:ext cx="246063" cy="22225"/>
            </a:xfrm>
            <a:custGeom>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b="b" l="0" r="r" t="0"/>
              <a:pathLst>
                <a:path h="56" w="619">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7" name="chenying0907 783"/>
            <p:cNvSpPr/>
            <p:nvPr/>
          </p:nvSpPr>
          <p:spPr bwMode="auto">
            <a:xfrm>
              <a:off x="2170113" y="3554413"/>
              <a:ext cx="288925" cy="22225"/>
            </a:xfrm>
            <a:custGeom>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b="b" l="0" r="r" t="0"/>
              <a:pathLst>
                <a:path h="54" w="730">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8" name="chenying0907 784"/>
            <p:cNvSpPr/>
            <p:nvPr/>
          </p:nvSpPr>
          <p:spPr bwMode="auto">
            <a:xfrm>
              <a:off x="2228851" y="3505200"/>
              <a:ext cx="38100" cy="95250"/>
            </a:xfrm>
            <a:custGeom>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b="b" l="0" r="r" t="0"/>
              <a:pathLst>
                <a:path h="240" w="95">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9" name="chenying0907 785"/>
            <p:cNvSpPr/>
            <p:nvPr/>
          </p:nvSpPr>
          <p:spPr bwMode="auto">
            <a:xfrm>
              <a:off x="2301876" y="3505200"/>
              <a:ext cx="15875" cy="95250"/>
            </a:xfrm>
            <a:custGeom>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b="b" l="0" r="r" t="0"/>
              <a:pathLst>
                <a:path h="241" w="38">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0" name="chenying0907 786"/>
            <p:cNvSpPr/>
            <p:nvPr/>
          </p:nvSpPr>
          <p:spPr bwMode="auto">
            <a:xfrm>
              <a:off x="2347913" y="3505200"/>
              <a:ext cx="52388" cy="101600"/>
            </a:xfrm>
            <a:custGeom>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b="b" l="0" r="r" t="0"/>
              <a:pathLst>
                <a:path h="257" w="131">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1" name="chenying0907 787"/>
            <p:cNvSpPr/>
            <p:nvPr/>
          </p:nvSpPr>
          <p:spPr bwMode="auto">
            <a:xfrm>
              <a:off x="2070101" y="3133725"/>
              <a:ext cx="482600" cy="66675"/>
            </a:xfrm>
            <a:custGeom>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b="b" l="0" r="r" t="0"/>
              <a:pathLst>
                <a:path h="166" w="1214">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2" name="chenying0907 788"/>
            <p:cNvSpPr/>
            <p:nvPr/>
          </p:nvSpPr>
          <p:spPr bwMode="auto">
            <a:xfrm>
              <a:off x="2065338" y="3182938"/>
              <a:ext cx="488950" cy="465138"/>
            </a:xfrm>
            <a:custGeom>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b="b" l="0" r="r" t="0"/>
              <a:pathLst>
                <a:path h="1170" w="1228">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3" name="chenying0907 789"/>
            <p:cNvSpPr/>
            <p:nvPr/>
          </p:nvSpPr>
          <p:spPr bwMode="auto">
            <a:xfrm>
              <a:off x="2540001" y="3187700"/>
              <a:ext cx="14288" cy="381000"/>
            </a:xfrm>
            <a:custGeom>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b="b" l="0" r="r" t="0"/>
              <a:pathLst>
                <a:path h="959" w="34">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4" name="chenying0907 790"/>
            <p:cNvSpPr>
              <a:spLocks noEditPoints="1"/>
            </p:cNvSpPr>
            <p:nvPr/>
          </p:nvSpPr>
          <p:spPr bwMode="auto">
            <a:xfrm>
              <a:off x="2105026" y="3662363"/>
              <a:ext cx="395288" cy="60325"/>
            </a:xfrm>
            <a:custGeom>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b="b" l="0" r="r" t="0"/>
              <a:pathLst>
                <a:path h="153" w="995">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95" name="chenying0907 94"/>
          <p:cNvGrpSpPr/>
          <p:nvPr/>
        </p:nvGrpSpPr>
        <p:grpSpPr>
          <a:xfrm>
            <a:off x="6887377" y="1959495"/>
            <a:ext cx="796879" cy="609937"/>
            <a:chOff x="4148138" y="3128963"/>
            <a:chExt cx="798513" cy="611188"/>
          </a:xfrm>
          <a:solidFill>
            <a:srgbClr val="005188"/>
          </a:solidFill>
        </p:grpSpPr>
        <p:sp>
          <p:nvSpPr>
            <p:cNvPr id="96" name="chenying0907 791"/>
            <p:cNvSpPr/>
            <p:nvPr/>
          </p:nvSpPr>
          <p:spPr bwMode="auto">
            <a:xfrm>
              <a:off x="4168776" y="3275013"/>
              <a:ext cx="30163" cy="60325"/>
            </a:xfrm>
            <a:custGeom>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b="b" l="0" r="r" t="0"/>
              <a:pathLst>
                <a:path h="152" w="76">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7" name="chenying0907 792"/>
            <p:cNvSpPr/>
            <p:nvPr/>
          </p:nvSpPr>
          <p:spPr bwMode="auto">
            <a:xfrm>
              <a:off x="4179888" y="3259138"/>
              <a:ext cx="46038" cy="98425"/>
            </a:xfrm>
            <a:custGeom>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b="b" l="0" r="r" t="0"/>
              <a:pathLst>
                <a:path h="248" w="11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8" name="chenying0907 793"/>
            <p:cNvSpPr/>
            <p:nvPr/>
          </p:nvSpPr>
          <p:spPr bwMode="auto">
            <a:xfrm>
              <a:off x="4194176" y="3235325"/>
              <a:ext cx="60325" cy="142875"/>
            </a:xfrm>
            <a:custGeom>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b="b" l="0" r="r" t="0"/>
              <a:pathLst>
                <a:path h="361" w="152">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9" name="chenying0907 794"/>
            <p:cNvSpPr/>
            <p:nvPr/>
          </p:nvSpPr>
          <p:spPr bwMode="auto">
            <a:xfrm>
              <a:off x="4233863" y="3203575"/>
              <a:ext cx="58738" cy="160338"/>
            </a:xfrm>
            <a:custGeom>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b="b" l="0" r="r" t="0"/>
              <a:pathLst>
                <a:path h="407" w="148">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0" name="chenying0907 795"/>
            <p:cNvSpPr/>
            <p:nvPr/>
          </p:nvSpPr>
          <p:spPr bwMode="auto">
            <a:xfrm>
              <a:off x="4260851" y="3186113"/>
              <a:ext cx="68263" cy="142875"/>
            </a:xfrm>
            <a:custGeom>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b="b" l="0" r="r" t="0"/>
              <a:pathLst>
                <a:path h="361" w="172">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1" name="chenying0907 796"/>
            <p:cNvSpPr/>
            <p:nvPr/>
          </p:nvSpPr>
          <p:spPr bwMode="auto">
            <a:xfrm>
              <a:off x="4303713" y="3165475"/>
              <a:ext cx="65088" cy="142875"/>
            </a:xfrm>
            <a:custGeom>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b="b" l="0" r="r" t="0"/>
              <a:pathLst>
                <a:path h="361" w="163">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2" name="chenying0907 797"/>
            <p:cNvSpPr/>
            <p:nvPr/>
          </p:nvSpPr>
          <p:spPr bwMode="auto">
            <a:xfrm>
              <a:off x="4344988" y="3162300"/>
              <a:ext cx="53975" cy="125413"/>
            </a:xfrm>
            <a:custGeom>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b="b" l="0" r="r" t="0"/>
              <a:pathLst>
                <a:path h="315" w="133">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3" name="chenying0907 798"/>
            <p:cNvSpPr/>
            <p:nvPr/>
          </p:nvSpPr>
          <p:spPr bwMode="auto">
            <a:xfrm>
              <a:off x="4391026" y="3178175"/>
              <a:ext cx="33338" cy="66675"/>
            </a:xfrm>
            <a:custGeom>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b="b" l="0" r="r" t="0"/>
              <a:pathLst>
                <a:path h="167" w="84">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4" name="chenying0907 799"/>
            <p:cNvSpPr/>
            <p:nvPr/>
          </p:nvSpPr>
          <p:spPr bwMode="auto">
            <a:xfrm>
              <a:off x="4416426" y="3190875"/>
              <a:ext cx="14288" cy="26988"/>
            </a:xfrm>
            <a:custGeom>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b="b" l="0" r="r" t="0"/>
              <a:pathLst>
                <a:path h="68" w="34">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5" name="chenying0907 800"/>
            <p:cNvSpPr/>
            <p:nvPr/>
          </p:nvSpPr>
          <p:spPr bwMode="auto">
            <a:xfrm>
              <a:off x="4371976" y="3368675"/>
              <a:ext cx="15875" cy="26988"/>
            </a:xfrm>
            <a:custGeom>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b="b" l="0" r="r" t="0"/>
              <a:pathLst>
                <a:path h="71" w="39">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6" name="chenying0907 801"/>
            <p:cNvSpPr/>
            <p:nvPr/>
          </p:nvSpPr>
          <p:spPr bwMode="auto">
            <a:xfrm>
              <a:off x="4394201" y="3375025"/>
              <a:ext cx="12700" cy="25400"/>
            </a:xfrm>
            <a:custGeom>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b="b" l="0" r="r" t="0"/>
              <a:pathLst>
                <a:path h="65" w="34">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7" name="chenying0907 802"/>
            <p:cNvSpPr/>
            <p:nvPr/>
          </p:nvSpPr>
          <p:spPr bwMode="auto">
            <a:xfrm>
              <a:off x="4421188" y="3376613"/>
              <a:ext cx="14288" cy="28575"/>
            </a:xfrm>
            <a:custGeom>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b="b" l="0" r="r" t="0"/>
              <a:pathLst>
                <a:path h="73" w="36">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8" name="chenying0907 803"/>
            <p:cNvSpPr/>
            <p:nvPr/>
          </p:nvSpPr>
          <p:spPr bwMode="auto">
            <a:xfrm>
              <a:off x="4446588" y="3363913"/>
              <a:ext cx="19050" cy="31750"/>
            </a:xfrm>
            <a:custGeom>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b="b" l="0" r="r" t="0"/>
              <a:pathLst>
                <a:path h="83" w="46">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9" name="chenying0907 804"/>
            <p:cNvSpPr/>
            <p:nvPr/>
          </p:nvSpPr>
          <p:spPr bwMode="auto">
            <a:xfrm>
              <a:off x="4476751" y="3340100"/>
              <a:ext cx="14288" cy="33338"/>
            </a:xfrm>
            <a:custGeom>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b="b" l="0" r="r" t="0"/>
              <a:pathLst>
                <a:path h="84" w="3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0" name="chenying0907 805"/>
            <p:cNvSpPr/>
            <p:nvPr/>
          </p:nvSpPr>
          <p:spPr bwMode="auto">
            <a:xfrm>
              <a:off x="4522788" y="3330575"/>
              <a:ext cx="11113" cy="25400"/>
            </a:xfrm>
            <a:custGeom>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b="b" l="0" r="r" t="0"/>
              <a:pathLst>
                <a:path h="62" w="30">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1" name="chenying0907 806"/>
            <p:cNvSpPr/>
            <p:nvPr/>
          </p:nvSpPr>
          <p:spPr bwMode="auto">
            <a:xfrm>
              <a:off x="4552951" y="3344863"/>
              <a:ext cx="7938" cy="25400"/>
            </a:xfrm>
            <a:custGeom>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b="b" l="0" r="r" t="0"/>
              <a:pathLst>
                <a:path h="66" w="22">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2" name="chenying0907 807"/>
            <p:cNvSpPr/>
            <p:nvPr/>
          </p:nvSpPr>
          <p:spPr bwMode="auto">
            <a:xfrm>
              <a:off x="4575176" y="3357563"/>
              <a:ext cx="12700" cy="23813"/>
            </a:xfrm>
            <a:custGeom>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b="b" l="0" r="r" t="0"/>
              <a:pathLst>
                <a:path h="60" w="31">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3" name="chenying0907 809"/>
            <p:cNvSpPr/>
            <p:nvPr/>
          </p:nvSpPr>
          <p:spPr bwMode="auto">
            <a:xfrm>
              <a:off x="4598988" y="3362326"/>
              <a:ext cx="7938" cy="22225"/>
            </a:xfrm>
            <a:custGeom>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b="b" l="0" r="r" t="0"/>
              <a:pathLst>
                <a:path h="57" w="19">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4" name="chenying0907 810"/>
            <p:cNvSpPr/>
            <p:nvPr/>
          </p:nvSpPr>
          <p:spPr bwMode="auto">
            <a:xfrm>
              <a:off x="4630738" y="3368676"/>
              <a:ext cx="14288" cy="23813"/>
            </a:xfrm>
            <a:custGeom>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b="b" l="0" r="r" t="0"/>
              <a:pathLst>
                <a:path h="62" w="34">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5" name="chenying0907 811"/>
            <p:cNvSpPr/>
            <p:nvPr/>
          </p:nvSpPr>
          <p:spPr bwMode="auto">
            <a:xfrm>
              <a:off x="4657726" y="3365501"/>
              <a:ext cx="12700" cy="28575"/>
            </a:xfrm>
            <a:custGeom>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b="b" l="0" r="r" t="0"/>
              <a:pathLst>
                <a:path h="72" w="3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6" name="chenying0907 812"/>
            <p:cNvSpPr/>
            <p:nvPr/>
          </p:nvSpPr>
          <p:spPr bwMode="auto">
            <a:xfrm>
              <a:off x="4687888" y="3367088"/>
              <a:ext cx="7938" cy="23813"/>
            </a:xfrm>
            <a:custGeom>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b="b" l="0" r="r" t="0"/>
              <a:pathLst>
                <a:path h="57" w="23">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7" name="chenying0907 813"/>
            <p:cNvSpPr/>
            <p:nvPr/>
          </p:nvSpPr>
          <p:spPr bwMode="auto">
            <a:xfrm>
              <a:off x="4667251" y="3168651"/>
              <a:ext cx="19050" cy="55563"/>
            </a:xfrm>
            <a:custGeom>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b="b" l="0" r="r" t="0"/>
              <a:pathLst>
                <a:path h="141" w="45">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8" name="chenying0907 814"/>
            <p:cNvSpPr/>
            <p:nvPr/>
          </p:nvSpPr>
          <p:spPr bwMode="auto">
            <a:xfrm>
              <a:off x="4686301" y="3151188"/>
              <a:ext cx="34925" cy="95250"/>
            </a:xfrm>
            <a:custGeom>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b="b" l="0" r="r" t="0"/>
              <a:pathLst>
                <a:path h="239" w="88">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9" name="chenying0907 815"/>
            <p:cNvSpPr/>
            <p:nvPr/>
          </p:nvSpPr>
          <p:spPr bwMode="auto">
            <a:xfrm>
              <a:off x="4711701" y="3162301"/>
              <a:ext cx="38100" cy="98425"/>
            </a:xfrm>
            <a:custGeom>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b="b" l="0" r="r" t="0"/>
              <a:pathLst>
                <a:path h="246" w="95">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0" name="chenying0907 816"/>
            <p:cNvSpPr/>
            <p:nvPr/>
          </p:nvSpPr>
          <p:spPr bwMode="auto">
            <a:xfrm>
              <a:off x="4737101" y="3182938"/>
              <a:ext cx="33338" cy="90488"/>
            </a:xfrm>
            <a:custGeom>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b="b" l="0" r="r" t="0"/>
              <a:pathLst>
                <a:path h="228" w="84">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1" name="chenying0907 817"/>
            <p:cNvSpPr/>
            <p:nvPr/>
          </p:nvSpPr>
          <p:spPr bwMode="auto">
            <a:xfrm>
              <a:off x="4762501" y="3200401"/>
              <a:ext cx="26988" cy="95250"/>
            </a:xfrm>
            <a:custGeom>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b="b" l="0" r="r" t="0"/>
              <a:pathLst>
                <a:path h="241" w="70">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2" name="chenying0907 818"/>
            <p:cNvSpPr/>
            <p:nvPr/>
          </p:nvSpPr>
          <p:spPr bwMode="auto">
            <a:xfrm>
              <a:off x="4786313" y="3222626"/>
              <a:ext cx="31750" cy="88900"/>
            </a:xfrm>
            <a:custGeom>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b="b" l="0" r="r" t="0"/>
              <a:pathLst>
                <a:path h="224" w="79">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3" name="chenying0907 819"/>
            <p:cNvSpPr/>
            <p:nvPr/>
          </p:nvSpPr>
          <p:spPr bwMode="auto">
            <a:xfrm>
              <a:off x="4808538" y="3241676"/>
              <a:ext cx="34925" cy="90488"/>
            </a:xfrm>
            <a:custGeom>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b="b" l="0" r="r" t="0"/>
              <a:pathLst>
                <a:path h="226" w="8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4" name="chenying0907 820"/>
            <p:cNvSpPr/>
            <p:nvPr/>
          </p:nvSpPr>
          <p:spPr bwMode="auto">
            <a:xfrm>
              <a:off x="4840288" y="3263901"/>
              <a:ext cx="23813" cy="85725"/>
            </a:xfrm>
            <a:custGeom>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b="b" l="0" r="r" t="0"/>
              <a:pathLst>
                <a:path h="213" w="57">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5" name="chenying0907 821"/>
            <p:cNvSpPr/>
            <p:nvPr/>
          </p:nvSpPr>
          <p:spPr bwMode="auto">
            <a:xfrm>
              <a:off x="4862513" y="3275013"/>
              <a:ext cx="20638" cy="84138"/>
            </a:xfrm>
            <a:custGeom>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b="b" l="0" r="r" t="0"/>
              <a:pathLst>
                <a:path h="211" w="54">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6" name="chenying0907 822"/>
            <p:cNvSpPr/>
            <p:nvPr/>
          </p:nvSpPr>
          <p:spPr bwMode="auto">
            <a:xfrm>
              <a:off x="4884738" y="3289301"/>
              <a:ext cx="25400" cy="73025"/>
            </a:xfrm>
            <a:custGeom>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b="b" l="0" r="r" t="0"/>
              <a:pathLst>
                <a:path h="186" w="64">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7" name="chenying0907 823"/>
            <p:cNvSpPr/>
            <p:nvPr/>
          </p:nvSpPr>
          <p:spPr bwMode="auto">
            <a:xfrm>
              <a:off x="4305301" y="3478213"/>
              <a:ext cx="9525" cy="25400"/>
            </a:xfrm>
            <a:custGeom>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b="b" l="0" r="r" t="0"/>
              <a:pathLst>
                <a:path h="64" w="26">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8" name="chenying0907 824"/>
            <p:cNvSpPr/>
            <p:nvPr/>
          </p:nvSpPr>
          <p:spPr bwMode="auto">
            <a:xfrm>
              <a:off x="4319588" y="3497263"/>
              <a:ext cx="9525" cy="31750"/>
            </a:xfrm>
            <a:custGeom>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b="b" l="0" r="r" t="0"/>
              <a:pathLst>
                <a:path h="79" w="22">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9" name="chenying0907 825"/>
            <p:cNvSpPr/>
            <p:nvPr/>
          </p:nvSpPr>
          <p:spPr bwMode="auto">
            <a:xfrm>
              <a:off x="4338638" y="3503613"/>
              <a:ext cx="7938" cy="31750"/>
            </a:xfrm>
            <a:custGeom>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b="b" l="0" r="r" t="0"/>
              <a:pathLst>
                <a:path h="80" w="23">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0" name="chenying0907 826"/>
            <p:cNvSpPr/>
            <p:nvPr/>
          </p:nvSpPr>
          <p:spPr bwMode="auto">
            <a:xfrm>
              <a:off x="4364038" y="3490913"/>
              <a:ext cx="4763" cy="22225"/>
            </a:xfrm>
            <a:custGeom>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b="b" l="0" r="r" t="0"/>
              <a:pathLst>
                <a:path h="57" w="12">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1" name="chenying0907 827"/>
            <p:cNvSpPr/>
            <p:nvPr/>
          </p:nvSpPr>
          <p:spPr bwMode="auto">
            <a:xfrm>
              <a:off x="4368801" y="3552826"/>
              <a:ext cx="6350" cy="28575"/>
            </a:xfrm>
            <a:custGeom>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b="b" l="0" r="r" t="0"/>
              <a:pathLst>
                <a:path h="72" w="19">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2" name="chenying0907 828"/>
            <p:cNvSpPr/>
            <p:nvPr/>
          </p:nvSpPr>
          <p:spPr bwMode="auto">
            <a:xfrm>
              <a:off x="4384676" y="3568701"/>
              <a:ext cx="7938" cy="31750"/>
            </a:xfrm>
            <a:custGeom>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b="b" l="0" r="r" t="0"/>
              <a:pathLst>
                <a:path h="80" w="19">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3" name="chenying0907 829"/>
            <p:cNvSpPr/>
            <p:nvPr/>
          </p:nvSpPr>
          <p:spPr bwMode="auto">
            <a:xfrm>
              <a:off x="4400551" y="3581401"/>
              <a:ext cx="4763" cy="22225"/>
            </a:xfrm>
            <a:custGeom>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b="b" l="0" r="r" t="0"/>
              <a:pathLst>
                <a:path h="54" w="12">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4" name="chenying0907 830"/>
            <p:cNvSpPr/>
            <p:nvPr/>
          </p:nvSpPr>
          <p:spPr bwMode="auto">
            <a:xfrm>
              <a:off x="4422776" y="3571876"/>
              <a:ext cx="4763" cy="14288"/>
            </a:xfrm>
            <a:custGeom>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38" w="12">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5" name="chenying0907 831"/>
            <p:cNvSpPr/>
            <p:nvPr/>
          </p:nvSpPr>
          <p:spPr bwMode="auto">
            <a:xfrm>
              <a:off x="4430713" y="3629026"/>
              <a:ext cx="11113" cy="23813"/>
            </a:xfrm>
            <a:custGeom>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b="b" l="0" r="r" t="0"/>
              <a:pathLst>
                <a:path h="60" w="27">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6" name="chenying0907 832"/>
            <p:cNvSpPr/>
            <p:nvPr/>
          </p:nvSpPr>
          <p:spPr bwMode="auto">
            <a:xfrm>
              <a:off x="4441826" y="3636963"/>
              <a:ext cx="11113" cy="25400"/>
            </a:xfrm>
            <a:custGeom>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b="b" l="0" r="r" t="0"/>
              <a:pathLst>
                <a:path h="64" w="27">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7" name="chenying0907 833"/>
            <p:cNvSpPr/>
            <p:nvPr/>
          </p:nvSpPr>
          <p:spPr bwMode="auto">
            <a:xfrm>
              <a:off x="4467226" y="3646488"/>
              <a:ext cx="4763" cy="25400"/>
            </a:xfrm>
            <a:custGeom>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b="b" l="0" r="r" t="0"/>
              <a:pathLst>
                <a:path h="64" w="12">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8" name="chenying0907 834"/>
            <p:cNvSpPr/>
            <p:nvPr/>
          </p:nvSpPr>
          <p:spPr bwMode="auto">
            <a:xfrm>
              <a:off x="4483101" y="3641726"/>
              <a:ext cx="6350" cy="15875"/>
            </a:xfrm>
            <a:custGeom>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b="b" l="0" r="r" t="0"/>
              <a:pathLst>
                <a:path h="38" w="15">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9" name="chenying0907 835"/>
            <p:cNvSpPr/>
            <p:nvPr/>
          </p:nvSpPr>
          <p:spPr bwMode="auto">
            <a:xfrm>
              <a:off x="4492626" y="3687763"/>
              <a:ext cx="4763" cy="20638"/>
            </a:xfrm>
            <a:custGeom>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b="b" l="0" r="r" t="0"/>
              <a:pathLst>
                <a:path h="52" w="11">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0" name="chenying0907 836"/>
            <p:cNvSpPr/>
            <p:nvPr/>
          </p:nvSpPr>
          <p:spPr bwMode="auto">
            <a:xfrm>
              <a:off x="4505326" y="3698876"/>
              <a:ext cx="4763" cy="30163"/>
            </a:xfrm>
            <a:custGeom>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b="b" l="0" r="r" t="0"/>
              <a:pathLst>
                <a:path h="76" w="15">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1" name="chenying0907 837"/>
            <p:cNvSpPr/>
            <p:nvPr/>
          </p:nvSpPr>
          <p:spPr bwMode="auto">
            <a:xfrm>
              <a:off x="4522788" y="3714751"/>
              <a:ext cx="6350" cy="19050"/>
            </a:xfrm>
            <a:custGeom>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b="b" l="0" r="r" t="0"/>
              <a:pathLst>
                <a:path h="48" w="16">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2" name="chenying0907 838"/>
            <p:cNvSpPr/>
            <p:nvPr/>
          </p:nvSpPr>
          <p:spPr bwMode="auto">
            <a:xfrm>
              <a:off x="4538663" y="3703638"/>
              <a:ext cx="4763" cy="19050"/>
            </a:xfrm>
            <a:custGeom>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45" w="10">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3" name="chenying0907 839"/>
            <p:cNvSpPr/>
            <p:nvPr/>
          </p:nvSpPr>
          <p:spPr bwMode="auto">
            <a:xfrm>
              <a:off x="4575176" y="3678238"/>
              <a:ext cx="6350" cy="19050"/>
            </a:xfrm>
            <a:custGeom>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b="b" l="0" r="r" t="0"/>
              <a:pathLst>
                <a:path h="49" w="16">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4" name="chenying0907 840"/>
            <p:cNvSpPr/>
            <p:nvPr/>
          </p:nvSpPr>
          <p:spPr bwMode="auto">
            <a:xfrm>
              <a:off x="4592638" y="3678238"/>
              <a:ext cx="6350" cy="17463"/>
            </a:xfrm>
            <a:custGeom>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b="b" l="0" r="r" t="0"/>
              <a:pathLst>
                <a:path h="41" w="15">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5" name="chenying0907 841"/>
            <p:cNvSpPr/>
            <p:nvPr/>
          </p:nvSpPr>
          <p:spPr bwMode="auto">
            <a:xfrm>
              <a:off x="4608513" y="3670301"/>
              <a:ext cx="4763" cy="19050"/>
            </a:xfrm>
            <a:custGeom>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b="b" l="0" r="r" t="0"/>
              <a:pathLst>
                <a:path h="46" w="13">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6" name="chenying0907 842"/>
            <p:cNvSpPr/>
            <p:nvPr/>
          </p:nvSpPr>
          <p:spPr bwMode="auto">
            <a:xfrm>
              <a:off x="4629151" y="3640138"/>
              <a:ext cx="4763" cy="22225"/>
            </a:xfrm>
            <a:custGeom>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b="b" l="0" r="r" t="0"/>
              <a:pathLst>
                <a:path h="56" w="12">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7" name="chenying0907 843"/>
            <p:cNvSpPr/>
            <p:nvPr/>
          </p:nvSpPr>
          <p:spPr bwMode="auto">
            <a:xfrm>
              <a:off x="4648201" y="3641726"/>
              <a:ext cx="6350" cy="17463"/>
            </a:xfrm>
            <a:custGeom>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b="b" l="0" r="r" t="0"/>
              <a:pathLst>
                <a:path h="42" w="16">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8" name="chenying0907 844"/>
            <p:cNvSpPr/>
            <p:nvPr/>
          </p:nvSpPr>
          <p:spPr bwMode="auto">
            <a:xfrm>
              <a:off x="4668838" y="3640138"/>
              <a:ext cx="4763" cy="14288"/>
            </a:xfrm>
            <a:custGeom>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38" w="10">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9" name="chenying0907 845"/>
            <p:cNvSpPr/>
            <p:nvPr/>
          </p:nvSpPr>
          <p:spPr bwMode="auto">
            <a:xfrm>
              <a:off x="4689476" y="3586163"/>
              <a:ext cx="6350" cy="23813"/>
            </a:xfrm>
            <a:custGeom>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b="b" l="0" r="r" t="0"/>
              <a:pathLst>
                <a:path h="57" w="1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0" name="chenying0907 846"/>
            <p:cNvSpPr/>
            <p:nvPr/>
          </p:nvSpPr>
          <p:spPr bwMode="auto">
            <a:xfrm>
              <a:off x="4702176" y="3587751"/>
              <a:ext cx="9525" cy="25400"/>
            </a:xfrm>
            <a:custGeom>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b="b" l="0" r="r" t="0"/>
              <a:pathLst>
                <a:path h="61" w="2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1" name="chenying0907 847"/>
            <p:cNvSpPr/>
            <p:nvPr/>
          </p:nvSpPr>
          <p:spPr bwMode="auto">
            <a:xfrm>
              <a:off x="4721226" y="3589338"/>
              <a:ext cx="6350" cy="25400"/>
            </a:xfrm>
            <a:custGeom>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b="b" l="0" r="r" t="0"/>
              <a:pathLst>
                <a:path h="61" w="17">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2" name="chenying0907 848"/>
            <p:cNvSpPr/>
            <p:nvPr/>
          </p:nvSpPr>
          <p:spPr bwMode="auto">
            <a:xfrm>
              <a:off x="4748213" y="3521076"/>
              <a:ext cx="3175" cy="30163"/>
            </a:xfrm>
            <a:custGeom>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b="b" l="0" r="r" t="0"/>
              <a:pathLst>
                <a:path h="76" w="12">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3" name="chenying0907 849"/>
            <p:cNvSpPr/>
            <p:nvPr/>
          </p:nvSpPr>
          <p:spPr bwMode="auto">
            <a:xfrm>
              <a:off x="4762501" y="3519488"/>
              <a:ext cx="6350" cy="25400"/>
            </a:xfrm>
            <a:custGeom>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b="b" l="0" r="r" t="0"/>
              <a:pathLst>
                <a:path h="62" w="16">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4" name="chenying0907 850"/>
            <p:cNvSpPr/>
            <p:nvPr/>
          </p:nvSpPr>
          <p:spPr bwMode="auto">
            <a:xfrm>
              <a:off x="4776788" y="3514726"/>
              <a:ext cx="6350" cy="22225"/>
            </a:xfrm>
            <a:custGeom>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b="b" l="0" r="r" t="0"/>
              <a:pathLst>
                <a:path h="56" w="17">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5" name="chenying0907 851"/>
            <p:cNvSpPr/>
            <p:nvPr/>
          </p:nvSpPr>
          <p:spPr bwMode="auto">
            <a:xfrm>
              <a:off x="4498976" y="3473451"/>
              <a:ext cx="7938" cy="22225"/>
            </a:xfrm>
            <a:custGeom>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b="b" l="0" r="r" t="0"/>
              <a:pathLst>
                <a:path h="56" w="19">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6" name="chenying0907 852"/>
            <p:cNvSpPr/>
            <p:nvPr/>
          </p:nvSpPr>
          <p:spPr bwMode="auto">
            <a:xfrm>
              <a:off x="4521201" y="3486151"/>
              <a:ext cx="7938" cy="38100"/>
            </a:xfrm>
            <a:custGeom>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b="b" l="0" r="r" t="0"/>
              <a:pathLst>
                <a:path h="95" w="18">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7" name="chenying0907 853"/>
            <p:cNvSpPr/>
            <p:nvPr/>
          </p:nvSpPr>
          <p:spPr bwMode="auto">
            <a:xfrm>
              <a:off x="4540251" y="3524251"/>
              <a:ext cx="6350" cy="30163"/>
            </a:xfrm>
            <a:custGeom>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b="b" l="0" r="r" t="0"/>
              <a:pathLst>
                <a:path h="76" w="1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8" name="chenying0907 854"/>
            <p:cNvSpPr/>
            <p:nvPr/>
          </p:nvSpPr>
          <p:spPr bwMode="auto">
            <a:xfrm>
              <a:off x="4629151" y="3451226"/>
              <a:ext cx="4763" cy="25400"/>
            </a:xfrm>
            <a:custGeom>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b="b" l="0" r="r" t="0"/>
              <a:pathLst>
                <a:path h="65" w="12">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9" name="chenying0907 855"/>
            <p:cNvSpPr/>
            <p:nvPr/>
          </p:nvSpPr>
          <p:spPr bwMode="auto">
            <a:xfrm>
              <a:off x="4657726" y="3457576"/>
              <a:ext cx="6350" cy="20638"/>
            </a:xfrm>
            <a:custGeom>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b="b" l="0" r="r" t="0"/>
              <a:pathLst>
                <a:path h="52" w="16">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0" name="chenying0907 856"/>
            <p:cNvSpPr/>
            <p:nvPr/>
          </p:nvSpPr>
          <p:spPr bwMode="auto">
            <a:xfrm>
              <a:off x="4686301" y="3459163"/>
              <a:ext cx="4763" cy="28575"/>
            </a:xfrm>
            <a:custGeom>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b="b" l="0" r="r" t="0"/>
              <a:pathLst>
                <a:path h="72" w="15">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1" name="chenying0907 857"/>
            <p:cNvSpPr/>
            <p:nvPr/>
          </p:nvSpPr>
          <p:spPr bwMode="auto">
            <a:xfrm>
              <a:off x="4621213" y="3276601"/>
              <a:ext cx="4763" cy="22225"/>
            </a:xfrm>
            <a:custGeom>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b="b" l="0" r="r" t="0"/>
              <a:pathLst>
                <a:path h="56" w="14">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2" name="chenying0907 858"/>
            <p:cNvSpPr/>
            <p:nvPr/>
          </p:nvSpPr>
          <p:spPr bwMode="auto">
            <a:xfrm>
              <a:off x="4646613" y="3281363"/>
              <a:ext cx="7938" cy="19050"/>
            </a:xfrm>
            <a:custGeom>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b="b" l="0" r="r" t="0"/>
              <a:pathLst>
                <a:path h="48" w="20">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3" name="chenying0907 859"/>
            <p:cNvSpPr/>
            <p:nvPr/>
          </p:nvSpPr>
          <p:spPr bwMode="auto">
            <a:xfrm>
              <a:off x="4673601" y="3286126"/>
              <a:ext cx="6350" cy="22225"/>
            </a:xfrm>
            <a:custGeom>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b="b" l="0" r="r" t="0"/>
              <a:pathLst>
                <a:path h="57" w="16">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4" name="chenying0907 860"/>
            <p:cNvSpPr/>
            <p:nvPr/>
          </p:nvSpPr>
          <p:spPr bwMode="auto">
            <a:xfrm>
              <a:off x="4757738" y="3371851"/>
              <a:ext cx="4763" cy="26988"/>
            </a:xfrm>
            <a:custGeom>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68" w="12">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5" name="chenying0907 861"/>
            <p:cNvSpPr/>
            <p:nvPr/>
          </p:nvSpPr>
          <p:spPr bwMode="auto">
            <a:xfrm>
              <a:off x="4781551" y="3379788"/>
              <a:ext cx="7938" cy="14288"/>
            </a:xfrm>
            <a:custGeom>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b="b" l="0" r="r" t="0"/>
              <a:pathLst>
                <a:path h="35" w="18">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6" name="chenying0907 862"/>
            <p:cNvSpPr/>
            <p:nvPr/>
          </p:nvSpPr>
          <p:spPr bwMode="auto">
            <a:xfrm>
              <a:off x="4351338" y="3216276"/>
              <a:ext cx="368300" cy="204788"/>
            </a:xfrm>
            <a:custGeom>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b="b" l="0" r="r" t="0"/>
              <a:pathLst>
                <a:path h="517" w="924">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7" name="chenying0907 863"/>
            <p:cNvSpPr>
              <a:spLocks noEditPoints="1"/>
            </p:cNvSpPr>
            <p:nvPr/>
          </p:nvSpPr>
          <p:spPr bwMode="auto">
            <a:xfrm>
              <a:off x="4281488" y="3422651"/>
              <a:ext cx="115888" cy="122238"/>
            </a:xfrm>
            <a:custGeom>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b="b" l="0" r="r" t="0"/>
              <a:pathLst>
                <a:path h="307" w="293">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8" name="chenying0907 864"/>
            <p:cNvSpPr>
              <a:spLocks noEditPoints="1"/>
            </p:cNvSpPr>
            <p:nvPr/>
          </p:nvSpPr>
          <p:spPr bwMode="auto">
            <a:xfrm>
              <a:off x="4343401" y="3497263"/>
              <a:ext cx="115888" cy="122238"/>
            </a:xfrm>
            <a:custGeom>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b="b" l="0" r="r" t="0"/>
              <a:pathLst>
                <a:path h="307" w="293">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9" name="chenying0907 865"/>
            <p:cNvSpPr>
              <a:spLocks noEditPoints="1"/>
            </p:cNvSpPr>
            <p:nvPr/>
          </p:nvSpPr>
          <p:spPr bwMode="auto">
            <a:xfrm>
              <a:off x="4410076" y="3570288"/>
              <a:ext cx="106363" cy="111125"/>
            </a:xfrm>
            <a:custGeom>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b="b" l="0" r="r" t="0"/>
              <a:pathLst>
                <a:path h="281" w="268">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0" name="chenying0907 866"/>
            <p:cNvSpPr>
              <a:spLocks noEditPoints="1"/>
            </p:cNvSpPr>
            <p:nvPr/>
          </p:nvSpPr>
          <p:spPr bwMode="auto">
            <a:xfrm>
              <a:off x="4471988" y="3636963"/>
              <a:ext cx="96838" cy="103188"/>
            </a:xfrm>
            <a:custGeom>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b="b" l="0" r="r" t="0"/>
              <a:pathLst>
                <a:path h="260" w="246">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1" name="chenying0907 867"/>
            <p:cNvSpPr/>
            <p:nvPr/>
          </p:nvSpPr>
          <p:spPr bwMode="auto">
            <a:xfrm>
              <a:off x="4233863" y="3363913"/>
              <a:ext cx="76200" cy="95250"/>
            </a:xfrm>
            <a:custGeom>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b="b" l="0" r="r" t="0"/>
              <a:pathLst>
                <a:path h="239" w="190">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2" name="chenying0907 868"/>
            <p:cNvSpPr/>
            <p:nvPr/>
          </p:nvSpPr>
          <p:spPr bwMode="auto">
            <a:xfrm>
              <a:off x="4421188" y="3222626"/>
              <a:ext cx="46038" cy="36513"/>
            </a:xfrm>
            <a:custGeom>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b="b" l="0" r="r" t="0"/>
              <a:pathLst>
                <a:path h="94" w="119">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3" name="chenying0907 869"/>
            <p:cNvSpPr>
              <a:spLocks noEditPoints="1"/>
            </p:cNvSpPr>
            <p:nvPr/>
          </p:nvSpPr>
          <p:spPr bwMode="auto">
            <a:xfrm>
              <a:off x="4148138" y="3128963"/>
              <a:ext cx="312738" cy="266700"/>
            </a:xfrm>
            <a:custGeom>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b="b" l="0" r="r" t="0"/>
              <a:pathLst>
                <a:path h="670" w="786">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4" name="chenying0907 870"/>
            <p:cNvSpPr>
              <a:spLocks noEditPoints="1"/>
            </p:cNvSpPr>
            <p:nvPr/>
          </p:nvSpPr>
          <p:spPr bwMode="auto">
            <a:xfrm>
              <a:off x="4635501" y="3128963"/>
              <a:ext cx="311150" cy="266700"/>
            </a:xfrm>
            <a:custGeom>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b="b" l="0" r="r" t="0"/>
              <a:pathLst>
                <a:path h="670" w="786">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5" name="chenying0907 871"/>
            <p:cNvSpPr/>
            <p:nvPr/>
          </p:nvSpPr>
          <p:spPr bwMode="auto">
            <a:xfrm>
              <a:off x="4554538" y="3389313"/>
              <a:ext cx="261938" cy="327025"/>
            </a:xfrm>
            <a:custGeom>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b="b" l="0" r="r" t="0"/>
              <a:pathLst>
                <a:path h="823" w="659">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6" name="chenying0907 872"/>
            <p:cNvSpPr/>
            <p:nvPr/>
          </p:nvSpPr>
          <p:spPr bwMode="auto">
            <a:xfrm>
              <a:off x="4781551" y="3371851"/>
              <a:ext cx="85725" cy="120650"/>
            </a:xfrm>
            <a:custGeom>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b="b" l="0" r="r" t="0"/>
              <a:pathLst>
                <a:path h="301" w="216">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177" name="chenying0907 176"/>
          <p:cNvGrpSpPr/>
          <p:nvPr/>
        </p:nvGrpSpPr>
        <p:grpSpPr>
          <a:xfrm>
            <a:off x="1159714" y="4250012"/>
            <a:ext cx="701014" cy="696382"/>
            <a:chOff x="2058988" y="4086225"/>
            <a:chExt cx="720725" cy="715963"/>
          </a:xfrm>
          <a:solidFill>
            <a:srgbClr val="005188"/>
          </a:solidFill>
        </p:grpSpPr>
        <p:sp>
          <p:nvSpPr>
            <p:cNvPr id="178" name="chenying0907 974"/>
            <p:cNvSpPr/>
            <p:nvPr/>
          </p:nvSpPr>
          <p:spPr bwMode="auto">
            <a:xfrm>
              <a:off x="2589213" y="4638676"/>
              <a:ext cx="25400" cy="57150"/>
            </a:xfrm>
            <a:custGeom>
              <a:cxnLst>
                <a:cxn ang="0">
                  <a:pos x="52" y="3"/>
                </a:cxn>
                <a:cxn ang="0">
                  <a:pos x="52" y="3"/>
                </a:cxn>
                <a:cxn ang="0">
                  <a:pos x="49" y="10"/>
                </a:cxn>
                <a:cxn ang="0">
                  <a:pos x="47" y="18"/>
                </a:cxn>
                <a:cxn ang="0">
                  <a:pos x="40" y="31"/>
                </a:cxn>
                <a:cxn ang="0">
                  <a:pos x="32" y="45"/>
                </a:cxn>
                <a:cxn ang="0">
                  <a:pos x="26" y="58"/>
                </a:cxn>
                <a:cxn ang="0">
                  <a:pos x="26" y="58"/>
                </a:cxn>
                <a:cxn ang="0">
                  <a:pos x="11" y="96"/>
                </a:cxn>
                <a:cxn ang="0">
                  <a:pos x="0" y="136"/>
                </a:cxn>
                <a:cxn ang="0">
                  <a:pos x="0" y="136"/>
                </a:cxn>
                <a:cxn ang="0">
                  <a:pos x="0" y="138"/>
                </a:cxn>
                <a:cxn ang="0">
                  <a:pos x="1" y="139"/>
                </a:cxn>
                <a:cxn ang="0">
                  <a:pos x="4" y="142"/>
                </a:cxn>
                <a:cxn ang="0">
                  <a:pos x="9" y="142"/>
                </a:cxn>
                <a:cxn ang="0">
                  <a:pos x="10" y="141"/>
                </a:cxn>
                <a:cxn ang="0">
                  <a:pos x="11" y="138"/>
                </a:cxn>
                <a:cxn ang="0">
                  <a:pos x="11" y="138"/>
                </a:cxn>
                <a:cxn ang="0">
                  <a:pos x="23" y="100"/>
                </a:cxn>
                <a:cxn ang="0">
                  <a:pos x="36" y="62"/>
                </a:cxn>
                <a:cxn ang="0">
                  <a:pos x="36" y="62"/>
                </a:cxn>
                <a:cxn ang="0">
                  <a:pos x="43" y="48"/>
                </a:cxn>
                <a:cxn ang="0">
                  <a:pos x="51" y="35"/>
                </a:cxn>
                <a:cxn ang="0">
                  <a:pos x="57" y="22"/>
                </a:cxn>
                <a:cxn ang="0">
                  <a:pos x="61" y="14"/>
                </a:cxn>
                <a:cxn ang="0">
                  <a:pos x="63" y="7"/>
                </a:cxn>
                <a:cxn ang="0">
                  <a:pos x="63" y="7"/>
                </a:cxn>
                <a:cxn ang="0">
                  <a:pos x="63" y="5"/>
                </a:cxn>
                <a:cxn ang="0">
                  <a:pos x="61" y="2"/>
                </a:cxn>
                <a:cxn ang="0">
                  <a:pos x="59" y="0"/>
                </a:cxn>
                <a:cxn ang="0">
                  <a:pos x="56" y="0"/>
                </a:cxn>
                <a:cxn ang="0">
                  <a:pos x="55" y="1"/>
                </a:cxn>
                <a:cxn ang="0">
                  <a:pos x="52" y="2"/>
                </a:cxn>
                <a:cxn ang="0">
                  <a:pos x="52" y="3"/>
                </a:cxn>
                <a:cxn ang="0">
                  <a:pos x="52" y="3"/>
                </a:cxn>
              </a:cxnLst>
              <a:rect b="b" l="0" r="r" t="0"/>
              <a:pathLst>
                <a:path h="142" w="62">
                  <a:moveTo>
                    <a:pt x="52" y="3"/>
                  </a:moveTo>
                  <a:lnTo>
                    <a:pt x="52" y="3"/>
                  </a:lnTo>
                  <a:lnTo>
                    <a:pt x="49" y="10"/>
                  </a:lnTo>
                  <a:lnTo>
                    <a:pt x="47" y="18"/>
                  </a:lnTo>
                  <a:lnTo>
                    <a:pt x="40" y="31"/>
                  </a:lnTo>
                  <a:lnTo>
                    <a:pt x="32" y="45"/>
                  </a:lnTo>
                  <a:lnTo>
                    <a:pt x="26" y="58"/>
                  </a:lnTo>
                  <a:lnTo>
                    <a:pt x="26" y="58"/>
                  </a:lnTo>
                  <a:lnTo>
                    <a:pt x="11" y="96"/>
                  </a:lnTo>
                  <a:lnTo>
                    <a:pt x="0" y="136"/>
                  </a:lnTo>
                  <a:lnTo>
                    <a:pt x="0" y="136"/>
                  </a:lnTo>
                  <a:lnTo>
                    <a:pt x="0" y="138"/>
                  </a:lnTo>
                  <a:lnTo>
                    <a:pt x="1" y="139"/>
                  </a:lnTo>
                  <a:lnTo>
                    <a:pt x="4" y="142"/>
                  </a:lnTo>
                  <a:lnTo>
                    <a:pt x="9" y="142"/>
                  </a:lnTo>
                  <a:lnTo>
                    <a:pt x="10" y="141"/>
                  </a:lnTo>
                  <a:lnTo>
                    <a:pt x="11" y="138"/>
                  </a:lnTo>
                  <a:lnTo>
                    <a:pt x="11" y="138"/>
                  </a:lnTo>
                  <a:lnTo>
                    <a:pt x="23" y="100"/>
                  </a:lnTo>
                  <a:lnTo>
                    <a:pt x="36" y="62"/>
                  </a:lnTo>
                  <a:lnTo>
                    <a:pt x="36" y="62"/>
                  </a:lnTo>
                  <a:lnTo>
                    <a:pt x="43" y="48"/>
                  </a:lnTo>
                  <a:lnTo>
                    <a:pt x="51" y="35"/>
                  </a:lnTo>
                  <a:lnTo>
                    <a:pt x="57" y="22"/>
                  </a:lnTo>
                  <a:lnTo>
                    <a:pt x="61" y="14"/>
                  </a:lnTo>
                  <a:lnTo>
                    <a:pt x="63" y="7"/>
                  </a:lnTo>
                  <a:lnTo>
                    <a:pt x="63" y="7"/>
                  </a:lnTo>
                  <a:lnTo>
                    <a:pt x="63" y="5"/>
                  </a:lnTo>
                  <a:lnTo>
                    <a:pt x="61" y="2"/>
                  </a:lnTo>
                  <a:lnTo>
                    <a:pt x="59" y="0"/>
                  </a:lnTo>
                  <a:lnTo>
                    <a:pt x="56" y="0"/>
                  </a:lnTo>
                  <a:lnTo>
                    <a:pt x="55" y="1"/>
                  </a:lnTo>
                  <a:lnTo>
                    <a:pt x="52" y="2"/>
                  </a:lnTo>
                  <a:lnTo>
                    <a:pt x="52" y="3"/>
                  </a:lnTo>
                  <a:lnTo>
                    <a:pt x="5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9" name="chenying0907 975"/>
            <p:cNvSpPr/>
            <p:nvPr/>
          </p:nvSpPr>
          <p:spPr bwMode="auto">
            <a:xfrm>
              <a:off x="2608263" y="4622801"/>
              <a:ext cx="41275" cy="88900"/>
            </a:xfrm>
            <a:custGeom>
              <a:cxnLst>
                <a:cxn ang="0">
                  <a:pos x="91" y="4"/>
                </a:cxn>
                <a:cxn ang="0">
                  <a:pos x="91" y="4"/>
                </a:cxn>
                <a:cxn ang="0">
                  <a:pos x="81" y="32"/>
                </a:cxn>
                <a:cxn ang="0">
                  <a:pos x="69" y="57"/>
                </a:cxn>
                <a:cxn ang="0">
                  <a:pos x="41" y="108"/>
                </a:cxn>
                <a:cxn ang="0">
                  <a:pos x="28" y="134"/>
                </a:cxn>
                <a:cxn ang="0">
                  <a:pos x="17" y="160"/>
                </a:cxn>
                <a:cxn ang="0">
                  <a:pos x="6" y="187"/>
                </a:cxn>
                <a:cxn ang="0">
                  <a:pos x="2" y="200"/>
                </a:cxn>
                <a:cxn ang="0">
                  <a:pos x="0" y="215"/>
                </a:cxn>
                <a:cxn ang="0">
                  <a:pos x="0" y="215"/>
                </a:cxn>
                <a:cxn ang="0">
                  <a:pos x="0" y="217"/>
                </a:cxn>
                <a:cxn ang="0">
                  <a:pos x="1" y="220"/>
                </a:cxn>
                <a:cxn ang="0">
                  <a:pos x="5" y="223"/>
                </a:cxn>
                <a:cxn ang="0">
                  <a:pos x="6" y="223"/>
                </a:cxn>
                <a:cxn ang="0">
                  <a:pos x="9" y="221"/>
                </a:cxn>
                <a:cxn ang="0">
                  <a:pos x="10" y="220"/>
                </a:cxn>
                <a:cxn ang="0">
                  <a:pos x="11" y="219"/>
                </a:cxn>
                <a:cxn ang="0">
                  <a:pos x="11" y="219"/>
                </a:cxn>
                <a:cxn ang="0">
                  <a:pos x="14" y="204"/>
                </a:cxn>
                <a:cxn ang="0">
                  <a:pos x="18" y="190"/>
                </a:cxn>
                <a:cxn ang="0">
                  <a:pos x="27" y="162"/>
                </a:cxn>
                <a:cxn ang="0">
                  <a:pos x="39" y="136"/>
                </a:cxn>
                <a:cxn ang="0">
                  <a:pos x="52" y="111"/>
                </a:cxn>
                <a:cxn ang="0">
                  <a:pos x="79" y="60"/>
                </a:cxn>
                <a:cxn ang="0">
                  <a:pos x="92" y="34"/>
                </a:cxn>
                <a:cxn ang="0">
                  <a:pos x="103" y="7"/>
                </a:cxn>
                <a:cxn ang="0">
                  <a:pos x="103" y="7"/>
                </a:cxn>
                <a:cxn ang="0">
                  <a:pos x="103" y="4"/>
                </a:cxn>
                <a:cxn ang="0">
                  <a:pos x="102" y="3"/>
                </a:cxn>
                <a:cxn ang="0">
                  <a:pos x="99" y="0"/>
                </a:cxn>
                <a:cxn ang="0">
                  <a:pos x="94" y="0"/>
                </a:cxn>
                <a:cxn ang="0">
                  <a:pos x="92" y="2"/>
                </a:cxn>
                <a:cxn ang="0">
                  <a:pos x="91" y="4"/>
                </a:cxn>
                <a:cxn ang="0">
                  <a:pos x="91" y="4"/>
                </a:cxn>
              </a:cxnLst>
              <a:rect b="b" l="0" r="r" t="0"/>
              <a:pathLst>
                <a:path h="223" w="103">
                  <a:moveTo>
                    <a:pt x="91" y="4"/>
                  </a:moveTo>
                  <a:lnTo>
                    <a:pt x="91" y="4"/>
                  </a:lnTo>
                  <a:lnTo>
                    <a:pt x="81" y="32"/>
                  </a:lnTo>
                  <a:lnTo>
                    <a:pt x="69" y="57"/>
                  </a:lnTo>
                  <a:lnTo>
                    <a:pt x="41" y="108"/>
                  </a:lnTo>
                  <a:lnTo>
                    <a:pt x="28" y="134"/>
                  </a:lnTo>
                  <a:lnTo>
                    <a:pt x="17" y="160"/>
                  </a:lnTo>
                  <a:lnTo>
                    <a:pt x="6" y="187"/>
                  </a:lnTo>
                  <a:lnTo>
                    <a:pt x="2" y="200"/>
                  </a:lnTo>
                  <a:lnTo>
                    <a:pt x="0" y="215"/>
                  </a:lnTo>
                  <a:lnTo>
                    <a:pt x="0" y="215"/>
                  </a:lnTo>
                  <a:lnTo>
                    <a:pt x="0" y="217"/>
                  </a:lnTo>
                  <a:lnTo>
                    <a:pt x="1" y="220"/>
                  </a:lnTo>
                  <a:lnTo>
                    <a:pt x="5" y="223"/>
                  </a:lnTo>
                  <a:lnTo>
                    <a:pt x="6" y="223"/>
                  </a:lnTo>
                  <a:lnTo>
                    <a:pt x="9" y="221"/>
                  </a:lnTo>
                  <a:lnTo>
                    <a:pt x="10" y="220"/>
                  </a:lnTo>
                  <a:lnTo>
                    <a:pt x="11" y="219"/>
                  </a:lnTo>
                  <a:lnTo>
                    <a:pt x="11" y="219"/>
                  </a:lnTo>
                  <a:lnTo>
                    <a:pt x="14" y="204"/>
                  </a:lnTo>
                  <a:lnTo>
                    <a:pt x="18" y="190"/>
                  </a:lnTo>
                  <a:lnTo>
                    <a:pt x="27" y="162"/>
                  </a:lnTo>
                  <a:lnTo>
                    <a:pt x="39" y="136"/>
                  </a:lnTo>
                  <a:lnTo>
                    <a:pt x="52" y="111"/>
                  </a:lnTo>
                  <a:lnTo>
                    <a:pt x="79" y="60"/>
                  </a:lnTo>
                  <a:lnTo>
                    <a:pt x="92" y="34"/>
                  </a:lnTo>
                  <a:lnTo>
                    <a:pt x="103" y="7"/>
                  </a:lnTo>
                  <a:lnTo>
                    <a:pt x="103" y="7"/>
                  </a:lnTo>
                  <a:lnTo>
                    <a:pt x="103" y="4"/>
                  </a:lnTo>
                  <a:lnTo>
                    <a:pt x="102" y="3"/>
                  </a:lnTo>
                  <a:lnTo>
                    <a:pt x="99" y="0"/>
                  </a:lnTo>
                  <a:lnTo>
                    <a:pt x="94" y="0"/>
                  </a:lnTo>
                  <a:lnTo>
                    <a:pt x="92" y="2"/>
                  </a:lnTo>
                  <a:lnTo>
                    <a:pt x="91" y="4"/>
                  </a:lnTo>
                  <a:lnTo>
                    <a:pt x="9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0" name="chenying0907 976"/>
            <p:cNvSpPr/>
            <p:nvPr/>
          </p:nvSpPr>
          <p:spPr bwMode="auto">
            <a:xfrm>
              <a:off x="2624138" y="4616451"/>
              <a:ext cx="49213" cy="123825"/>
            </a:xfrm>
            <a:custGeom>
              <a:cxnLst>
                <a:cxn ang="0">
                  <a:pos x="114" y="6"/>
                </a:cxn>
                <a:cxn ang="0">
                  <a:pos x="114" y="6"/>
                </a:cxn>
                <a:cxn ang="0">
                  <a:pos x="113" y="15"/>
                </a:cxn>
                <a:cxn ang="0">
                  <a:pos x="110" y="24"/>
                </a:cxn>
                <a:cxn ang="0">
                  <a:pos x="103" y="40"/>
                </a:cxn>
                <a:cxn ang="0">
                  <a:pos x="96" y="57"/>
                </a:cxn>
                <a:cxn ang="0">
                  <a:pos x="89" y="74"/>
                </a:cxn>
                <a:cxn ang="0">
                  <a:pos x="89" y="74"/>
                </a:cxn>
                <a:cxn ang="0">
                  <a:pos x="73" y="119"/>
                </a:cxn>
                <a:cxn ang="0">
                  <a:pos x="65" y="140"/>
                </a:cxn>
                <a:cxn ang="0">
                  <a:pos x="55" y="162"/>
                </a:cxn>
                <a:cxn ang="0">
                  <a:pos x="55" y="162"/>
                </a:cxn>
                <a:cxn ang="0">
                  <a:pos x="38" y="198"/>
                </a:cxn>
                <a:cxn ang="0">
                  <a:pos x="21" y="233"/>
                </a:cxn>
                <a:cxn ang="0">
                  <a:pos x="14" y="251"/>
                </a:cxn>
                <a:cxn ang="0">
                  <a:pos x="8" y="270"/>
                </a:cxn>
                <a:cxn ang="0">
                  <a:pos x="3" y="288"/>
                </a:cxn>
                <a:cxn ang="0">
                  <a:pos x="0" y="308"/>
                </a:cxn>
                <a:cxn ang="0">
                  <a:pos x="0" y="308"/>
                </a:cxn>
                <a:cxn ang="0">
                  <a:pos x="0" y="310"/>
                </a:cxn>
                <a:cxn ang="0">
                  <a:pos x="1" y="312"/>
                </a:cxn>
                <a:cxn ang="0">
                  <a:pos x="3" y="313"/>
                </a:cxn>
                <a:cxn ang="0">
                  <a:pos x="4" y="313"/>
                </a:cxn>
                <a:cxn ang="0">
                  <a:pos x="9" y="312"/>
                </a:cxn>
                <a:cxn ang="0">
                  <a:pos x="11" y="310"/>
                </a:cxn>
                <a:cxn ang="0">
                  <a:pos x="11" y="308"/>
                </a:cxn>
                <a:cxn ang="0">
                  <a:pos x="11" y="308"/>
                </a:cxn>
                <a:cxn ang="0">
                  <a:pos x="16" y="285"/>
                </a:cxn>
                <a:cxn ang="0">
                  <a:pos x="21" y="263"/>
                </a:cxn>
                <a:cxn ang="0">
                  <a:pos x="29" y="242"/>
                </a:cxn>
                <a:cxn ang="0">
                  <a:pos x="39" y="223"/>
                </a:cxn>
                <a:cxn ang="0">
                  <a:pos x="59" y="181"/>
                </a:cxn>
                <a:cxn ang="0">
                  <a:pos x="68" y="161"/>
                </a:cxn>
                <a:cxn ang="0">
                  <a:pos x="79" y="140"/>
                </a:cxn>
                <a:cxn ang="0">
                  <a:pos x="79" y="140"/>
                </a:cxn>
                <a:cxn ang="0">
                  <a:pos x="85" y="121"/>
                </a:cxn>
                <a:cxn ang="0">
                  <a:pos x="92" y="101"/>
                </a:cxn>
                <a:cxn ang="0">
                  <a:pos x="105" y="60"/>
                </a:cxn>
                <a:cxn ang="0">
                  <a:pos x="105" y="60"/>
                </a:cxn>
                <a:cxn ang="0">
                  <a:pos x="109" y="54"/>
                </a:cxn>
                <a:cxn ang="0">
                  <a:pos x="113" y="47"/>
                </a:cxn>
                <a:cxn ang="0">
                  <a:pos x="116" y="40"/>
                </a:cxn>
                <a:cxn ang="0">
                  <a:pos x="120" y="33"/>
                </a:cxn>
                <a:cxn ang="0">
                  <a:pos x="120" y="33"/>
                </a:cxn>
                <a:cxn ang="0">
                  <a:pos x="123" y="26"/>
                </a:cxn>
                <a:cxn ang="0">
                  <a:pos x="124" y="20"/>
                </a:cxn>
                <a:cxn ang="0">
                  <a:pos x="126" y="6"/>
                </a:cxn>
                <a:cxn ang="0">
                  <a:pos x="126" y="6"/>
                </a:cxn>
                <a:cxn ang="0">
                  <a:pos x="124" y="3"/>
                </a:cxn>
                <a:cxn ang="0">
                  <a:pos x="123" y="2"/>
                </a:cxn>
                <a:cxn ang="0">
                  <a:pos x="120" y="0"/>
                </a:cxn>
                <a:cxn ang="0">
                  <a:pos x="115" y="2"/>
                </a:cxn>
                <a:cxn ang="0">
                  <a:pos x="114" y="3"/>
                </a:cxn>
                <a:cxn ang="0">
                  <a:pos x="114" y="6"/>
                </a:cxn>
                <a:cxn ang="0">
                  <a:pos x="114" y="6"/>
                </a:cxn>
              </a:cxnLst>
              <a:rect b="b" l="0" r="r" t="0"/>
              <a:pathLst>
                <a:path h="313" w="125">
                  <a:moveTo>
                    <a:pt x="114" y="6"/>
                  </a:moveTo>
                  <a:lnTo>
                    <a:pt x="114" y="6"/>
                  </a:lnTo>
                  <a:lnTo>
                    <a:pt x="113" y="15"/>
                  </a:lnTo>
                  <a:lnTo>
                    <a:pt x="110" y="24"/>
                  </a:lnTo>
                  <a:lnTo>
                    <a:pt x="103" y="40"/>
                  </a:lnTo>
                  <a:lnTo>
                    <a:pt x="96" y="57"/>
                  </a:lnTo>
                  <a:lnTo>
                    <a:pt x="89" y="74"/>
                  </a:lnTo>
                  <a:lnTo>
                    <a:pt x="89" y="74"/>
                  </a:lnTo>
                  <a:lnTo>
                    <a:pt x="73" y="119"/>
                  </a:lnTo>
                  <a:lnTo>
                    <a:pt x="65" y="140"/>
                  </a:lnTo>
                  <a:lnTo>
                    <a:pt x="55" y="162"/>
                  </a:lnTo>
                  <a:lnTo>
                    <a:pt x="55" y="162"/>
                  </a:lnTo>
                  <a:lnTo>
                    <a:pt x="38" y="198"/>
                  </a:lnTo>
                  <a:lnTo>
                    <a:pt x="21" y="233"/>
                  </a:lnTo>
                  <a:lnTo>
                    <a:pt x="14" y="251"/>
                  </a:lnTo>
                  <a:lnTo>
                    <a:pt x="8" y="270"/>
                  </a:lnTo>
                  <a:lnTo>
                    <a:pt x="3" y="288"/>
                  </a:lnTo>
                  <a:lnTo>
                    <a:pt x="0" y="308"/>
                  </a:lnTo>
                  <a:lnTo>
                    <a:pt x="0" y="308"/>
                  </a:lnTo>
                  <a:lnTo>
                    <a:pt x="0" y="310"/>
                  </a:lnTo>
                  <a:lnTo>
                    <a:pt x="1" y="312"/>
                  </a:lnTo>
                  <a:lnTo>
                    <a:pt x="3" y="313"/>
                  </a:lnTo>
                  <a:lnTo>
                    <a:pt x="4" y="313"/>
                  </a:lnTo>
                  <a:lnTo>
                    <a:pt x="9" y="312"/>
                  </a:lnTo>
                  <a:lnTo>
                    <a:pt x="11" y="310"/>
                  </a:lnTo>
                  <a:lnTo>
                    <a:pt x="11" y="308"/>
                  </a:lnTo>
                  <a:lnTo>
                    <a:pt x="11" y="308"/>
                  </a:lnTo>
                  <a:lnTo>
                    <a:pt x="16" y="285"/>
                  </a:lnTo>
                  <a:lnTo>
                    <a:pt x="21" y="263"/>
                  </a:lnTo>
                  <a:lnTo>
                    <a:pt x="29" y="242"/>
                  </a:lnTo>
                  <a:lnTo>
                    <a:pt x="39" y="223"/>
                  </a:lnTo>
                  <a:lnTo>
                    <a:pt x="59" y="181"/>
                  </a:lnTo>
                  <a:lnTo>
                    <a:pt x="68" y="161"/>
                  </a:lnTo>
                  <a:lnTo>
                    <a:pt x="79" y="140"/>
                  </a:lnTo>
                  <a:lnTo>
                    <a:pt x="79" y="140"/>
                  </a:lnTo>
                  <a:lnTo>
                    <a:pt x="85" y="121"/>
                  </a:lnTo>
                  <a:lnTo>
                    <a:pt x="92" y="101"/>
                  </a:lnTo>
                  <a:lnTo>
                    <a:pt x="105" y="60"/>
                  </a:lnTo>
                  <a:lnTo>
                    <a:pt x="105" y="60"/>
                  </a:lnTo>
                  <a:lnTo>
                    <a:pt x="109" y="54"/>
                  </a:lnTo>
                  <a:lnTo>
                    <a:pt x="113" y="47"/>
                  </a:lnTo>
                  <a:lnTo>
                    <a:pt x="116" y="40"/>
                  </a:lnTo>
                  <a:lnTo>
                    <a:pt x="120" y="33"/>
                  </a:lnTo>
                  <a:lnTo>
                    <a:pt x="120" y="33"/>
                  </a:lnTo>
                  <a:lnTo>
                    <a:pt x="123" y="26"/>
                  </a:lnTo>
                  <a:lnTo>
                    <a:pt x="124" y="20"/>
                  </a:lnTo>
                  <a:lnTo>
                    <a:pt x="126" y="6"/>
                  </a:lnTo>
                  <a:lnTo>
                    <a:pt x="126" y="6"/>
                  </a:lnTo>
                  <a:lnTo>
                    <a:pt x="124" y="3"/>
                  </a:lnTo>
                  <a:lnTo>
                    <a:pt x="123" y="2"/>
                  </a:lnTo>
                  <a:lnTo>
                    <a:pt x="120" y="0"/>
                  </a:lnTo>
                  <a:lnTo>
                    <a:pt x="115" y="2"/>
                  </a:lnTo>
                  <a:lnTo>
                    <a:pt x="114" y="3"/>
                  </a:lnTo>
                  <a:lnTo>
                    <a:pt x="114" y="6"/>
                  </a:lnTo>
                  <a:lnTo>
                    <a:pt x="114"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1" name="chenying0907 977"/>
            <p:cNvSpPr/>
            <p:nvPr/>
          </p:nvSpPr>
          <p:spPr bwMode="auto">
            <a:xfrm>
              <a:off x="2649538" y="4640263"/>
              <a:ext cx="55563" cy="107950"/>
            </a:xfrm>
            <a:custGeom>
              <a:cxnLst>
                <a:cxn ang="0">
                  <a:pos x="133" y="1"/>
                </a:cxn>
                <a:cxn ang="0">
                  <a:pos x="133" y="1"/>
                </a:cxn>
                <a:cxn ang="0">
                  <a:pos x="120" y="12"/>
                </a:cxn>
                <a:cxn ang="0">
                  <a:pos x="110" y="25"/>
                </a:cxn>
                <a:cxn ang="0">
                  <a:pos x="101" y="38"/>
                </a:cxn>
                <a:cxn ang="0">
                  <a:pos x="91" y="52"/>
                </a:cxn>
                <a:cxn ang="0">
                  <a:pos x="77" y="82"/>
                </a:cxn>
                <a:cxn ang="0">
                  <a:pos x="63" y="112"/>
                </a:cxn>
                <a:cxn ang="0">
                  <a:pos x="63" y="112"/>
                </a:cxn>
                <a:cxn ang="0">
                  <a:pos x="26" y="191"/>
                </a:cxn>
                <a:cxn ang="0">
                  <a:pos x="26" y="191"/>
                </a:cxn>
                <a:cxn ang="0">
                  <a:pos x="18" y="208"/>
                </a:cxn>
                <a:cxn ang="0">
                  <a:pos x="10" y="226"/>
                </a:cxn>
                <a:cxn ang="0">
                  <a:pos x="4" y="244"/>
                </a:cxn>
                <a:cxn ang="0">
                  <a:pos x="1" y="253"/>
                </a:cxn>
                <a:cxn ang="0">
                  <a:pos x="0" y="263"/>
                </a:cxn>
                <a:cxn ang="0">
                  <a:pos x="0" y="263"/>
                </a:cxn>
                <a:cxn ang="0">
                  <a:pos x="0" y="265"/>
                </a:cxn>
                <a:cxn ang="0">
                  <a:pos x="1" y="267"/>
                </a:cxn>
                <a:cxn ang="0">
                  <a:pos x="2" y="268"/>
                </a:cxn>
                <a:cxn ang="0">
                  <a:pos x="5" y="269"/>
                </a:cxn>
                <a:cxn ang="0">
                  <a:pos x="9" y="267"/>
                </a:cxn>
                <a:cxn ang="0">
                  <a:pos x="10" y="265"/>
                </a:cxn>
                <a:cxn ang="0">
                  <a:pos x="10" y="263"/>
                </a:cxn>
                <a:cxn ang="0">
                  <a:pos x="10" y="263"/>
                </a:cxn>
                <a:cxn ang="0">
                  <a:pos x="13" y="253"/>
                </a:cxn>
                <a:cxn ang="0">
                  <a:pos x="16" y="243"/>
                </a:cxn>
                <a:cxn ang="0">
                  <a:pos x="22" y="225"/>
                </a:cxn>
                <a:cxn ang="0">
                  <a:pos x="40" y="188"/>
                </a:cxn>
                <a:cxn ang="0">
                  <a:pos x="40" y="188"/>
                </a:cxn>
                <a:cxn ang="0">
                  <a:pos x="56" y="153"/>
                </a:cxn>
                <a:cxn ang="0">
                  <a:pos x="73" y="117"/>
                </a:cxn>
                <a:cxn ang="0">
                  <a:pos x="73" y="117"/>
                </a:cxn>
                <a:cxn ang="0">
                  <a:pos x="86" y="89"/>
                </a:cxn>
                <a:cxn ang="0">
                  <a:pos x="99" y="60"/>
                </a:cxn>
                <a:cxn ang="0">
                  <a:pos x="108" y="47"/>
                </a:cxn>
                <a:cxn ang="0">
                  <a:pos x="116" y="34"/>
                </a:cxn>
                <a:cxn ang="0">
                  <a:pos x="127" y="22"/>
                </a:cxn>
                <a:cxn ang="0">
                  <a:pos x="140" y="12"/>
                </a:cxn>
                <a:cxn ang="0">
                  <a:pos x="140" y="12"/>
                </a:cxn>
                <a:cxn ang="0">
                  <a:pos x="141" y="9"/>
                </a:cxn>
                <a:cxn ang="0">
                  <a:pos x="141" y="8"/>
                </a:cxn>
                <a:cxn ang="0">
                  <a:pos x="141" y="2"/>
                </a:cxn>
                <a:cxn ang="0">
                  <a:pos x="140" y="1"/>
                </a:cxn>
                <a:cxn ang="0">
                  <a:pos x="137" y="0"/>
                </a:cxn>
                <a:cxn ang="0">
                  <a:pos x="136" y="0"/>
                </a:cxn>
                <a:cxn ang="0">
                  <a:pos x="133" y="1"/>
                </a:cxn>
                <a:cxn ang="0">
                  <a:pos x="133" y="1"/>
                </a:cxn>
              </a:cxnLst>
              <a:rect b="b" l="0" r="r" t="0"/>
              <a:pathLst>
                <a:path h="269" w="141">
                  <a:moveTo>
                    <a:pt x="133" y="1"/>
                  </a:moveTo>
                  <a:lnTo>
                    <a:pt x="133" y="1"/>
                  </a:lnTo>
                  <a:lnTo>
                    <a:pt x="120" y="12"/>
                  </a:lnTo>
                  <a:lnTo>
                    <a:pt x="110" y="25"/>
                  </a:lnTo>
                  <a:lnTo>
                    <a:pt x="101" y="38"/>
                  </a:lnTo>
                  <a:lnTo>
                    <a:pt x="91" y="52"/>
                  </a:lnTo>
                  <a:lnTo>
                    <a:pt x="77" y="82"/>
                  </a:lnTo>
                  <a:lnTo>
                    <a:pt x="63" y="112"/>
                  </a:lnTo>
                  <a:lnTo>
                    <a:pt x="63" y="112"/>
                  </a:lnTo>
                  <a:lnTo>
                    <a:pt x="26" y="191"/>
                  </a:lnTo>
                  <a:lnTo>
                    <a:pt x="26" y="191"/>
                  </a:lnTo>
                  <a:lnTo>
                    <a:pt x="18" y="208"/>
                  </a:lnTo>
                  <a:lnTo>
                    <a:pt x="10" y="226"/>
                  </a:lnTo>
                  <a:lnTo>
                    <a:pt x="4" y="244"/>
                  </a:lnTo>
                  <a:lnTo>
                    <a:pt x="1" y="253"/>
                  </a:lnTo>
                  <a:lnTo>
                    <a:pt x="0" y="263"/>
                  </a:lnTo>
                  <a:lnTo>
                    <a:pt x="0" y="263"/>
                  </a:lnTo>
                  <a:lnTo>
                    <a:pt x="0" y="265"/>
                  </a:lnTo>
                  <a:lnTo>
                    <a:pt x="1" y="267"/>
                  </a:lnTo>
                  <a:lnTo>
                    <a:pt x="2" y="268"/>
                  </a:lnTo>
                  <a:lnTo>
                    <a:pt x="5" y="269"/>
                  </a:lnTo>
                  <a:lnTo>
                    <a:pt x="9" y="267"/>
                  </a:lnTo>
                  <a:lnTo>
                    <a:pt x="10" y="265"/>
                  </a:lnTo>
                  <a:lnTo>
                    <a:pt x="10" y="263"/>
                  </a:lnTo>
                  <a:lnTo>
                    <a:pt x="10" y="263"/>
                  </a:lnTo>
                  <a:lnTo>
                    <a:pt x="13" y="253"/>
                  </a:lnTo>
                  <a:lnTo>
                    <a:pt x="16" y="243"/>
                  </a:lnTo>
                  <a:lnTo>
                    <a:pt x="22" y="225"/>
                  </a:lnTo>
                  <a:lnTo>
                    <a:pt x="40" y="188"/>
                  </a:lnTo>
                  <a:lnTo>
                    <a:pt x="40" y="188"/>
                  </a:lnTo>
                  <a:lnTo>
                    <a:pt x="56" y="153"/>
                  </a:lnTo>
                  <a:lnTo>
                    <a:pt x="73" y="117"/>
                  </a:lnTo>
                  <a:lnTo>
                    <a:pt x="73" y="117"/>
                  </a:lnTo>
                  <a:lnTo>
                    <a:pt x="86" y="89"/>
                  </a:lnTo>
                  <a:lnTo>
                    <a:pt x="99" y="60"/>
                  </a:lnTo>
                  <a:lnTo>
                    <a:pt x="108" y="47"/>
                  </a:lnTo>
                  <a:lnTo>
                    <a:pt x="116" y="34"/>
                  </a:lnTo>
                  <a:lnTo>
                    <a:pt x="127" y="22"/>
                  </a:lnTo>
                  <a:lnTo>
                    <a:pt x="140" y="12"/>
                  </a:lnTo>
                  <a:lnTo>
                    <a:pt x="140" y="12"/>
                  </a:lnTo>
                  <a:lnTo>
                    <a:pt x="141" y="9"/>
                  </a:lnTo>
                  <a:lnTo>
                    <a:pt x="141" y="8"/>
                  </a:lnTo>
                  <a:lnTo>
                    <a:pt x="141" y="2"/>
                  </a:lnTo>
                  <a:lnTo>
                    <a:pt x="140" y="1"/>
                  </a:lnTo>
                  <a:lnTo>
                    <a:pt x="137" y="0"/>
                  </a:lnTo>
                  <a:lnTo>
                    <a:pt x="136" y="0"/>
                  </a:lnTo>
                  <a:lnTo>
                    <a:pt x="133" y="1"/>
                  </a:lnTo>
                  <a:lnTo>
                    <a:pt x="13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2" name="chenying0907 978"/>
            <p:cNvSpPr/>
            <p:nvPr/>
          </p:nvSpPr>
          <p:spPr bwMode="auto">
            <a:xfrm>
              <a:off x="2667001" y="4664076"/>
              <a:ext cx="60325" cy="111125"/>
            </a:xfrm>
            <a:custGeom>
              <a:cxnLst>
                <a:cxn ang="0">
                  <a:pos x="147" y="2"/>
                </a:cxn>
                <a:cxn ang="0">
                  <a:pos x="147" y="2"/>
                </a:cxn>
                <a:cxn ang="0">
                  <a:pos x="132" y="12"/>
                </a:cxn>
                <a:cxn ang="0">
                  <a:pos x="121" y="23"/>
                </a:cxn>
                <a:cxn ang="0">
                  <a:pos x="110" y="36"/>
                </a:cxn>
                <a:cxn ang="0">
                  <a:pos x="101" y="49"/>
                </a:cxn>
                <a:cxn ang="0">
                  <a:pos x="92" y="63"/>
                </a:cxn>
                <a:cxn ang="0">
                  <a:pos x="84" y="77"/>
                </a:cxn>
                <a:cxn ang="0">
                  <a:pos x="70" y="108"/>
                </a:cxn>
                <a:cxn ang="0">
                  <a:pos x="70" y="108"/>
                </a:cxn>
                <a:cxn ang="0">
                  <a:pos x="51" y="148"/>
                </a:cxn>
                <a:cxn ang="0">
                  <a:pos x="33" y="190"/>
                </a:cxn>
                <a:cxn ang="0">
                  <a:pos x="2" y="274"/>
                </a:cxn>
                <a:cxn ang="0">
                  <a:pos x="2" y="274"/>
                </a:cxn>
                <a:cxn ang="0">
                  <a:pos x="0" y="275"/>
                </a:cxn>
                <a:cxn ang="0">
                  <a:pos x="2" y="278"/>
                </a:cxn>
                <a:cxn ang="0">
                  <a:pos x="3" y="279"/>
                </a:cxn>
                <a:cxn ang="0">
                  <a:pos x="4" y="280"/>
                </a:cxn>
                <a:cxn ang="0">
                  <a:pos x="9" y="279"/>
                </a:cxn>
                <a:cxn ang="0">
                  <a:pos x="11" y="278"/>
                </a:cxn>
                <a:cxn ang="0">
                  <a:pos x="12" y="276"/>
                </a:cxn>
                <a:cxn ang="0">
                  <a:pos x="12" y="276"/>
                </a:cxn>
                <a:cxn ang="0">
                  <a:pos x="41" y="200"/>
                </a:cxn>
                <a:cxn ang="0">
                  <a:pos x="55" y="164"/>
                </a:cxn>
                <a:cxn ang="0">
                  <a:pos x="72" y="127"/>
                </a:cxn>
                <a:cxn ang="0">
                  <a:pos x="72" y="127"/>
                </a:cxn>
                <a:cxn ang="0">
                  <a:pos x="88" y="94"/>
                </a:cxn>
                <a:cxn ang="0">
                  <a:pos x="96" y="79"/>
                </a:cxn>
                <a:cxn ang="0">
                  <a:pos x="105" y="63"/>
                </a:cxn>
                <a:cxn ang="0">
                  <a:pos x="114" y="49"/>
                </a:cxn>
                <a:cxn ang="0">
                  <a:pos x="126" y="36"/>
                </a:cxn>
                <a:cxn ang="0">
                  <a:pos x="138" y="23"/>
                </a:cxn>
                <a:cxn ang="0">
                  <a:pos x="152" y="11"/>
                </a:cxn>
                <a:cxn ang="0">
                  <a:pos x="152" y="11"/>
                </a:cxn>
                <a:cxn ang="0">
                  <a:pos x="155" y="9"/>
                </a:cxn>
                <a:cxn ang="0">
                  <a:pos x="155" y="7"/>
                </a:cxn>
                <a:cxn ang="0">
                  <a:pos x="155" y="3"/>
                </a:cxn>
                <a:cxn ang="0">
                  <a:pos x="153" y="2"/>
                </a:cxn>
                <a:cxn ang="0">
                  <a:pos x="151" y="0"/>
                </a:cxn>
                <a:cxn ang="0">
                  <a:pos x="149" y="0"/>
                </a:cxn>
                <a:cxn ang="0">
                  <a:pos x="147" y="2"/>
                </a:cxn>
                <a:cxn ang="0">
                  <a:pos x="147" y="2"/>
                </a:cxn>
              </a:cxnLst>
              <a:rect b="b" l="0" r="r" t="0"/>
              <a:pathLst>
                <a:path h="280" w="155">
                  <a:moveTo>
                    <a:pt x="147" y="2"/>
                  </a:moveTo>
                  <a:lnTo>
                    <a:pt x="147" y="2"/>
                  </a:lnTo>
                  <a:lnTo>
                    <a:pt x="132" y="12"/>
                  </a:lnTo>
                  <a:lnTo>
                    <a:pt x="121" y="23"/>
                  </a:lnTo>
                  <a:lnTo>
                    <a:pt x="110" y="36"/>
                  </a:lnTo>
                  <a:lnTo>
                    <a:pt x="101" y="49"/>
                  </a:lnTo>
                  <a:lnTo>
                    <a:pt x="92" y="63"/>
                  </a:lnTo>
                  <a:lnTo>
                    <a:pt x="84" y="77"/>
                  </a:lnTo>
                  <a:lnTo>
                    <a:pt x="70" y="108"/>
                  </a:lnTo>
                  <a:lnTo>
                    <a:pt x="70" y="108"/>
                  </a:lnTo>
                  <a:lnTo>
                    <a:pt x="51" y="148"/>
                  </a:lnTo>
                  <a:lnTo>
                    <a:pt x="33" y="190"/>
                  </a:lnTo>
                  <a:lnTo>
                    <a:pt x="2" y="274"/>
                  </a:lnTo>
                  <a:lnTo>
                    <a:pt x="2" y="274"/>
                  </a:lnTo>
                  <a:lnTo>
                    <a:pt x="0" y="275"/>
                  </a:lnTo>
                  <a:lnTo>
                    <a:pt x="2" y="278"/>
                  </a:lnTo>
                  <a:lnTo>
                    <a:pt x="3" y="279"/>
                  </a:lnTo>
                  <a:lnTo>
                    <a:pt x="4" y="280"/>
                  </a:lnTo>
                  <a:lnTo>
                    <a:pt x="9" y="279"/>
                  </a:lnTo>
                  <a:lnTo>
                    <a:pt x="11" y="278"/>
                  </a:lnTo>
                  <a:lnTo>
                    <a:pt x="12" y="276"/>
                  </a:lnTo>
                  <a:lnTo>
                    <a:pt x="12" y="276"/>
                  </a:lnTo>
                  <a:lnTo>
                    <a:pt x="41" y="200"/>
                  </a:lnTo>
                  <a:lnTo>
                    <a:pt x="55" y="164"/>
                  </a:lnTo>
                  <a:lnTo>
                    <a:pt x="72" y="127"/>
                  </a:lnTo>
                  <a:lnTo>
                    <a:pt x="72" y="127"/>
                  </a:lnTo>
                  <a:lnTo>
                    <a:pt x="88" y="94"/>
                  </a:lnTo>
                  <a:lnTo>
                    <a:pt x="96" y="79"/>
                  </a:lnTo>
                  <a:lnTo>
                    <a:pt x="105" y="63"/>
                  </a:lnTo>
                  <a:lnTo>
                    <a:pt x="114" y="49"/>
                  </a:lnTo>
                  <a:lnTo>
                    <a:pt x="126" y="36"/>
                  </a:lnTo>
                  <a:lnTo>
                    <a:pt x="138" y="23"/>
                  </a:lnTo>
                  <a:lnTo>
                    <a:pt x="152" y="11"/>
                  </a:lnTo>
                  <a:lnTo>
                    <a:pt x="152" y="11"/>
                  </a:lnTo>
                  <a:lnTo>
                    <a:pt x="155" y="9"/>
                  </a:lnTo>
                  <a:lnTo>
                    <a:pt x="155" y="7"/>
                  </a:lnTo>
                  <a:lnTo>
                    <a:pt x="155" y="3"/>
                  </a:lnTo>
                  <a:lnTo>
                    <a:pt x="153" y="2"/>
                  </a:lnTo>
                  <a:lnTo>
                    <a:pt x="151" y="0"/>
                  </a:lnTo>
                  <a:lnTo>
                    <a:pt x="149" y="0"/>
                  </a:lnTo>
                  <a:lnTo>
                    <a:pt x="147" y="2"/>
                  </a:lnTo>
                  <a:lnTo>
                    <a:pt x="14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3" name="chenying0907 979"/>
            <p:cNvSpPr/>
            <p:nvPr/>
          </p:nvSpPr>
          <p:spPr bwMode="auto">
            <a:xfrm>
              <a:off x="2686051" y="4686301"/>
              <a:ext cx="58738" cy="106363"/>
            </a:xfrm>
            <a:custGeom>
              <a:cxnLst>
                <a:cxn ang="0">
                  <a:pos x="139" y="1"/>
                </a:cxn>
                <a:cxn ang="0">
                  <a:pos x="139" y="1"/>
                </a:cxn>
                <a:cxn ang="0">
                  <a:pos x="127" y="17"/>
                </a:cxn>
                <a:cxn ang="0">
                  <a:pos x="117" y="33"/>
                </a:cxn>
                <a:cxn ang="0">
                  <a:pos x="97" y="64"/>
                </a:cxn>
                <a:cxn ang="0">
                  <a:pos x="82" y="98"/>
                </a:cxn>
                <a:cxn ang="0">
                  <a:pos x="65" y="132"/>
                </a:cxn>
                <a:cxn ang="0">
                  <a:pos x="65" y="132"/>
                </a:cxn>
                <a:cxn ang="0">
                  <a:pos x="27" y="206"/>
                </a:cxn>
                <a:cxn ang="0">
                  <a:pos x="27" y="206"/>
                </a:cxn>
                <a:cxn ang="0">
                  <a:pos x="16" y="233"/>
                </a:cxn>
                <a:cxn ang="0">
                  <a:pos x="8" y="248"/>
                </a:cxn>
                <a:cxn ang="0">
                  <a:pos x="6" y="255"/>
                </a:cxn>
                <a:cxn ang="0">
                  <a:pos x="3" y="257"/>
                </a:cxn>
                <a:cxn ang="0">
                  <a:pos x="3" y="257"/>
                </a:cxn>
                <a:cxn ang="0">
                  <a:pos x="0" y="259"/>
                </a:cxn>
                <a:cxn ang="0">
                  <a:pos x="0" y="261"/>
                </a:cxn>
                <a:cxn ang="0">
                  <a:pos x="0" y="265"/>
                </a:cxn>
                <a:cxn ang="0">
                  <a:pos x="4" y="268"/>
                </a:cxn>
                <a:cxn ang="0">
                  <a:pos x="6" y="268"/>
                </a:cxn>
                <a:cxn ang="0">
                  <a:pos x="8" y="267"/>
                </a:cxn>
                <a:cxn ang="0">
                  <a:pos x="8" y="267"/>
                </a:cxn>
                <a:cxn ang="0">
                  <a:pos x="13" y="263"/>
                </a:cxn>
                <a:cxn ang="0">
                  <a:pos x="17" y="256"/>
                </a:cxn>
                <a:cxn ang="0">
                  <a:pos x="21" y="243"/>
                </a:cxn>
                <a:cxn ang="0">
                  <a:pos x="21" y="243"/>
                </a:cxn>
                <a:cxn ang="0">
                  <a:pos x="30" y="223"/>
                </a:cxn>
                <a:cxn ang="0">
                  <a:pos x="40" y="204"/>
                </a:cxn>
                <a:cxn ang="0">
                  <a:pos x="61" y="166"/>
                </a:cxn>
                <a:cxn ang="0">
                  <a:pos x="61" y="166"/>
                </a:cxn>
                <a:cxn ang="0">
                  <a:pos x="80" y="125"/>
                </a:cxn>
                <a:cxn ang="0">
                  <a:pos x="100" y="85"/>
                </a:cxn>
                <a:cxn ang="0">
                  <a:pos x="110" y="65"/>
                </a:cxn>
                <a:cxn ang="0">
                  <a:pos x="121" y="46"/>
                </a:cxn>
                <a:cxn ang="0">
                  <a:pos x="133" y="27"/>
                </a:cxn>
                <a:cxn ang="0">
                  <a:pos x="147" y="9"/>
                </a:cxn>
                <a:cxn ang="0">
                  <a:pos x="147" y="9"/>
                </a:cxn>
                <a:cxn ang="0">
                  <a:pos x="148" y="8"/>
                </a:cxn>
                <a:cxn ang="0">
                  <a:pos x="148" y="5"/>
                </a:cxn>
                <a:cxn ang="0">
                  <a:pos x="146" y="1"/>
                </a:cxn>
                <a:cxn ang="0">
                  <a:pos x="144" y="0"/>
                </a:cxn>
                <a:cxn ang="0">
                  <a:pos x="142" y="0"/>
                </a:cxn>
                <a:cxn ang="0">
                  <a:pos x="140" y="0"/>
                </a:cxn>
                <a:cxn ang="0">
                  <a:pos x="139" y="1"/>
                </a:cxn>
                <a:cxn ang="0">
                  <a:pos x="139" y="1"/>
                </a:cxn>
              </a:cxnLst>
              <a:rect b="b" l="0" r="r" t="0"/>
              <a:pathLst>
                <a:path h="268" w="148">
                  <a:moveTo>
                    <a:pt x="139" y="1"/>
                  </a:moveTo>
                  <a:lnTo>
                    <a:pt x="139" y="1"/>
                  </a:lnTo>
                  <a:lnTo>
                    <a:pt x="127" y="17"/>
                  </a:lnTo>
                  <a:lnTo>
                    <a:pt x="117" y="33"/>
                  </a:lnTo>
                  <a:lnTo>
                    <a:pt x="97" y="64"/>
                  </a:lnTo>
                  <a:lnTo>
                    <a:pt x="82" y="98"/>
                  </a:lnTo>
                  <a:lnTo>
                    <a:pt x="65" y="132"/>
                  </a:lnTo>
                  <a:lnTo>
                    <a:pt x="65" y="132"/>
                  </a:lnTo>
                  <a:lnTo>
                    <a:pt x="27" y="206"/>
                  </a:lnTo>
                  <a:lnTo>
                    <a:pt x="27" y="206"/>
                  </a:lnTo>
                  <a:lnTo>
                    <a:pt x="16" y="233"/>
                  </a:lnTo>
                  <a:lnTo>
                    <a:pt x="8" y="248"/>
                  </a:lnTo>
                  <a:lnTo>
                    <a:pt x="6" y="255"/>
                  </a:lnTo>
                  <a:lnTo>
                    <a:pt x="3" y="257"/>
                  </a:lnTo>
                  <a:lnTo>
                    <a:pt x="3" y="257"/>
                  </a:lnTo>
                  <a:lnTo>
                    <a:pt x="0" y="259"/>
                  </a:lnTo>
                  <a:lnTo>
                    <a:pt x="0" y="261"/>
                  </a:lnTo>
                  <a:lnTo>
                    <a:pt x="0" y="265"/>
                  </a:lnTo>
                  <a:lnTo>
                    <a:pt x="4" y="268"/>
                  </a:lnTo>
                  <a:lnTo>
                    <a:pt x="6" y="268"/>
                  </a:lnTo>
                  <a:lnTo>
                    <a:pt x="8" y="267"/>
                  </a:lnTo>
                  <a:lnTo>
                    <a:pt x="8" y="267"/>
                  </a:lnTo>
                  <a:lnTo>
                    <a:pt x="13" y="263"/>
                  </a:lnTo>
                  <a:lnTo>
                    <a:pt x="17" y="256"/>
                  </a:lnTo>
                  <a:lnTo>
                    <a:pt x="21" y="243"/>
                  </a:lnTo>
                  <a:lnTo>
                    <a:pt x="21" y="243"/>
                  </a:lnTo>
                  <a:lnTo>
                    <a:pt x="30" y="223"/>
                  </a:lnTo>
                  <a:lnTo>
                    <a:pt x="40" y="204"/>
                  </a:lnTo>
                  <a:lnTo>
                    <a:pt x="61" y="166"/>
                  </a:lnTo>
                  <a:lnTo>
                    <a:pt x="61" y="166"/>
                  </a:lnTo>
                  <a:lnTo>
                    <a:pt x="80" y="125"/>
                  </a:lnTo>
                  <a:lnTo>
                    <a:pt x="100" y="85"/>
                  </a:lnTo>
                  <a:lnTo>
                    <a:pt x="110" y="65"/>
                  </a:lnTo>
                  <a:lnTo>
                    <a:pt x="121" y="46"/>
                  </a:lnTo>
                  <a:lnTo>
                    <a:pt x="133" y="27"/>
                  </a:lnTo>
                  <a:lnTo>
                    <a:pt x="147" y="9"/>
                  </a:lnTo>
                  <a:lnTo>
                    <a:pt x="147" y="9"/>
                  </a:lnTo>
                  <a:lnTo>
                    <a:pt x="148" y="8"/>
                  </a:lnTo>
                  <a:lnTo>
                    <a:pt x="148" y="5"/>
                  </a:lnTo>
                  <a:lnTo>
                    <a:pt x="146" y="1"/>
                  </a:lnTo>
                  <a:lnTo>
                    <a:pt x="144" y="0"/>
                  </a:lnTo>
                  <a:lnTo>
                    <a:pt x="142" y="0"/>
                  </a:lnTo>
                  <a:lnTo>
                    <a:pt x="140" y="0"/>
                  </a:lnTo>
                  <a:lnTo>
                    <a:pt x="139" y="1"/>
                  </a:lnTo>
                  <a:lnTo>
                    <a:pt x="13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4" name="chenying0907 980"/>
            <p:cNvSpPr/>
            <p:nvPr/>
          </p:nvSpPr>
          <p:spPr bwMode="auto">
            <a:xfrm>
              <a:off x="2719388" y="4702176"/>
              <a:ext cx="41275" cy="79375"/>
            </a:xfrm>
            <a:custGeom>
              <a:cxnLst>
                <a:cxn ang="0">
                  <a:pos x="92" y="3"/>
                </a:cxn>
                <a:cxn ang="0">
                  <a:pos x="92" y="3"/>
                </a:cxn>
                <a:cxn ang="0">
                  <a:pos x="85" y="13"/>
                </a:cxn>
                <a:cxn ang="0">
                  <a:pos x="80" y="24"/>
                </a:cxn>
                <a:cxn ang="0">
                  <a:pos x="70" y="47"/>
                </a:cxn>
                <a:cxn ang="0">
                  <a:pos x="61" y="71"/>
                </a:cxn>
                <a:cxn ang="0">
                  <a:pos x="50" y="95"/>
                </a:cxn>
                <a:cxn ang="0">
                  <a:pos x="50" y="95"/>
                </a:cxn>
                <a:cxn ang="0">
                  <a:pos x="38" y="119"/>
                </a:cxn>
                <a:cxn ang="0">
                  <a:pos x="27" y="143"/>
                </a:cxn>
                <a:cxn ang="0">
                  <a:pos x="2" y="191"/>
                </a:cxn>
                <a:cxn ang="0">
                  <a:pos x="2" y="191"/>
                </a:cxn>
                <a:cxn ang="0">
                  <a:pos x="0" y="193"/>
                </a:cxn>
                <a:cxn ang="0">
                  <a:pos x="0" y="195"/>
                </a:cxn>
                <a:cxn ang="0">
                  <a:pos x="3" y="198"/>
                </a:cxn>
                <a:cxn ang="0">
                  <a:pos x="7" y="199"/>
                </a:cxn>
                <a:cxn ang="0">
                  <a:pos x="10" y="198"/>
                </a:cxn>
                <a:cxn ang="0">
                  <a:pos x="11" y="197"/>
                </a:cxn>
                <a:cxn ang="0">
                  <a:pos x="11" y="197"/>
                </a:cxn>
                <a:cxn ang="0">
                  <a:pos x="37" y="149"/>
                </a:cxn>
                <a:cxn ang="0">
                  <a:pos x="61" y="101"/>
                </a:cxn>
                <a:cxn ang="0">
                  <a:pos x="61" y="101"/>
                </a:cxn>
                <a:cxn ang="0">
                  <a:pos x="70" y="78"/>
                </a:cxn>
                <a:cxn ang="0">
                  <a:pos x="79" y="53"/>
                </a:cxn>
                <a:cxn ang="0">
                  <a:pos x="89" y="30"/>
                </a:cxn>
                <a:cxn ang="0">
                  <a:pos x="96" y="19"/>
                </a:cxn>
                <a:cxn ang="0">
                  <a:pos x="102" y="8"/>
                </a:cxn>
                <a:cxn ang="0">
                  <a:pos x="102" y="8"/>
                </a:cxn>
                <a:cxn ang="0">
                  <a:pos x="104" y="6"/>
                </a:cxn>
                <a:cxn ang="0">
                  <a:pos x="104" y="4"/>
                </a:cxn>
                <a:cxn ang="0">
                  <a:pos x="102" y="2"/>
                </a:cxn>
                <a:cxn ang="0">
                  <a:pos x="101" y="0"/>
                </a:cxn>
                <a:cxn ang="0">
                  <a:pos x="96" y="0"/>
                </a:cxn>
                <a:cxn ang="0">
                  <a:pos x="95" y="0"/>
                </a:cxn>
                <a:cxn ang="0">
                  <a:pos x="92" y="3"/>
                </a:cxn>
                <a:cxn ang="0">
                  <a:pos x="92" y="3"/>
                </a:cxn>
              </a:cxnLst>
              <a:rect b="b" l="0" r="r" t="0"/>
              <a:pathLst>
                <a:path h="199" w="104">
                  <a:moveTo>
                    <a:pt x="92" y="3"/>
                  </a:moveTo>
                  <a:lnTo>
                    <a:pt x="92" y="3"/>
                  </a:lnTo>
                  <a:lnTo>
                    <a:pt x="85" y="13"/>
                  </a:lnTo>
                  <a:lnTo>
                    <a:pt x="80" y="24"/>
                  </a:lnTo>
                  <a:lnTo>
                    <a:pt x="70" y="47"/>
                  </a:lnTo>
                  <a:lnTo>
                    <a:pt x="61" y="71"/>
                  </a:lnTo>
                  <a:lnTo>
                    <a:pt x="50" y="95"/>
                  </a:lnTo>
                  <a:lnTo>
                    <a:pt x="50" y="95"/>
                  </a:lnTo>
                  <a:lnTo>
                    <a:pt x="38" y="119"/>
                  </a:lnTo>
                  <a:lnTo>
                    <a:pt x="27" y="143"/>
                  </a:lnTo>
                  <a:lnTo>
                    <a:pt x="2" y="191"/>
                  </a:lnTo>
                  <a:lnTo>
                    <a:pt x="2" y="191"/>
                  </a:lnTo>
                  <a:lnTo>
                    <a:pt x="0" y="193"/>
                  </a:lnTo>
                  <a:lnTo>
                    <a:pt x="0" y="195"/>
                  </a:lnTo>
                  <a:lnTo>
                    <a:pt x="3" y="198"/>
                  </a:lnTo>
                  <a:lnTo>
                    <a:pt x="7" y="199"/>
                  </a:lnTo>
                  <a:lnTo>
                    <a:pt x="10" y="198"/>
                  </a:lnTo>
                  <a:lnTo>
                    <a:pt x="11" y="197"/>
                  </a:lnTo>
                  <a:lnTo>
                    <a:pt x="11" y="197"/>
                  </a:lnTo>
                  <a:lnTo>
                    <a:pt x="37" y="149"/>
                  </a:lnTo>
                  <a:lnTo>
                    <a:pt x="61" y="101"/>
                  </a:lnTo>
                  <a:lnTo>
                    <a:pt x="61" y="101"/>
                  </a:lnTo>
                  <a:lnTo>
                    <a:pt x="70" y="78"/>
                  </a:lnTo>
                  <a:lnTo>
                    <a:pt x="79" y="53"/>
                  </a:lnTo>
                  <a:lnTo>
                    <a:pt x="89" y="30"/>
                  </a:lnTo>
                  <a:lnTo>
                    <a:pt x="96" y="19"/>
                  </a:lnTo>
                  <a:lnTo>
                    <a:pt x="102" y="8"/>
                  </a:lnTo>
                  <a:lnTo>
                    <a:pt x="102" y="8"/>
                  </a:lnTo>
                  <a:lnTo>
                    <a:pt x="104" y="6"/>
                  </a:lnTo>
                  <a:lnTo>
                    <a:pt x="104" y="4"/>
                  </a:lnTo>
                  <a:lnTo>
                    <a:pt x="102" y="2"/>
                  </a:lnTo>
                  <a:lnTo>
                    <a:pt x="101" y="0"/>
                  </a:lnTo>
                  <a:lnTo>
                    <a:pt x="96" y="0"/>
                  </a:lnTo>
                  <a:lnTo>
                    <a:pt x="95" y="0"/>
                  </a:lnTo>
                  <a:lnTo>
                    <a:pt x="92" y="3"/>
                  </a:lnTo>
                  <a:lnTo>
                    <a:pt x="9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5" name="chenying0907 981"/>
            <p:cNvSpPr/>
            <p:nvPr/>
          </p:nvSpPr>
          <p:spPr bwMode="auto">
            <a:xfrm>
              <a:off x="2106613" y="4506913"/>
              <a:ext cx="20638" cy="25400"/>
            </a:xfrm>
            <a:custGeom>
              <a:cxnLst>
                <a:cxn ang="0">
                  <a:pos x="44" y="0"/>
                </a:cxn>
                <a:cxn ang="0">
                  <a:pos x="44" y="0"/>
                </a:cxn>
                <a:cxn ang="0">
                  <a:pos x="36" y="6"/>
                </a:cxn>
                <a:cxn ang="0">
                  <a:pos x="30" y="11"/>
                </a:cxn>
                <a:cxn ang="0">
                  <a:pos x="23" y="17"/>
                </a:cxn>
                <a:cxn ang="0">
                  <a:pos x="18" y="25"/>
                </a:cxn>
                <a:cxn ang="0">
                  <a:pos x="9" y="41"/>
                </a:cxn>
                <a:cxn ang="0">
                  <a:pos x="0" y="57"/>
                </a:cxn>
                <a:cxn ang="0">
                  <a:pos x="0" y="57"/>
                </a:cxn>
                <a:cxn ang="0">
                  <a:pos x="0" y="58"/>
                </a:cxn>
                <a:cxn ang="0">
                  <a:pos x="0" y="61"/>
                </a:cxn>
                <a:cxn ang="0">
                  <a:pos x="2" y="63"/>
                </a:cxn>
                <a:cxn ang="0">
                  <a:pos x="6" y="64"/>
                </a:cxn>
                <a:cxn ang="0">
                  <a:pos x="9" y="63"/>
                </a:cxn>
                <a:cxn ang="0">
                  <a:pos x="10" y="62"/>
                </a:cxn>
                <a:cxn ang="0">
                  <a:pos x="10" y="62"/>
                </a:cxn>
                <a:cxn ang="0">
                  <a:pos x="18" y="46"/>
                </a:cxn>
                <a:cxn ang="0">
                  <a:pos x="22" y="40"/>
                </a:cxn>
                <a:cxn ang="0">
                  <a:pos x="28" y="33"/>
                </a:cxn>
                <a:cxn ang="0">
                  <a:pos x="28" y="33"/>
                </a:cxn>
                <a:cxn ang="0">
                  <a:pos x="38" y="20"/>
                </a:cxn>
                <a:cxn ang="0">
                  <a:pos x="43" y="15"/>
                </a:cxn>
                <a:cxn ang="0">
                  <a:pos x="49" y="11"/>
                </a:cxn>
                <a:cxn ang="0">
                  <a:pos x="49" y="11"/>
                </a:cxn>
                <a:cxn ang="0">
                  <a:pos x="52" y="10"/>
                </a:cxn>
                <a:cxn ang="0">
                  <a:pos x="52" y="7"/>
                </a:cxn>
                <a:cxn ang="0">
                  <a:pos x="52" y="3"/>
                </a:cxn>
                <a:cxn ang="0">
                  <a:pos x="48" y="0"/>
                </a:cxn>
                <a:cxn ang="0">
                  <a:pos x="47" y="0"/>
                </a:cxn>
                <a:cxn ang="0">
                  <a:pos x="44" y="0"/>
                </a:cxn>
                <a:cxn ang="0">
                  <a:pos x="44" y="0"/>
                </a:cxn>
              </a:cxnLst>
              <a:rect b="b" l="0" r="r" t="0"/>
              <a:pathLst>
                <a:path h="64" w="52">
                  <a:moveTo>
                    <a:pt x="44" y="0"/>
                  </a:moveTo>
                  <a:lnTo>
                    <a:pt x="44" y="0"/>
                  </a:lnTo>
                  <a:lnTo>
                    <a:pt x="36" y="6"/>
                  </a:lnTo>
                  <a:lnTo>
                    <a:pt x="30" y="11"/>
                  </a:lnTo>
                  <a:lnTo>
                    <a:pt x="23" y="17"/>
                  </a:lnTo>
                  <a:lnTo>
                    <a:pt x="18" y="25"/>
                  </a:lnTo>
                  <a:lnTo>
                    <a:pt x="9" y="41"/>
                  </a:lnTo>
                  <a:lnTo>
                    <a:pt x="0" y="57"/>
                  </a:lnTo>
                  <a:lnTo>
                    <a:pt x="0" y="57"/>
                  </a:lnTo>
                  <a:lnTo>
                    <a:pt x="0" y="58"/>
                  </a:lnTo>
                  <a:lnTo>
                    <a:pt x="0" y="61"/>
                  </a:lnTo>
                  <a:lnTo>
                    <a:pt x="2" y="63"/>
                  </a:lnTo>
                  <a:lnTo>
                    <a:pt x="6" y="64"/>
                  </a:lnTo>
                  <a:lnTo>
                    <a:pt x="9" y="63"/>
                  </a:lnTo>
                  <a:lnTo>
                    <a:pt x="10" y="62"/>
                  </a:lnTo>
                  <a:lnTo>
                    <a:pt x="10" y="62"/>
                  </a:lnTo>
                  <a:lnTo>
                    <a:pt x="18" y="46"/>
                  </a:lnTo>
                  <a:lnTo>
                    <a:pt x="22" y="40"/>
                  </a:lnTo>
                  <a:lnTo>
                    <a:pt x="28" y="33"/>
                  </a:lnTo>
                  <a:lnTo>
                    <a:pt x="28" y="33"/>
                  </a:lnTo>
                  <a:lnTo>
                    <a:pt x="38" y="20"/>
                  </a:lnTo>
                  <a:lnTo>
                    <a:pt x="43" y="15"/>
                  </a:lnTo>
                  <a:lnTo>
                    <a:pt x="49" y="11"/>
                  </a:lnTo>
                  <a:lnTo>
                    <a:pt x="49" y="11"/>
                  </a:lnTo>
                  <a:lnTo>
                    <a:pt x="52" y="10"/>
                  </a:lnTo>
                  <a:lnTo>
                    <a:pt x="52" y="7"/>
                  </a:lnTo>
                  <a:lnTo>
                    <a:pt x="52" y="3"/>
                  </a:lnTo>
                  <a:lnTo>
                    <a:pt x="48" y="0"/>
                  </a:lnTo>
                  <a:lnTo>
                    <a:pt x="47" y="0"/>
                  </a:lnTo>
                  <a:lnTo>
                    <a:pt x="44" y="0"/>
                  </a:lnTo>
                  <a:lnTo>
                    <a:pt x="4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6" name="chenying0907 982"/>
            <p:cNvSpPr/>
            <p:nvPr/>
          </p:nvSpPr>
          <p:spPr bwMode="auto">
            <a:xfrm>
              <a:off x="2135188" y="4549776"/>
              <a:ext cx="22225" cy="33338"/>
            </a:xfrm>
            <a:custGeom>
              <a:cxnLst>
                <a:cxn ang="0">
                  <a:pos x="45" y="2"/>
                </a:cxn>
                <a:cxn ang="0">
                  <a:pos x="45" y="2"/>
                </a:cxn>
                <a:cxn ang="0">
                  <a:pos x="40" y="13"/>
                </a:cxn>
                <a:cxn ang="0">
                  <a:pos x="32" y="23"/>
                </a:cxn>
                <a:cxn ang="0">
                  <a:pos x="18" y="43"/>
                </a:cxn>
                <a:cxn ang="0">
                  <a:pos x="18" y="43"/>
                </a:cxn>
                <a:cxn ang="0">
                  <a:pos x="7" y="60"/>
                </a:cxn>
                <a:cxn ang="0">
                  <a:pos x="3" y="69"/>
                </a:cxn>
                <a:cxn ang="0">
                  <a:pos x="0" y="78"/>
                </a:cxn>
                <a:cxn ang="0">
                  <a:pos x="0" y="78"/>
                </a:cxn>
                <a:cxn ang="0">
                  <a:pos x="0" y="81"/>
                </a:cxn>
                <a:cxn ang="0">
                  <a:pos x="0" y="83"/>
                </a:cxn>
                <a:cxn ang="0">
                  <a:pos x="3" y="86"/>
                </a:cxn>
                <a:cxn ang="0">
                  <a:pos x="7" y="85"/>
                </a:cxn>
                <a:cxn ang="0">
                  <a:pos x="10" y="83"/>
                </a:cxn>
                <a:cxn ang="0">
                  <a:pos x="10" y="82"/>
                </a:cxn>
                <a:cxn ang="0">
                  <a:pos x="10" y="82"/>
                </a:cxn>
                <a:cxn ang="0">
                  <a:pos x="15" y="72"/>
                </a:cxn>
                <a:cxn ang="0">
                  <a:pos x="20" y="61"/>
                </a:cxn>
                <a:cxn ang="0">
                  <a:pos x="32" y="43"/>
                </a:cxn>
                <a:cxn ang="0">
                  <a:pos x="45" y="24"/>
                </a:cxn>
                <a:cxn ang="0">
                  <a:pos x="52" y="15"/>
                </a:cxn>
                <a:cxn ang="0">
                  <a:pos x="56" y="6"/>
                </a:cxn>
                <a:cxn ang="0">
                  <a:pos x="56" y="6"/>
                </a:cxn>
                <a:cxn ang="0">
                  <a:pos x="57" y="4"/>
                </a:cxn>
                <a:cxn ang="0">
                  <a:pos x="56" y="1"/>
                </a:cxn>
                <a:cxn ang="0">
                  <a:pos x="54" y="0"/>
                </a:cxn>
                <a:cxn ang="0">
                  <a:pos x="53" y="0"/>
                </a:cxn>
                <a:cxn ang="0">
                  <a:pos x="48" y="0"/>
                </a:cxn>
                <a:cxn ang="0">
                  <a:pos x="47" y="1"/>
                </a:cxn>
                <a:cxn ang="0">
                  <a:pos x="45" y="2"/>
                </a:cxn>
                <a:cxn ang="0">
                  <a:pos x="45" y="2"/>
                </a:cxn>
              </a:cxnLst>
              <a:rect b="b" l="0" r="r" t="0"/>
              <a:pathLst>
                <a:path h="86" w="57">
                  <a:moveTo>
                    <a:pt x="45" y="2"/>
                  </a:moveTo>
                  <a:lnTo>
                    <a:pt x="45" y="2"/>
                  </a:lnTo>
                  <a:lnTo>
                    <a:pt x="40" y="13"/>
                  </a:lnTo>
                  <a:lnTo>
                    <a:pt x="32" y="23"/>
                  </a:lnTo>
                  <a:lnTo>
                    <a:pt x="18" y="43"/>
                  </a:lnTo>
                  <a:lnTo>
                    <a:pt x="18" y="43"/>
                  </a:lnTo>
                  <a:lnTo>
                    <a:pt x="7" y="60"/>
                  </a:lnTo>
                  <a:lnTo>
                    <a:pt x="3" y="69"/>
                  </a:lnTo>
                  <a:lnTo>
                    <a:pt x="0" y="78"/>
                  </a:lnTo>
                  <a:lnTo>
                    <a:pt x="0" y="78"/>
                  </a:lnTo>
                  <a:lnTo>
                    <a:pt x="0" y="81"/>
                  </a:lnTo>
                  <a:lnTo>
                    <a:pt x="0" y="83"/>
                  </a:lnTo>
                  <a:lnTo>
                    <a:pt x="3" y="86"/>
                  </a:lnTo>
                  <a:lnTo>
                    <a:pt x="7" y="85"/>
                  </a:lnTo>
                  <a:lnTo>
                    <a:pt x="10" y="83"/>
                  </a:lnTo>
                  <a:lnTo>
                    <a:pt x="10" y="82"/>
                  </a:lnTo>
                  <a:lnTo>
                    <a:pt x="10" y="82"/>
                  </a:lnTo>
                  <a:lnTo>
                    <a:pt x="15" y="72"/>
                  </a:lnTo>
                  <a:lnTo>
                    <a:pt x="20" y="61"/>
                  </a:lnTo>
                  <a:lnTo>
                    <a:pt x="32" y="43"/>
                  </a:lnTo>
                  <a:lnTo>
                    <a:pt x="45" y="24"/>
                  </a:lnTo>
                  <a:lnTo>
                    <a:pt x="52" y="15"/>
                  </a:lnTo>
                  <a:lnTo>
                    <a:pt x="56" y="6"/>
                  </a:lnTo>
                  <a:lnTo>
                    <a:pt x="56" y="6"/>
                  </a:lnTo>
                  <a:lnTo>
                    <a:pt x="57" y="4"/>
                  </a:lnTo>
                  <a:lnTo>
                    <a:pt x="56" y="1"/>
                  </a:lnTo>
                  <a:lnTo>
                    <a:pt x="54" y="0"/>
                  </a:lnTo>
                  <a:lnTo>
                    <a:pt x="53" y="0"/>
                  </a:lnTo>
                  <a:lnTo>
                    <a:pt x="48" y="0"/>
                  </a:lnTo>
                  <a:lnTo>
                    <a:pt x="47" y="1"/>
                  </a:lnTo>
                  <a:lnTo>
                    <a:pt x="45" y="2"/>
                  </a:lnTo>
                  <a:lnTo>
                    <a:pt x="4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7" name="chenying0907 983"/>
            <p:cNvSpPr/>
            <p:nvPr/>
          </p:nvSpPr>
          <p:spPr bwMode="auto">
            <a:xfrm>
              <a:off x="2171701" y="4578351"/>
              <a:ext cx="15875" cy="26988"/>
            </a:xfrm>
            <a:custGeom>
              <a:cxnLst>
                <a:cxn ang="0">
                  <a:pos x="30" y="7"/>
                </a:cxn>
                <a:cxn ang="0">
                  <a:pos x="30" y="7"/>
                </a:cxn>
                <a:cxn ang="0">
                  <a:pos x="29" y="11"/>
                </a:cxn>
                <a:cxn ang="0">
                  <a:pos x="28" y="13"/>
                </a:cxn>
                <a:cxn ang="0">
                  <a:pos x="24" y="20"/>
                </a:cxn>
                <a:cxn ang="0">
                  <a:pos x="18" y="26"/>
                </a:cxn>
                <a:cxn ang="0">
                  <a:pos x="14" y="33"/>
                </a:cxn>
                <a:cxn ang="0">
                  <a:pos x="14" y="33"/>
                </a:cxn>
                <a:cxn ang="0">
                  <a:pos x="7" y="47"/>
                </a:cxn>
                <a:cxn ang="0">
                  <a:pos x="0" y="62"/>
                </a:cxn>
                <a:cxn ang="0">
                  <a:pos x="0" y="62"/>
                </a:cxn>
                <a:cxn ang="0">
                  <a:pos x="0" y="64"/>
                </a:cxn>
                <a:cxn ang="0">
                  <a:pos x="0" y="66"/>
                </a:cxn>
                <a:cxn ang="0">
                  <a:pos x="1" y="68"/>
                </a:cxn>
                <a:cxn ang="0">
                  <a:pos x="4" y="68"/>
                </a:cxn>
                <a:cxn ang="0">
                  <a:pos x="8" y="68"/>
                </a:cxn>
                <a:cxn ang="0">
                  <a:pos x="9" y="67"/>
                </a:cxn>
                <a:cxn ang="0">
                  <a:pos x="11" y="64"/>
                </a:cxn>
                <a:cxn ang="0">
                  <a:pos x="11" y="64"/>
                </a:cxn>
                <a:cxn ang="0">
                  <a:pos x="18" y="47"/>
                </a:cxn>
                <a:cxn ang="0">
                  <a:pos x="24" y="39"/>
                </a:cxn>
                <a:cxn ang="0">
                  <a:pos x="29" y="32"/>
                </a:cxn>
                <a:cxn ang="0">
                  <a:pos x="29" y="32"/>
                </a:cxn>
                <a:cxn ang="0">
                  <a:pos x="34" y="26"/>
                </a:cxn>
                <a:cxn ang="0">
                  <a:pos x="38" y="20"/>
                </a:cxn>
                <a:cxn ang="0">
                  <a:pos x="41" y="13"/>
                </a:cxn>
                <a:cxn ang="0">
                  <a:pos x="42" y="7"/>
                </a:cxn>
                <a:cxn ang="0">
                  <a:pos x="42" y="7"/>
                </a:cxn>
                <a:cxn ang="0">
                  <a:pos x="42" y="4"/>
                </a:cxn>
                <a:cxn ang="0">
                  <a:pos x="41" y="1"/>
                </a:cxn>
                <a:cxn ang="0">
                  <a:pos x="38" y="1"/>
                </a:cxn>
                <a:cxn ang="0">
                  <a:pos x="37" y="0"/>
                </a:cxn>
                <a:cxn ang="0">
                  <a:pos x="33" y="1"/>
                </a:cxn>
                <a:cxn ang="0">
                  <a:pos x="31" y="4"/>
                </a:cxn>
                <a:cxn ang="0">
                  <a:pos x="30" y="7"/>
                </a:cxn>
                <a:cxn ang="0">
                  <a:pos x="30" y="7"/>
                </a:cxn>
              </a:cxnLst>
              <a:rect b="b" l="0" r="r" t="0"/>
              <a:pathLst>
                <a:path h="68" w="42">
                  <a:moveTo>
                    <a:pt x="30" y="7"/>
                  </a:moveTo>
                  <a:lnTo>
                    <a:pt x="30" y="7"/>
                  </a:lnTo>
                  <a:lnTo>
                    <a:pt x="29" y="11"/>
                  </a:lnTo>
                  <a:lnTo>
                    <a:pt x="28" y="13"/>
                  </a:lnTo>
                  <a:lnTo>
                    <a:pt x="24" y="20"/>
                  </a:lnTo>
                  <a:lnTo>
                    <a:pt x="18" y="26"/>
                  </a:lnTo>
                  <a:lnTo>
                    <a:pt x="14" y="33"/>
                  </a:lnTo>
                  <a:lnTo>
                    <a:pt x="14" y="33"/>
                  </a:lnTo>
                  <a:lnTo>
                    <a:pt x="7" y="47"/>
                  </a:lnTo>
                  <a:lnTo>
                    <a:pt x="0" y="62"/>
                  </a:lnTo>
                  <a:lnTo>
                    <a:pt x="0" y="62"/>
                  </a:lnTo>
                  <a:lnTo>
                    <a:pt x="0" y="64"/>
                  </a:lnTo>
                  <a:lnTo>
                    <a:pt x="0" y="66"/>
                  </a:lnTo>
                  <a:lnTo>
                    <a:pt x="1" y="68"/>
                  </a:lnTo>
                  <a:lnTo>
                    <a:pt x="4" y="68"/>
                  </a:lnTo>
                  <a:lnTo>
                    <a:pt x="8" y="68"/>
                  </a:lnTo>
                  <a:lnTo>
                    <a:pt x="9" y="67"/>
                  </a:lnTo>
                  <a:lnTo>
                    <a:pt x="11" y="64"/>
                  </a:lnTo>
                  <a:lnTo>
                    <a:pt x="11" y="64"/>
                  </a:lnTo>
                  <a:lnTo>
                    <a:pt x="18" y="47"/>
                  </a:lnTo>
                  <a:lnTo>
                    <a:pt x="24" y="39"/>
                  </a:lnTo>
                  <a:lnTo>
                    <a:pt x="29" y="32"/>
                  </a:lnTo>
                  <a:lnTo>
                    <a:pt x="29" y="32"/>
                  </a:lnTo>
                  <a:lnTo>
                    <a:pt x="34" y="26"/>
                  </a:lnTo>
                  <a:lnTo>
                    <a:pt x="38" y="20"/>
                  </a:lnTo>
                  <a:lnTo>
                    <a:pt x="41" y="13"/>
                  </a:lnTo>
                  <a:lnTo>
                    <a:pt x="42" y="7"/>
                  </a:lnTo>
                  <a:lnTo>
                    <a:pt x="42" y="7"/>
                  </a:lnTo>
                  <a:lnTo>
                    <a:pt x="42" y="4"/>
                  </a:lnTo>
                  <a:lnTo>
                    <a:pt x="41" y="1"/>
                  </a:lnTo>
                  <a:lnTo>
                    <a:pt x="38" y="1"/>
                  </a:lnTo>
                  <a:lnTo>
                    <a:pt x="37" y="0"/>
                  </a:lnTo>
                  <a:lnTo>
                    <a:pt x="33" y="1"/>
                  </a:lnTo>
                  <a:lnTo>
                    <a:pt x="31" y="4"/>
                  </a:lnTo>
                  <a:lnTo>
                    <a:pt x="30" y="7"/>
                  </a:lnTo>
                  <a:lnTo>
                    <a:pt x="30"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8" name="chenying0907 984"/>
            <p:cNvSpPr/>
            <p:nvPr/>
          </p:nvSpPr>
          <p:spPr bwMode="auto">
            <a:xfrm>
              <a:off x="2203451" y="4606926"/>
              <a:ext cx="17463" cy="23813"/>
            </a:xfrm>
            <a:custGeom>
              <a:cxnLst>
                <a:cxn ang="0">
                  <a:pos x="31" y="3"/>
                </a:cxn>
                <a:cxn ang="0">
                  <a:pos x="31" y="3"/>
                </a:cxn>
                <a:cxn ang="0">
                  <a:pos x="21" y="15"/>
                </a:cxn>
                <a:cxn ang="0">
                  <a:pos x="12" y="25"/>
                </a:cxn>
                <a:cxn ang="0">
                  <a:pos x="12" y="25"/>
                </a:cxn>
                <a:cxn ang="0">
                  <a:pos x="8" y="32"/>
                </a:cxn>
                <a:cxn ang="0">
                  <a:pos x="5" y="38"/>
                </a:cxn>
                <a:cxn ang="0">
                  <a:pos x="0" y="53"/>
                </a:cxn>
                <a:cxn ang="0">
                  <a:pos x="0" y="53"/>
                </a:cxn>
                <a:cxn ang="0">
                  <a:pos x="0" y="54"/>
                </a:cxn>
                <a:cxn ang="0">
                  <a:pos x="0" y="57"/>
                </a:cxn>
                <a:cxn ang="0">
                  <a:pos x="2" y="61"/>
                </a:cxn>
                <a:cxn ang="0">
                  <a:pos x="5" y="61"/>
                </a:cxn>
                <a:cxn ang="0">
                  <a:pos x="6" y="61"/>
                </a:cxn>
                <a:cxn ang="0">
                  <a:pos x="9" y="61"/>
                </a:cxn>
                <a:cxn ang="0">
                  <a:pos x="10" y="58"/>
                </a:cxn>
                <a:cxn ang="0">
                  <a:pos x="10" y="58"/>
                </a:cxn>
                <a:cxn ang="0">
                  <a:pos x="16" y="45"/>
                </a:cxn>
                <a:cxn ang="0">
                  <a:pos x="18" y="38"/>
                </a:cxn>
                <a:cxn ang="0">
                  <a:pos x="22" y="32"/>
                </a:cxn>
                <a:cxn ang="0">
                  <a:pos x="22" y="32"/>
                </a:cxn>
                <a:cxn ang="0">
                  <a:pos x="26" y="25"/>
                </a:cxn>
                <a:cxn ang="0">
                  <a:pos x="31" y="20"/>
                </a:cxn>
                <a:cxn ang="0">
                  <a:pos x="40" y="8"/>
                </a:cxn>
                <a:cxn ang="0">
                  <a:pos x="40" y="8"/>
                </a:cxn>
                <a:cxn ang="0">
                  <a:pos x="42" y="7"/>
                </a:cxn>
                <a:cxn ang="0">
                  <a:pos x="42" y="4"/>
                </a:cxn>
                <a:cxn ang="0">
                  <a:pos x="40" y="3"/>
                </a:cxn>
                <a:cxn ang="0">
                  <a:pos x="39" y="2"/>
                </a:cxn>
                <a:cxn ang="0">
                  <a:pos x="35" y="0"/>
                </a:cxn>
                <a:cxn ang="0">
                  <a:pos x="33" y="0"/>
                </a:cxn>
                <a:cxn ang="0">
                  <a:pos x="31" y="3"/>
                </a:cxn>
                <a:cxn ang="0">
                  <a:pos x="31" y="3"/>
                </a:cxn>
              </a:cxnLst>
              <a:rect b="b" l="0" r="r" t="0"/>
              <a:pathLst>
                <a:path h="61" w="42">
                  <a:moveTo>
                    <a:pt x="31" y="3"/>
                  </a:moveTo>
                  <a:lnTo>
                    <a:pt x="31" y="3"/>
                  </a:lnTo>
                  <a:lnTo>
                    <a:pt x="21" y="15"/>
                  </a:lnTo>
                  <a:lnTo>
                    <a:pt x="12" y="25"/>
                  </a:lnTo>
                  <a:lnTo>
                    <a:pt x="12" y="25"/>
                  </a:lnTo>
                  <a:lnTo>
                    <a:pt x="8" y="32"/>
                  </a:lnTo>
                  <a:lnTo>
                    <a:pt x="5" y="38"/>
                  </a:lnTo>
                  <a:lnTo>
                    <a:pt x="0" y="53"/>
                  </a:lnTo>
                  <a:lnTo>
                    <a:pt x="0" y="53"/>
                  </a:lnTo>
                  <a:lnTo>
                    <a:pt x="0" y="54"/>
                  </a:lnTo>
                  <a:lnTo>
                    <a:pt x="0" y="57"/>
                  </a:lnTo>
                  <a:lnTo>
                    <a:pt x="2" y="61"/>
                  </a:lnTo>
                  <a:lnTo>
                    <a:pt x="5" y="61"/>
                  </a:lnTo>
                  <a:lnTo>
                    <a:pt x="6" y="61"/>
                  </a:lnTo>
                  <a:lnTo>
                    <a:pt x="9" y="61"/>
                  </a:lnTo>
                  <a:lnTo>
                    <a:pt x="10" y="58"/>
                  </a:lnTo>
                  <a:lnTo>
                    <a:pt x="10" y="58"/>
                  </a:lnTo>
                  <a:lnTo>
                    <a:pt x="16" y="45"/>
                  </a:lnTo>
                  <a:lnTo>
                    <a:pt x="18" y="38"/>
                  </a:lnTo>
                  <a:lnTo>
                    <a:pt x="22" y="32"/>
                  </a:lnTo>
                  <a:lnTo>
                    <a:pt x="22" y="32"/>
                  </a:lnTo>
                  <a:lnTo>
                    <a:pt x="26" y="25"/>
                  </a:lnTo>
                  <a:lnTo>
                    <a:pt x="31" y="20"/>
                  </a:lnTo>
                  <a:lnTo>
                    <a:pt x="40" y="8"/>
                  </a:lnTo>
                  <a:lnTo>
                    <a:pt x="40" y="8"/>
                  </a:lnTo>
                  <a:lnTo>
                    <a:pt x="42" y="7"/>
                  </a:lnTo>
                  <a:lnTo>
                    <a:pt x="42" y="4"/>
                  </a:lnTo>
                  <a:lnTo>
                    <a:pt x="40" y="3"/>
                  </a:lnTo>
                  <a:lnTo>
                    <a:pt x="39" y="2"/>
                  </a:lnTo>
                  <a:lnTo>
                    <a:pt x="35" y="0"/>
                  </a:lnTo>
                  <a:lnTo>
                    <a:pt x="33" y="0"/>
                  </a:lnTo>
                  <a:lnTo>
                    <a:pt x="31" y="3"/>
                  </a:lnTo>
                  <a:lnTo>
                    <a:pt x="3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9" name="chenying0907 985"/>
            <p:cNvSpPr/>
            <p:nvPr/>
          </p:nvSpPr>
          <p:spPr bwMode="auto">
            <a:xfrm>
              <a:off x="2246313" y="4625976"/>
              <a:ext cx="19050" cy="28575"/>
            </a:xfrm>
            <a:custGeom>
              <a:cxnLst>
                <a:cxn ang="0">
                  <a:pos x="39" y="3"/>
                </a:cxn>
                <a:cxn ang="0">
                  <a:pos x="39" y="3"/>
                </a:cxn>
                <a:cxn ang="0">
                  <a:pos x="34" y="11"/>
                </a:cxn>
                <a:cxn ang="0">
                  <a:pos x="27" y="18"/>
                </a:cxn>
                <a:cxn ang="0">
                  <a:pos x="27" y="18"/>
                </a:cxn>
                <a:cxn ang="0">
                  <a:pos x="23" y="28"/>
                </a:cxn>
                <a:cxn ang="0">
                  <a:pos x="18" y="37"/>
                </a:cxn>
                <a:cxn ang="0">
                  <a:pos x="18" y="37"/>
                </a:cxn>
                <a:cxn ang="0">
                  <a:pos x="8" y="50"/>
                </a:cxn>
                <a:cxn ang="0">
                  <a:pos x="4" y="56"/>
                </a:cxn>
                <a:cxn ang="0">
                  <a:pos x="0" y="64"/>
                </a:cxn>
                <a:cxn ang="0">
                  <a:pos x="0" y="64"/>
                </a:cxn>
                <a:cxn ang="0">
                  <a:pos x="0" y="67"/>
                </a:cxn>
                <a:cxn ang="0">
                  <a:pos x="1" y="69"/>
                </a:cxn>
                <a:cxn ang="0">
                  <a:pos x="4" y="71"/>
                </a:cxn>
                <a:cxn ang="0">
                  <a:pos x="9" y="71"/>
                </a:cxn>
                <a:cxn ang="0">
                  <a:pos x="10" y="69"/>
                </a:cxn>
                <a:cxn ang="0">
                  <a:pos x="12" y="68"/>
                </a:cxn>
                <a:cxn ang="0">
                  <a:pos x="12" y="68"/>
                </a:cxn>
                <a:cxn ang="0">
                  <a:pos x="14" y="60"/>
                </a:cxn>
                <a:cxn ang="0">
                  <a:pos x="19" y="52"/>
                </a:cxn>
                <a:cxn ang="0">
                  <a:pos x="30" y="39"/>
                </a:cxn>
                <a:cxn ang="0">
                  <a:pos x="30" y="39"/>
                </a:cxn>
                <a:cxn ang="0">
                  <a:pos x="34" y="32"/>
                </a:cxn>
                <a:cxn ang="0">
                  <a:pos x="38" y="25"/>
                </a:cxn>
                <a:cxn ang="0">
                  <a:pos x="38" y="25"/>
                </a:cxn>
                <a:cxn ang="0">
                  <a:pos x="43" y="16"/>
                </a:cxn>
                <a:cxn ang="0">
                  <a:pos x="48" y="8"/>
                </a:cxn>
                <a:cxn ang="0">
                  <a:pos x="48" y="8"/>
                </a:cxn>
                <a:cxn ang="0">
                  <a:pos x="49" y="5"/>
                </a:cxn>
                <a:cxn ang="0">
                  <a:pos x="49" y="4"/>
                </a:cxn>
                <a:cxn ang="0">
                  <a:pos x="47" y="0"/>
                </a:cxn>
                <a:cxn ang="0">
                  <a:pos x="43" y="0"/>
                </a:cxn>
                <a:cxn ang="0">
                  <a:pos x="40" y="0"/>
                </a:cxn>
                <a:cxn ang="0">
                  <a:pos x="39" y="3"/>
                </a:cxn>
                <a:cxn ang="0">
                  <a:pos x="39" y="3"/>
                </a:cxn>
              </a:cxnLst>
              <a:rect b="b" l="0" r="r" t="0"/>
              <a:pathLst>
                <a:path h="71" w="49">
                  <a:moveTo>
                    <a:pt x="39" y="3"/>
                  </a:moveTo>
                  <a:lnTo>
                    <a:pt x="39" y="3"/>
                  </a:lnTo>
                  <a:lnTo>
                    <a:pt x="34" y="11"/>
                  </a:lnTo>
                  <a:lnTo>
                    <a:pt x="27" y="18"/>
                  </a:lnTo>
                  <a:lnTo>
                    <a:pt x="27" y="18"/>
                  </a:lnTo>
                  <a:lnTo>
                    <a:pt x="23" y="28"/>
                  </a:lnTo>
                  <a:lnTo>
                    <a:pt x="18" y="37"/>
                  </a:lnTo>
                  <a:lnTo>
                    <a:pt x="18" y="37"/>
                  </a:lnTo>
                  <a:lnTo>
                    <a:pt x="8" y="50"/>
                  </a:lnTo>
                  <a:lnTo>
                    <a:pt x="4" y="56"/>
                  </a:lnTo>
                  <a:lnTo>
                    <a:pt x="0" y="64"/>
                  </a:lnTo>
                  <a:lnTo>
                    <a:pt x="0" y="64"/>
                  </a:lnTo>
                  <a:lnTo>
                    <a:pt x="0" y="67"/>
                  </a:lnTo>
                  <a:lnTo>
                    <a:pt x="1" y="69"/>
                  </a:lnTo>
                  <a:lnTo>
                    <a:pt x="4" y="71"/>
                  </a:lnTo>
                  <a:lnTo>
                    <a:pt x="9" y="71"/>
                  </a:lnTo>
                  <a:lnTo>
                    <a:pt x="10" y="69"/>
                  </a:lnTo>
                  <a:lnTo>
                    <a:pt x="12" y="68"/>
                  </a:lnTo>
                  <a:lnTo>
                    <a:pt x="12" y="68"/>
                  </a:lnTo>
                  <a:lnTo>
                    <a:pt x="14" y="60"/>
                  </a:lnTo>
                  <a:lnTo>
                    <a:pt x="19" y="52"/>
                  </a:lnTo>
                  <a:lnTo>
                    <a:pt x="30" y="39"/>
                  </a:lnTo>
                  <a:lnTo>
                    <a:pt x="30" y="39"/>
                  </a:lnTo>
                  <a:lnTo>
                    <a:pt x="34" y="32"/>
                  </a:lnTo>
                  <a:lnTo>
                    <a:pt x="38" y="25"/>
                  </a:lnTo>
                  <a:lnTo>
                    <a:pt x="38" y="25"/>
                  </a:lnTo>
                  <a:lnTo>
                    <a:pt x="43" y="16"/>
                  </a:lnTo>
                  <a:lnTo>
                    <a:pt x="48" y="8"/>
                  </a:lnTo>
                  <a:lnTo>
                    <a:pt x="48" y="8"/>
                  </a:lnTo>
                  <a:lnTo>
                    <a:pt x="49" y="5"/>
                  </a:lnTo>
                  <a:lnTo>
                    <a:pt x="49" y="4"/>
                  </a:lnTo>
                  <a:lnTo>
                    <a:pt x="47" y="0"/>
                  </a:lnTo>
                  <a:lnTo>
                    <a:pt x="43" y="0"/>
                  </a:lnTo>
                  <a:lnTo>
                    <a:pt x="40" y="0"/>
                  </a:lnTo>
                  <a:lnTo>
                    <a:pt x="39" y="3"/>
                  </a:lnTo>
                  <a:lnTo>
                    <a:pt x="3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0" name="chenying0907 986"/>
            <p:cNvSpPr/>
            <p:nvPr/>
          </p:nvSpPr>
          <p:spPr bwMode="auto">
            <a:xfrm>
              <a:off x="2290763" y="4641851"/>
              <a:ext cx="19050" cy="28575"/>
            </a:xfrm>
            <a:custGeom>
              <a:cxnLst>
                <a:cxn ang="0">
                  <a:pos x="38" y="4"/>
                </a:cxn>
                <a:cxn ang="0">
                  <a:pos x="38" y="4"/>
                </a:cxn>
                <a:cxn ang="0">
                  <a:pos x="34" y="12"/>
                </a:cxn>
                <a:cxn ang="0">
                  <a:pos x="29" y="20"/>
                </a:cxn>
                <a:cxn ang="0">
                  <a:pos x="17" y="33"/>
                </a:cxn>
                <a:cxn ang="0">
                  <a:pos x="12" y="41"/>
                </a:cxn>
                <a:cxn ang="0">
                  <a:pos x="6" y="47"/>
                </a:cxn>
                <a:cxn ang="0">
                  <a:pos x="3" y="55"/>
                </a:cxn>
                <a:cxn ang="0">
                  <a:pos x="0" y="64"/>
                </a:cxn>
                <a:cxn ang="0">
                  <a:pos x="0" y="64"/>
                </a:cxn>
                <a:cxn ang="0">
                  <a:pos x="0" y="67"/>
                </a:cxn>
                <a:cxn ang="0">
                  <a:pos x="0" y="69"/>
                </a:cxn>
                <a:cxn ang="0">
                  <a:pos x="4" y="72"/>
                </a:cxn>
                <a:cxn ang="0">
                  <a:pos x="6" y="72"/>
                </a:cxn>
                <a:cxn ang="0">
                  <a:pos x="8" y="71"/>
                </a:cxn>
                <a:cxn ang="0">
                  <a:pos x="9" y="69"/>
                </a:cxn>
                <a:cxn ang="0">
                  <a:pos x="10" y="68"/>
                </a:cxn>
                <a:cxn ang="0">
                  <a:pos x="10" y="68"/>
                </a:cxn>
                <a:cxn ang="0">
                  <a:pos x="13" y="59"/>
                </a:cxn>
                <a:cxn ang="0">
                  <a:pos x="17" y="51"/>
                </a:cxn>
                <a:cxn ang="0">
                  <a:pos x="22" y="43"/>
                </a:cxn>
                <a:cxn ang="0">
                  <a:pos x="29" y="37"/>
                </a:cxn>
                <a:cxn ang="0">
                  <a:pos x="39" y="22"/>
                </a:cxn>
                <a:cxn ang="0">
                  <a:pos x="44" y="14"/>
                </a:cxn>
                <a:cxn ang="0">
                  <a:pos x="48" y="7"/>
                </a:cxn>
                <a:cxn ang="0">
                  <a:pos x="48" y="7"/>
                </a:cxn>
                <a:cxn ang="0">
                  <a:pos x="50" y="4"/>
                </a:cxn>
                <a:cxn ang="0">
                  <a:pos x="48" y="3"/>
                </a:cxn>
                <a:cxn ang="0">
                  <a:pos x="47" y="1"/>
                </a:cxn>
                <a:cxn ang="0">
                  <a:pos x="46" y="0"/>
                </a:cxn>
                <a:cxn ang="0">
                  <a:pos x="41" y="0"/>
                </a:cxn>
                <a:cxn ang="0">
                  <a:pos x="39" y="1"/>
                </a:cxn>
                <a:cxn ang="0">
                  <a:pos x="38" y="4"/>
                </a:cxn>
                <a:cxn ang="0">
                  <a:pos x="38" y="4"/>
                </a:cxn>
              </a:cxnLst>
              <a:rect b="b" l="0" r="r" t="0"/>
              <a:pathLst>
                <a:path h="72" w="50">
                  <a:moveTo>
                    <a:pt x="38" y="4"/>
                  </a:moveTo>
                  <a:lnTo>
                    <a:pt x="38" y="4"/>
                  </a:lnTo>
                  <a:lnTo>
                    <a:pt x="34" y="12"/>
                  </a:lnTo>
                  <a:lnTo>
                    <a:pt x="29" y="20"/>
                  </a:lnTo>
                  <a:lnTo>
                    <a:pt x="17" y="33"/>
                  </a:lnTo>
                  <a:lnTo>
                    <a:pt x="12" y="41"/>
                  </a:lnTo>
                  <a:lnTo>
                    <a:pt x="6" y="47"/>
                  </a:lnTo>
                  <a:lnTo>
                    <a:pt x="3" y="55"/>
                  </a:lnTo>
                  <a:lnTo>
                    <a:pt x="0" y="64"/>
                  </a:lnTo>
                  <a:lnTo>
                    <a:pt x="0" y="64"/>
                  </a:lnTo>
                  <a:lnTo>
                    <a:pt x="0" y="67"/>
                  </a:lnTo>
                  <a:lnTo>
                    <a:pt x="0" y="69"/>
                  </a:lnTo>
                  <a:lnTo>
                    <a:pt x="4" y="72"/>
                  </a:lnTo>
                  <a:lnTo>
                    <a:pt x="6" y="72"/>
                  </a:lnTo>
                  <a:lnTo>
                    <a:pt x="8" y="71"/>
                  </a:lnTo>
                  <a:lnTo>
                    <a:pt x="9" y="69"/>
                  </a:lnTo>
                  <a:lnTo>
                    <a:pt x="10" y="68"/>
                  </a:lnTo>
                  <a:lnTo>
                    <a:pt x="10" y="68"/>
                  </a:lnTo>
                  <a:lnTo>
                    <a:pt x="13" y="59"/>
                  </a:lnTo>
                  <a:lnTo>
                    <a:pt x="17" y="51"/>
                  </a:lnTo>
                  <a:lnTo>
                    <a:pt x="22" y="43"/>
                  </a:lnTo>
                  <a:lnTo>
                    <a:pt x="29" y="37"/>
                  </a:lnTo>
                  <a:lnTo>
                    <a:pt x="39" y="22"/>
                  </a:lnTo>
                  <a:lnTo>
                    <a:pt x="44" y="14"/>
                  </a:lnTo>
                  <a:lnTo>
                    <a:pt x="48" y="7"/>
                  </a:lnTo>
                  <a:lnTo>
                    <a:pt x="48" y="7"/>
                  </a:lnTo>
                  <a:lnTo>
                    <a:pt x="50" y="4"/>
                  </a:lnTo>
                  <a:lnTo>
                    <a:pt x="48" y="3"/>
                  </a:lnTo>
                  <a:lnTo>
                    <a:pt x="47" y="1"/>
                  </a:lnTo>
                  <a:lnTo>
                    <a:pt x="46" y="0"/>
                  </a:lnTo>
                  <a:lnTo>
                    <a:pt x="41" y="0"/>
                  </a:lnTo>
                  <a:lnTo>
                    <a:pt x="39" y="1"/>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1" name="chenying0907 987"/>
            <p:cNvSpPr/>
            <p:nvPr/>
          </p:nvSpPr>
          <p:spPr bwMode="auto">
            <a:xfrm>
              <a:off x="2338388" y="4646613"/>
              <a:ext cx="17463" cy="28575"/>
            </a:xfrm>
            <a:custGeom>
              <a:cxnLst>
                <a:cxn ang="0">
                  <a:pos x="30" y="4"/>
                </a:cxn>
                <a:cxn ang="0">
                  <a:pos x="30" y="4"/>
                </a:cxn>
                <a:cxn ang="0">
                  <a:pos x="28" y="10"/>
                </a:cxn>
                <a:cxn ang="0">
                  <a:pos x="26" y="14"/>
                </a:cxn>
                <a:cxn ang="0">
                  <a:pos x="19" y="20"/>
                </a:cxn>
                <a:cxn ang="0">
                  <a:pos x="19" y="20"/>
                </a:cxn>
                <a:cxn ang="0">
                  <a:pos x="15" y="28"/>
                </a:cxn>
                <a:cxn ang="0">
                  <a:pos x="11" y="36"/>
                </a:cxn>
                <a:cxn ang="0">
                  <a:pos x="11" y="36"/>
                </a:cxn>
                <a:cxn ang="0">
                  <a:pos x="9" y="45"/>
                </a:cxn>
                <a:cxn ang="0">
                  <a:pos x="6" y="54"/>
                </a:cxn>
                <a:cxn ang="0">
                  <a:pos x="6" y="54"/>
                </a:cxn>
                <a:cxn ang="0">
                  <a:pos x="5" y="57"/>
                </a:cxn>
                <a:cxn ang="0">
                  <a:pos x="4" y="59"/>
                </a:cxn>
                <a:cxn ang="0">
                  <a:pos x="1" y="63"/>
                </a:cxn>
                <a:cxn ang="0">
                  <a:pos x="0" y="66"/>
                </a:cxn>
                <a:cxn ang="0">
                  <a:pos x="0" y="66"/>
                </a:cxn>
                <a:cxn ang="0">
                  <a:pos x="0" y="68"/>
                </a:cxn>
                <a:cxn ang="0">
                  <a:pos x="0" y="70"/>
                </a:cxn>
                <a:cxn ang="0">
                  <a:pos x="4" y="72"/>
                </a:cxn>
                <a:cxn ang="0">
                  <a:pos x="7" y="72"/>
                </a:cxn>
                <a:cxn ang="0">
                  <a:pos x="9" y="71"/>
                </a:cxn>
                <a:cxn ang="0">
                  <a:pos x="10" y="68"/>
                </a:cxn>
                <a:cxn ang="0">
                  <a:pos x="10" y="68"/>
                </a:cxn>
                <a:cxn ang="0">
                  <a:pos x="13" y="65"/>
                </a:cxn>
                <a:cxn ang="0">
                  <a:pos x="17" y="59"/>
                </a:cxn>
                <a:cxn ang="0">
                  <a:pos x="17" y="59"/>
                </a:cxn>
                <a:cxn ang="0">
                  <a:pos x="21" y="49"/>
                </a:cxn>
                <a:cxn ang="0">
                  <a:pos x="23" y="38"/>
                </a:cxn>
                <a:cxn ang="0">
                  <a:pos x="23" y="38"/>
                </a:cxn>
                <a:cxn ang="0">
                  <a:pos x="24" y="34"/>
                </a:cxn>
                <a:cxn ang="0">
                  <a:pos x="27" y="31"/>
                </a:cxn>
                <a:cxn ang="0">
                  <a:pos x="32" y="23"/>
                </a:cxn>
                <a:cxn ang="0">
                  <a:pos x="38" y="16"/>
                </a:cxn>
                <a:cxn ang="0">
                  <a:pos x="40" y="12"/>
                </a:cxn>
                <a:cxn ang="0">
                  <a:pos x="41" y="8"/>
                </a:cxn>
                <a:cxn ang="0">
                  <a:pos x="41" y="8"/>
                </a:cxn>
                <a:cxn ang="0">
                  <a:pos x="40" y="6"/>
                </a:cxn>
                <a:cxn ang="0">
                  <a:pos x="40" y="3"/>
                </a:cxn>
                <a:cxn ang="0">
                  <a:pos x="36" y="0"/>
                </a:cxn>
                <a:cxn ang="0">
                  <a:pos x="34" y="0"/>
                </a:cxn>
                <a:cxn ang="0">
                  <a:pos x="32" y="2"/>
                </a:cxn>
                <a:cxn ang="0">
                  <a:pos x="31" y="3"/>
                </a:cxn>
                <a:cxn ang="0">
                  <a:pos x="30" y="4"/>
                </a:cxn>
                <a:cxn ang="0">
                  <a:pos x="30" y="4"/>
                </a:cxn>
              </a:cxnLst>
              <a:rect b="b" l="0" r="r" t="0"/>
              <a:pathLst>
                <a:path h="72" w="41">
                  <a:moveTo>
                    <a:pt x="30" y="4"/>
                  </a:moveTo>
                  <a:lnTo>
                    <a:pt x="30" y="4"/>
                  </a:lnTo>
                  <a:lnTo>
                    <a:pt x="28" y="10"/>
                  </a:lnTo>
                  <a:lnTo>
                    <a:pt x="26" y="14"/>
                  </a:lnTo>
                  <a:lnTo>
                    <a:pt x="19" y="20"/>
                  </a:lnTo>
                  <a:lnTo>
                    <a:pt x="19" y="20"/>
                  </a:lnTo>
                  <a:lnTo>
                    <a:pt x="15" y="28"/>
                  </a:lnTo>
                  <a:lnTo>
                    <a:pt x="11" y="36"/>
                  </a:lnTo>
                  <a:lnTo>
                    <a:pt x="11" y="36"/>
                  </a:lnTo>
                  <a:lnTo>
                    <a:pt x="9" y="45"/>
                  </a:lnTo>
                  <a:lnTo>
                    <a:pt x="6" y="54"/>
                  </a:lnTo>
                  <a:lnTo>
                    <a:pt x="6" y="54"/>
                  </a:lnTo>
                  <a:lnTo>
                    <a:pt x="5" y="57"/>
                  </a:lnTo>
                  <a:lnTo>
                    <a:pt x="4" y="59"/>
                  </a:lnTo>
                  <a:lnTo>
                    <a:pt x="1" y="63"/>
                  </a:lnTo>
                  <a:lnTo>
                    <a:pt x="0" y="66"/>
                  </a:lnTo>
                  <a:lnTo>
                    <a:pt x="0" y="66"/>
                  </a:lnTo>
                  <a:lnTo>
                    <a:pt x="0" y="68"/>
                  </a:lnTo>
                  <a:lnTo>
                    <a:pt x="0" y="70"/>
                  </a:lnTo>
                  <a:lnTo>
                    <a:pt x="4" y="72"/>
                  </a:lnTo>
                  <a:lnTo>
                    <a:pt x="7" y="72"/>
                  </a:lnTo>
                  <a:lnTo>
                    <a:pt x="9" y="71"/>
                  </a:lnTo>
                  <a:lnTo>
                    <a:pt x="10" y="68"/>
                  </a:lnTo>
                  <a:lnTo>
                    <a:pt x="10" y="68"/>
                  </a:lnTo>
                  <a:lnTo>
                    <a:pt x="13" y="65"/>
                  </a:lnTo>
                  <a:lnTo>
                    <a:pt x="17" y="59"/>
                  </a:lnTo>
                  <a:lnTo>
                    <a:pt x="17" y="59"/>
                  </a:lnTo>
                  <a:lnTo>
                    <a:pt x="21" y="49"/>
                  </a:lnTo>
                  <a:lnTo>
                    <a:pt x="23" y="38"/>
                  </a:lnTo>
                  <a:lnTo>
                    <a:pt x="23" y="38"/>
                  </a:lnTo>
                  <a:lnTo>
                    <a:pt x="24" y="34"/>
                  </a:lnTo>
                  <a:lnTo>
                    <a:pt x="27" y="31"/>
                  </a:lnTo>
                  <a:lnTo>
                    <a:pt x="32" y="23"/>
                  </a:lnTo>
                  <a:lnTo>
                    <a:pt x="38" y="16"/>
                  </a:lnTo>
                  <a:lnTo>
                    <a:pt x="40" y="12"/>
                  </a:lnTo>
                  <a:lnTo>
                    <a:pt x="41" y="8"/>
                  </a:lnTo>
                  <a:lnTo>
                    <a:pt x="41" y="8"/>
                  </a:lnTo>
                  <a:lnTo>
                    <a:pt x="40" y="6"/>
                  </a:lnTo>
                  <a:lnTo>
                    <a:pt x="40" y="3"/>
                  </a:lnTo>
                  <a:lnTo>
                    <a:pt x="36" y="0"/>
                  </a:lnTo>
                  <a:lnTo>
                    <a:pt x="34" y="0"/>
                  </a:lnTo>
                  <a:lnTo>
                    <a:pt x="32" y="2"/>
                  </a:lnTo>
                  <a:lnTo>
                    <a:pt x="31" y="3"/>
                  </a:lnTo>
                  <a:lnTo>
                    <a:pt x="30" y="4"/>
                  </a:lnTo>
                  <a:lnTo>
                    <a:pt x="3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2" name="chenying0907 988"/>
            <p:cNvSpPr/>
            <p:nvPr/>
          </p:nvSpPr>
          <p:spPr bwMode="auto">
            <a:xfrm>
              <a:off x="2379663" y="4649788"/>
              <a:ext cx="15875" cy="34925"/>
            </a:xfrm>
            <a:custGeom>
              <a:cxnLst>
                <a:cxn ang="0">
                  <a:pos x="31" y="6"/>
                </a:cxn>
                <a:cxn ang="0">
                  <a:pos x="31" y="6"/>
                </a:cxn>
                <a:cxn ang="0">
                  <a:pos x="28" y="16"/>
                </a:cxn>
                <a:cxn ang="0">
                  <a:pos x="26" y="25"/>
                </a:cxn>
                <a:cxn ang="0">
                  <a:pos x="17" y="43"/>
                </a:cxn>
                <a:cxn ang="0">
                  <a:pos x="7" y="62"/>
                </a:cxn>
                <a:cxn ang="0">
                  <a:pos x="4" y="71"/>
                </a:cxn>
                <a:cxn ang="0">
                  <a:pos x="0" y="80"/>
                </a:cxn>
                <a:cxn ang="0">
                  <a:pos x="0" y="80"/>
                </a:cxn>
                <a:cxn ang="0">
                  <a:pos x="0" y="83"/>
                </a:cxn>
                <a:cxn ang="0">
                  <a:pos x="1" y="85"/>
                </a:cxn>
                <a:cxn ang="0">
                  <a:pos x="5" y="88"/>
                </a:cxn>
                <a:cxn ang="0">
                  <a:pos x="9" y="87"/>
                </a:cxn>
                <a:cxn ang="0">
                  <a:pos x="10" y="85"/>
                </a:cxn>
                <a:cxn ang="0">
                  <a:pos x="11" y="84"/>
                </a:cxn>
                <a:cxn ang="0">
                  <a:pos x="11" y="84"/>
                </a:cxn>
                <a:cxn ang="0">
                  <a:pos x="14" y="74"/>
                </a:cxn>
                <a:cxn ang="0">
                  <a:pos x="19" y="64"/>
                </a:cxn>
                <a:cxn ang="0">
                  <a:pos x="28" y="45"/>
                </a:cxn>
                <a:cxn ang="0">
                  <a:pos x="38" y="26"/>
                </a:cxn>
                <a:cxn ang="0">
                  <a:pos x="40" y="16"/>
                </a:cxn>
                <a:cxn ang="0">
                  <a:pos x="41" y="6"/>
                </a:cxn>
                <a:cxn ang="0">
                  <a:pos x="41" y="6"/>
                </a:cxn>
                <a:cxn ang="0">
                  <a:pos x="41" y="4"/>
                </a:cxn>
                <a:cxn ang="0">
                  <a:pos x="40" y="2"/>
                </a:cxn>
                <a:cxn ang="0">
                  <a:pos x="39" y="0"/>
                </a:cxn>
                <a:cxn ang="0">
                  <a:pos x="36" y="0"/>
                </a:cxn>
                <a:cxn ang="0">
                  <a:pos x="32" y="2"/>
                </a:cxn>
                <a:cxn ang="0">
                  <a:pos x="31" y="4"/>
                </a:cxn>
                <a:cxn ang="0">
                  <a:pos x="31" y="6"/>
                </a:cxn>
                <a:cxn ang="0">
                  <a:pos x="31" y="6"/>
                </a:cxn>
              </a:cxnLst>
              <a:rect b="b" l="0" r="r" t="0"/>
              <a:pathLst>
                <a:path h="88" w="41">
                  <a:moveTo>
                    <a:pt x="31" y="6"/>
                  </a:moveTo>
                  <a:lnTo>
                    <a:pt x="31" y="6"/>
                  </a:lnTo>
                  <a:lnTo>
                    <a:pt x="28" y="16"/>
                  </a:lnTo>
                  <a:lnTo>
                    <a:pt x="26" y="25"/>
                  </a:lnTo>
                  <a:lnTo>
                    <a:pt x="17" y="43"/>
                  </a:lnTo>
                  <a:lnTo>
                    <a:pt x="7" y="62"/>
                  </a:lnTo>
                  <a:lnTo>
                    <a:pt x="4" y="71"/>
                  </a:lnTo>
                  <a:lnTo>
                    <a:pt x="0" y="80"/>
                  </a:lnTo>
                  <a:lnTo>
                    <a:pt x="0" y="80"/>
                  </a:lnTo>
                  <a:lnTo>
                    <a:pt x="0" y="83"/>
                  </a:lnTo>
                  <a:lnTo>
                    <a:pt x="1" y="85"/>
                  </a:lnTo>
                  <a:lnTo>
                    <a:pt x="5" y="88"/>
                  </a:lnTo>
                  <a:lnTo>
                    <a:pt x="9" y="87"/>
                  </a:lnTo>
                  <a:lnTo>
                    <a:pt x="10" y="85"/>
                  </a:lnTo>
                  <a:lnTo>
                    <a:pt x="11" y="84"/>
                  </a:lnTo>
                  <a:lnTo>
                    <a:pt x="11" y="84"/>
                  </a:lnTo>
                  <a:lnTo>
                    <a:pt x="14" y="74"/>
                  </a:lnTo>
                  <a:lnTo>
                    <a:pt x="19" y="64"/>
                  </a:lnTo>
                  <a:lnTo>
                    <a:pt x="28" y="45"/>
                  </a:lnTo>
                  <a:lnTo>
                    <a:pt x="38" y="26"/>
                  </a:lnTo>
                  <a:lnTo>
                    <a:pt x="40" y="16"/>
                  </a:lnTo>
                  <a:lnTo>
                    <a:pt x="41" y="6"/>
                  </a:lnTo>
                  <a:lnTo>
                    <a:pt x="41" y="6"/>
                  </a:lnTo>
                  <a:lnTo>
                    <a:pt x="41" y="4"/>
                  </a:lnTo>
                  <a:lnTo>
                    <a:pt x="40" y="2"/>
                  </a:lnTo>
                  <a:lnTo>
                    <a:pt x="39" y="0"/>
                  </a:lnTo>
                  <a:lnTo>
                    <a:pt x="36" y="0"/>
                  </a:lnTo>
                  <a:lnTo>
                    <a:pt x="32" y="2"/>
                  </a:lnTo>
                  <a:lnTo>
                    <a:pt x="31" y="4"/>
                  </a:lnTo>
                  <a:lnTo>
                    <a:pt x="31" y="6"/>
                  </a:lnTo>
                  <a:lnTo>
                    <a:pt x="31"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3" name="chenying0907 989"/>
            <p:cNvSpPr/>
            <p:nvPr/>
          </p:nvSpPr>
          <p:spPr bwMode="auto">
            <a:xfrm>
              <a:off x="2430463" y="4649788"/>
              <a:ext cx="14288" cy="26988"/>
            </a:xfrm>
            <a:custGeom>
              <a:cxnLst>
                <a:cxn ang="0">
                  <a:pos x="24" y="2"/>
                </a:cxn>
                <a:cxn ang="0">
                  <a:pos x="24" y="2"/>
                </a:cxn>
                <a:cxn ang="0">
                  <a:pos x="11" y="31"/>
                </a:cxn>
                <a:cxn ang="0">
                  <a:pos x="4" y="44"/>
                </a:cxn>
                <a:cxn ang="0">
                  <a:pos x="0" y="60"/>
                </a:cxn>
                <a:cxn ang="0">
                  <a:pos x="0" y="60"/>
                </a:cxn>
                <a:cxn ang="0">
                  <a:pos x="0" y="62"/>
                </a:cxn>
                <a:cxn ang="0">
                  <a:pos x="1" y="64"/>
                </a:cxn>
                <a:cxn ang="0">
                  <a:pos x="5" y="66"/>
                </a:cxn>
                <a:cxn ang="0">
                  <a:pos x="7" y="66"/>
                </a:cxn>
                <a:cxn ang="0">
                  <a:pos x="9" y="66"/>
                </a:cxn>
                <a:cxn ang="0">
                  <a:pos x="11" y="65"/>
                </a:cxn>
                <a:cxn ang="0">
                  <a:pos x="12" y="62"/>
                </a:cxn>
                <a:cxn ang="0">
                  <a:pos x="12" y="62"/>
                </a:cxn>
                <a:cxn ang="0">
                  <a:pos x="16" y="48"/>
                </a:cxn>
                <a:cxn ang="0">
                  <a:pos x="21" y="34"/>
                </a:cxn>
                <a:cxn ang="0">
                  <a:pos x="34" y="6"/>
                </a:cxn>
                <a:cxn ang="0">
                  <a:pos x="34" y="6"/>
                </a:cxn>
                <a:cxn ang="0">
                  <a:pos x="35" y="4"/>
                </a:cxn>
                <a:cxn ang="0">
                  <a:pos x="34" y="1"/>
                </a:cxn>
                <a:cxn ang="0">
                  <a:pos x="33" y="0"/>
                </a:cxn>
                <a:cxn ang="0">
                  <a:pos x="32" y="0"/>
                </a:cxn>
                <a:cxn ang="0">
                  <a:pos x="26" y="0"/>
                </a:cxn>
                <a:cxn ang="0">
                  <a:pos x="25" y="1"/>
                </a:cxn>
                <a:cxn ang="0">
                  <a:pos x="24" y="2"/>
                </a:cxn>
                <a:cxn ang="0">
                  <a:pos x="24" y="2"/>
                </a:cxn>
              </a:cxnLst>
              <a:rect b="b" l="0" r="r" t="0"/>
              <a:pathLst>
                <a:path h="66" w="35">
                  <a:moveTo>
                    <a:pt x="24" y="2"/>
                  </a:moveTo>
                  <a:lnTo>
                    <a:pt x="24" y="2"/>
                  </a:lnTo>
                  <a:lnTo>
                    <a:pt x="11" y="31"/>
                  </a:lnTo>
                  <a:lnTo>
                    <a:pt x="4" y="44"/>
                  </a:lnTo>
                  <a:lnTo>
                    <a:pt x="0" y="60"/>
                  </a:lnTo>
                  <a:lnTo>
                    <a:pt x="0" y="60"/>
                  </a:lnTo>
                  <a:lnTo>
                    <a:pt x="0" y="62"/>
                  </a:lnTo>
                  <a:lnTo>
                    <a:pt x="1" y="64"/>
                  </a:lnTo>
                  <a:lnTo>
                    <a:pt x="5" y="66"/>
                  </a:lnTo>
                  <a:lnTo>
                    <a:pt x="7" y="66"/>
                  </a:lnTo>
                  <a:lnTo>
                    <a:pt x="9" y="66"/>
                  </a:lnTo>
                  <a:lnTo>
                    <a:pt x="11" y="65"/>
                  </a:lnTo>
                  <a:lnTo>
                    <a:pt x="12" y="62"/>
                  </a:lnTo>
                  <a:lnTo>
                    <a:pt x="12" y="62"/>
                  </a:lnTo>
                  <a:lnTo>
                    <a:pt x="16" y="48"/>
                  </a:lnTo>
                  <a:lnTo>
                    <a:pt x="21" y="34"/>
                  </a:lnTo>
                  <a:lnTo>
                    <a:pt x="34" y="6"/>
                  </a:lnTo>
                  <a:lnTo>
                    <a:pt x="34" y="6"/>
                  </a:lnTo>
                  <a:lnTo>
                    <a:pt x="35" y="4"/>
                  </a:lnTo>
                  <a:lnTo>
                    <a:pt x="34" y="1"/>
                  </a:lnTo>
                  <a:lnTo>
                    <a:pt x="33" y="0"/>
                  </a:lnTo>
                  <a:lnTo>
                    <a:pt x="32" y="0"/>
                  </a:lnTo>
                  <a:lnTo>
                    <a:pt x="26" y="0"/>
                  </a:lnTo>
                  <a:lnTo>
                    <a:pt x="25" y="1"/>
                  </a:lnTo>
                  <a:lnTo>
                    <a:pt x="24" y="2"/>
                  </a:lnTo>
                  <a:lnTo>
                    <a:pt x="2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4" name="chenying0907 990"/>
            <p:cNvSpPr/>
            <p:nvPr/>
          </p:nvSpPr>
          <p:spPr bwMode="auto">
            <a:xfrm>
              <a:off x="2473326" y="4643438"/>
              <a:ext cx="19050" cy="25400"/>
            </a:xfrm>
            <a:custGeom>
              <a:cxnLst>
                <a:cxn ang="0">
                  <a:pos x="38" y="4"/>
                </a:cxn>
                <a:cxn ang="0">
                  <a:pos x="38" y="4"/>
                </a:cxn>
                <a:cxn ang="0">
                  <a:pos x="34" y="10"/>
                </a:cxn>
                <a:cxn ang="0">
                  <a:pos x="28" y="17"/>
                </a:cxn>
                <a:cxn ang="0">
                  <a:pos x="23" y="23"/>
                </a:cxn>
                <a:cxn ang="0">
                  <a:pos x="17" y="30"/>
                </a:cxn>
                <a:cxn ang="0">
                  <a:pos x="17" y="30"/>
                </a:cxn>
                <a:cxn ang="0">
                  <a:pos x="10" y="41"/>
                </a:cxn>
                <a:cxn ang="0">
                  <a:pos x="4" y="47"/>
                </a:cxn>
                <a:cxn ang="0">
                  <a:pos x="0" y="52"/>
                </a:cxn>
                <a:cxn ang="0">
                  <a:pos x="0" y="52"/>
                </a:cxn>
                <a:cxn ang="0">
                  <a:pos x="0" y="55"/>
                </a:cxn>
                <a:cxn ang="0">
                  <a:pos x="0" y="57"/>
                </a:cxn>
                <a:cxn ang="0">
                  <a:pos x="3" y="60"/>
                </a:cxn>
                <a:cxn ang="0">
                  <a:pos x="7" y="61"/>
                </a:cxn>
                <a:cxn ang="0">
                  <a:pos x="10" y="60"/>
                </a:cxn>
                <a:cxn ang="0">
                  <a:pos x="11" y="58"/>
                </a:cxn>
                <a:cxn ang="0">
                  <a:pos x="11" y="58"/>
                </a:cxn>
                <a:cxn ang="0">
                  <a:pos x="19" y="47"/>
                </a:cxn>
                <a:cxn ang="0">
                  <a:pos x="28" y="35"/>
                </a:cxn>
                <a:cxn ang="0">
                  <a:pos x="28" y="35"/>
                </a:cxn>
                <a:cxn ang="0">
                  <a:pos x="38" y="22"/>
                </a:cxn>
                <a:cxn ang="0">
                  <a:pos x="44" y="15"/>
                </a:cxn>
                <a:cxn ang="0">
                  <a:pos x="49" y="9"/>
                </a:cxn>
                <a:cxn ang="0">
                  <a:pos x="49" y="9"/>
                </a:cxn>
                <a:cxn ang="0">
                  <a:pos x="49" y="6"/>
                </a:cxn>
                <a:cxn ang="0">
                  <a:pos x="49" y="4"/>
                </a:cxn>
                <a:cxn ang="0">
                  <a:pos x="46" y="1"/>
                </a:cxn>
                <a:cxn ang="0">
                  <a:pos x="42" y="0"/>
                </a:cxn>
                <a:cxn ang="0">
                  <a:pos x="41" y="1"/>
                </a:cxn>
                <a:cxn ang="0">
                  <a:pos x="38" y="4"/>
                </a:cxn>
                <a:cxn ang="0">
                  <a:pos x="38" y="4"/>
                </a:cxn>
              </a:cxnLst>
              <a:rect b="b" l="0" r="r" t="0"/>
              <a:pathLst>
                <a:path h="61" w="49">
                  <a:moveTo>
                    <a:pt x="38" y="4"/>
                  </a:moveTo>
                  <a:lnTo>
                    <a:pt x="38" y="4"/>
                  </a:lnTo>
                  <a:lnTo>
                    <a:pt x="34" y="10"/>
                  </a:lnTo>
                  <a:lnTo>
                    <a:pt x="28" y="17"/>
                  </a:lnTo>
                  <a:lnTo>
                    <a:pt x="23" y="23"/>
                  </a:lnTo>
                  <a:lnTo>
                    <a:pt x="17" y="30"/>
                  </a:lnTo>
                  <a:lnTo>
                    <a:pt x="17" y="30"/>
                  </a:lnTo>
                  <a:lnTo>
                    <a:pt x="10" y="41"/>
                  </a:lnTo>
                  <a:lnTo>
                    <a:pt x="4" y="47"/>
                  </a:lnTo>
                  <a:lnTo>
                    <a:pt x="0" y="52"/>
                  </a:lnTo>
                  <a:lnTo>
                    <a:pt x="0" y="52"/>
                  </a:lnTo>
                  <a:lnTo>
                    <a:pt x="0" y="55"/>
                  </a:lnTo>
                  <a:lnTo>
                    <a:pt x="0" y="57"/>
                  </a:lnTo>
                  <a:lnTo>
                    <a:pt x="3" y="60"/>
                  </a:lnTo>
                  <a:lnTo>
                    <a:pt x="7" y="61"/>
                  </a:lnTo>
                  <a:lnTo>
                    <a:pt x="10" y="60"/>
                  </a:lnTo>
                  <a:lnTo>
                    <a:pt x="11" y="58"/>
                  </a:lnTo>
                  <a:lnTo>
                    <a:pt x="11" y="58"/>
                  </a:lnTo>
                  <a:lnTo>
                    <a:pt x="19" y="47"/>
                  </a:lnTo>
                  <a:lnTo>
                    <a:pt x="28" y="35"/>
                  </a:lnTo>
                  <a:lnTo>
                    <a:pt x="28" y="35"/>
                  </a:lnTo>
                  <a:lnTo>
                    <a:pt x="38" y="22"/>
                  </a:lnTo>
                  <a:lnTo>
                    <a:pt x="44" y="15"/>
                  </a:lnTo>
                  <a:lnTo>
                    <a:pt x="49" y="9"/>
                  </a:lnTo>
                  <a:lnTo>
                    <a:pt x="49" y="9"/>
                  </a:lnTo>
                  <a:lnTo>
                    <a:pt x="49" y="6"/>
                  </a:lnTo>
                  <a:lnTo>
                    <a:pt x="49" y="4"/>
                  </a:lnTo>
                  <a:lnTo>
                    <a:pt x="46" y="1"/>
                  </a:lnTo>
                  <a:lnTo>
                    <a:pt x="42" y="0"/>
                  </a:lnTo>
                  <a:lnTo>
                    <a:pt x="41" y="1"/>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5" name="chenying0907 991"/>
            <p:cNvSpPr/>
            <p:nvPr/>
          </p:nvSpPr>
          <p:spPr bwMode="auto">
            <a:xfrm>
              <a:off x="2528888" y="4633913"/>
              <a:ext cx="14288" cy="25400"/>
            </a:xfrm>
            <a:custGeom>
              <a:cxnLst>
                <a:cxn ang="0">
                  <a:pos x="32" y="0"/>
                </a:cxn>
                <a:cxn ang="0">
                  <a:pos x="32" y="0"/>
                </a:cxn>
                <a:cxn ang="0">
                  <a:pos x="25" y="4"/>
                </a:cxn>
                <a:cxn ang="0">
                  <a:pos x="20" y="10"/>
                </a:cxn>
                <a:cxn ang="0">
                  <a:pos x="16" y="17"/>
                </a:cxn>
                <a:cxn ang="0">
                  <a:pos x="13" y="24"/>
                </a:cxn>
                <a:cxn ang="0">
                  <a:pos x="13" y="24"/>
                </a:cxn>
                <a:cxn ang="0">
                  <a:pos x="11" y="34"/>
                </a:cxn>
                <a:cxn ang="0">
                  <a:pos x="10" y="40"/>
                </a:cxn>
                <a:cxn ang="0">
                  <a:pos x="7" y="44"/>
                </a:cxn>
                <a:cxn ang="0">
                  <a:pos x="7" y="44"/>
                </a:cxn>
                <a:cxn ang="0">
                  <a:pos x="4" y="48"/>
                </a:cxn>
                <a:cxn ang="0">
                  <a:pos x="2" y="51"/>
                </a:cxn>
                <a:cxn ang="0">
                  <a:pos x="0" y="59"/>
                </a:cxn>
                <a:cxn ang="0">
                  <a:pos x="0" y="59"/>
                </a:cxn>
                <a:cxn ang="0">
                  <a:pos x="2" y="62"/>
                </a:cxn>
                <a:cxn ang="0">
                  <a:pos x="2" y="63"/>
                </a:cxn>
                <a:cxn ang="0">
                  <a:pos x="4" y="65"/>
                </a:cxn>
                <a:cxn ang="0">
                  <a:pos x="6" y="65"/>
                </a:cxn>
                <a:cxn ang="0">
                  <a:pos x="10" y="63"/>
                </a:cxn>
                <a:cxn ang="0">
                  <a:pos x="12" y="62"/>
                </a:cxn>
                <a:cxn ang="0">
                  <a:pos x="12" y="59"/>
                </a:cxn>
                <a:cxn ang="0">
                  <a:pos x="12" y="59"/>
                </a:cxn>
                <a:cxn ang="0">
                  <a:pos x="13" y="55"/>
                </a:cxn>
                <a:cxn ang="0">
                  <a:pos x="15" y="53"/>
                </a:cxn>
                <a:cxn ang="0">
                  <a:pos x="19" y="48"/>
                </a:cxn>
                <a:cxn ang="0">
                  <a:pos x="19" y="48"/>
                </a:cxn>
                <a:cxn ang="0">
                  <a:pos x="21" y="41"/>
                </a:cxn>
                <a:cxn ang="0">
                  <a:pos x="23" y="36"/>
                </a:cxn>
                <a:cxn ang="0">
                  <a:pos x="23" y="36"/>
                </a:cxn>
                <a:cxn ang="0">
                  <a:pos x="27" y="21"/>
                </a:cxn>
                <a:cxn ang="0">
                  <a:pos x="29" y="16"/>
                </a:cxn>
                <a:cxn ang="0">
                  <a:pos x="32" y="14"/>
                </a:cxn>
                <a:cxn ang="0">
                  <a:pos x="34" y="12"/>
                </a:cxn>
                <a:cxn ang="0">
                  <a:pos x="34" y="12"/>
                </a:cxn>
                <a:cxn ang="0">
                  <a:pos x="37" y="11"/>
                </a:cxn>
                <a:cxn ang="0">
                  <a:pos x="38" y="8"/>
                </a:cxn>
                <a:cxn ang="0">
                  <a:pos x="38" y="4"/>
                </a:cxn>
                <a:cxn ang="0">
                  <a:pos x="36" y="2"/>
                </a:cxn>
                <a:cxn ang="0">
                  <a:pos x="34" y="0"/>
                </a:cxn>
                <a:cxn ang="0">
                  <a:pos x="32" y="0"/>
                </a:cxn>
                <a:cxn ang="0">
                  <a:pos x="32" y="0"/>
                </a:cxn>
              </a:cxnLst>
              <a:rect b="b" l="0" r="r" t="0"/>
              <a:pathLst>
                <a:path h="65" w="38">
                  <a:moveTo>
                    <a:pt x="32" y="0"/>
                  </a:moveTo>
                  <a:lnTo>
                    <a:pt x="32" y="0"/>
                  </a:lnTo>
                  <a:lnTo>
                    <a:pt x="25" y="4"/>
                  </a:lnTo>
                  <a:lnTo>
                    <a:pt x="20" y="10"/>
                  </a:lnTo>
                  <a:lnTo>
                    <a:pt x="16" y="17"/>
                  </a:lnTo>
                  <a:lnTo>
                    <a:pt x="13" y="24"/>
                  </a:lnTo>
                  <a:lnTo>
                    <a:pt x="13" y="24"/>
                  </a:lnTo>
                  <a:lnTo>
                    <a:pt x="11" y="34"/>
                  </a:lnTo>
                  <a:lnTo>
                    <a:pt x="10" y="40"/>
                  </a:lnTo>
                  <a:lnTo>
                    <a:pt x="7" y="44"/>
                  </a:lnTo>
                  <a:lnTo>
                    <a:pt x="7" y="44"/>
                  </a:lnTo>
                  <a:lnTo>
                    <a:pt x="4" y="48"/>
                  </a:lnTo>
                  <a:lnTo>
                    <a:pt x="2" y="51"/>
                  </a:lnTo>
                  <a:lnTo>
                    <a:pt x="0" y="59"/>
                  </a:lnTo>
                  <a:lnTo>
                    <a:pt x="0" y="59"/>
                  </a:lnTo>
                  <a:lnTo>
                    <a:pt x="2" y="62"/>
                  </a:lnTo>
                  <a:lnTo>
                    <a:pt x="2" y="63"/>
                  </a:lnTo>
                  <a:lnTo>
                    <a:pt x="4" y="65"/>
                  </a:lnTo>
                  <a:lnTo>
                    <a:pt x="6" y="65"/>
                  </a:lnTo>
                  <a:lnTo>
                    <a:pt x="10" y="63"/>
                  </a:lnTo>
                  <a:lnTo>
                    <a:pt x="12" y="62"/>
                  </a:lnTo>
                  <a:lnTo>
                    <a:pt x="12" y="59"/>
                  </a:lnTo>
                  <a:lnTo>
                    <a:pt x="12" y="59"/>
                  </a:lnTo>
                  <a:lnTo>
                    <a:pt x="13" y="55"/>
                  </a:lnTo>
                  <a:lnTo>
                    <a:pt x="15" y="53"/>
                  </a:lnTo>
                  <a:lnTo>
                    <a:pt x="19" y="48"/>
                  </a:lnTo>
                  <a:lnTo>
                    <a:pt x="19" y="48"/>
                  </a:lnTo>
                  <a:lnTo>
                    <a:pt x="21" y="41"/>
                  </a:lnTo>
                  <a:lnTo>
                    <a:pt x="23" y="36"/>
                  </a:lnTo>
                  <a:lnTo>
                    <a:pt x="23" y="36"/>
                  </a:lnTo>
                  <a:lnTo>
                    <a:pt x="27" y="21"/>
                  </a:lnTo>
                  <a:lnTo>
                    <a:pt x="29" y="16"/>
                  </a:lnTo>
                  <a:lnTo>
                    <a:pt x="32" y="14"/>
                  </a:lnTo>
                  <a:lnTo>
                    <a:pt x="34" y="12"/>
                  </a:lnTo>
                  <a:lnTo>
                    <a:pt x="34" y="12"/>
                  </a:lnTo>
                  <a:lnTo>
                    <a:pt x="37" y="11"/>
                  </a:lnTo>
                  <a:lnTo>
                    <a:pt x="38" y="8"/>
                  </a:lnTo>
                  <a:lnTo>
                    <a:pt x="38" y="4"/>
                  </a:lnTo>
                  <a:lnTo>
                    <a:pt x="36" y="2"/>
                  </a:lnTo>
                  <a:lnTo>
                    <a:pt x="34" y="0"/>
                  </a:lnTo>
                  <a:lnTo>
                    <a:pt x="32" y="0"/>
                  </a:lnTo>
                  <a:lnTo>
                    <a:pt x="3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6" name="chenying0907 992"/>
            <p:cNvSpPr/>
            <p:nvPr/>
          </p:nvSpPr>
          <p:spPr bwMode="auto">
            <a:xfrm>
              <a:off x="2584451" y="4614863"/>
              <a:ext cx="20638" cy="25400"/>
            </a:xfrm>
            <a:custGeom>
              <a:cxnLst>
                <a:cxn ang="0">
                  <a:pos x="39" y="1"/>
                </a:cxn>
                <a:cxn ang="0">
                  <a:pos x="39" y="1"/>
                </a:cxn>
                <a:cxn ang="0">
                  <a:pos x="19" y="28"/>
                </a:cxn>
                <a:cxn ang="0">
                  <a:pos x="1" y="56"/>
                </a:cxn>
                <a:cxn ang="0">
                  <a:pos x="1" y="56"/>
                </a:cxn>
                <a:cxn ang="0">
                  <a:pos x="0" y="59"/>
                </a:cxn>
                <a:cxn ang="0">
                  <a:pos x="0" y="60"/>
                </a:cxn>
                <a:cxn ang="0">
                  <a:pos x="2" y="64"/>
                </a:cxn>
                <a:cxn ang="0">
                  <a:pos x="6" y="64"/>
                </a:cxn>
                <a:cxn ang="0">
                  <a:pos x="9" y="64"/>
                </a:cxn>
                <a:cxn ang="0">
                  <a:pos x="10" y="61"/>
                </a:cxn>
                <a:cxn ang="0">
                  <a:pos x="10" y="61"/>
                </a:cxn>
                <a:cxn ang="0">
                  <a:pos x="28" y="35"/>
                </a:cxn>
                <a:cxn ang="0">
                  <a:pos x="48" y="10"/>
                </a:cxn>
                <a:cxn ang="0">
                  <a:pos x="48" y="10"/>
                </a:cxn>
                <a:cxn ang="0">
                  <a:pos x="48" y="8"/>
                </a:cxn>
                <a:cxn ang="0">
                  <a:pos x="49" y="5"/>
                </a:cxn>
                <a:cxn ang="0">
                  <a:pos x="47" y="1"/>
                </a:cxn>
                <a:cxn ang="0">
                  <a:pos x="45" y="0"/>
                </a:cxn>
                <a:cxn ang="0">
                  <a:pos x="43" y="0"/>
                </a:cxn>
                <a:cxn ang="0">
                  <a:pos x="41" y="0"/>
                </a:cxn>
                <a:cxn ang="0">
                  <a:pos x="39" y="1"/>
                </a:cxn>
                <a:cxn ang="0">
                  <a:pos x="39" y="1"/>
                </a:cxn>
              </a:cxnLst>
              <a:rect b="b" l="0" r="r" t="0"/>
              <a:pathLst>
                <a:path h="64" w="49">
                  <a:moveTo>
                    <a:pt x="39" y="1"/>
                  </a:moveTo>
                  <a:lnTo>
                    <a:pt x="39" y="1"/>
                  </a:lnTo>
                  <a:lnTo>
                    <a:pt x="19" y="28"/>
                  </a:lnTo>
                  <a:lnTo>
                    <a:pt x="1" y="56"/>
                  </a:lnTo>
                  <a:lnTo>
                    <a:pt x="1" y="56"/>
                  </a:lnTo>
                  <a:lnTo>
                    <a:pt x="0" y="59"/>
                  </a:lnTo>
                  <a:lnTo>
                    <a:pt x="0" y="60"/>
                  </a:lnTo>
                  <a:lnTo>
                    <a:pt x="2" y="64"/>
                  </a:lnTo>
                  <a:lnTo>
                    <a:pt x="6" y="64"/>
                  </a:lnTo>
                  <a:lnTo>
                    <a:pt x="9" y="64"/>
                  </a:lnTo>
                  <a:lnTo>
                    <a:pt x="10" y="61"/>
                  </a:lnTo>
                  <a:lnTo>
                    <a:pt x="10" y="61"/>
                  </a:lnTo>
                  <a:lnTo>
                    <a:pt x="28" y="35"/>
                  </a:lnTo>
                  <a:lnTo>
                    <a:pt x="48" y="10"/>
                  </a:lnTo>
                  <a:lnTo>
                    <a:pt x="48" y="10"/>
                  </a:lnTo>
                  <a:lnTo>
                    <a:pt x="48" y="8"/>
                  </a:lnTo>
                  <a:lnTo>
                    <a:pt x="49" y="5"/>
                  </a:lnTo>
                  <a:lnTo>
                    <a:pt x="47" y="1"/>
                  </a:lnTo>
                  <a:lnTo>
                    <a:pt x="45" y="0"/>
                  </a:lnTo>
                  <a:lnTo>
                    <a:pt x="43" y="0"/>
                  </a:lnTo>
                  <a:lnTo>
                    <a:pt x="41" y="0"/>
                  </a:lnTo>
                  <a:lnTo>
                    <a:pt x="39" y="1"/>
                  </a:lnTo>
                  <a:lnTo>
                    <a:pt x="3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7" name="chenying0907 993"/>
            <p:cNvSpPr/>
            <p:nvPr/>
          </p:nvSpPr>
          <p:spPr bwMode="auto">
            <a:xfrm>
              <a:off x="2632076" y="4592638"/>
              <a:ext cx="14288" cy="28575"/>
            </a:xfrm>
            <a:custGeom>
              <a:cxnLst>
                <a:cxn ang="0">
                  <a:pos x="28" y="6"/>
                </a:cxn>
                <a:cxn ang="0">
                  <a:pos x="28" y="6"/>
                </a:cxn>
                <a:cxn ang="0">
                  <a:pos x="27" y="14"/>
                </a:cxn>
                <a:cxn ang="0">
                  <a:pos x="24" y="20"/>
                </a:cxn>
                <a:cxn ang="0">
                  <a:pos x="17" y="34"/>
                </a:cxn>
                <a:cxn ang="0">
                  <a:pos x="17" y="34"/>
                </a:cxn>
                <a:cxn ang="0">
                  <a:pos x="11" y="49"/>
                </a:cxn>
                <a:cxn ang="0">
                  <a:pos x="7" y="55"/>
                </a:cxn>
                <a:cxn ang="0">
                  <a:pos x="2" y="62"/>
                </a:cxn>
                <a:cxn ang="0">
                  <a:pos x="2" y="62"/>
                </a:cxn>
                <a:cxn ang="0">
                  <a:pos x="0" y="65"/>
                </a:cxn>
                <a:cxn ang="0">
                  <a:pos x="0" y="67"/>
                </a:cxn>
                <a:cxn ang="0">
                  <a:pos x="3" y="71"/>
                </a:cxn>
                <a:cxn ang="0">
                  <a:pos x="7" y="72"/>
                </a:cxn>
                <a:cxn ang="0">
                  <a:pos x="8" y="72"/>
                </a:cxn>
                <a:cxn ang="0">
                  <a:pos x="11" y="70"/>
                </a:cxn>
                <a:cxn ang="0">
                  <a:pos x="11" y="70"/>
                </a:cxn>
                <a:cxn ang="0">
                  <a:pos x="15" y="65"/>
                </a:cxn>
                <a:cxn ang="0">
                  <a:pos x="20" y="57"/>
                </a:cxn>
                <a:cxn ang="0">
                  <a:pos x="27" y="42"/>
                </a:cxn>
                <a:cxn ang="0">
                  <a:pos x="27" y="42"/>
                </a:cxn>
                <a:cxn ang="0">
                  <a:pos x="34" y="24"/>
                </a:cxn>
                <a:cxn ang="0">
                  <a:pos x="37" y="15"/>
                </a:cxn>
                <a:cxn ang="0">
                  <a:pos x="38" y="6"/>
                </a:cxn>
                <a:cxn ang="0">
                  <a:pos x="38" y="6"/>
                </a:cxn>
                <a:cxn ang="0">
                  <a:pos x="38" y="3"/>
                </a:cxn>
                <a:cxn ang="0">
                  <a:pos x="37" y="2"/>
                </a:cxn>
                <a:cxn ang="0">
                  <a:pos x="33" y="0"/>
                </a:cxn>
                <a:cxn ang="0">
                  <a:pos x="29" y="2"/>
                </a:cxn>
                <a:cxn ang="0">
                  <a:pos x="28" y="3"/>
                </a:cxn>
                <a:cxn ang="0">
                  <a:pos x="28" y="6"/>
                </a:cxn>
                <a:cxn ang="0">
                  <a:pos x="28" y="6"/>
                </a:cxn>
              </a:cxnLst>
              <a:rect b="b" l="0" r="r" t="0"/>
              <a:pathLst>
                <a:path h="72" w="38">
                  <a:moveTo>
                    <a:pt x="28" y="6"/>
                  </a:moveTo>
                  <a:lnTo>
                    <a:pt x="28" y="6"/>
                  </a:lnTo>
                  <a:lnTo>
                    <a:pt x="27" y="14"/>
                  </a:lnTo>
                  <a:lnTo>
                    <a:pt x="24" y="20"/>
                  </a:lnTo>
                  <a:lnTo>
                    <a:pt x="17" y="34"/>
                  </a:lnTo>
                  <a:lnTo>
                    <a:pt x="17" y="34"/>
                  </a:lnTo>
                  <a:lnTo>
                    <a:pt x="11" y="49"/>
                  </a:lnTo>
                  <a:lnTo>
                    <a:pt x="7" y="55"/>
                  </a:lnTo>
                  <a:lnTo>
                    <a:pt x="2" y="62"/>
                  </a:lnTo>
                  <a:lnTo>
                    <a:pt x="2" y="62"/>
                  </a:lnTo>
                  <a:lnTo>
                    <a:pt x="0" y="65"/>
                  </a:lnTo>
                  <a:lnTo>
                    <a:pt x="0" y="67"/>
                  </a:lnTo>
                  <a:lnTo>
                    <a:pt x="3" y="71"/>
                  </a:lnTo>
                  <a:lnTo>
                    <a:pt x="7" y="72"/>
                  </a:lnTo>
                  <a:lnTo>
                    <a:pt x="8" y="72"/>
                  </a:lnTo>
                  <a:lnTo>
                    <a:pt x="11" y="70"/>
                  </a:lnTo>
                  <a:lnTo>
                    <a:pt x="11" y="70"/>
                  </a:lnTo>
                  <a:lnTo>
                    <a:pt x="15" y="65"/>
                  </a:lnTo>
                  <a:lnTo>
                    <a:pt x="20" y="57"/>
                  </a:lnTo>
                  <a:lnTo>
                    <a:pt x="27" y="42"/>
                  </a:lnTo>
                  <a:lnTo>
                    <a:pt x="27" y="42"/>
                  </a:lnTo>
                  <a:lnTo>
                    <a:pt x="34" y="24"/>
                  </a:lnTo>
                  <a:lnTo>
                    <a:pt x="37" y="15"/>
                  </a:lnTo>
                  <a:lnTo>
                    <a:pt x="38" y="6"/>
                  </a:lnTo>
                  <a:lnTo>
                    <a:pt x="38" y="6"/>
                  </a:lnTo>
                  <a:lnTo>
                    <a:pt x="38" y="3"/>
                  </a:lnTo>
                  <a:lnTo>
                    <a:pt x="37" y="2"/>
                  </a:lnTo>
                  <a:lnTo>
                    <a:pt x="33" y="0"/>
                  </a:lnTo>
                  <a:lnTo>
                    <a:pt x="29" y="2"/>
                  </a:lnTo>
                  <a:lnTo>
                    <a:pt x="28" y="3"/>
                  </a:lnTo>
                  <a:lnTo>
                    <a:pt x="28" y="6"/>
                  </a:lnTo>
                  <a:lnTo>
                    <a:pt x="28"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8" name="chenying0907 994"/>
            <p:cNvSpPr/>
            <p:nvPr/>
          </p:nvSpPr>
          <p:spPr bwMode="auto">
            <a:xfrm>
              <a:off x="2265363" y="4254501"/>
              <a:ext cx="60325" cy="92075"/>
            </a:xfrm>
            <a:custGeom>
              <a:cxnLst>
                <a:cxn ang="0">
                  <a:pos x="146" y="0"/>
                </a:cxn>
                <a:cxn ang="0">
                  <a:pos x="146" y="0"/>
                </a:cxn>
                <a:cxn ang="0">
                  <a:pos x="139" y="2"/>
                </a:cxn>
                <a:cxn ang="0">
                  <a:pos x="133" y="5"/>
                </a:cxn>
                <a:cxn ang="0">
                  <a:pos x="122" y="14"/>
                </a:cxn>
                <a:cxn ang="0">
                  <a:pos x="112" y="26"/>
                </a:cxn>
                <a:cxn ang="0">
                  <a:pos x="103" y="39"/>
                </a:cxn>
                <a:cxn ang="0">
                  <a:pos x="87" y="66"/>
                </a:cxn>
                <a:cxn ang="0">
                  <a:pos x="80" y="80"/>
                </a:cxn>
                <a:cxn ang="0">
                  <a:pos x="72" y="91"/>
                </a:cxn>
                <a:cxn ang="0">
                  <a:pos x="72" y="91"/>
                </a:cxn>
                <a:cxn ang="0">
                  <a:pos x="50" y="123"/>
                </a:cxn>
                <a:cxn ang="0">
                  <a:pos x="29" y="154"/>
                </a:cxn>
                <a:cxn ang="0">
                  <a:pos x="19" y="170"/>
                </a:cxn>
                <a:cxn ang="0">
                  <a:pos x="11" y="187"/>
                </a:cxn>
                <a:cxn ang="0">
                  <a:pos x="4" y="205"/>
                </a:cxn>
                <a:cxn ang="0">
                  <a:pos x="0" y="225"/>
                </a:cxn>
                <a:cxn ang="0">
                  <a:pos x="0" y="225"/>
                </a:cxn>
                <a:cxn ang="0">
                  <a:pos x="0" y="227"/>
                </a:cxn>
                <a:cxn ang="0">
                  <a:pos x="2" y="229"/>
                </a:cxn>
                <a:cxn ang="0">
                  <a:pos x="6" y="231"/>
                </a:cxn>
                <a:cxn ang="0">
                  <a:pos x="7" y="231"/>
                </a:cxn>
                <a:cxn ang="0">
                  <a:pos x="10" y="231"/>
                </a:cxn>
                <a:cxn ang="0">
                  <a:pos x="11" y="230"/>
                </a:cxn>
                <a:cxn ang="0">
                  <a:pos x="12" y="227"/>
                </a:cxn>
                <a:cxn ang="0">
                  <a:pos x="12" y="227"/>
                </a:cxn>
                <a:cxn ang="0">
                  <a:pos x="15" y="212"/>
                </a:cxn>
                <a:cxn ang="0">
                  <a:pos x="19" y="197"/>
                </a:cxn>
                <a:cxn ang="0">
                  <a:pos x="25" y="184"/>
                </a:cxn>
                <a:cxn ang="0">
                  <a:pos x="32" y="171"/>
                </a:cxn>
                <a:cxn ang="0">
                  <a:pos x="48" y="146"/>
                </a:cxn>
                <a:cxn ang="0">
                  <a:pos x="65" y="123"/>
                </a:cxn>
                <a:cxn ang="0">
                  <a:pos x="65" y="123"/>
                </a:cxn>
                <a:cxn ang="0">
                  <a:pos x="84" y="93"/>
                </a:cxn>
                <a:cxn ang="0">
                  <a:pos x="104" y="64"/>
                </a:cxn>
                <a:cxn ang="0">
                  <a:pos x="104" y="64"/>
                </a:cxn>
                <a:cxn ang="0">
                  <a:pos x="113" y="48"/>
                </a:cxn>
                <a:cxn ang="0">
                  <a:pos x="122" y="32"/>
                </a:cxn>
                <a:cxn ang="0">
                  <a:pos x="127" y="26"/>
                </a:cxn>
                <a:cxn ang="0">
                  <a:pos x="134" y="19"/>
                </a:cxn>
                <a:cxn ang="0">
                  <a:pos x="140" y="14"/>
                </a:cxn>
                <a:cxn ang="0">
                  <a:pos x="148" y="10"/>
                </a:cxn>
                <a:cxn ang="0">
                  <a:pos x="148" y="10"/>
                </a:cxn>
                <a:cxn ang="0">
                  <a:pos x="151" y="9"/>
                </a:cxn>
                <a:cxn ang="0">
                  <a:pos x="152" y="8"/>
                </a:cxn>
                <a:cxn ang="0">
                  <a:pos x="152" y="4"/>
                </a:cxn>
                <a:cxn ang="0">
                  <a:pos x="150" y="0"/>
                </a:cxn>
                <a:cxn ang="0">
                  <a:pos x="148" y="0"/>
                </a:cxn>
                <a:cxn ang="0">
                  <a:pos x="146" y="0"/>
                </a:cxn>
                <a:cxn ang="0">
                  <a:pos x="146" y="0"/>
                </a:cxn>
              </a:cxnLst>
              <a:rect b="b" l="0" r="r" t="0"/>
              <a:pathLst>
                <a:path h="231" w="152">
                  <a:moveTo>
                    <a:pt x="146" y="0"/>
                  </a:moveTo>
                  <a:lnTo>
                    <a:pt x="146" y="0"/>
                  </a:lnTo>
                  <a:lnTo>
                    <a:pt x="139" y="2"/>
                  </a:lnTo>
                  <a:lnTo>
                    <a:pt x="133" y="5"/>
                  </a:lnTo>
                  <a:lnTo>
                    <a:pt x="122" y="14"/>
                  </a:lnTo>
                  <a:lnTo>
                    <a:pt x="112" y="26"/>
                  </a:lnTo>
                  <a:lnTo>
                    <a:pt x="103" y="39"/>
                  </a:lnTo>
                  <a:lnTo>
                    <a:pt x="87" y="66"/>
                  </a:lnTo>
                  <a:lnTo>
                    <a:pt x="80" y="80"/>
                  </a:lnTo>
                  <a:lnTo>
                    <a:pt x="72" y="91"/>
                  </a:lnTo>
                  <a:lnTo>
                    <a:pt x="72" y="91"/>
                  </a:lnTo>
                  <a:lnTo>
                    <a:pt x="50" y="123"/>
                  </a:lnTo>
                  <a:lnTo>
                    <a:pt x="29" y="154"/>
                  </a:lnTo>
                  <a:lnTo>
                    <a:pt x="19" y="170"/>
                  </a:lnTo>
                  <a:lnTo>
                    <a:pt x="11" y="187"/>
                  </a:lnTo>
                  <a:lnTo>
                    <a:pt x="4" y="205"/>
                  </a:lnTo>
                  <a:lnTo>
                    <a:pt x="0" y="225"/>
                  </a:lnTo>
                  <a:lnTo>
                    <a:pt x="0" y="225"/>
                  </a:lnTo>
                  <a:lnTo>
                    <a:pt x="0" y="227"/>
                  </a:lnTo>
                  <a:lnTo>
                    <a:pt x="2" y="229"/>
                  </a:lnTo>
                  <a:lnTo>
                    <a:pt x="6" y="231"/>
                  </a:lnTo>
                  <a:lnTo>
                    <a:pt x="7" y="231"/>
                  </a:lnTo>
                  <a:lnTo>
                    <a:pt x="10" y="231"/>
                  </a:lnTo>
                  <a:lnTo>
                    <a:pt x="11" y="230"/>
                  </a:lnTo>
                  <a:lnTo>
                    <a:pt x="12" y="227"/>
                  </a:lnTo>
                  <a:lnTo>
                    <a:pt x="12" y="227"/>
                  </a:lnTo>
                  <a:lnTo>
                    <a:pt x="15" y="212"/>
                  </a:lnTo>
                  <a:lnTo>
                    <a:pt x="19" y="197"/>
                  </a:lnTo>
                  <a:lnTo>
                    <a:pt x="25" y="184"/>
                  </a:lnTo>
                  <a:lnTo>
                    <a:pt x="32" y="171"/>
                  </a:lnTo>
                  <a:lnTo>
                    <a:pt x="48" y="146"/>
                  </a:lnTo>
                  <a:lnTo>
                    <a:pt x="65" y="123"/>
                  </a:lnTo>
                  <a:lnTo>
                    <a:pt x="65" y="123"/>
                  </a:lnTo>
                  <a:lnTo>
                    <a:pt x="84" y="93"/>
                  </a:lnTo>
                  <a:lnTo>
                    <a:pt x="104" y="64"/>
                  </a:lnTo>
                  <a:lnTo>
                    <a:pt x="104" y="64"/>
                  </a:lnTo>
                  <a:lnTo>
                    <a:pt x="113" y="48"/>
                  </a:lnTo>
                  <a:lnTo>
                    <a:pt x="122" y="32"/>
                  </a:lnTo>
                  <a:lnTo>
                    <a:pt x="127" y="26"/>
                  </a:lnTo>
                  <a:lnTo>
                    <a:pt x="134" y="19"/>
                  </a:lnTo>
                  <a:lnTo>
                    <a:pt x="140" y="14"/>
                  </a:lnTo>
                  <a:lnTo>
                    <a:pt x="148" y="10"/>
                  </a:lnTo>
                  <a:lnTo>
                    <a:pt x="148" y="10"/>
                  </a:lnTo>
                  <a:lnTo>
                    <a:pt x="151" y="9"/>
                  </a:lnTo>
                  <a:lnTo>
                    <a:pt x="152" y="8"/>
                  </a:lnTo>
                  <a:lnTo>
                    <a:pt x="152" y="4"/>
                  </a:lnTo>
                  <a:lnTo>
                    <a:pt x="150" y="0"/>
                  </a:lnTo>
                  <a:lnTo>
                    <a:pt x="148" y="0"/>
                  </a:lnTo>
                  <a:lnTo>
                    <a:pt x="146" y="0"/>
                  </a:lnTo>
                  <a:lnTo>
                    <a:pt x="14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9" name="chenying0907 995"/>
            <p:cNvSpPr/>
            <p:nvPr/>
          </p:nvSpPr>
          <p:spPr bwMode="auto">
            <a:xfrm>
              <a:off x="2289176" y="4260851"/>
              <a:ext cx="63500" cy="96838"/>
            </a:xfrm>
            <a:custGeom>
              <a:cxnLst>
                <a:cxn ang="0">
                  <a:pos x="149" y="2"/>
                </a:cxn>
                <a:cxn ang="0">
                  <a:pos x="149" y="2"/>
                </a:cxn>
                <a:cxn ang="0">
                  <a:pos x="126" y="36"/>
                </a:cxn>
                <a:cxn ang="0">
                  <a:pos x="102" y="68"/>
                </a:cxn>
                <a:cxn ang="0">
                  <a:pos x="79" y="102"/>
                </a:cxn>
                <a:cxn ang="0">
                  <a:pos x="55" y="134"/>
                </a:cxn>
                <a:cxn ang="0">
                  <a:pos x="55" y="134"/>
                </a:cxn>
                <a:cxn ang="0">
                  <a:pos x="37" y="159"/>
                </a:cxn>
                <a:cxn ang="0">
                  <a:pos x="22" y="185"/>
                </a:cxn>
                <a:cxn ang="0">
                  <a:pos x="10" y="212"/>
                </a:cxn>
                <a:cxn ang="0">
                  <a:pos x="0" y="240"/>
                </a:cxn>
                <a:cxn ang="0">
                  <a:pos x="0" y="240"/>
                </a:cxn>
                <a:cxn ang="0">
                  <a:pos x="0" y="242"/>
                </a:cxn>
                <a:cxn ang="0">
                  <a:pos x="0" y="244"/>
                </a:cxn>
                <a:cxn ang="0">
                  <a:pos x="4" y="246"/>
                </a:cxn>
                <a:cxn ang="0">
                  <a:pos x="8" y="246"/>
                </a:cxn>
                <a:cxn ang="0">
                  <a:pos x="9" y="245"/>
                </a:cxn>
                <a:cxn ang="0">
                  <a:pos x="10" y="242"/>
                </a:cxn>
                <a:cxn ang="0">
                  <a:pos x="10" y="242"/>
                </a:cxn>
                <a:cxn ang="0">
                  <a:pos x="22" y="212"/>
                </a:cxn>
                <a:cxn ang="0">
                  <a:pos x="38" y="182"/>
                </a:cxn>
                <a:cxn ang="0">
                  <a:pos x="55" y="153"/>
                </a:cxn>
                <a:cxn ang="0">
                  <a:pos x="75" y="127"/>
                </a:cxn>
                <a:cxn ang="0">
                  <a:pos x="75" y="127"/>
                </a:cxn>
                <a:cxn ang="0">
                  <a:pos x="97" y="99"/>
                </a:cxn>
                <a:cxn ang="0">
                  <a:pos x="118" y="68"/>
                </a:cxn>
                <a:cxn ang="0">
                  <a:pos x="137" y="38"/>
                </a:cxn>
                <a:cxn ang="0">
                  <a:pos x="158" y="8"/>
                </a:cxn>
                <a:cxn ang="0">
                  <a:pos x="158" y="8"/>
                </a:cxn>
                <a:cxn ang="0">
                  <a:pos x="160" y="6"/>
                </a:cxn>
                <a:cxn ang="0">
                  <a:pos x="160" y="4"/>
                </a:cxn>
                <a:cxn ang="0">
                  <a:pos x="158" y="2"/>
                </a:cxn>
                <a:cxn ang="0">
                  <a:pos x="157" y="0"/>
                </a:cxn>
                <a:cxn ang="0">
                  <a:pos x="153" y="0"/>
                </a:cxn>
                <a:cxn ang="0">
                  <a:pos x="150" y="0"/>
                </a:cxn>
                <a:cxn ang="0">
                  <a:pos x="149" y="2"/>
                </a:cxn>
                <a:cxn ang="0">
                  <a:pos x="149" y="2"/>
                </a:cxn>
              </a:cxnLst>
              <a:rect b="b" l="0" r="r" t="0"/>
              <a:pathLst>
                <a:path h="246" w="160">
                  <a:moveTo>
                    <a:pt x="149" y="2"/>
                  </a:moveTo>
                  <a:lnTo>
                    <a:pt x="149" y="2"/>
                  </a:lnTo>
                  <a:lnTo>
                    <a:pt x="126" y="36"/>
                  </a:lnTo>
                  <a:lnTo>
                    <a:pt x="102" y="68"/>
                  </a:lnTo>
                  <a:lnTo>
                    <a:pt x="79" y="102"/>
                  </a:lnTo>
                  <a:lnTo>
                    <a:pt x="55" y="134"/>
                  </a:lnTo>
                  <a:lnTo>
                    <a:pt x="55" y="134"/>
                  </a:lnTo>
                  <a:lnTo>
                    <a:pt x="37" y="159"/>
                  </a:lnTo>
                  <a:lnTo>
                    <a:pt x="22" y="185"/>
                  </a:lnTo>
                  <a:lnTo>
                    <a:pt x="10" y="212"/>
                  </a:lnTo>
                  <a:lnTo>
                    <a:pt x="0" y="240"/>
                  </a:lnTo>
                  <a:lnTo>
                    <a:pt x="0" y="240"/>
                  </a:lnTo>
                  <a:lnTo>
                    <a:pt x="0" y="242"/>
                  </a:lnTo>
                  <a:lnTo>
                    <a:pt x="0" y="244"/>
                  </a:lnTo>
                  <a:lnTo>
                    <a:pt x="4" y="246"/>
                  </a:lnTo>
                  <a:lnTo>
                    <a:pt x="8" y="246"/>
                  </a:lnTo>
                  <a:lnTo>
                    <a:pt x="9" y="245"/>
                  </a:lnTo>
                  <a:lnTo>
                    <a:pt x="10" y="242"/>
                  </a:lnTo>
                  <a:lnTo>
                    <a:pt x="10" y="242"/>
                  </a:lnTo>
                  <a:lnTo>
                    <a:pt x="22" y="212"/>
                  </a:lnTo>
                  <a:lnTo>
                    <a:pt x="38" y="182"/>
                  </a:lnTo>
                  <a:lnTo>
                    <a:pt x="55" y="153"/>
                  </a:lnTo>
                  <a:lnTo>
                    <a:pt x="75" y="127"/>
                  </a:lnTo>
                  <a:lnTo>
                    <a:pt x="75" y="127"/>
                  </a:lnTo>
                  <a:lnTo>
                    <a:pt x="97" y="99"/>
                  </a:lnTo>
                  <a:lnTo>
                    <a:pt x="118" y="68"/>
                  </a:lnTo>
                  <a:lnTo>
                    <a:pt x="137" y="38"/>
                  </a:lnTo>
                  <a:lnTo>
                    <a:pt x="158" y="8"/>
                  </a:lnTo>
                  <a:lnTo>
                    <a:pt x="158" y="8"/>
                  </a:lnTo>
                  <a:lnTo>
                    <a:pt x="160" y="6"/>
                  </a:lnTo>
                  <a:lnTo>
                    <a:pt x="160" y="4"/>
                  </a:lnTo>
                  <a:lnTo>
                    <a:pt x="158" y="2"/>
                  </a:lnTo>
                  <a:lnTo>
                    <a:pt x="157" y="0"/>
                  </a:lnTo>
                  <a:lnTo>
                    <a:pt x="153" y="0"/>
                  </a:lnTo>
                  <a:lnTo>
                    <a:pt x="150" y="0"/>
                  </a:lnTo>
                  <a:lnTo>
                    <a:pt x="149" y="2"/>
                  </a:lnTo>
                  <a:lnTo>
                    <a:pt x="14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0" name="chenying0907 996"/>
            <p:cNvSpPr/>
            <p:nvPr/>
          </p:nvSpPr>
          <p:spPr bwMode="auto">
            <a:xfrm>
              <a:off x="2314576" y="4214813"/>
              <a:ext cx="84138" cy="165100"/>
            </a:xfrm>
            <a:custGeom>
              <a:cxnLst>
                <a:cxn ang="0">
                  <a:pos x="203" y="4"/>
                </a:cxn>
                <a:cxn ang="0">
                  <a:pos x="195" y="32"/>
                </a:cxn>
                <a:cxn ang="0">
                  <a:pos x="182" y="58"/>
                </a:cxn>
                <a:cxn ang="0">
                  <a:pos x="151" y="108"/>
                </a:cxn>
                <a:cxn ang="0">
                  <a:pos x="143" y="119"/>
                </a:cxn>
                <a:cxn ang="0">
                  <a:pos x="123" y="160"/>
                </a:cxn>
                <a:cxn ang="0">
                  <a:pos x="101" y="215"/>
                </a:cxn>
                <a:cxn ang="0">
                  <a:pos x="94" y="229"/>
                </a:cxn>
                <a:cxn ang="0">
                  <a:pos x="71" y="272"/>
                </a:cxn>
                <a:cxn ang="0">
                  <a:pos x="34" y="326"/>
                </a:cxn>
                <a:cxn ang="0">
                  <a:pos x="24" y="350"/>
                </a:cxn>
                <a:cxn ang="0">
                  <a:pos x="12" y="372"/>
                </a:cxn>
                <a:cxn ang="0">
                  <a:pos x="8" y="381"/>
                </a:cxn>
                <a:cxn ang="0">
                  <a:pos x="1" y="401"/>
                </a:cxn>
                <a:cxn ang="0">
                  <a:pos x="0" y="410"/>
                </a:cxn>
                <a:cxn ang="0">
                  <a:pos x="1" y="414"/>
                </a:cxn>
                <a:cxn ang="0">
                  <a:pos x="5" y="415"/>
                </a:cxn>
                <a:cxn ang="0">
                  <a:pos x="11" y="412"/>
                </a:cxn>
                <a:cxn ang="0">
                  <a:pos x="12" y="410"/>
                </a:cxn>
                <a:cxn ang="0">
                  <a:pos x="15" y="395"/>
                </a:cxn>
                <a:cxn ang="0">
                  <a:pos x="28" y="368"/>
                </a:cxn>
                <a:cxn ang="0">
                  <a:pos x="34" y="356"/>
                </a:cxn>
                <a:cxn ang="0">
                  <a:pos x="59" y="308"/>
                </a:cxn>
                <a:cxn ang="0">
                  <a:pos x="89" y="261"/>
                </a:cxn>
                <a:cxn ang="0">
                  <a:pos x="115" y="210"/>
                </a:cxn>
                <a:cxn ang="0">
                  <a:pos x="128" y="180"/>
                </a:cxn>
                <a:cxn ang="0">
                  <a:pos x="171" y="96"/>
                </a:cxn>
                <a:cxn ang="0">
                  <a:pos x="183" y="75"/>
                </a:cxn>
                <a:cxn ang="0">
                  <a:pos x="202" y="42"/>
                </a:cxn>
                <a:cxn ang="0">
                  <a:pos x="211" y="20"/>
                </a:cxn>
                <a:cxn ang="0">
                  <a:pos x="213" y="8"/>
                </a:cxn>
                <a:cxn ang="0">
                  <a:pos x="212" y="3"/>
                </a:cxn>
                <a:cxn ang="0">
                  <a:pos x="207" y="0"/>
                </a:cxn>
                <a:cxn ang="0">
                  <a:pos x="203" y="3"/>
                </a:cxn>
                <a:cxn ang="0">
                  <a:pos x="203" y="4"/>
                </a:cxn>
              </a:cxnLst>
              <a:rect b="b" l="0" r="r" t="0"/>
              <a:pathLst>
                <a:path h="415" w="213">
                  <a:moveTo>
                    <a:pt x="203" y="4"/>
                  </a:moveTo>
                  <a:lnTo>
                    <a:pt x="203" y="4"/>
                  </a:lnTo>
                  <a:lnTo>
                    <a:pt x="199" y="17"/>
                  </a:lnTo>
                  <a:lnTo>
                    <a:pt x="195" y="32"/>
                  </a:lnTo>
                  <a:lnTo>
                    <a:pt x="188" y="45"/>
                  </a:lnTo>
                  <a:lnTo>
                    <a:pt x="182" y="58"/>
                  </a:lnTo>
                  <a:lnTo>
                    <a:pt x="166" y="84"/>
                  </a:lnTo>
                  <a:lnTo>
                    <a:pt x="151" y="108"/>
                  </a:lnTo>
                  <a:lnTo>
                    <a:pt x="151" y="108"/>
                  </a:lnTo>
                  <a:lnTo>
                    <a:pt x="143" y="119"/>
                  </a:lnTo>
                  <a:lnTo>
                    <a:pt x="136" y="132"/>
                  </a:lnTo>
                  <a:lnTo>
                    <a:pt x="123" y="160"/>
                  </a:lnTo>
                  <a:lnTo>
                    <a:pt x="111" y="187"/>
                  </a:lnTo>
                  <a:lnTo>
                    <a:pt x="101" y="215"/>
                  </a:lnTo>
                  <a:lnTo>
                    <a:pt x="101" y="215"/>
                  </a:lnTo>
                  <a:lnTo>
                    <a:pt x="94" y="229"/>
                  </a:lnTo>
                  <a:lnTo>
                    <a:pt x="86" y="244"/>
                  </a:lnTo>
                  <a:lnTo>
                    <a:pt x="71" y="272"/>
                  </a:lnTo>
                  <a:lnTo>
                    <a:pt x="34" y="326"/>
                  </a:lnTo>
                  <a:lnTo>
                    <a:pt x="34" y="326"/>
                  </a:lnTo>
                  <a:lnTo>
                    <a:pt x="29" y="338"/>
                  </a:lnTo>
                  <a:lnTo>
                    <a:pt x="24" y="350"/>
                  </a:lnTo>
                  <a:lnTo>
                    <a:pt x="18" y="361"/>
                  </a:lnTo>
                  <a:lnTo>
                    <a:pt x="12" y="372"/>
                  </a:lnTo>
                  <a:lnTo>
                    <a:pt x="12" y="372"/>
                  </a:lnTo>
                  <a:lnTo>
                    <a:pt x="8" y="381"/>
                  </a:lnTo>
                  <a:lnTo>
                    <a:pt x="4" y="390"/>
                  </a:lnTo>
                  <a:lnTo>
                    <a:pt x="1" y="401"/>
                  </a:lnTo>
                  <a:lnTo>
                    <a:pt x="0" y="410"/>
                  </a:lnTo>
                  <a:lnTo>
                    <a:pt x="0" y="410"/>
                  </a:lnTo>
                  <a:lnTo>
                    <a:pt x="0" y="412"/>
                  </a:lnTo>
                  <a:lnTo>
                    <a:pt x="1" y="414"/>
                  </a:lnTo>
                  <a:lnTo>
                    <a:pt x="4" y="415"/>
                  </a:lnTo>
                  <a:lnTo>
                    <a:pt x="5" y="415"/>
                  </a:lnTo>
                  <a:lnTo>
                    <a:pt x="9" y="414"/>
                  </a:lnTo>
                  <a:lnTo>
                    <a:pt x="11" y="412"/>
                  </a:lnTo>
                  <a:lnTo>
                    <a:pt x="12" y="410"/>
                  </a:lnTo>
                  <a:lnTo>
                    <a:pt x="12" y="410"/>
                  </a:lnTo>
                  <a:lnTo>
                    <a:pt x="13" y="402"/>
                  </a:lnTo>
                  <a:lnTo>
                    <a:pt x="15" y="395"/>
                  </a:lnTo>
                  <a:lnTo>
                    <a:pt x="21" y="382"/>
                  </a:lnTo>
                  <a:lnTo>
                    <a:pt x="28" y="368"/>
                  </a:lnTo>
                  <a:lnTo>
                    <a:pt x="34" y="356"/>
                  </a:lnTo>
                  <a:lnTo>
                    <a:pt x="34" y="356"/>
                  </a:lnTo>
                  <a:lnTo>
                    <a:pt x="46" y="331"/>
                  </a:lnTo>
                  <a:lnTo>
                    <a:pt x="59" y="308"/>
                  </a:lnTo>
                  <a:lnTo>
                    <a:pt x="59" y="308"/>
                  </a:lnTo>
                  <a:lnTo>
                    <a:pt x="89" y="261"/>
                  </a:lnTo>
                  <a:lnTo>
                    <a:pt x="103" y="236"/>
                  </a:lnTo>
                  <a:lnTo>
                    <a:pt x="115" y="210"/>
                  </a:lnTo>
                  <a:lnTo>
                    <a:pt x="115" y="210"/>
                  </a:lnTo>
                  <a:lnTo>
                    <a:pt x="128" y="180"/>
                  </a:lnTo>
                  <a:lnTo>
                    <a:pt x="141" y="152"/>
                  </a:lnTo>
                  <a:lnTo>
                    <a:pt x="171" y="96"/>
                  </a:lnTo>
                  <a:lnTo>
                    <a:pt x="171" y="96"/>
                  </a:lnTo>
                  <a:lnTo>
                    <a:pt x="183" y="75"/>
                  </a:lnTo>
                  <a:lnTo>
                    <a:pt x="196" y="53"/>
                  </a:lnTo>
                  <a:lnTo>
                    <a:pt x="202" y="42"/>
                  </a:lnTo>
                  <a:lnTo>
                    <a:pt x="207" y="30"/>
                  </a:lnTo>
                  <a:lnTo>
                    <a:pt x="211" y="20"/>
                  </a:lnTo>
                  <a:lnTo>
                    <a:pt x="213" y="8"/>
                  </a:lnTo>
                  <a:lnTo>
                    <a:pt x="213" y="8"/>
                  </a:lnTo>
                  <a:lnTo>
                    <a:pt x="213" y="6"/>
                  </a:lnTo>
                  <a:lnTo>
                    <a:pt x="212" y="3"/>
                  </a:lnTo>
                  <a:lnTo>
                    <a:pt x="208" y="0"/>
                  </a:lnTo>
                  <a:lnTo>
                    <a:pt x="207" y="0"/>
                  </a:lnTo>
                  <a:lnTo>
                    <a:pt x="204" y="0"/>
                  </a:lnTo>
                  <a:lnTo>
                    <a:pt x="203" y="3"/>
                  </a:lnTo>
                  <a:lnTo>
                    <a:pt x="203" y="4"/>
                  </a:lnTo>
                  <a:lnTo>
                    <a:pt x="20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1" name="chenying0907 997"/>
            <p:cNvSpPr/>
            <p:nvPr/>
          </p:nvSpPr>
          <p:spPr bwMode="auto">
            <a:xfrm>
              <a:off x="2349501" y="4208463"/>
              <a:ext cx="85725" cy="185738"/>
            </a:xfrm>
            <a:custGeom>
              <a:cxnLst>
                <a:cxn ang="0">
                  <a:pos x="209" y="1"/>
                </a:cxn>
                <a:cxn ang="0">
                  <a:pos x="200" y="8"/>
                </a:cxn>
                <a:cxn ang="0">
                  <a:pos x="192" y="18"/>
                </a:cxn>
                <a:cxn ang="0">
                  <a:pos x="176" y="45"/>
                </a:cxn>
                <a:cxn ang="0">
                  <a:pos x="162" y="74"/>
                </a:cxn>
                <a:cxn ang="0">
                  <a:pos x="132" y="140"/>
                </a:cxn>
                <a:cxn ang="0">
                  <a:pos x="107" y="208"/>
                </a:cxn>
                <a:cxn ang="0">
                  <a:pos x="102" y="226"/>
                </a:cxn>
                <a:cxn ang="0">
                  <a:pos x="77" y="277"/>
                </a:cxn>
                <a:cxn ang="0">
                  <a:pos x="53" y="327"/>
                </a:cxn>
                <a:cxn ang="0">
                  <a:pos x="48" y="345"/>
                </a:cxn>
                <a:cxn ang="0">
                  <a:pos x="39" y="376"/>
                </a:cxn>
                <a:cxn ang="0">
                  <a:pos x="35" y="387"/>
                </a:cxn>
                <a:cxn ang="0">
                  <a:pos x="19" y="412"/>
                </a:cxn>
                <a:cxn ang="0">
                  <a:pos x="15" y="420"/>
                </a:cxn>
                <a:cxn ang="0">
                  <a:pos x="1" y="451"/>
                </a:cxn>
                <a:cxn ang="0">
                  <a:pos x="0" y="463"/>
                </a:cxn>
                <a:cxn ang="0">
                  <a:pos x="1" y="467"/>
                </a:cxn>
                <a:cxn ang="0">
                  <a:pos x="9" y="467"/>
                </a:cxn>
                <a:cxn ang="0">
                  <a:pos x="12" y="463"/>
                </a:cxn>
                <a:cxn ang="0">
                  <a:pos x="12" y="456"/>
                </a:cxn>
                <a:cxn ang="0">
                  <a:pos x="19" y="435"/>
                </a:cxn>
                <a:cxn ang="0">
                  <a:pos x="34" y="409"/>
                </a:cxn>
                <a:cxn ang="0">
                  <a:pos x="47" y="384"/>
                </a:cxn>
                <a:cxn ang="0">
                  <a:pos x="57" y="357"/>
                </a:cxn>
                <a:cxn ang="0">
                  <a:pos x="61" y="341"/>
                </a:cxn>
                <a:cxn ang="0">
                  <a:pos x="81" y="293"/>
                </a:cxn>
                <a:cxn ang="0">
                  <a:pos x="111" y="231"/>
                </a:cxn>
                <a:cxn ang="0">
                  <a:pos x="123" y="200"/>
                </a:cxn>
                <a:cxn ang="0">
                  <a:pos x="146" y="137"/>
                </a:cxn>
                <a:cxn ang="0">
                  <a:pos x="159" y="107"/>
                </a:cxn>
                <a:cxn ang="0">
                  <a:pos x="187" y="53"/>
                </a:cxn>
                <a:cxn ang="0">
                  <a:pos x="197" y="30"/>
                </a:cxn>
                <a:cxn ang="0">
                  <a:pos x="209" y="14"/>
                </a:cxn>
                <a:cxn ang="0">
                  <a:pos x="213" y="11"/>
                </a:cxn>
                <a:cxn ang="0">
                  <a:pos x="216" y="9"/>
                </a:cxn>
                <a:cxn ang="0">
                  <a:pos x="216" y="2"/>
                </a:cxn>
                <a:cxn ang="0">
                  <a:pos x="212" y="0"/>
                </a:cxn>
                <a:cxn ang="0">
                  <a:pos x="209" y="1"/>
                </a:cxn>
              </a:cxnLst>
              <a:rect b="b" l="0" r="r" t="0"/>
              <a:pathLst>
                <a:path h="468" w="216">
                  <a:moveTo>
                    <a:pt x="209" y="1"/>
                  </a:moveTo>
                  <a:lnTo>
                    <a:pt x="209" y="1"/>
                  </a:lnTo>
                  <a:lnTo>
                    <a:pt x="204" y="4"/>
                  </a:lnTo>
                  <a:lnTo>
                    <a:pt x="200" y="8"/>
                  </a:lnTo>
                  <a:lnTo>
                    <a:pt x="192" y="18"/>
                  </a:lnTo>
                  <a:lnTo>
                    <a:pt x="192" y="18"/>
                  </a:lnTo>
                  <a:lnTo>
                    <a:pt x="184" y="31"/>
                  </a:lnTo>
                  <a:lnTo>
                    <a:pt x="176" y="45"/>
                  </a:lnTo>
                  <a:lnTo>
                    <a:pt x="162" y="74"/>
                  </a:lnTo>
                  <a:lnTo>
                    <a:pt x="162" y="74"/>
                  </a:lnTo>
                  <a:lnTo>
                    <a:pt x="146" y="107"/>
                  </a:lnTo>
                  <a:lnTo>
                    <a:pt x="132" y="140"/>
                  </a:lnTo>
                  <a:lnTo>
                    <a:pt x="119" y="174"/>
                  </a:lnTo>
                  <a:lnTo>
                    <a:pt x="107" y="208"/>
                  </a:lnTo>
                  <a:lnTo>
                    <a:pt x="107" y="208"/>
                  </a:lnTo>
                  <a:lnTo>
                    <a:pt x="102" y="226"/>
                  </a:lnTo>
                  <a:lnTo>
                    <a:pt x="94" y="243"/>
                  </a:lnTo>
                  <a:lnTo>
                    <a:pt x="77" y="277"/>
                  </a:lnTo>
                  <a:lnTo>
                    <a:pt x="61" y="310"/>
                  </a:lnTo>
                  <a:lnTo>
                    <a:pt x="53" y="327"/>
                  </a:lnTo>
                  <a:lnTo>
                    <a:pt x="48" y="345"/>
                  </a:lnTo>
                  <a:lnTo>
                    <a:pt x="48" y="345"/>
                  </a:lnTo>
                  <a:lnTo>
                    <a:pt x="43" y="366"/>
                  </a:lnTo>
                  <a:lnTo>
                    <a:pt x="39" y="376"/>
                  </a:lnTo>
                  <a:lnTo>
                    <a:pt x="35" y="387"/>
                  </a:lnTo>
                  <a:lnTo>
                    <a:pt x="35" y="387"/>
                  </a:lnTo>
                  <a:lnTo>
                    <a:pt x="25" y="404"/>
                  </a:lnTo>
                  <a:lnTo>
                    <a:pt x="19" y="412"/>
                  </a:lnTo>
                  <a:lnTo>
                    <a:pt x="15" y="420"/>
                  </a:lnTo>
                  <a:lnTo>
                    <a:pt x="15" y="420"/>
                  </a:lnTo>
                  <a:lnTo>
                    <a:pt x="5" y="440"/>
                  </a:lnTo>
                  <a:lnTo>
                    <a:pt x="1" y="451"/>
                  </a:lnTo>
                  <a:lnTo>
                    <a:pt x="0" y="463"/>
                  </a:lnTo>
                  <a:lnTo>
                    <a:pt x="0" y="463"/>
                  </a:lnTo>
                  <a:lnTo>
                    <a:pt x="0" y="465"/>
                  </a:lnTo>
                  <a:lnTo>
                    <a:pt x="1" y="467"/>
                  </a:lnTo>
                  <a:lnTo>
                    <a:pt x="5" y="468"/>
                  </a:lnTo>
                  <a:lnTo>
                    <a:pt x="9" y="467"/>
                  </a:lnTo>
                  <a:lnTo>
                    <a:pt x="10" y="465"/>
                  </a:lnTo>
                  <a:lnTo>
                    <a:pt x="12" y="463"/>
                  </a:lnTo>
                  <a:lnTo>
                    <a:pt x="12" y="463"/>
                  </a:lnTo>
                  <a:lnTo>
                    <a:pt x="12" y="456"/>
                  </a:lnTo>
                  <a:lnTo>
                    <a:pt x="14" y="448"/>
                  </a:lnTo>
                  <a:lnTo>
                    <a:pt x="19" y="435"/>
                  </a:lnTo>
                  <a:lnTo>
                    <a:pt x="26" y="422"/>
                  </a:lnTo>
                  <a:lnTo>
                    <a:pt x="34" y="409"/>
                  </a:lnTo>
                  <a:lnTo>
                    <a:pt x="34" y="409"/>
                  </a:lnTo>
                  <a:lnTo>
                    <a:pt x="47" y="384"/>
                  </a:lnTo>
                  <a:lnTo>
                    <a:pt x="53" y="371"/>
                  </a:lnTo>
                  <a:lnTo>
                    <a:pt x="57" y="357"/>
                  </a:lnTo>
                  <a:lnTo>
                    <a:pt x="57" y="357"/>
                  </a:lnTo>
                  <a:lnTo>
                    <a:pt x="61" y="341"/>
                  </a:lnTo>
                  <a:lnTo>
                    <a:pt x="68" y="324"/>
                  </a:lnTo>
                  <a:lnTo>
                    <a:pt x="81" y="293"/>
                  </a:lnTo>
                  <a:lnTo>
                    <a:pt x="97" y="263"/>
                  </a:lnTo>
                  <a:lnTo>
                    <a:pt x="111" y="231"/>
                  </a:lnTo>
                  <a:lnTo>
                    <a:pt x="111" y="231"/>
                  </a:lnTo>
                  <a:lnTo>
                    <a:pt x="123" y="200"/>
                  </a:lnTo>
                  <a:lnTo>
                    <a:pt x="134" y="168"/>
                  </a:lnTo>
                  <a:lnTo>
                    <a:pt x="146" y="137"/>
                  </a:lnTo>
                  <a:lnTo>
                    <a:pt x="159" y="107"/>
                  </a:lnTo>
                  <a:lnTo>
                    <a:pt x="159" y="107"/>
                  </a:lnTo>
                  <a:lnTo>
                    <a:pt x="172" y="79"/>
                  </a:lnTo>
                  <a:lnTo>
                    <a:pt x="187" y="53"/>
                  </a:lnTo>
                  <a:lnTo>
                    <a:pt x="187" y="53"/>
                  </a:lnTo>
                  <a:lnTo>
                    <a:pt x="197" y="30"/>
                  </a:lnTo>
                  <a:lnTo>
                    <a:pt x="205" y="18"/>
                  </a:lnTo>
                  <a:lnTo>
                    <a:pt x="209" y="14"/>
                  </a:lnTo>
                  <a:lnTo>
                    <a:pt x="213" y="11"/>
                  </a:lnTo>
                  <a:lnTo>
                    <a:pt x="213" y="11"/>
                  </a:lnTo>
                  <a:lnTo>
                    <a:pt x="214" y="10"/>
                  </a:lnTo>
                  <a:lnTo>
                    <a:pt x="216" y="9"/>
                  </a:lnTo>
                  <a:lnTo>
                    <a:pt x="217" y="4"/>
                  </a:lnTo>
                  <a:lnTo>
                    <a:pt x="216" y="2"/>
                  </a:lnTo>
                  <a:lnTo>
                    <a:pt x="214" y="1"/>
                  </a:lnTo>
                  <a:lnTo>
                    <a:pt x="212" y="0"/>
                  </a:lnTo>
                  <a:lnTo>
                    <a:pt x="209" y="1"/>
                  </a:lnTo>
                  <a:lnTo>
                    <a:pt x="20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2" name="chenying0907 998"/>
            <p:cNvSpPr/>
            <p:nvPr/>
          </p:nvSpPr>
          <p:spPr bwMode="auto">
            <a:xfrm>
              <a:off x="2413001" y="4238626"/>
              <a:ext cx="34925" cy="76200"/>
            </a:xfrm>
            <a:custGeom>
              <a:cxnLst>
                <a:cxn ang="0">
                  <a:pos x="81" y="4"/>
                </a:cxn>
                <a:cxn ang="0">
                  <a:pos x="81" y="4"/>
                </a:cxn>
                <a:cxn ang="0">
                  <a:pos x="76" y="14"/>
                </a:cxn>
                <a:cxn ang="0">
                  <a:pos x="72" y="25"/>
                </a:cxn>
                <a:cxn ang="0">
                  <a:pos x="61" y="44"/>
                </a:cxn>
                <a:cxn ang="0">
                  <a:pos x="49" y="65"/>
                </a:cxn>
                <a:cxn ang="0">
                  <a:pos x="40" y="86"/>
                </a:cxn>
                <a:cxn ang="0">
                  <a:pos x="40" y="86"/>
                </a:cxn>
                <a:cxn ang="0">
                  <a:pos x="28" y="110"/>
                </a:cxn>
                <a:cxn ang="0">
                  <a:pos x="17" y="133"/>
                </a:cxn>
                <a:cxn ang="0">
                  <a:pos x="7" y="157"/>
                </a:cxn>
                <a:cxn ang="0">
                  <a:pos x="4" y="170"/>
                </a:cxn>
                <a:cxn ang="0">
                  <a:pos x="0" y="183"/>
                </a:cxn>
                <a:cxn ang="0">
                  <a:pos x="0" y="183"/>
                </a:cxn>
                <a:cxn ang="0">
                  <a:pos x="0" y="184"/>
                </a:cxn>
                <a:cxn ang="0">
                  <a:pos x="2" y="187"/>
                </a:cxn>
                <a:cxn ang="0">
                  <a:pos x="6" y="189"/>
                </a:cxn>
                <a:cxn ang="0">
                  <a:pos x="8" y="189"/>
                </a:cxn>
                <a:cxn ang="0">
                  <a:pos x="10" y="189"/>
                </a:cxn>
                <a:cxn ang="0">
                  <a:pos x="11" y="188"/>
                </a:cxn>
                <a:cxn ang="0">
                  <a:pos x="12" y="186"/>
                </a:cxn>
                <a:cxn ang="0">
                  <a:pos x="12" y="186"/>
                </a:cxn>
                <a:cxn ang="0">
                  <a:pos x="15" y="171"/>
                </a:cxn>
                <a:cxn ang="0">
                  <a:pos x="19" y="158"/>
                </a:cxn>
                <a:cxn ang="0">
                  <a:pos x="29" y="132"/>
                </a:cxn>
                <a:cxn ang="0">
                  <a:pos x="53" y="81"/>
                </a:cxn>
                <a:cxn ang="0">
                  <a:pos x="53" y="81"/>
                </a:cxn>
                <a:cxn ang="0">
                  <a:pos x="63" y="63"/>
                </a:cxn>
                <a:cxn ang="0">
                  <a:pos x="74" y="44"/>
                </a:cxn>
                <a:cxn ang="0">
                  <a:pos x="84" y="26"/>
                </a:cxn>
                <a:cxn ang="0">
                  <a:pos x="88" y="17"/>
                </a:cxn>
                <a:cxn ang="0">
                  <a:pos x="92" y="6"/>
                </a:cxn>
                <a:cxn ang="0">
                  <a:pos x="92" y="6"/>
                </a:cxn>
                <a:cxn ang="0">
                  <a:pos x="92" y="4"/>
                </a:cxn>
                <a:cxn ang="0">
                  <a:pos x="92" y="2"/>
                </a:cxn>
                <a:cxn ang="0">
                  <a:pos x="88" y="0"/>
                </a:cxn>
                <a:cxn ang="0">
                  <a:pos x="84" y="0"/>
                </a:cxn>
                <a:cxn ang="0">
                  <a:pos x="81" y="1"/>
                </a:cxn>
                <a:cxn ang="0">
                  <a:pos x="81" y="4"/>
                </a:cxn>
                <a:cxn ang="0">
                  <a:pos x="81" y="4"/>
                </a:cxn>
              </a:cxnLst>
              <a:rect b="b" l="0" r="r" t="0"/>
              <a:pathLst>
                <a:path h="189" w="92">
                  <a:moveTo>
                    <a:pt x="81" y="4"/>
                  </a:moveTo>
                  <a:lnTo>
                    <a:pt x="81" y="4"/>
                  </a:lnTo>
                  <a:lnTo>
                    <a:pt x="76" y="14"/>
                  </a:lnTo>
                  <a:lnTo>
                    <a:pt x="72" y="25"/>
                  </a:lnTo>
                  <a:lnTo>
                    <a:pt x="61" y="44"/>
                  </a:lnTo>
                  <a:lnTo>
                    <a:pt x="49" y="65"/>
                  </a:lnTo>
                  <a:lnTo>
                    <a:pt x="40" y="86"/>
                  </a:lnTo>
                  <a:lnTo>
                    <a:pt x="40" y="86"/>
                  </a:lnTo>
                  <a:lnTo>
                    <a:pt x="28" y="110"/>
                  </a:lnTo>
                  <a:lnTo>
                    <a:pt x="17" y="133"/>
                  </a:lnTo>
                  <a:lnTo>
                    <a:pt x="7" y="157"/>
                  </a:lnTo>
                  <a:lnTo>
                    <a:pt x="4" y="170"/>
                  </a:lnTo>
                  <a:lnTo>
                    <a:pt x="0" y="183"/>
                  </a:lnTo>
                  <a:lnTo>
                    <a:pt x="0" y="183"/>
                  </a:lnTo>
                  <a:lnTo>
                    <a:pt x="0" y="184"/>
                  </a:lnTo>
                  <a:lnTo>
                    <a:pt x="2" y="187"/>
                  </a:lnTo>
                  <a:lnTo>
                    <a:pt x="6" y="189"/>
                  </a:lnTo>
                  <a:lnTo>
                    <a:pt x="8" y="189"/>
                  </a:lnTo>
                  <a:lnTo>
                    <a:pt x="10" y="189"/>
                  </a:lnTo>
                  <a:lnTo>
                    <a:pt x="11" y="188"/>
                  </a:lnTo>
                  <a:lnTo>
                    <a:pt x="12" y="186"/>
                  </a:lnTo>
                  <a:lnTo>
                    <a:pt x="12" y="186"/>
                  </a:lnTo>
                  <a:lnTo>
                    <a:pt x="15" y="171"/>
                  </a:lnTo>
                  <a:lnTo>
                    <a:pt x="19" y="158"/>
                  </a:lnTo>
                  <a:lnTo>
                    <a:pt x="29" y="132"/>
                  </a:lnTo>
                  <a:lnTo>
                    <a:pt x="53" y="81"/>
                  </a:lnTo>
                  <a:lnTo>
                    <a:pt x="53" y="81"/>
                  </a:lnTo>
                  <a:lnTo>
                    <a:pt x="63" y="63"/>
                  </a:lnTo>
                  <a:lnTo>
                    <a:pt x="74" y="44"/>
                  </a:lnTo>
                  <a:lnTo>
                    <a:pt x="84" y="26"/>
                  </a:lnTo>
                  <a:lnTo>
                    <a:pt x="88" y="17"/>
                  </a:lnTo>
                  <a:lnTo>
                    <a:pt x="92" y="6"/>
                  </a:lnTo>
                  <a:lnTo>
                    <a:pt x="92" y="6"/>
                  </a:lnTo>
                  <a:lnTo>
                    <a:pt x="92" y="4"/>
                  </a:lnTo>
                  <a:lnTo>
                    <a:pt x="92" y="2"/>
                  </a:lnTo>
                  <a:lnTo>
                    <a:pt x="88" y="0"/>
                  </a:lnTo>
                  <a:lnTo>
                    <a:pt x="84" y="0"/>
                  </a:lnTo>
                  <a:lnTo>
                    <a:pt x="81" y="1"/>
                  </a:lnTo>
                  <a:lnTo>
                    <a:pt x="81" y="4"/>
                  </a:lnTo>
                  <a:lnTo>
                    <a:pt x="8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3" name="chenying0907 999"/>
            <p:cNvSpPr/>
            <p:nvPr/>
          </p:nvSpPr>
          <p:spPr bwMode="auto">
            <a:xfrm>
              <a:off x="2443163" y="4267201"/>
              <a:ext cx="30163" cy="58738"/>
            </a:xfrm>
            <a:custGeom>
              <a:cxnLst>
                <a:cxn ang="0">
                  <a:pos x="66" y="4"/>
                </a:cxn>
                <a:cxn ang="0">
                  <a:pos x="66" y="4"/>
                </a:cxn>
                <a:cxn ang="0">
                  <a:pos x="60" y="22"/>
                </a:cxn>
                <a:cxn ang="0">
                  <a:pos x="53" y="39"/>
                </a:cxn>
                <a:cxn ang="0">
                  <a:pos x="45" y="56"/>
                </a:cxn>
                <a:cxn ang="0">
                  <a:pos x="36" y="73"/>
                </a:cxn>
                <a:cxn ang="0">
                  <a:pos x="16" y="107"/>
                </a:cxn>
                <a:cxn ang="0">
                  <a:pos x="8" y="124"/>
                </a:cxn>
                <a:cxn ang="0">
                  <a:pos x="2" y="141"/>
                </a:cxn>
                <a:cxn ang="0">
                  <a:pos x="2" y="141"/>
                </a:cxn>
                <a:cxn ang="0">
                  <a:pos x="0" y="144"/>
                </a:cxn>
                <a:cxn ang="0">
                  <a:pos x="2" y="145"/>
                </a:cxn>
                <a:cxn ang="0">
                  <a:pos x="3" y="146"/>
                </a:cxn>
                <a:cxn ang="0">
                  <a:pos x="4" y="148"/>
                </a:cxn>
                <a:cxn ang="0">
                  <a:pos x="9" y="148"/>
                </a:cxn>
                <a:cxn ang="0">
                  <a:pos x="11" y="146"/>
                </a:cxn>
                <a:cxn ang="0">
                  <a:pos x="12" y="144"/>
                </a:cxn>
                <a:cxn ang="0">
                  <a:pos x="12" y="144"/>
                </a:cxn>
                <a:cxn ang="0">
                  <a:pos x="20" y="127"/>
                </a:cxn>
                <a:cxn ang="0">
                  <a:pos x="28" y="110"/>
                </a:cxn>
                <a:cxn ang="0">
                  <a:pos x="46" y="76"/>
                </a:cxn>
                <a:cxn ang="0">
                  <a:pos x="55" y="59"/>
                </a:cxn>
                <a:cxn ang="0">
                  <a:pos x="64" y="42"/>
                </a:cxn>
                <a:cxn ang="0">
                  <a:pos x="71" y="25"/>
                </a:cxn>
                <a:cxn ang="0">
                  <a:pos x="77" y="6"/>
                </a:cxn>
                <a:cxn ang="0">
                  <a:pos x="77" y="6"/>
                </a:cxn>
                <a:cxn ang="0">
                  <a:pos x="77" y="4"/>
                </a:cxn>
                <a:cxn ang="0">
                  <a:pos x="76" y="2"/>
                </a:cxn>
                <a:cxn ang="0">
                  <a:pos x="72" y="0"/>
                </a:cxn>
                <a:cxn ang="0">
                  <a:pos x="68" y="0"/>
                </a:cxn>
                <a:cxn ang="0">
                  <a:pos x="67" y="1"/>
                </a:cxn>
                <a:cxn ang="0">
                  <a:pos x="66" y="4"/>
                </a:cxn>
                <a:cxn ang="0">
                  <a:pos x="66" y="4"/>
                </a:cxn>
              </a:cxnLst>
              <a:rect b="b" l="0" r="r" t="0"/>
              <a:pathLst>
                <a:path h="148" w="77">
                  <a:moveTo>
                    <a:pt x="66" y="4"/>
                  </a:moveTo>
                  <a:lnTo>
                    <a:pt x="66" y="4"/>
                  </a:lnTo>
                  <a:lnTo>
                    <a:pt x="60" y="22"/>
                  </a:lnTo>
                  <a:lnTo>
                    <a:pt x="53" y="39"/>
                  </a:lnTo>
                  <a:lnTo>
                    <a:pt x="45" y="56"/>
                  </a:lnTo>
                  <a:lnTo>
                    <a:pt x="36" y="73"/>
                  </a:lnTo>
                  <a:lnTo>
                    <a:pt x="16" y="107"/>
                  </a:lnTo>
                  <a:lnTo>
                    <a:pt x="8" y="124"/>
                  </a:lnTo>
                  <a:lnTo>
                    <a:pt x="2" y="141"/>
                  </a:lnTo>
                  <a:lnTo>
                    <a:pt x="2" y="141"/>
                  </a:lnTo>
                  <a:lnTo>
                    <a:pt x="0" y="144"/>
                  </a:lnTo>
                  <a:lnTo>
                    <a:pt x="2" y="145"/>
                  </a:lnTo>
                  <a:lnTo>
                    <a:pt x="3" y="146"/>
                  </a:lnTo>
                  <a:lnTo>
                    <a:pt x="4" y="148"/>
                  </a:lnTo>
                  <a:lnTo>
                    <a:pt x="9" y="148"/>
                  </a:lnTo>
                  <a:lnTo>
                    <a:pt x="11" y="146"/>
                  </a:lnTo>
                  <a:lnTo>
                    <a:pt x="12" y="144"/>
                  </a:lnTo>
                  <a:lnTo>
                    <a:pt x="12" y="144"/>
                  </a:lnTo>
                  <a:lnTo>
                    <a:pt x="20" y="127"/>
                  </a:lnTo>
                  <a:lnTo>
                    <a:pt x="28" y="110"/>
                  </a:lnTo>
                  <a:lnTo>
                    <a:pt x="46" y="76"/>
                  </a:lnTo>
                  <a:lnTo>
                    <a:pt x="55" y="59"/>
                  </a:lnTo>
                  <a:lnTo>
                    <a:pt x="64" y="42"/>
                  </a:lnTo>
                  <a:lnTo>
                    <a:pt x="71" y="25"/>
                  </a:lnTo>
                  <a:lnTo>
                    <a:pt x="77" y="6"/>
                  </a:lnTo>
                  <a:lnTo>
                    <a:pt x="77" y="6"/>
                  </a:lnTo>
                  <a:lnTo>
                    <a:pt x="77" y="4"/>
                  </a:lnTo>
                  <a:lnTo>
                    <a:pt x="76" y="2"/>
                  </a:lnTo>
                  <a:lnTo>
                    <a:pt x="72" y="0"/>
                  </a:lnTo>
                  <a:lnTo>
                    <a:pt x="68" y="0"/>
                  </a:lnTo>
                  <a:lnTo>
                    <a:pt x="67" y="1"/>
                  </a:lnTo>
                  <a:lnTo>
                    <a:pt x="66" y="4"/>
                  </a:lnTo>
                  <a:lnTo>
                    <a:pt x="6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4" name="chenying0907 1000"/>
            <p:cNvSpPr/>
            <p:nvPr/>
          </p:nvSpPr>
          <p:spPr bwMode="auto">
            <a:xfrm>
              <a:off x="2463801" y="4268788"/>
              <a:ext cx="38100" cy="61913"/>
            </a:xfrm>
            <a:custGeom>
              <a:cxnLst>
                <a:cxn ang="0">
                  <a:pos x="85" y="2"/>
                </a:cxn>
                <a:cxn ang="0">
                  <a:pos x="85" y="2"/>
                </a:cxn>
                <a:cxn ang="0">
                  <a:pos x="74" y="21"/>
                </a:cxn>
                <a:cxn ang="0">
                  <a:pos x="64" y="39"/>
                </a:cxn>
                <a:cxn ang="0">
                  <a:pos x="40" y="74"/>
                </a:cxn>
                <a:cxn ang="0">
                  <a:pos x="29" y="93"/>
                </a:cxn>
                <a:cxn ang="0">
                  <a:pos x="18" y="111"/>
                </a:cxn>
                <a:cxn ang="0">
                  <a:pos x="9" y="129"/>
                </a:cxn>
                <a:cxn ang="0">
                  <a:pos x="0" y="149"/>
                </a:cxn>
                <a:cxn ang="0">
                  <a:pos x="0" y="149"/>
                </a:cxn>
                <a:cxn ang="0">
                  <a:pos x="0" y="150"/>
                </a:cxn>
                <a:cxn ang="0">
                  <a:pos x="1" y="153"/>
                </a:cxn>
                <a:cxn ang="0">
                  <a:pos x="2" y="154"/>
                </a:cxn>
                <a:cxn ang="0">
                  <a:pos x="4" y="155"/>
                </a:cxn>
                <a:cxn ang="0">
                  <a:pos x="8" y="154"/>
                </a:cxn>
                <a:cxn ang="0">
                  <a:pos x="10" y="153"/>
                </a:cxn>
                <a:cxn ang="0">
                  <a:pos x="12" y="151"/>
                </a:cxn>
                <a:cxn ang="0">
                  <a:pos x="12" y="151"/>
                </a:cxn>
                <a:cxn ang="0">
                  <a:pos x="19" y="132"/>
                </a:cxn>
                <a:cxn ang="0">
                  <a:pos x="29" y="113"/>
                </a:cxn>
                <a:cxn ang="0">
                  <a:pos x="39" y="96"/>
                </a:cxn>
                <a:cxn ang="0">
                  <a:pos x="51" y="78"/>
                </a:cxn>
                <a:cxn ang="0">
                  <a:pos x="74" y="44"/>
                </a:cxn>
                <a:cxn ang="0">
                  <a:pos x="85" y="26"/>
                </a:cxn>
                <a:cxn ang="0">
                  <a:pos x="94" y="8"/>
                </a:cxn>
                <a:cxn ang="0">
                  <a:pos x="94" y="8"/>
                </a:cxn>
                <a:cxn ang="0">
                  <a:pos x="95" y="5"/>
                </a:cxn>
                <a:cxn ang="0">
                  <a:pos x="95" y="4"/>
                </a:cxn>
                <a:cxn ang="0">
                  <a:pos x="91" y="0"/>
                </a:cxn>
                <a:cxn ang="0">
                  <a:pos x="87" y="0"/>
                </a:cxn>
                <a:cxn ang="0">
                  <a:pos x="86" y="0"/>
                </a:cxn>
                <a:cxn ang="0">
                  <a:pos x="85" y="2"/>
                </a:cxn>
                <a:cxn ang="0">
                  <a:pos x="85" y="2"/>
                </a:cxn>
              </a:cxnLst>
              <a:rect b="b" l="0" r="r" t="0"/>
              <a:pathLst>
                <a:path h="155" w="95">
                  <a:moveTo>
                    <a:pt x="85" y="2"/>
                  </a:moveTo>
                  <a:lnTo>
                    <a:pt x="85" y="2"/>
                  </a:lnTo>
                  <a:lnTo>
                    <a:pt x="74" y="21"/>
                  </a:lnTo>
                  <a:lnTo>
                    <a:pt x="64" y="39"/>
                  </a:lnTo>
                  <a:lnTo>
                    <a:pt x="40" y="74"/>
                  </a:lnTo>
                  <a:lnTo>
                    <a:pt x="29" y="93"/>
                  </a:lnTo>
                  <a:lnTo>
                    <a:pt x="18" y="111"/>
                  </a:lnTo>
                  <a:lnTo>
                    <a:pt x="9" y="129"/>
                  </a:lnTo>
                  <a:lnTo>
                    <a:pt x="0" y="149"/>
                  </a:lnTo>
                  <a:lnTo>
                    <a:pt x="0" y="149"/>
                  </a:lnTo>
                  <a:lnTo>
                    <a:pt x="0" y="150"/>
                  </a:lnTo>
                  <a:lnTo>
                    <a:pt x="1" y="153"/>
                  </a:lnTo>
                  <a:lnTo>
                    <a:pt x="2" y="154"/>
                  </a:lnTo>
                  <a:lnTo>
                    <a:pt x="4" y="155"/>
                  </a:lnTo>
                  <a:lnTo>
                    <a:pt x="8" y="154"/>
                  </a:lnTo>
                  <a:lnTo>
                    <a:pt x="10" y="153"/>
                  </a:lnTo>
                  <a:lnTo>
                    <a:pt x="12" y="151"/>
                  </a:lnTo>
                  <a:lnTo>
                    <a:pt x="12" y="151"/>
                  </a:lnTo>
                  <a:lnTo>
                    <a:pt x="19" y="132"/>
                  </a:lnTo>
                  <a:lnTo>
                    <a:pt x="29" y="113"/>
                  </a:lnTo>
                  <a:lnTo>
                    <a:pt x="39" y="96"/>
                  </a:lnTo>
                  <a:lnTo>
                    <a:pt x="51" y="78"/>
                  </a:lnTo>
                  <a:lnTo>
                    <a:pt x="74" y="44"/>
                  </a:lnTo>
                  <a:lnTo>
                    <a:pt x="85" y="26"/>
                  </a:lnTo>
                  <a:lnTo>
                    <a:pt x="94" y="8"/>
                  </a:lnTo>
                  <a:lnTo>
                    <a:pt x="94" y="8"/>
                  </a:lnTo>
                  <a:lnTo>
                    <a:pt x="95" y="5"/>
                  </a:lnTo>
                  <a:lnTo>
                    <a:pt x="95" y="4"/>
                  </a:lnTo>
                  <a:lnTo>
                    <a:pt x="91" y="0"/>
                  </a:lnTo>
                  <a:lnTo>
                    <a:pt x="87" y="0"/>
                  </a:lnTo>
                  <a:lnTo>
                    <a:pt x="86" y="0"/>
                  </a:lnTo>
                  <a:lnTo>
                    <a:pt x="85" y="2"/>
                  </a:lnTo>
                  <a:lnTo>
                    <a:pt x="8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5" name="chenying0907 1001"/>
            <p:cNvSpPr/>
            <p:nvPr/>
          </p:nvSpPr>
          <p:spPr bwMode="auto">
            <a:xfrm>
              <a:off x="2478088" y="4281488"/>
              <a:ext cx="44450" cy="61913"/>
            </a:xfrm>
            <a:custGeom>
              <a:cxnLst>
                <a:cxn ang="0">
                  <a:pos x="102" y="4"/>
                </a:cxn>
                <a:cxn ang="0">
                  <a:pos x="102" y="4"/>
                </a:cxn>
                <a:cxn ang="0">
                  <a:pos x="98" y="14"/>
                </a:cxn>
                <a:cxn ang="0">
                  <a:pos x="93" y="25"/>
                </a:cxn>
                <a:cxn ang="0">
                  <a:pos x="87" y="35"/>
                </a:cxn>
                <a:cxn ang="0">
                  <a:pos x="79" y="46"/>
                </a:cxn>
                <a:cxn ang="0">
                  <a:pos x="62" y="65"/>
                </a:cxn>
                <a:cxn ang="0">
                  <a:pos x="47" y="82"/>
                </a:cxn>
                <a:cxn ang="0">
                  <a:pos x="47" y="82"/>
                </a:cxn>
                <a:cxn ang="0">
                  <a:pos x="34" y="98"/>
                </a:cxn>
                <a:cxn ang="0">
                  <a:pos x="21" y="114"/>
                </a:cxn>
                <a:cxn ang="0">
                  <a:pos x="9" y="129"/>
                </a:cxn>
                <a:cxn ang="0">
                  <a:pos x="0" y="148"/>
                </a:cxn>
                <a:cxn ang="0">
                  <a:pos x="0" y="148"/>
                </a:cxn>
                <a:cxn ang="0">
                  <a:pos x="0" y="150"/>
                </a:cxn>
                <a:cxn ang="0">
                  <a:pos x="0" y="153"/>
                </a:cxn>
                <a:cxn ang="0">
                  <a:pos x="1" y="155"/>
                </a:cxn>
                <a:cxn ang="0">
                  <a:pos x="5" y="155"/>
                </a:cxn>
                <a:cxn ang="0">
                  <a:pos x="9" y="155"/>
                </a:cxn>
                <a:cxn ang="0">
                  <a:pos x="9" y="155"/>
                </a:cxn>
                <a:cxn ang="0">
                  <a:pos x="12" y="155"/>
                </a:cxn>
                <a:cxn ang="0">
                  <a:pos x="15" y="153"/>
                </a:cxn>
                <a:cxn ang="0">
                  <a:pos x="15" y="149"/>
                </a:cxn>
                <a:cxn ang="0">
                  <a:pos x="13" y="146"/>
                </a:cxn>
                <a:cxn ang="0">
                  <a:pos x="13" y="146"/>
                </a:cxn>
                <a:cxn ang="0">
                  <a:pos x="18" y="137"/>
                </a:cxn>
                <a:cxn ang="0">
                  <a:pos x="24" y="128"/>
                </a:cxn>
                <a:cxn ang="0">
                  <a:pos x="38" y="111"/>
                </a:cxn>
                <a:cxn ang="0">
                  <a:pos x="66" y="78"/>
                </a:cxn>
                <a:cxn ang="0">
                  <a:pos x="66" y="78"/>
                </a:cxn>
                <a:cxn ang="0">
                  <a:pos x="80" y="63"/>
                </a:cxn>
                <a:cxn ang="0">
                  <a:pos x="93" y="44"/>
                </a:cxn>
                <a:cxn ang="0">
                  <a:pos x="105" y="26"/>
                </a:cxn>
                <a:cxn ang="0">
                  <a:pos x="110" y="17"/>
                </a:cxn>
                <a:cxn ang="0">
                  <a:pos x="114" y="8"/>
                </a:cxn>
                <a:cxn ang="0">
                  <a:pos x="114" y="8"/>
                </a:cxn>
                <a:cxn ang="0">
                  <a:pos x="114" y="5"/>
                </a:cxn>
                <a:cxn ang="0">
                  <a:pos x="113" y="2"/>
                </a:cxn>
                <a:cxn ang="0">
                  <a:pos x="109" y="0"/>
                </a:cxn>
                <a:cxn ang="0">
                  <a:pos x="105" y="1"/>
                </a:cxn>
                <a:cxn ang="0">
                  <a:pos x="104" y="2"/>
                </a:cxn>
                <a:cxn ang="0">
                  <a:pos x="102" y="4"/>
                </a:cxn>
                <a:cxn ang="0">
                  <a:pos x="102" y="4"/>
                </a:cxn>
              </a:cxnLst>
              <a:rect b="b" l="0" r="r" t="0"/>
              <a:pathLst>
                <a:path h="155" w="114">
                  <a:moveTo>
                    <a:pt x="102" y="4"/>
                  </a:moveTo>
                  <a:lnTo>
                    <a:pt x="102" y="4"/>
                  </a:lnTo>
                  <a:lnTo>
                    <a:pt x="98" y="14"/>
                  </a:lnTo>
                  <a:lnTo>
                    <a:pt x="93" y="25"/>
                  </a:lnTo>
                  <a:lnTo>
                    <a:pt x="87" y="35"/>
                  </a:lnTo>
                  <a:lnTo>
                    <a:pt x="79" y="46"/>
                  </a:lnTo>
                  <a:lnTo>
                    <a:pt x="62" y="65"/>
                  </a:lnTo>
                  <a:lnTo>
                    <a:pt x="47" y="82"/>
                  </a:lnTo>
                  <a:lnTo>
                    <a:pt x="47" y="82"/>
                  </a:lnTo>
                  <a:lnTo>
                    <a:pt x="34" y="98"/>
                  </a:lnTo>
                  <a:lnTo>
                    <a:pt x="21" y="114"/>
                  </a:lnTo>
                  <a:lnTo>
                    <a:pt x="9" y="129"/>
                  </a:lnTo>
                  <a:lnTo>
                    <a:pt x="0" y="148"/>
                  </a:lnTo>
                  <a:lnTo>
                    <a:pt x="0" y="148"/>
                  </a:lnTo>
                  <a:lnTo>
                    <a:pt x="0" y="150"/>
                  </a:lnTo>
                  <a:lnTo>
                    <a:pt x="0" y="153"/>
                  </a:lnTo>
                  <a:lnTo>
                    <a:pt x="1" y="155"/>
                  </a:lnTo>
                  <a:lnTo>
                    <a:pt x="5" y="155"/>
                  </a:lnTo>
                  <a:lnTo>
                    <a:pt x="9" y="155"/>
                  </a:lnTo>
                  <a:lnTo>
                    <a:pt x="9" y="155"/>
                  </a:lnTo>
                  <a:lnTo>
                    <a:pt x="12" y="155"/>
                  </a:lnTo>
                  <a:lnTo>
                    <a:pt x="15" y="153"/>
                  </a:lnTo>
                  <a:lnTo>
                    <a:pt x="15" y="149"/>
                  </a:lnTo>
                  <a:lnTo>
                    <a:pt x="13" y="146"/>
                  </a:lnTo>
                  <a:lnTo>
                    <a:pt x="13" y="146"/>
                  </a:lnTo>
                  <a:lnTo>
                    <a:pt x="18" y="137"/>
                  </a:lnTo>
                  <a:lnTo>
                    <a:pt x="24" y="128"/>
                  </a:lnTo>
                  <a:lnTo>
                    <a:pt x="38" y="111"/>
                  </a:lnTo>
                  <a:lnTo>
                    <a:pt x="66" y="78"/>
                  </a:lnTo>
                  <a:lnTo>
                    <a:pt x="66" y="78"/>
                  </a:lnTo>
                  <a:lnTo>
                    <a:pt x="80" y="63"/>
                  </a:lnTo>
                  <a:lnTo>
                    <a:pt x="93" y="44"/>
                  </a:lnTo>
                  <a:lnTo>
                    <a:pt x="105" y="26"/>
                  </a:lnTo>
                  <a:lnTo>
                    <a:pt x="110" y="17"/>
                  </a:lnTo>
                  <a:lnTo>
                    <a:pt x="114" y="8"/>
                  </a:lnTo>
                  <a:lnTo>
                    <a:pt x="114" y="8"/>
                  </a:lnTo>
                  <a:lnTo>
                    <a:pt x="114" y="5"/>
                  </a:lnTo>
                  <a:lnTo>
                    <a:pt x="113" y="2"/>
                  </a:lnTo>
                  <a:lnTo>
                    <a:pt x="109" y="0"/>
                  </a:lnTo>
                  <a:lnTo>
                    <a:pt x="105" y="1"/>
                  </a:lnTo>
                  <a:lnTo>
                    <a:pt x="104" y="2"/>
                  </a:lnTo>
                  <a:lnTo>
                    <a:pt x="102" y="4"/>
                  </a:lnTo>
                  <a:lnTo>
                    <a:pt x="10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6" name="chenying0907 1002"/>
            <p:cNvSpPr/>
            <p:nvPr/>
          </p:nvSpPr>
          <p:spPr bwMode="auto">
            <a:xfrm>
              <a:off x="2501901" y="4300538"/>
              <a:ext cx="26988" cy="46038"/>
            </a:xfrm>
            <a:custGeom>
              <a:cxnLst>
                <a:cxn ang="0">
                  <a:pos x="58" y="4"/>
                </a:cxn>
                <a:cxn ang="0">
                  <a:pos x="58" y="4"/>
                </a:cxn>
                <a:cxn ang="0">
                  <a:pos x="55" y="12"/>
                </a:cxn>
                <a:cxn ang="0">
                  <a:pos x="51" y="17"/>
                </a:cxn>
                <a:cxn ang="0">
                  <a:pos x="40" y="29"/>
                </a:cxn>
                <a:cxn ang="0">
                  <a:pos x="40" y="29"/>
                </a:cxn>
                <a:cxn ang="0">
                  <a:pos x="34" y="36"/>
                </a:cxn>
                <a:cxn ang="0">
                  <a:pos x="30" y="44"/>
                </a:cxn>
                <a:cxn ang="0">
                  <a:pos x="23" y="59"/>
                </a:cxn>
                <a:cxn ang="0">
                  <a:pos x="23" y="59"/>
                </a:cxn>
                <a:cxn ang="0">
                  <a:pos x="8" y="83"/>
                </a:cxn>
                <a:cxn ang="0">
                  <a:pos x="3" y="95"/>
                </a:cxn>
                <a:cxn ang="0">
                  <a:pos x="2" y="101"/>
                </a:cxn>
                <a:cxn ang="0">
                  <a:pos x="0" y="109"/>
                </a:cxn>
                <a:cxn ang="0">
                  <a:pos x="0" y="109"/>
                </a:cxn>
                <a:cxn ang="0">
                  <a:pos x="0" y="112"/>
                </a:cxn>
                <a:cxn ang="0">
                  <a:pos x="2" y="113"/>
                </a:cxn>
                <a:cxn ang="0">
                  <a:pos x="3" y="114"/>
                </a:cxn>
                <a:cxn ang="0">
                  <a:pos x="6" y="114"/>
                </a:cxn>
                <a:cxn ang="0">
                  <a:pos x="10" y="113"/>
                </a:cxn>
                <a:cxn ang="0">
                  <a:pos x="11" y="112"/>
                </a:cxn>
                <a:cxn ang="0">
                  <a:pos x="12" y="109"/>
                </a:cxn>
                <a:cxn ang="0">
                  <a:pos x="12" y="109"/>
                </a:cxn>
                <a:cxn ang="0">
                  <a:pos x="13" y="100"/>
                </a:cxn>
                <a:cxn ang="0">
                  <a:pos x="17" y="92"/>
                </a:cxn>
                <a:cxn ang="0">
                  <a:pos x="27" y="78"/>
                </a:cxn>
                <a:cxn ang="0">
                  <a:pos x="27" y="78"/>
                </a:cxn>
                <a:cxn ang="0">
                  <a:pos x="42" y="48"/>
                </a:cxn>
                <a:cxn ang="0">
                  <a:pos x="42" y="48"/>
                </a:cxn>
                <a:cxn ang="0">
                  <a:pos x="50" y="38"/>
                </a:cxn>
                <a:cxn ang="0">
                  <a:pos x="58" y="29"/>
                </a:cxn>
                <a:cxn ang="0">
                  <a:pos x="64" y="19"/>
                </a:cxn>
                <a:cxn ang="0">
                  <a:pos x="67" y="14"/>
                </a:cxn>
                <a:cxn ang="0">
                  <a:pos x="68" y="7"/>
                </a:cxn>
                <a:cxn ang="0">
                  <a:pos x="68" y="7"/>
                </a:cxn>
                <a:cxn ang="0">
                  <a:pos x="68" y="4"/>
                </a:cxn>
                <a:cxn ang="0">
                  <a:pos x="67" y="3"/>
                </a:cxn>
                <a:cxn ang="0">
                  <a:pos x="64" y="0"/>
                </a:cxn>
                <a:cxn ang="0">
                  <a:pos x="62" y="0"/>
                </a:cxn>
                <a:cxn ang="0">
                  <a:pos x="61" y="0"/>
                </a:cxn>
                <a:cxn ang="0">
                  <a:pos x="58" y="2"/>
                </a:cxn>
                <a:cxn ang="0">
                  <a:pos x="58" y="4"/>
                </a:cxn>
                <a:cxn ang="0">
                  <a:pos x="58" y="4"/>
                </a:cxn>
              </a:cxnLst>
              <a:rect b="b" l="0" r="r" t="0"/>
              <a:pathLst>
                <a:path h="114" w="68">
                  <a:moveTo>
                    <a:pt x="58" y="4"/>
                  </a:moveTo>
                  <a:lnTo>
                    <a:pt x="58" y="4"/>
                  </a:lnTo>
                  <a:lnTo>
                    <a:pt x="55" y="12"/>
                  </a:lnTo>
                  <a:lnTo>
                    <a:pt x="51" y="17"/>
                  </a:lnTo>
                  <a:lnTo>
                    <a:pt x="40" y="29"/>
                  </a:lnTo>
                  <a:lnTo>
                    <a:pt x="40" y="29"/>
                  </a:lnTo>
                  <a:lnTo>
                    <a:pt x="34" y="36"/>
                  </a:lnTo>
                  <a:lnTo>
                    <a:pt x="30" y="44"/>
                  </a:lnTo>
                  <a:lnTo>
                    <a:pt x="23" y="59"/>
                  </a:lnTo>
                  <a:lnTo>
                    <a:pt x="23" y="59"/>
                  </a:lnTo>
                  <a:lnTo>
                    <a:pt x="8" y="83"/>
                  </a:lnTo>
                  <a:lnTo>
                    <a:pt x="3" y="95"/>
                  </a:lnTo>
                  <a:lnTo>
                    <a:pt x="2" y="101"/>
                  </a:lnTo>
                  <a:lnTo>
                    <a:pt x="0" y="109"/>
                  </a:lnTo>
                  <a:lnTo>
                    <a:pt x="0" y="109"/>
                  </a:lnTo>
                  <a:lnTo>
                    <a:pt x="0" y="112"/>
                  </a:lnTo>
                  <a:lnTo>
                    <a:pt x="2" y="113"/>
                  </a:lnTo>
                  <a:lnTo>
                    <a:pt x="3" y="114"/>
                  </a:lnTo>
                  <a:lnTo>
                    <a:pt x="6" y="114"/>
                  </a:lnTo>
                  <a:lnTo>
                    <a:pt x="10" y="113"/>
                  </a:lnTo>
                  <a:lnTo>
                    <a:pt x="11" y="112"/>
                  </a:lnTo>
                  <a:lnTo>
                    <a:pt x="12" y="109"/>
                  </a:lnTo>
                  <a:lnTo>
                    <a:pt x="12" y="109"/>
                  </a:lnTo>
                  <a:lnTo>
                    <a:pt x="13" y="100"/>
                  </a:lnTo>
                  <a:lnTo>
                    <a:pt x="17" y="92"/>
                  </a:lnTo>
                  <a:lnTo>
                    <a:pt x="27" y="78"/>
                  </a:lnTo>
                  <a:lnTo>
                    <a:pt x="27" y="78"/>
                  </a:lnTo>
                  <a:lnTo>
                    <a:pt x="42" y="48"/>
                  </a:lnTo>
                  <a:lnTo>
                    <a:pt x="42" y="48"/>
                  </a:lnTo>
                  <a:lnTo>
                    <a:pt x="50" y="38"/>
                  </a:lnTo>
                  <a:lnTo>
                    <a:pt x="58" y="29"/>
                  </a:lnTo>
                  <a:lnTo>
                    <a:pt x="64" y="19"/>
                  </a:lnTo>
                  <a:lnTo>
                    <a:pt x="67" y="14"/>
                  </a:lnTo>
                  <a:lnTo>
                    <a:pt x="68" y="7"/>
                  </a:lnTo>
                  <a:lnTo>
                    <a:pt x="68" y="7"/>
                  </a:lnTo>
                  <a:lnTo>
                    <a:pt x="68" y="4"/>
                  </a:lnTo>
                  <a:lnTo>
                    <a:pt x="67" y="3"/>
                  </a:lnTo>
                  <a:lnTo>
                    <a:pt x="64" y="0"/>
                  </a:lnTo>
                  <a:lnTo>
                    <a:pt x="62" y="0"/>
                  </a:lnTo>
                  <a:lnTo>
                    <a:pt x="61" y="0"/>
                  </a:lnTo>
                  <a:lnTo>
                    <a:pt x="58" y="2"/>
                  </a:lnTo>
                  <a:lnTo>
                    <a:pt x="58" y="4"/>
                  </a:lnTo>
                  <a:lnTo>
                    <a:pt x="5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7" name="chenying0907 1003"/>
            <p:cNvSpPr/>
            <p:nvPr/>
          </p:nvSpPr>
          <p:spPr bwMode="auto">
            <a:xfrm>
              <a:off x="2374901" y="4359276"/>
              <a:ext cx="20638" cy="39688"/>
            </a:xfrm>
            <a:custGeom>
              <a:cxnLst>
                <a:cxn ang="0">
                  <a:pos x="43" y="4"/>
                </a:cxn>
                <a:cxn ang="0">
                  <a:pos x="43" y="4"/>
                </a:cxn>
                <a:cxn ang="0">
                  <a:pos x="31" y="28"/>
                </a:cxn>
                <a:cxn ang="0">
                  <a:pos x="25" y="40"/>
                </a:cxn>
                <a:cxn ang="0">
                  <a:pos x="17" y="51"/>
                </a:cxn>
                <a:cxn ang="0">
                  <a:pos x="17" y="51"/>
                </a:cxn>
                <a:cxn ang="0">
                  <a:pos x="12" y="60"/>
                </a:cxn>
                <a:cxn ang="0">
                  <a:pos x="6" y="71"/>
                </a:cxn>
                <a:cxn ang="0">
                  <a:pos x="1" y="92"/>
                </a:cxn>
                <a:cxn ang="0">
                  <a:pos x="1" y="92"/>
                </a:cxn>
                <a:cxn ang="0">
                  <a:pos x="0" y="94"/>
                </a:cxn>
                <a:cxn ang="0">
                  <a:pos x="1" y="97"/>
                </a:cxn>
                <a:cxn ang="0">
                  <a:pos x="5" y="100"/>
                </a:cxn>
                <a:cxn ang="0">
                  <a:pos x="9" y="98"/>
                </a:cxn>
                <a:cxn ang="0">
                  <a:pos x="10" y="97"/>
                </a:cxn>
                <a:cxn ang="0">
                  <a:pos x="12" y="96"/>
                </a:cxn>
                <a:cxn ang="0">
                  <a:pos x="12" y="96"/>
                </a:cxn>
                <a:cxn ang="0">
                  <a:pos x="19" y="74"/>
                </a:cxn>
                <a:cxn ang="0">
                  <a:pos x="23" y="62"/>
                </a:cxn>
                <a:cxn ang="0">
                  <a:pos x="30" y="53"/>
                </a:cxn>
                <a:cxn ang="0">
                  <a:pos x="30" y="53"/>
                </a:cxn>
                <a:cxn ang="0">
                  <a:pos x="36" y="42"/>
                </a:cxn>
                <a:cxn ang="0">
                  <a:pos x="43" y="32"/>
                </a:cxn>
                <a:cxn ang="0">
                  <a:pos x="53" y="9"/>
                </a:cxn>
                <a:cxn ang="0">
                  <a:pos x="53" y="9"/>
                </a:cxn>
                <a:cxn ang="0">
                  <a:pos x="53" y="7"/>
                </a:cxn>
                <a:cxn ang="0">
                  <a:pos x="53" y="4"/>
                </a:cxn>
                <a:cxn ang="0">
                  <a:pos x="51" y="2"/>
                </a:cxn>
                <a:cxn ang="0">
                  <a:pos x="47" y="0"/>
                </a:cxn>
                <a:cxn ang="0">
                  <a:pos x="44" y="2"/>
                </a:cxn>
                <a:cxn ang="0">
                  <a:pos x="43" y="4"/>
                </a:cxn>
                <a:cxn ang="0">
                  <a:pos x="43" y="4"/>
                </a:cxn>
              </a:cxnLst>
              <a:rect b="b" l="0" r="r" t="0"/>
              <a:pathLst>
                <a:path h="100" w="52">
                  <a:moveTo>
                    <a:pt x="43" y="4"/>
                  </a:moveTo>
                  <a:lnTo>
                    <a:pt x="43" y="4"/>
                  </a:lnTo>
                  <a:lnTo>
                    <a:pt x="31" y="28"/>
                  </a:lnTo>
                  <a:lnTo>
                    <a:pt x="25" y="40"/>
                  </a:lnTo>
                  <a:lnTo>
                    <a:pt x="17" y="51"/>
                  </a:lnTo>
                  <a:lnTo>
                    <a:pt x="17" y="51"/>
                  </a:lnTo>
                  <a:lnTo>
                    <a:pt x="12" y="60"/>
                  </a:lnTo>
                  <a:lnTo>
                    <a:pt x="6" y="71"/>
                  </a:lnTo>
                  <a:lnTo>
                    <a:pt x="1" y="92"/>
                  </a:lnTo>
                  <a:lnTo>
                    <a:pt x="1" y="92"/>
                  </a:lnTo>
                  <a:lnTo>
                    <a:pt x="0" y="94"/>
                  </a:lnTo>
                  <a:lnTo>
                    <a:pt x="1" y="97"/>
                  </a:lnTo>
                  <a:lnTo>
                    <a:pt x="5" y="100"/>
                  </a:lnTo>
                  <a:lnTo>
                    <a:pt x="9" y="98"/>
                  </a:lnTo>
                  <a:lnTo>
                    <a:pt x="10" y="97"/>
                  </a:lnTo>
                  <a:lnTo>
                    <a:pt x="12" y="96"/>
                  </a:lnTo>
                  <a:lnTo>
                    <a:pt x="12" y="96"/>
                  </a:lnTo>
                  <a:lnTo>
                    <a:pt x="19" y="74"/>
                  </a:lnTo>
                  <a:lnTo>
                    <a:pt x="23" y="62"/>
                  </a:lnTo>
                  <a:lnTo>
                    <a:pt x="30" y="53"/>
                  </a:lnTo>
                  <a:lnTo>
                    <a:pt x="30" y="53"/>
                  </a:lnTo>
                  <a:lnTo>
                    <a:pt x="36" y="42"/>
                  </a:lnTo>
                  <a:lnTo>
                    <a:pt x="43" y="32"/>
                  </a:lnTo>
                  <a:lnTo>
                    <a:pt x="53" y="9"/>
                  </a:lnTo>
                  <a:lnTo>
                    <a:pt x="53" y="9"/>
                  </a:lnTo>
                  <a:lnTo>
                    <a:pt x="53" y="7"/>
                  </a:lnTo>
                  <a:lnTo>
                    <a:pt x="53" y="4"/>
                  </a:lnTo>
                  <a:lnTo>
                    <a:pt x="51" y="2"/>
                  </a:lnTo>
                  <a:lnTo>
                    <a:pt x="47" y="0"/>
                  </a:lnTo>
                  <a:lnTo>
                    <a:pt x="44" y="2"/>
                  </a:lnTo>
                  <a:lnTo>
                    <a:pt x="43" y="4"/>
                  </a:lnTo>
                  <a:lnTo>
                    <a:pt x="4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8" name="chenying0907 1004"/>
            <p:cNvSpPr/>
            <p:nvPr/>
          </p:nvSpPr>
          <p:spPr bwMode="auto">
            <a:xfrm>
              <a:off x="2397126" y="4371976"/>
              <a:ext cx="28575" cy="38100"/>
            </a:xfrm>
            <a:custGeom>
              <a:cxnLst>
                <a:cxn ang="0">
                  <a:pos x="63" y="1"/>
                </a:cxn>
                <a:cxn ang="0">
                  <a:pos x="63" y="1"/>
                </a:cxn>
                <a:cxn ang="0">
                  <a:pos x="45" y="21"/>
                </a:cxn>
                <a:cxn ang="0">
                  <a:pos x="28" y="42"/>
                </a:cxn>
                <a:cxn ang="0">
                  <a:pos x="20" y="52"/>
                </a:cxn>
                <a:cxn ang="0">
                  <a:pos x="12" y="64"/>
                </a:cxn>
                <a:cxn ang="0">
                  <a:pos x="6" y="76"/>
                </a:cxn>
                <a:cxn ang="0">
                  <a:pos x="0" y="87"/>
                </a:cxn>
                <a:cxn ang="0">
                  <a:pos x="0" y="87"/>
                </a:cxn>
                <a:cxn ang="0">
                  <a:pos x="0" y="90"/>
                </a:cxn>
                <a:cxn ang="0">
                  <a:pos x="0" y="91"/>
                </a:cxn>
                <a:cxn ang="0">
                  <a:pos x="3" y="93"/>
                </a:cxn>
                <a:cxn ang="0">
                  <a:pos x="4" y="94"/>
                </a:cxn>
                <a:cxn ang="0">
                  <a:pos x="8" y="94"/>
                </a:cxn>
                <a:cxn ang="0">
                  <a:pos x="11" y="93"/>
                </a:cxn>
                <a:cxn ang="0">
                  <a:pos x="12" y="90"/>
                </a:cxn>
                <a:cxn ang="0">
                  <a:pos x="12" y="90"/>
                </a:cxn>
                <a:cxn ang="0">
                  <a:pos x="17" y="79"/>
                </a:cxn>
                <a:cxn ang="0">
                  <a:pos x="23" y="68"/>
                </a:cxn>
                <a:cxn ang="0">
                  <a:pos x="37" y="47"/>
                </a:cxn>
                <a:cxn ang="0">
                  <a:pos x="54" y="27"/>
                </a:cxn>
                <a:cxn ang="0">
                  <a:pos x="71" y="9"/>
                </a:cxn>
                <a:cxn ang="0">
                  <a:pos x="71" y="9"/>
                </a:cxn>
                <a:cxn ang="0">
                  <a:pos x="72" y="6"/>
                </a:cxn>
                <a:cxn ang="0">
                  <a:pos x="72" y="5"/>
                </a:cxn>
                <a:cxn ang="0">
                  <a:pos x="71" y="1"/>
                </a:cxn>
                <a:cxn ang="0">
                  <a:pos x="67" y="0"/>
                </a:cxn>
                <a:cxn ang="0">
                  <a:pos x="66" y="0"/>
                </a:cxn>
                <a:cxn ang="0">
                  <a:pos x="63" y="1"/>
                </a:cxn>
                <a:cxn ang="0">
                  <a:pos x="63" y="1"/>
                </a:cxn>
              </a:cxnLst>
              <a:rect b="b" l="0" r="r" t="0"/>
              <a:pathLst>
                <a:path h="94" w="72">
                  <a:moveTo>
                    <a:pt x="63" y="1"/>
                  </a:moveTo>
                  <a:lnTo>
                    <a:pt x="63" y="1"/>
                  </a:lnTo>
                  <a:lnTo>
                    <a:pt x="45" y="21"/>
                  </a:lnTo>
                  <a:lnTo>
                    <a:pt x="28" y="42"/>
                  </a:lnTo>
                  <a:lnTo>
                    <a:pt x="20" y="52"/>
                  </a:lnTo>
                  <a:lnTo>
                    <a:pt x="12" y="64"/>
                  </a:lnTo>
                  <a:lnTo>
                    <a:pt x="6" y="76"/>
                  </a:lnTo>
                  <a:lnTo>
                    <a:pt x="0" y="87"/>
                  </a:lnTo>
                  <a:lnTo>
                    <a:pt x="0" y="87"/>
                  </a:lnTo>
                  <a:lnTo>
                    <a:pt x="0" y="90"/>
                  </a:lnTo>
                  <a:lnTo>
                    <a:pt x="0" y="91"/>
                  </a:lnTo>
                  <a:lnTo>
                    <a:pt x="3" y="93"/>
                  </a:lnTo>
                  <a:lnTo>
                    <a:pt x="4" y="94"/>
                  </a:lnTo>
                  <a:lnTo>
                    <a:pt x="8" y="94"/>
                  </a:lnTo>
                  <a:lnTo>
                    <a:pt x="11" y="93"/>
                  </a:lnTo>
                  <a:lnTo>
                    <a:pt x="12" y="90"/>
                  </a:lnTo>
                  <a:lnTo>
                    <a:pt x="12" y="90"/>
                  </a:lnTo>
                  <a:lnTo>
                    <a:pt x="17" y="79"/>
                  </a:lnTo>
                  <a:lnTo>
                    <a:pt x="23" y="68"/>
                  </a:lnTo>
                  <a:lnTo>
                    <a:pt x="37" y="47"/>
                  </a:lnTo>
                  <a:lnTo>
                    <a:pt x="54" y="27"/>
                  </a:lnTo>
                  <a:lnTo>
                    <a:pt x="71" y="9"/>
                  </a:lnTo>
                  <a:lnTo>
                    <a:pt x="71" y="9"/>
                  </a:lnTo>
                  <a:lnTo>
                    <a:pt x="72" y="6"/>
                  </a:lnTo>
                  <a:lnTo>
                    <a:pt x="72" y="5"/>
                  </a:lnTo>
                  <a:lnTo>
                    <a:pt x="71" y="1"/>
                  </a:lnTo>
                  <a:lnTo>
                    <a:pt x="67" y="0"/>
                  </a:lnTo>
                  <a:lnTo>
                    <a:pt x="66" y="0"/>
                  </a:lnTo>
                  <a:lnTo>
                    <a:pt x="63" y="1"/>
                  </a:lnTo>
                  <a:lnTo>
                    <a:pt x="6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9" name="chenying0907 1005"/>
            <p:cNvSpPr/>
            <p:nvPr/>
          </p:nvSpPr>
          <p:spPr bwMode="auto">
            <a:xfrm>
              <a:off x="2427288" y="4384676"/>
              <a:ext cx="26988" cy="39688"/>
            </a:xfrm>
            <a:custGeom>
              <a:cxnLst>
                <a:cxn ang="0">
                  <a:pos x="59" y="1"/>
                </a:cxn>
                <a:cxn ang="0">
                  <a:pos x="59" y="1"/>
                </a:cxn>
                <a:cxn ang="0">
                  <a:pos x="50" y="12"/>
                </a:cxn>
                <a:cxn ang="0">
                  <a:pos x="42" y="22"/>
                </a:cxn>
                <a:cxn ang="0">
                  <a:pos x="28" y="43"/>
                </a:cxn>
                <a:cxn ang="0">
                  <a:pos x="13" y="66"/>
                </a:cxn>
                <a:cxn ang="0">
                  <a:pos x="2" y="90"/>
                </a:cxn>
                <a:cxn ang="0">
                  <a:pos x="2" y="90"/>
                </a:cxn>
                <a:cxn ang="0">
                  <a:pos x="0" y="93"/>
                </a:cxn>
                <a:cxn ang="0">
                  <a:pos x="2" y="95"/>
                </a:cxn>
                <a:cxn ang="0">
                  <a:pos x="4" y="98"/>
                </a:cxn>
                <a:cxn ang="0">
                  <a:pos x="8" y="99"/>
                </a:cxn>
                <a:cxn ang="0">
                  <a:pos x="9" y="98"/>
                </a:cxn>
                <a:cxn ang="0">
                  <a:pos x="12" y="95"/>
                </a:cxn>
                <a:cxn ang="0">
                  <a:pos x="12" y="95"/>
                </a:cxn>
                <a:cxn ang="0">
                  <a:pos x="24" y="73"/>
                </a:cxn>
                <a:cxn ang="0">
                  <a:pos x="37" y="51"/>
                </a:cxn>
                <a:cxn ang="0">
                  <a:pos x="51" y="29"/>
                </a:cxn>
                <a:cxn ang="0">
                  <a:pos x="59" y="19"/>
                </a:cxn>
                <a:cxn ang="0">
                  <a:pos x="67" y="9"/>
                </a:cxn>
                <a:cxn ang="0">
                  <a:pos x="67" y="9"/>
                </a:cxn>
                <a:cxn ang="0">
                  <a:pos x="68" y="8"/>
                </a:cxn>
                <a:cxn ang="0">
                  <a:pos x="70" y="5"/>
                </a:cxn>
                <a:cxn ang="0">
                  <a:pos x="67" y="1"/>
                </a:cxn>
                <a:cxn ang="0">
                  <a:pos x="63" y="0"/>
                </a:cxn>
                <a:cxn ang="0">
                  <a:pos x="62" y="0"/>
                </a:cxn>
                <a:cxn ang="0">
                  <a:pos x="59" y="1"/>
                </a:cxn>
                <a:cxn ang="0">
                  <a:pos x="59" y="1"/>
                </a:cxn>
              </a:cxnLst>
              <a:rect b="b" l="0" r="r" t="0"/>
              <a:pathLst>
                <a:path h="99" w="70">
                  <a:moveTo>
                    <a:pt x="59" y="1"/>
                  </a:moveTo>
                  <a:lnTo>
                    <a:pt x="59" y="1"/>
                  </a:lnTo>
                  <a:lnTo>
                    <a:pt x="50" y="12"/>
                  </a:lnTo>
                  <a:lnTo>
                    <a:pt x="42" y="22"/>
                  </a:lnTo>
                  <a:lnTo>
                    <a:pt x="28" y="43"/>
                  </a:lnTo>
                  <a:lnTo>
                    <a:pt x="13" y="66"/>
                  </a:lnTo>
                  <a:lnTo>
                    <a:pt x="2" y="90"/>
                  </a:lnTo>
                  <a:lnTo>
                    <a:pt x="2" y="90"/>
                  </a:lnTo>
                  <a:lnTo>
                    <a:pt x="0" y="93"/>
                  </a:lnTo>
                  <a:lnTo>
                    <a:pt x="2" y="95"/>
                  </a:lnTo>
                  <a:lnTo>
                    <a:pt x="4" y="98"/>
                  </a:lnTo>
                  <a:lnTo>
                    <a:pt x="8" y="99"/>
                  </a:lnTo>
                  <a:lnTo>
                    <a:pt x="9" y="98"/>
                  </a:lnTo>
                  <a:lnTo>
                    <a:pt x="12" y="95"/>
                  </a:lnTo>
                  <a:lnTo>
                    <a:pt x="12" y="95"/>
                  </a:lnTo>
                  <a:lnTo>
                    <a:pt x="24" y="73"/>
                  </a:lnTo>
                  <a:lnTo>
                    <a:pt x="37" y="51"/>
                  </a:lnTo>
                  <a:lnTo>
                    <a:pt x="51" y="29"/>
                  </a:lnTo>
                  <a:lnTo>
                    <a:pt x="59" y="19"/>
                  </a:lnTo>
                  <a:lnTo>
                    <a:pt x="67" y="9"/>
                  </a:lnTo>
                  <a:lnTo>
                    <a:pt x="67" y="9"/>
                  </a:lnTo>
                  <a:lnTo>
                    <a:pt x="68" y="8"/>
                  </a:lnTo>
                  <a:lnTo>
                    <a:pt x="70" y="5"/>
                  </a:lnTo>
                  <a:lnTo>
                    <a:pt x="67" y="1"/>
                  </a:lnTo>
                  <a:lnTo>
                    <a:pt x="63" y="0"/>
                  </a:lnTo>
                  <a:lnTo>
                    <a:pt x="62" y="0"/>
                  </a:lnTo>
                  <a:lnTo>
                    <a:pt x="59" y="1"/>
                  </a:lnTo>
                  <a:lnTo>
                    <a:pt x="5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0" name="chenying0907 1006"/>
            <p:cNvSpPr/>
            <p:nvPr/>
          </p:nvSpPr>
          <p:spPr bwMode="auto">
            <a:xfrm>
              <a:off x="2374901" y="4386263"/>
              <a:ext cx="103188" cy="153988"/>
            </a:xfrm>
            <a:custGeom>
              <a:cxnLst>
                <a:cxn ang="0">
                  <a:pos x="247" y="4"/>
                </a:cxn>
                <a:cxn ang="0">
                  <a:pos x="247" y="4"/>
                </a:cxn>
                <a:cxn ang="0">
                  <a:pos x="245" y="8"/>
                </a:cxn>
                <a:cxn ang="0">
                  <a:pos x="242" y="11"/>
                </a:cxn>
                <a:cxn ang="0">
                  <a:pos x="236" y="19"/>
                </a:cxn>
                <a:cxn ang="0">
                  <a:pos x="229" y="26"/>
                </a:cxn>
                <a:cxn ang="0">
                  <a:pos x="223" y="32"/>
                </a:cxn>
                <a:cxn ang="0">
                  <a:pos x="223" y="32"/>
                </a:cxn>
                <a:cxn ang="0">
                  <a:pos x="213" y="45"/>
                </a:cxn>
                <a:cxn ang="0">
                  <a:pos x="206" y="57"/>
                </a:cxn>
                <a:cxn ang="0">
                  <a:pos x="190" y="83"/>
                </a:cxn>
                <a:cxn ang="0">
                  <a:pos x="190" y="83"/>
                </a:cxn>
                <a:cxn ang="0">
                  <a:pos x="155" y="134"/>
                </a:cxn>
                <a:cxn ang="0">
                  <a:pos x="119" y="185"/>
                </a:cxn>
                <a:cxn ang="0">
                  <a:pos x="119" y="185"/>
                </a:cxn>
                <a:cxn ang="0">
                  <a:pos x="81" y="242"/>
                </a:cxn>
                <a:cxn ang="0">
                  <a:pos x="46" y="299"/>
                </a:cxn>
                <a:cxn ang="0">
                  <a:pos x="46" y="299"/>
                </a:cxn>
                <a:cxn ang="0">
                  <a:pos x="32" y="320"/>
                </a:cxn>
                <a:cxn ang="0">
                  <a:pos x="17" y="340"/>
                </a:cxn>
                <a:cxn ang="0">
                  <a:pos x="11" y="351"/>
                </a:cxn>
                <a:cxn ang="0">
                  <a:pos x="5" y="362"/>
                </a:cxn>
                <a:cxn ang="0">
                  <a:pos x="1" y="374"/>
                </a:cxn>
                <a:cxn ang="0">
                  <a:pos x="0" y="385"/>
                </a:cxn>
                <a:cxn ang="0">
                  <a:pos x="0" y="385"/>
                </a:cxn>
                <a:cxn ang="0">
                  <a:pos x="0" y="388"/>
                </a:cxn>
                <a:cxn ang="0">
                  <a:pos x="1" y="389"/>
                </a:cxn>
                <a:cxn ang="0">
                  <a:pos x="3" y="391"/>
                </a:cxn>
                <a:cxn ang="0">
                  <a:pos x="5" y="391"/>
                </a:cxn>
                <a:cxn ang="0">
                  <a:pos x="9" y="389"/>
                </a:cxn>
                <a:cxn ang="0">
                  <a:pos x="11" y="388"/>
                </a:cxn>
                <a:cxn ang="0">
                  <a:pos x="11" y="385"/>
                </a:cxn>
                <a:cxn ang="0">
                  <a:pos x="11" y="385"/>
                </a:cxn>
                <a:cxn ang="0">
                  <a:pos x="12" y="379"/>
                </a:cxn>
                <a:cxn ang="0">
                  <a:pos x="15" y="371"/>
                </a:cxn>
                <a:cxn ang="0">
                  <a:pos x="20" y="358"/>
                </a:cxn>
                <a:cxn ang="0">
                  <a:pos x="28" y="346"/>
                </a:cxn>
                <a:cxn ang="0">
                  <a:pos x="37" y="334"/>
                </a:cxn>
                <a:cxn ang="0">
                  <a:pos x="37" y="334"/>
                </a:cxn>
                <a:cxn ang="0">
                  <a:pos x="52" y="311"/>
                </a:cxn>
                <a:cxn ang="0">
                  <a:pos x="67" y="286"/>
                </a:cxn>
                <a:cxn ang="0">
                  <a:pos x="67" y="286"/>
                </a:cxn>
                <a:cxn ang="0">
                  <a:pos x="102" y="231"/>
                </a:cxn>
                <a:cxn ang="0">
                  <a:pos x="139" y="176"/>
                </a:cxn>
                <a:cxn ang="0">
                  <a:pos x="139" y="176"/>
                </a:cxn>
                <a:cxn ang="0">
                  <a:pos x="206" y="81"/>
                </a:cxn>
                <a:cxn ang="0">
                  <a:pos x="206" y="81"/>
                </a:cxn>
                <a:cxn ang="0">
                  <a:pos x="220" y="57"/>
                </a:cxn>
                <a:cxn ang="0">
                  <a:pos x="228" y="45"/>
                </a:cxn>
                <a:cxn ang="0">
                  <a:pos x="236" y="34"/>
                </a:cxn>
                <a:cxn ang="0">
                  <a:pos x="236" y="34"/>
                </a:cxn>
                <a:cxn ang="0">
                  <a:pos x="249" y="21"/>
                </a:cxn>
                <a:cxn ang="0">
                  <a:pos x="254" y="14"/>
                </a:cxn>
                <a:cxn ang="0">
                  <a:pos x="258" y="6"/>
                </a:cxn>
                <a:cxn ang="0">
                  <a:pos x="258" y="6"/>
                </a:cxn>
                <a:cxn ang="0">
                  <a:pos x="259" y="5"/>
                </a:cxn>
                <a:cxn ang="0">
                  <a:pos x="258" y="2"/>
                </a:cxn>
                <a:cxn ang="0">
                  <a:pos x="257" y="1"/>
                </a:cxn>
                <a:cxn ang="0">
                  <a:pos x="254" y="0"/>
                </a:cxn>
                <a:cxn ang="0">
                  <a:pos x="250" y="0"/>
                </a:cxn>
                <a:cxn ang="0">
                  <a:pos x="249" y="1"/>
                </a:cxn>
                <a:cxn ang="0">
                  <a:pos x="247" y="4"/>
                </a:cxn>
                <a:cxn ang="0">
                  <a:pos x="247" y="4"/>
                </a:cxn>
              </a:cxnLst>
              <a:rect b="b" l="0" r="r" t="0"/>
              <a:pathLst>
                <a:path h="391" w="259">
                  <a:moveTo>
                    <a:pt x="247" y="4"/>
                  </a:moveTo>
                  <a:lnTo>
                    <a:pt x="247" y="4"/>
                  </a:lnTo>
                  <a:lnTo>
                    <a:pt x="245" y="8"/>
                  </a:lnTo>
                  <a:lnTo>
                    <a:pt x="242" y="11"/>
                  </a:lnTo>
                  <a:lnTo>
                    <a:pt x="236" y="19"/>
                  </a:lnTo>
                  <a:lnTo>
                    <a:pt x="229" y="26"/>
                  </a:lnTo>
                  <a:lnTo>
                    <a:pt x="223" y="32"/>
                  </a:lnTo>
                  <a:lnTo>
                    <a:pt x="223" y="32"/>
                  </a:lnTo>
                  <a:lnTo>
                    <a:pt x="213" y="45"/>
                  </a:lnTo>
                  <a:lnTo>
                    <a:pt x="206" y="57"/>
                  </a:lnTo>
                  <a:lnTo>
                    <a:pt x="190" y="83"/>
                  </a:lnTo>
                  <a:lnTo>
                    <a:pt x="190" y="83"/>
                  </a:lnTo>
                  <a:lnTo>
                    <a:pt x="155" y="134"/>
                  </a:lnTo>
                  <a:lnTo>
                    <a:pt x="119" y="185"/>
                  </a:lnTo>
                  <a:lnTo>
                    <a:pt x="119" y="185"/>
                  </a:lnTo>
                  <a:lnTo>
                    <a:pt x="81" y="242"/>
                  </a:lnTo>
                  <a:lnTo>
                    <a:pt x="46" y="299"/>
                  </a:lnTo>
                  <a:lnTo>
                    <a:pt x="46" y="299"/>
                  </a:lnTo>
                  <a:lnTo>
                    <a:pt x="32" y="320"/>
                  </a:lnTo>
                  <a:lnTo>
                    <a:pt x="17" y="340"/>
                  </a:lnTo>
                  <a:lnTo>
                    <a:pt x="11" y="351"/>
                  </a:lnTo>
                  <a:lnTo>
                    <a:pt x="5" y="362"/>
                  </a:lnTo>
                  <a:lnTo>
                    <a:pt x="1" y="374"/>
                  </a:lnTo>
                  <a:lnTo>
                    <a:pt x="0" y="385"/>
                  </a:lnTo>
                  <a:lnTo>
                    <a:pt x="0" y="385"/>
                  </a:lnTo>
                  <a:lnTo>
                    <a:pt x="0" y="388"/>
                  </a:lnTo>
                  <a:lnTo>
                    <a:pt x="1" y="389"/>
                  </a:lnTo>
                  <a:lnTo>
                    <a:pt x="3" y="391"/>
                  </a:lnTo>
                  <a:lnTo>
                    <a:pt x="5" y="391"/>
                  </a:lnTo>
                  <a:lnTo>
                    <a:pt x="9" y="389"/>
                  </a:lnTo>
                  <a:lnTo>
                    <a:pt x="11" y="388"/>
                  </a:lnTo>
                  <a:lnTo>
                    <a:pt x="11" y="385"/>
                  </a:lnTo>
                  <a:lnTo>
                    <a:pt x="11" y="385"/>
                  </a:lnTo>
                  <a:lnTo>
                    <a:pt x="12" y="379"/>
                  </a:lnTo>
                  <a:lnTo>
                    <a:pt x="15" y="371"/>
                  </a:lnTo>
                  <a:lnTo>
                    <a:pt x="20" y="358"/>
                  </a:lnTo>
                  <a:lnTo>
                    <a:pt x="28" y="346"/>
                  </a:lnTo>
                  <a:lnTo>
                    <a:pt x="37" y="334"/>
                  </a:lnTo>
                  <a:lnTo>
                    <a:pt x="37" y="334"/>
                  </a:lnTo>
                  <a:lnTo>
                    <a:pt x="52" y="311"/>
                  </a:lnTo>
                  <a:lnTo>
                    <a:pt x="67" y="286"/>
                  </a:lnTo>
                  <a:lnTo>
                    <a:pt x="67" y="286"/>
                  </a:lnTo>
                  <a:lnTo>
                    <a:pt x="102" y="231"/>
                  </a:lnTo>
                  <a:lnTo>
                    <a:pt x="139" y="176"/>
                  </a:lnTo>
                  <a:lnTo>
                    <a:pt x="139" y="176"/>
                  </a:lnTo>
                  <a:lnTo>
                    <a:pt x="206" y="81"/>
                  </a:lnTo>
                  <a:lnTo>
                    <a:pt x="206" y="81"/>
                  </a:lnTo>
                  <a:lnTo>
                    <a:pt x="220" y="57"/>
                  </a:lnTo>
                  <a:lnTo>
                    <a:pt x="228" y="45"/>
                  </a:lnTo>
                  <a:lnTo>
                    <a:pt x="236" y="34"/>
                  </a:lnTo>
                  <a:lnTo>
                    <a:pt x="236" y="34"/>
                  </a:lnTo>
                  <a:lnTo>
                    <a:pt x="249" y="21"/>
                  </a:lnTo>
                  <a:lnTo>
                    <a:pt x="254" y="14"/>
                  </a:lnTo>
                  <a:lnTo>
                    <a:pt x="258" y="6"/>
                  </a:lnTo>
                  <a:lnTo>
                    <a:pt x="258" y="6"/>
                  </a:lnTo>
                  <a:lnTo>
                    <a:pt x="259" y="5"/>
                  </a:lnTo>
                  <a:lnTo>
                    <a:pt x="258" y="2"/>
                  </a:lnTo>
                  <a:lnTo>
                    <a:pt x="257" y="1"/>
                  </a:lnTo>
                  <a:lnTo>
                    <a:pt x="254" y="0"/>
                  </a:lnTo>
                  <a:lnTo>
                    <a:pt x="250" y="0"/>
                  </a:lnTo>
                  <a:lnTo>
                    <a:pt x="249" y="1"/>
                  </a:lnTo>
                  <a:lnTo>
                    <a:pt x="247" y="4"/>
                  </a:lnTo>
                  <a:lnTo>
                    <a:pt x="24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1" name="chenying0907 1007"/>
            <p:cNvSpPr/>
            <p:nvPr/>
          </p:nvSpPr>
          <p:spPr bwMode="auto">
            <a:xfrm>
              <a:off x="2393951" y="4391026"/>
              <a:ext cx="111125" cy="165100"/>
            </a:xfrm>
            <a:custGeom>
              <a:cxnLst>
                <a:cxn ang="0">
                  <a:pos x="267" y="2"/>
                </a:cxn>
                <a:cxn ang="0">
                  <a:pos x="267" y="2"/>
                </a:cxn>
                <a:cxn ang="0">
                  <a:pos x="247" y="24"/>
                </a:cxn>
                <a:cxn ang="0">
                  <a:pos x="229" y="46"/>
                </a:cxn>
                <a:cxn ang="0">
                  <a:pos x="210" y="71"/>
                </a:cxn>
                <a:cxn ang="0">
                  <a:pos x="195" y="96"/>
                </a:cxn>
                <a:cxn ang="0">
                  <a:pos x="163" y="147"/>
                </a:cxn>
                <a:cxn ang="0">
                  <a:pos x="132" y="198"/>
                </a:cxn>
                <a:cxn ang="0">
                  <a:pos x="132" y="198"/>
                </a:cxn>
                <a:cxn ang="0">
                  <a:pos x="61" y="314"/>
                </a:cxn>
                <a:cxn ang="0">
                  <a:pos x="61" y="314"/>
                </a:cxn>
                <a:cxn ang="0">
                  <a:pos x="43" y="343"/>
                </a:cxn>
                <a:cxn ang="0">
                  <a:pos x="22" y="372"/>
                </a:cxn>
                <a:cxn ang="0">
                  <a:pos x="22" y="372"/>
                </a:cxn>
                <a:cxn ang="0">
                  <a:pos x="9" y="390"/>
                </a:cxn>
                <a:cxn ang="0">
                  <a:pos x="2" y="401"/>
                </a:cxn>
                <a:cxn ang="0">
                  <a:pos x="0" y="411"/>
                </a:cxn>
                <a:cxn ang="0">
                  <a:pos x="0" y="411"/>
                </a:cxn>
                <a:cxn ang="0">
                  <a:pos x="0" y="414"/>
                </a:cxn>
                <a:cxn ang="0">
                  <a:pos x="0" y="416"/>
                </a:cxn>
                <a:cxn ang="0">
                  <a:pos x="4" y="418"/>
                </a:cxn>
                <a:cxn ang="0">
                  <a:pos x="6" y="419"/>
                </a:cxn>
                <a:cxn ang="0">
                  <a:pos x="8" y="418"/>
                </a:cxn>
                <a:cxn ang="0">
                  <a:pos x="9" y="416"/>
                </a:cxn>
                <a:cxn ang="0">
                  <a:pos x="10" y="414"/>
                </a:cxn>
                <a:cxn ang="0">
                  <a:pos x="10" y="414"/>
                </a:cxn>
                <a:cxn ang="0">
                  <a:pos x="12" y="408"/>
                </a:cxn>
                <a:cxn ang="0">
                  <a:pos x="14" y="402"/>
                </a:cxn>
                <a:cxn ang="0">
                  <a:pos x="22" y="390"/>
                </a:cxn>
                <a:cxn ang="0">
                  <a:pos x="38" y="371"/>
                </a:cxn>
                <a:cxn ang="0">
                  <a:pos x="38" y="371"/>
                </a:cxn>
                <a:cxn ang="0">
                  <a:pos x="56" y="346"/>
                </a:cxn>
                <a:cxn ang="0">
                  <a:pos x="72" y="320"/>
                </a:cxn>
                <a:cxn ang="0">
                  <a:pos x="72" y="320"/>
                </a:cxn>
                <a:cxn ang="0">
                  <a:pos x="103" y="266"/>
                </a:cxn>
                <a:cxn ang="0">
                  <a:pos x="137" y="212"/>
                </a:cxn>
                <a:cxn ang="0">
                  <a:pos x="137" y="212"/>
                </a:cxn>
                <a:cxn ang="0">
                  <a:pos x="154" y="185"/>
                </a:cxn>
                <a:cxn ang="0">
                  <a:pos x="173" y="156"/>
                </a:cxn>
                <a:cxn ang="0">
                  <a:pos x="190" y="129"/>
                </a:cxn>
                <a:cxn ang="0">
                  <a:pos x="207" y="101"/>
                </a:cxn>
                <a:cxn ang="0">
                  <a:pos x="207" y="101"/>
                </a:cxn>
                <a:cxn ang="0">
                  <a:pos x="220" y="76"/>
                </a:cxn>
                <a:cxn ang="0">
                  <a:pos x="234" y="54"/>
                </a:cxn>
                <a:cxn ang="0">
                  <a:pos x="234" y="54"/>
                </a:cxn>
                <a:cxn ang="0">
                  <a:pos x="243" y="42"/>
                </a:cxn>
                <a:cxn ang="0">
                  <a:pos x="254" y="31"/>
                </a:cxn>
                <a:cxn ang="0">
                  <a:pos x="275" y="10"/>
                </a:cxn>
                <a:cxn ang="0">
                  <a:pos x="275" y="10"/>
                </a:cxn>
                <a:cxn ang="0">
                  <a:pos x="277" y="7"/>
                </a:cxn>
                <a:cxn ang="0">
                  <a:pos x="277" y="6"/>
                </a:cxn>
                <a:cxn ang="0">
                  <a:pos x="275" y="2"/>
                </a:cxn>
                <a:cxn ang="0">
                  <a:pos x="272" y="0"/>
                </a:cxn>
                <a:cxn ang="0">
                  <a:pos x="269" y="0"/>
                </a:cxn>
                <a:cxn ang="0">
                  <a:pos x="267" y="2"/>
                </a:cxn>
                <a:cxn ang="0">
                  <a:pos x="267" y="2"/>
                </a:cxn>
              </a:cxnLst>
              <a:rect b="b" l="0" r="r" t="0"/>
              <a:pathLst>
                <a:path h="419" w="277">
                  <a:moveTo>
                    <a:pt x="267" y="2"/>
                  </a:moveTo>
                  <a:lnTo>
                    <a:pt x="267" y="2"/>
                  </a:lnTo>
                  <a:lnTo>
                    <a:pt x="247" y="24"/>
                  </a:lnTo>
                  <a:lnTo>
                    <a:pt x="229" y="46"/>
                  </a:lnTo>
                  <a:lnTo>
                    <a:pt x="210" y="71"/>
                  </a:lnTo>
                  <a:lnTo>
                    <a:pt x="195" y="96"/>
                  </a:lnTo>
                  <a:lnTo>
                    <a:pt x="163" y="147"/>
                  </a:lnTo>
                  <a:lnTo>
                    <a:pt x="132" y="198"/>
                  </a:lnTo>
                  <a:lnTo>
                    <a:pt x="132" y="198"/>
                  </a:lnTo>
                  <a:lnTo>
                    <a:pt x="61" y="314"/>
                  </a:lnTo>
                  <a:lnTo>
                    <a:pt x="61" y="314"/>
                  </a:lnTo>
                  <a:lnTo>
                    <a:pt x="43" y="343"/>
                  </a:lnTo>
                  <a:lnTo>
                    <a:pt x="22" y="372"/>
                  </a:lnTo>
                  <a:lnTo>
                    <a:pt x="22" y="372"/>
                  </a:lnTo>
                  <a:lnTo>
                    <a:pt x="9" y="390"/>
                  </a:lnTo>
                  <a:lnTo>
                    <a:pt x="2" y="401"/>
                  </a:lnTo>
                  <a:lnTo>
                    <a:pt x="0" y="411"/>
                  </a:lnTo>
                  <a:lnTo>
                    <a:pt x="0" y="411"/>
                  </a:lnTo>
                  <a:lnTo>
                    <a:pt x="0" y="414"/>
                  </a:lnTo>
                  <a:lnTo>
                    <a:pt x="0" y="416"/>
                  </a:lnTo>
                  <a:lnTo>
                    <a:pt x="4" y="418"/>
                  </a:lnTo>
                  <a:lnTo>
                    <a:pt x="6" y="419"/>
                  </a:lnTo>
                  <a:lnTo>
                    <a:pt x="8" y="418"/>
                  </a:lnTo>
                  <a:lnTo>
                    <a:pt x="9" y="416"/>
                  </a:lnTo>
                  <a:lnTo>
                    <a:pt x="10" y="414"/>
                  </a:lnTo>
                  <a:lnTo>
                    <a:pt x="10" y="414"/>
                  </a:lnTo>
                  <a:lnTo>
                    <a:pt x="12" y="408"/>
                  </a:lnTo>
                  <a:lnTo>
                    <a:pt x="14" y="402"/>
                  </a:lnTo>
                  <a:lnTo>
                    <a:pt x="22" y="390"/>
                  </a:lnTo>
                  <a:lnTo>
                    <a:pt x="38" y="371"/>
                  </a:lnTo>
                  <a:lnTo>
                    <a:pt x="38" y="371"/>
                  </a:lnTo>
                  <a:lnTo>
                    <a:pt x="56" y="346"/>
                  </a:lnTo>
                  <a:lnTo>
                    <a:pt x="72" y="320"/>
                  </a:lnTo>
                  <a:lnTo>
                    <a:pt x="72" y="320"/>
                  </a:lnTo>
                  <a:lnTo>
                    <a:pt x="103" y="266"/>
                  </a:lnTo>
                  <a:lnTo>
                    <a:pt x="137" y="212"/>
                  </a:lnTo>
                  <a:lnTo>
                    <a:pt x="137" y="212"/>
                  </a:lnTo>
                  <a:lnTo>
                    <a:pt x="154" y="185"/>
                  </a:lnTo>
                  <a:lnTo>
                    <a:pt x="173" y="156"/>
                  </a:lnTo>
                  <a:lnTo>
                    <a:pt x="190" y="129"/>
                  </a:lnTo>
                  <a:lnTo>
                    <a:pt x="207" y="101"/>
                  </a:lnTo>
                  <a:lnTo>
                    <a:pt x="207" y="101"/>
                  </a:lnTo>
                  <a:lnTo>
                    <a:pt x="220" y="76"/>
                  </a:lnTo>
                  <a:lnTo>
                    <a:pt x="234" y="54"/>
                  </a:lnTo>
                  <a:lnTo>
                    <a:pt x="234" y="54"/>
                  </a:lnTo>
                  <a:lnTo>
                    <a:pt x="243" y="42"/>
                  </a:lnTo>
                  <a:lnTo>
                    <a:pt x="254" y="31"/>
                  </a:lnTo>
                  <a:lnTo>
                    <a:pt x="275" y="10"/>
                  </a:lnTo>
                  <a:lnTo>
                    <a:pt x="275" y="10"/>
                  </a:lnTo>
                  <a:lnTo>
                    <a:pt x="277" y="7"/>
                  </a:lnTo>
                  <a:lnTo>
                    <a:pt x="277" y="6"/>
                  </a:lnTo>
                  <a:lnTo>
                    <a:pt x="275" y="2"/>
                  </a:lnTo>
                  <a:lnTo>
                    <a:pt x="272" y="0"/>
                  </a:lnTo>
                  <a:lnTo>
                    <a:pt x="269" y="0"/>
                  </a:lnTo>
                  <a:lnTo>
                    <a:pt x="267" y="2"/>
                  </a:lnTo>
                  <a:lnTo>
                    <a:pt x="26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2" name="chenying0907 1008"/>
            <p:cNvSpPr/>
            <p:nvPr/>
          </p:nvSpPr>
          <p:spPr bwMode="auto">
            <a:xfrm>
              <a:off x="2417763" y="4403726"/>
              <a:ext cx="107950" cy="158750"/>
            </a:xfrm>
            <a:custGeom>
              <a:cxnLst>
                <a:cxn ang="0">
                  <a:pos x="264" y="2"/>
                </a:cxn>
                <a:cxn ang="0">
                  <a:pos x="245" y="25"/>
                </a:cxn>
                <a:cxn ang="0">
                  <a:pos x="208" y="74"/>
                </a:cxn>
                <a:cxn ang="0">
                  <a:pos x="188" y="96"/>
                </a:cxn>
                <a:cxn ang="0">
                  <a:pos x="178" y="108"/>
                </a:cxn>
                <a:cxn ang="0">
                  <a:pos x="151" y="144"/>
                </a:cxn>
                <a:cxn ang="0">
                  <a:pos x="119" y="195"/>
                </a:cxn>
                <a:cxn ang="0">
                  <a:pos x="110" y="210"/>
                </a:cxn>
                <a:cxn ang="0">
                  <a:pos x="80" y="250"/>
                </a:cxn>
                <a:cxn ang="0">
                  <a:pos x="72" y="262"/>
                </a:cxn>
                <a:cxn ang="0">
                  <a:pos x="60" y="287"/>
                </a:cxn>
                <a:cxn ang="0">
                  <a:pos x="54" y="299"/>
                </a:cxn>
                <a:cxn ang="0">
                  <a:pos x="17" y="355"/>
                </a:cxn>
                <a:cxn ang="0">
                  <a:pos x="5" y="380"/>
                </a:cxn>
                <a:cxn ang="0">
                  <a:pos x="0" y="393"/>
                </a:cxn>
                <a:cxn ang="0">
                  <a:pos x="1" y="397"/>
                </a:cxn>
                <a:cxn ang="0">
                  <a:pos x="8" y="399"/>
                </a:cxn>
                <a:cxn ang="0">
                  <a:pos x="12" y="395"/>
                </a:cxn>
                <a:cxn ang="0">
                  <a:pos x="16" y="382"/>
                </a:cxn>
                <a:cxn ang="0">
                  <a:pos x="29" y="356"/>
                </a:cxn>
                <a:cxn ang="0">
                  <a:pos x="52" y="321"/>
                </a:cxn>
                <a:cxn ang="0">
                  <a:pos x="68" y="297"/>
                </a:cxn>
                <a:cxn ang="0">
                  <a:pos x="79" y="272"/>
                </a:cxn>
                <a:cxn ang="0">
                  <a:pos x="83" y="265"/>
                </a:cxn>
                <a:cxn ang="0">
                  <a:pos x="100" y="245"/>
                </a:cxn>
                <a:cxn ang="0">
                  <a:pos x="115" y="224"/>
                </a:cxn>
                <a:cxn ang="0">
                  <a:pos x="130" y="202"/>
                </a:cxn>
                <a:cxn ang="0">
                  <a:pos x="164" y="147"/>
                </a:cxn>
                <a:cxn ang="0">
                  <a:pos x="192" y="109"/>
                </a:cxn>
                <a:cxn ang="0">
                  <a:pos x="204" y="97"/>
                </a:cxn>
                <a:cxn ang="0">
                  <a:pos x="223" y="76"/>
                </a:cxn>
                <a:cxn ang="0">
                  <a:pos x="255" y="31"/>
                </a:cxn>
                <a:cxn ang="0">
                  <a:pos x="272" y="10"/>
                </a:cxn>
                <a:cxn ang="0">
                  <a:pos x="274" y="8"/>
                </a:cxn>
                <a:cxn ang="0">
                  <a:pos x="272" y="2"/>
                </a:cxn>
                <a:cxn ang="0">
                  <a:pos x="267" y="0"/>
                </a:cxn>
                <a:cxn ang="0">
                  <a:pos x="264" y="2"/>
                </a:cxn>
              </a:cxnLst>
              <a:rect b="b" l="0" r="r" t="0"/>
              <a:pathLst>
                <a:path h="399" w="274">
                  <a:moveTo>
                    <a:pt x="264" y="2"/>
                  </a:moveTo>
                  <a:lnTo>
                    <a:pt x="264" y="2"/>
                  </a:lnTo>
                  <a:lnTo>
                    <a:pt x="254" y="14"/>
                  </a:lnTo>
                  <a:lnTo>
                    <a:pt x="245" y="25"/>
                  </a:lnTo>
                  <a:lnTo>
                    <a:pt x="226" y="49"/>
                  </a:lnTo>
                  <a:lnTo>
                    <a:pt x="208" y="74"/>
                  </a:lnTo>
                  <a:lnTo>
                    <a:pt x="199" y="85"/>
                  </a:lnTo>
                  <a:lnTo>
                    <a:pt x="188" y="96"/>
                  </a:lnTo>
                  <a:lnTo>
                    <a:pt x="188" y="96"/>
                  </a:lnTo>
                  <a:lnTo>
                    <a:pt x="178" y="108"/>
                  </a:lnTo>
                  <a:lnTo>
                    <a:pt x="169" y="119"/>
                  </a:lnTo>
                  <a:lnTo>
                    <a:pt x="151" y="144"/>
                  </a:lnTo>
                  <a:lnTo>
                    <a:pt x="135" y="169"/>
                  </a:lnTo>
                  <a:lnTo>
                    <a:pt x="119" y="195"/>
                  </a:lnTo>
                  <a:lnTo>
                    <a:pt x="119" y="195"/>
                  </a:lnTo>
                  <a:lnTo>
                    <a:pt x="110" y="210"/>
                  </a:lnTo>
                  <a:lnTo>
                    <a:pt x="101" y="224"/>
                  </a:lnTo>
                  <a:lnTo>
                    <a:pt x="80" y="250"/>
                  </a:lnTo>
                  <a:lnTo>
                    <a:pt x="80" y="250"/>
                  </a:lnTo>
                  <a:lnTo>
                    <a:pt x="72" y="262"/>
                  </a:lnTo>
                  <a:lnTo>
                    <a:pt x="66" y="274"/>
                  </a:lnTo>
                  <a:lnTo>
                    <a:pt x="60" y="287"/>
                  </a:lnTo>
                  <a:lnTo>
                    <a:pt x="54" y="299"/>
                  </a:lnTo>
                  <a:lnTo>
                    <a:pt x="54" y="299"/>
                  </a:lnTo>
                  <a:lnTo>
                    <a:pt x="24" y="344"/>
                  </a:lnTo>
                  <a:lnTo>
                    <a:pt x="17" y="355"/>
                  </a:lnTo>
                  <a:lnTo>
                    <a:pt x="11" y="367"/>
                  </a:lnTo>
                  <a:lnTo>
                    <a:pt x="5" y="380"/>
                  </a:lnTo>
                  <a:lnTo>
                    <a:pt x="0" y="393"/>
                  </a:lnTo>
                  <a:lnTo>
                    <a:pt x="0" y="393"/>
                  </a:lnTo>
                  <a:lnTo>
                    <a:pt x="0" y="395"/>
                  </a:lnTo>
                  <a:lnTo>
                    <a:pt x="1" y="397"/>
                  </a:lnTo>
                  <a:lnTo>
                    <a:pt x="4" y="399"/>
                  </a:lnTo>
                  <a:lnTo>
                    <a:pt x="8" y="399"/>
                  </a:lnTo>
                  <a:lnTo>
                    <a:pt x="11" y="398"/>
                  </a:lnTo>
                  <a:lnTo>
                    <a:pt x="12" y="395"/>
                  </a:lnTo>
                  <a:lnTo>
                    <a:pt x="12" y="395"/>
                  </a:lnTo>
                  <a:lnTo>
                    <a:pt x="16" y="382"/>
                  </a:lnTo>
                  <a:lnTo>
                    <a:pt x="22" y="369"/>
                  </a:lnTo>
                  <a:lnTo>
                    <a:pt x="29" y="356"/>
                  </a:lnTo>
                  <a:lnTo>
                    <a:pt x="35" y="344"/>
                  </a:lnTo>
                  <a:lnTo>
                    <a:pt x="52" y="321"/>
                  </a:lnTo>
                  <a:lnTo>
                    <a:pt x="68" y="297"/>
                  </a:lnTo>
                  <a:lnTo>
                    <a:pt x="68" y="297"/>
                  </a:lnTo>
                  <a:lnTo>
                    <a:pt x="73" y="284"/>
                  </a:lnTo>
                  <a:lnTo>
                    <a:pt x="79" y="272"/>
                  </a:lnTo>
                  <a:lnTo>
                    <a:pt x="79" y="272"/>
                  </a:lnTo>
                  <a:lnTo>
                    <a:pt x="83" y="265"/>
                  </a:lnTo>
                  <a:lnTo>
                    <a:pt x="88" y="258"/>
                  </a:lnTo>
                  <a:lnTo>
                    <a:pt x="100" y="245"/>
                  </a:lnTo>
                  <a:lnTo>
                    <a:pt x="100" y="245"/>
                  </a:lnTo>
                  <a:lnTo>
                    <a:pt x="115" y="224"/>
                  </a:lnTo>
                  <a:lnTo>
                    <a:pt x="130" y="202"/>
                  </a:lnTo>
                  <a:lnTo>
                    <a:pt x="130" y="202"/>
                  </a:lnTo>
                  <a:lnTo>
                    <a:pt x="147" y="174"/>
                  </a:lnTo>
                  <a:lnTo>
                    <a:pt x="164" y="147"/>
                  </a:lnTo>
                  <a:lnTo>
                    <a:pt x="182" y="122"/>
                  </a:lnTo>
                  <a:lnTo>
                    <a:pt x="192" y="109"/>
                  </a:lnTo>
                  <a:lnTo>
                    <a:pt x="204" y="97"/>
                  </a:lnTo>
                  <a:lnTo>
                    <a:pt x="204" y="97"/>
                  </a:lnTo>
                  <a:lnTo>
                    <a:pt x="213" y="87"/>
                  </a:lnTo>
                  <a:lnTo>
                    <a:pt x="223" y="76"/>
                  </a:lnTo>
                  <a:lnTo>
                    <a:pt x="238" y="54"/>
                  </a:lnTo>
                  <a:lnTo>
                    <a:pt x="255" y="31"/>
                  </a:lnTo>
                  <a:lnTo>
                    <a:pt x="263" y="20"/>
                  </a:lnTo>
                  <a:lnTo>
                    <a:pt x="272" y="10"/>
                  </a:lnTo>
                  <a:lnTo>
                    <a:pt x="272" y="10"/>
                  </a:lnTo>
                  <a:lnTo>
                    <a:pt x="274" y="8"/>
                  </a:lnTo>
                  <a:lnTo>
                    <a:pt x="274" y="6"/>
                  </a:lnTo>
                  <a:lnTo>
                    <a:pt x="272" y="2"/>
                  </a:lnTo>
                  <a:lnTo>
                    <a:pt x="268" y="0"/>
                  </a:lnTo>
                  <a:lnTo>
                    <a:pt x="267" y="0"/>
                  </a:lnTo>
                  <a:lnTo>
                    <a:pt x="264" y="2"/>
                  </a:lnTo>
                  <a:lnTo>
                    <a:pt x="26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3" name="chenying0907 1010"/>
            <p:cNvSpPr/>
            <p:nvPr/>
          </p:nvSpPr>
          <p:spPr bwMode="auto">
            <a:xfrm>
              <a:off x="2473326" y="4418013"/>
              <a:ext cx="68263" cy="95250"/>
            </a:xfrm>
            <a:custGeom>
              <a:cxnLst>
                <a:cxn ang="0">
                  <a:pos x="164" y="3"/>
                </a:cxn>
                <a:cxn ang="0">
                  <a:pos x="164" y="3"/>
                </a:cxn>
                <a:cxn ang="0">
                  <a:pos x="146" y="36"/>
                </a:cxn>
                <a:cxn ang="0">
                  <a:pos x="126" y="67"/>
                </a:cxn>
                <a:cxn ang="0">
                  <a:pos x="105" y="97"/>
                </a:cxn>
                <a:cxn ang="0">
                  <a:pos x="83" y="127"/>
                </a:cxn>
                <a:cxn ang="0">
                  <a:pos x="83" y="127"/>
                </a:cxn>
                <a:cxn ang="0">
                  <a:pos x="61" y="152"/>
                </a:cxn>
                <a:cxn ang="0">
                  <a:pos x="38" y="180"/>
                </a:cxn>
                <a:cxn ang="0">
                  <a:pos x="19" y="206"/>
                </a:cxn>
                <a:cxn ang="0">
                  <a:pos x="10" y="220"/>
                </a:cxn>
                <a:cxn ang="0">
                  <a:pos x="0" y="236"/>
                </a:cxn>
                <a:cxn ang="0">
                  <a:pos x="0" y="236"/>
                </a:cxn>
                <a:cxn ang="0">
                  <a:pos x="0" y="237"/>
                </a:cxn>
                <a:cxn ang="0">
                  <a:pos x="0" y="240"/>
                </a:cxn>
                <a:cxn ang="0">
                  <a:pos x="3" y="242"/>
                </a:cxn>
                <a:cxn ang="0">
                  <a:pos x="7" y="244"/>
                </a:cxn>
                <a:cxn ang="0">
                  <a:pos x="10" y="242"/>
                </a:cxn>
                <a:cxn ang="0">
                  <a:pos x="11" y="241"/>
                </a:cxn>
                <a:cxn ang="0">
                  <a:pos x="11" y="241"/>
                </a:cxn>
                <a:cxn ang="0">
                  <a:pos x="20" y="224"/>
                </a:cxn>
                <a:cxn ang="0">
                  <a:pos x="30" y="208"/>
                </a:cxn>
                <a:cxn ang="0">
                  <a:pos x="54" y="178"/>
                </a:cxn>
                <a:cxn ang="0">
                  <a:pos x="78" y="150"/>
                </a:cxn>
                <a:cxn ang="0">
                  <a:pos x="102" y="121"/>
                </a:cxn>
                <a:cxn ang="0">
                  <a:pos x="102" y="121"/>
                </a:cxn>
                <a:cxn ang="0">
                  <a:pos x="123" y="95"/>
                </a:cxn>
                <a:cxn ang="0">
                  <a:pos x="142" y="66"/>
                </a:cxn>
                <a:cxn ang="0">
                  <a:pos x="159" y="38"/>
                </a:cxn>
                <a:cxn ang="0">
                  <a:pos x="174" y="8"/>
                </a:cxn>
                <a:cxn ang="0">
                  <a:pos x="174" y="8"/>
                </a:cxn>
                <a:cxn ang="0">
                  <a:pos x="174" y="7"/>
                </a:cxn>
                <a:cxn ang="0">
                  <a:pos x="174" y="4"/>
                </a:cxn>
                <a:cxn ang="0">
                  <a:pos x="172" y="2"/>
                </a:cxn>
                <a:cxn ang="0">
                  <a:pos x="168" y="0"/>
                </a:cxn>
                <a:cxn ang="0">
                  <a:pos x="167" y="2"/>
                </a:cxn>
                <a:cxn ang="0">
                  <a:pos x="164" y="3"/>
                </a:cxn>
                <a:cxn ang="0">
                  <a:pos x="164" y="3"/>
                </a:cxn>
              </a:cxnLst>
              <a:rect b="b" l="0" r="r" t="0"/>
              <a:pathLst>
                <a:path h="244" w="174">
                  <a:moveTo>
                    <a:pt x="164" y="3"/>
                  </a:moveTo>
                  <a:lnTo>
                    <a:pt x="164" y="3"/>
                  </a:lnTo>
                  <a:lnTo>
                    <a:pt x="146" y="36"/>
                  </a:lnTo>
                  <a:lnTo>
                    <a:pt x="126" y="67"/>
                  </a:lnTo>
                  <a:lnTo>
                    <a:pt x="105" y="97"/>
                  </a:lnTo>
                  <a:lnTo>
                    <a:pt x="83" y="127"/>
                  </a:lnTo>
                  <a:lnTo>
                    <a:pt x="83" y="127"/>
                  </a:lnTo>
                  <a:lnTo>
                    <a:pt x="61" y="152"/>
                  </a:lnTo>
                  <a:lnTo>
                    <a:pt x="38" y="180"/>
                  </a:lnTo>
                  <a:lnTo>
                    <a:pt x="19" y="206"/>
                  </a:lnTo>
                  <a:lnTo>
                    <a:pt x="10" y="220"/>
                  </a:lnTo>
                  <a:lnTo>
                    <a:pt x="0" y="236"/>
                  </a:lnTo>
                  <a:lnTo>
                    <a:pt x="0" y="236"/>
                  </a:lnTo>
                  <a:lnTo>
                    <a:pt x="0" y="237"/>
                  </a:lnTo>
                  <a:lnTo>
                    <a:pt x="0" y="240"/>
                  </a:lnTo>
                  <a:lnTo>
                    <a:pt x="3" y="242"/>
                  </a:lnTo>
                  <a:lnTo>
                    <a:pt x="7" y="244"/>
                  </a:lnTo>
                  <a:lnTo>
                    <a:pt x="10" y="242"/>
                  </a:lnTo>
                  <a:lnTo>
                    <a:pt x="11" y="241"/>
                  </a:lnTo>
                  <a:lnTo>
                    <a:pt x="11" y="241"/>
                  </a:lnTo>
                  <a:lnTo>
                    <a:pt x="20" y="224"/>
                  </a:lnTo>
                  <a:lnTo>
                    <a:pt x="30" y="208"/>
                  </a:lnTo>
                  <a:lnTo>
                    <a:pt x="54" y="178"/>
                  </a:lnTo>
                  <a:lnTo>
                    <a:pt x="78" y="150"/>
                  </a:lnTo>
                  <a:lnTo>
                    <a:pt x="102" y="121"/>
                  </a:lnTo>
                  <a:lnTo>
                    <a:pt x="102" y="121"/>
                  </a:lnTo>
                  <a:lnTo>
                    <a:pt x="123" y="95"/>
                  </a:lnTo>
                  <a:lnTo>
                    <a:pt x="142" y="66"/>
                  </a:lnTo>
                  <a:lnTo>
                    <a:pt x="159" y="38"/>
                  </a:lnTo>
                  <a:lnTo>
                    <a:pt x="174" y="8"/>
                  </a:lnTo>
                  <a:lnTo>
                    <a:pt x="174" y="8"/>
                  </a:lnTo>
                  <a:lnTo>
                    <a:pt x="174" y="7"/>
                  </a:lnTo>
                  <a:lnTo>
                    <a:pt x="174" y="4"/>
                  </a:lnTo>
                  <a:lnTo>
                    <a:pt x="172" y="2"/>
                  </a:lnTo>
                  <a:lnTo>
                    <a:pt x="168" y="0"/>
                  </a:lnTo>
                  <a:lnTo>
                    <a:pt x="167" y="2"/>
                  </a:lnTo>
                  <a:lnTo>
                    <a:pt x="164" y="3"/>
                  </a:lnTo>
                  <a:lnTo>
                    <a:pt x="16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4" name="chenying0907 1011"/>
            <p:cNvSpPr/>
            <p:nvPr/>
          </p:nvSpPr>
          <p:spPr bwMode="auto">
            <a:xfrm>
              <a:off x="2505076" y="4446588"/>
              <a:ext cx="39688" cy="50800"/>
            </a:xfrm>
            <a:custGeom>
              <a:cxnLst>
                <a:cxn ang="0">
                  <a:pos x="93" y="2"/>
                </a:cxn>
                <a:cxn ang="0">
                  <a:pos x="93" y="2"/>
                </a:cxn>
                <a:cxn ang="0">
                  <a:pos x="80" y="16"/>
                </a:cxn>
                <a:cxn ang="0">
                  <a:pos x="68" y="30"/>
                </a:cxn>
                <a:cxn ang="0">
                  <a:pos x="46" y="61"/>
                </a:cxn>
                <a:cxn ang="0">
                  <a:pos x="25" y="91"/>
                </a:cxn>
                <a:cxn ang="0">
                  <a:pos x="13" y="106"/>
                </a:cxn>
                <a:cxn ang="0">
                  <a:pos x="2" y="121"/>
                </a:cxn>
                <a:cxn ang="0">
                  <a:pos x="2" y="121"/>
                </a:cxn>
                <a:cxn ang="0">
                  <a:pos x="0" y="122"/>
                </a:cxn>
                <a:cxn ang="0">
                  <a:pos x="0" y="125"/>
                </a:cxn>
                <a:cxn ang="0">
                  <a:pos x="2" y="129"/>
                </a:cxn>
                <a:cxn ang="0">
                  <a:pos x="4" y="130"/>
                </a:cxn>
                <a:cxn ang="0">
                  <a:pos x="5" y="130"/>
                </a:cxn>
                <a:cxn ang="0">
                  <a:pos x="8" y="130"/>
                </a:cxn>
                <a:cxn ang="0">
                  <a:pos x="9" y="129"/>
                </a:cxn>
                <a:cxn ang="0">
                  <a:pos x="9" y="129"/>
                </a:cxn>
                <a:cxn ang="0">
                  <a:pos x="21" y="114"/>
                </a:cxn>
                <a:cxn ang="0">
                  <a:pos x="33" y="100"/>
                </a:cxn>
                <a:cxn ang="0">
                  <a:pos x="55" y="68"/>
                </a:cxn>
                <a:cxn ang="0">
                  <a:pos x="76" y="38"/>
                </a:cxn>
                <a:cxn ang="0">
                  <a:pos x="88" y="24"/>
                </a:cxn>
                <a:cxn ang="0">
                  <a:pos x="101" y="11"/>
                </a:cxn>
                <a:cxn ang="0">
                  <a:pos x="101" y="11"/>
                </a:cxn>
                <a:cxn ang="0">
                  <a:pos x="102" y="8"/>
                </a:cxn>
                <a:cxn ang="0">
                  <a:pos x="102" y="6"/>
                </a:cxn>
                <a:cxn ang="0">
                  <a:pos x="101" y="3"/>
                </a:cxn>
                <a:cxn ang="0">
                  <a:pos x="97" y="0"/>
                </a:cxn>
                <a:cxn ang="0">
                  <a:pos x="94" y="0"/>
                </a:cxn>
                <a:cxn ang="0">
                  <a:pos x="93" y="2"/>
                </a:cxn>
                <a:cxn ang="0">
                  <a:pos x="93" y="2"/>
                </a:cxn>
              </a:cxnLst>
              <a:rect b="b" l="0" r="r" t="0"/>
              <a:pathLst>
                <a:path h="130" w="102">
                  <a:moveTo>
                    <a:pt x="93" y="2"/>
                  </a:moveTo>
                  <a:lnTo>
                    <a:pt x="93" y="2"/>
                  </a:lnTo>
                  <a:lnTo>
                    <a:pt x="80" y="16"/>
                  </a:lnTo>
                  <a:lnTo>
                    <a:pt x="68" y="30"/>
                  </a:lnTo>
                  <a:lnTo>
                    <a:pt x="46" y="61"/>
                  </a:lnTo>
                  <a:lnTo>
                    <a:pt x="25" y="91"/>
                  </a:lnTo>
                  <a:lnTo>
                    <a:pt x="13" y="106"/>
                  </a:lnTo>
                  <a:lnTo>
                    <a:pt x="2" y="121"/>
                  </a:lnTo>
                  <a:lnTo>
                    <a:pt x="2" y="121"/>
                  </a:lnTo>
                  <a:lnTo>
                    <a:pt x="0" y="122"/>
                  </a:lnTo>
                  <a:lnTo>
                    <a:pt x="0" y="125"/>
                  </a:lnTo>
                  <a:lnTo>
                    <a:pt x="2" y="129"/>
                  </a:lnTo>
                  <a:lnTo>
                    <a:pt x="4" y="130"/>
                  </a:lnTo>
                  <a:lnTo>
                    <a:pt x="5" y="130"/>
                  </a:lnTo>
                  <a:lnTo>
                    <a:pt x="8" y="130"/>
                  </a:lnTo>
                  <a:lnTo>
                    <a:pt x="9" y="129"/>
                  </a:lnTo>
                  <a:lnTo>
                    <a:pt x="9" y="129"/>
                  </a:lnTo>
                  <a:lnTo>
                    <a:pt x="21" y="114"/>
                  </a:lnTo>
                  <a:lnTo>
                    <a:pt x="33" y="100"/>
                  </a:lnTo>
                  <a:lnTo>
                    <a:pt x="55" y="68"/>
                  </a:lnTo>
                  <a:lnTo>
                    <a:pt x="76" y="38"/>
                  </a:lnTo>
                  <a:lnTo>
                    <a:pt x="88" y="24"/>
                  </a:lnTo>
                  <a:lnTo>
                    <a:pt x="101" y="11"/>
                  </a:lnTo>
                  <a:lnTo>
                    <a:pt x="101" y="11"/>
                  </a:lnTo>
                  <a:lnTo>
                    <a:pt x="102" y="8"/>
                  </a:lnTo>
                  <a:lnTo>
                    <a:pt x="102" y="6"/>
                  </a:lnTo>
                  <a:lnTo>
                    <a:pt x="101" y="3"/>
                  </a:lnTo>
                  <a:lnTo>
                    <a:pt x="97" y="0"/>
                  </a:lnTo>
                  <a:lnTo>
                    <a:pt x="94" y="0"/>
                  </a:lnTo>
                  <a:lnTo>
                    <a:pt x="93" y="2"/>
                  </a:lnTo>
                  <a:lnTo>
                    <a:pt x="9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5" name="chenying0907 1012"/>
            <p:cNvSpPr/>
            <p:nvPr/>
          </p:nvSpPr>
          <p:spPr bwMode="auto">
            <a:xfrm>
              <a:off x="2274888" y="4427538"/>
              <a:ext cx="30163" cy="44450"/>
            </a:xfrm>
            <a:custGeom>
              <a:cxnLst>
                <a:cxn ang="0">
                  <a:pos x="67" y="1"/>
                </a:cxn>
                <a:cxn ang="0">
                  <a:pos x="67" y="1"/>
                </a:cxn>
                <a:cxn ang="0">
                  <a:pos x="58" y="9"/>
                </a:cxn>
                <a:cxn ang="0">
                  <a:pos x="48" y="18"/>
                </a:cxn>
                <a:cxn ang="0">
                  <a:pos x="42" y="28"/>
                </a:cxn>
                <a:cxn ang="0">
                  <a:pos x="35" y="40"/>
                </a:cxn>
                <a:cxn ang="0">
                  <a:pos x="35" y="40"/>
                </a:cxn>
                <a:cxn ang="0">
                  <a:pos x="17" y="70"/>
                </a:cxn>
                <a:cxn ang="0">
                  <a:pos x="0" y="102"/>
                </a:cxn>
                <a:cxn ang="0">
                  <a:pos x="0" y="102"/>
                </a:cxn>
                <a:cxn ang="0">
                  <a:pos x="0" y="104"/>
                </a:cxn>
                <a:cxn ang="0">
                  <a:pos x="0" y="108"/>
                </a:cxn>
                <a:cxn ang="0">
                  <a:pos x="3" y="109"/>
                </a:cxn>
                <a:cxn ang="0">
                  <a:pos x="5" y="111"/>
                </a:cxn>
                <a:cxn ang="0">
                  <a:pos x="5" y="111"/>
                </a:cxn>
                <a:cxn ang="0">
                  <a:pos x="12" y="109"/>
                </a:cxn>
                <a:cxn ang="0">
                  <a:pos x="17" y="104"/>
                </a:cxn>
                <a:cxn ang="0">
                  <a:pos x="17" y="104"/>
                </a:cxn>
                <a:cxn ang="0">
                  <a:pos x="18" y="103"/>
                </a:cxn>
                <a:cxn ang="0">
                  <a:pos x="18" y="100"/>
                </a:cxn>
                <a:cxn ang="0">
                  <a:pos x="17" y="98"/>
                </a:cxn>
                <a:cxn ang="0">
                  <a:pos x="16" y="96"/>
                </a:cxn>
                <a:cxn ang="0">
                  <a:pos x="16" y="96"/>
                </a:cxn>
                <a:cxn ang="0">
                  <a:pos x="25" y="77"/>
                </a:cxn>
                <a:cxn ang="0">
                  <a:pos x="37" y="58"/>
                </a:cxn>
                <a:cxn ang="0">
                  <a:pos x="37" y="58"/>
                </a:cxn>
                <a:cxn ang="0">
                  <a:pos x="44" y="45"/>
                </a:cxn>
                <a:cxn ang="0">
                  <a:pos x="52" y="32"/>
                </a:cxn>
                <a:cxn ang="0">
                  <a:pos x="61" y="21"/>
                </a:cxn>
                <a:cxn ang="0">
                  <a:pos x="67" y="15"/>
                </a:cxn>
                <a:cxn ang="0">
                  <a:pos x="73" y="10"/>
                </a:cxn>
                <a:cxn ang="0">
                  <a:pos x="73" y="10"/>
                </a:cxn>
                <a:cxn ang="0">
                  <a:pos x="75" y="9"/>
                </a:cxn>
                <a:cxn ang="0">
                  <a:pos x="75" y="6"/>
                </a:cxn>
                <a:cxn ang="0">
                  <a:pos x="75" y="2"/>
                </a:cxn>
                <a:cxn ang="0">
                  <a:pos x="73" y="1"/>
                </a:cxn>
                <a:cxn ang="0">
                  <a:pos x="71" y="0"/>
                </a:cxn>
                <a:cxn ang="0">
                  <a:pos x="69" y="0"/>
                </a:cxn>
                <a:cxn ang="0">
                  <a:pos x="67" y="1"/>
                </a:cxn>
                <a:cxn ang="0">
                  <a:pos x="67" y="1"/>
                </a:cxn>
              </a:cxnLst>
              <a:rect b="b" l="0" r="r" t="0"/>
              <a:pathLst>
                <a:path h="110" w="75">
                  <a:moveTo>
                    <a:pt x="67" y="1"/>
                  </a:moveTo>
                  <a:lnTo>
                    <a:pt x="67" y="1"/>
                  </a:lnTo>
                  <a:lnTo>
                    <a:pt x="58" y="9"/>
                  </a:lnTo>
                  <a:lnTo>
                    <a:pt x="48" y="18"/>
                  </a:lnTo>
                  <a:lnTo>
                    <a:pt x="42" y="28"/>
                  </a:lnTo>
                  <a:lnTo>
                    <a:pt x="35" y="40"/>
                  </a:lnTo>
                  <a:lnTo>
                    <a:pt x="35" y="40"/>
                  </a:lnTo>
                  <a:lnTo>
                    <a:pt x="17" y="70"/>
                  </a:lnTo>
                  <a:lnTo>
                    <a:pt x="0" y="102"/>
                  </a:lnTo>
                  <a:lnTo>
                    <a:pt x="0" y="102"/>
                  </a:lnTo>
                  <a:lnTo>
                    <a:pt x="0" y="104"/>
                  </a:lnTo>
                  <a:lnTo>
                    <a:pt x="0" y="108"/>
                  </a:lnTo>
                  <a:lnTo>
                    <a:pt x="3" y="109"/>
                  </a:lnTo>
                  <a:lnTo>
                    <a:pt x="5" y="111"/>
                  </a:lnTo>
                  <a:lnTo>
                    <a:pt x="5" y="111"/>
                  </a:lnTo>
                  <a:lnTo>
                    <a:pt x="12" y="109"/>
                  </a:lnTo>
                  <a:lnTo>
                    <a:pt x="17" y="104"/>
                  </a:lnTo>
                  <a:lnTo>
                    <a:pt x="17" y="104"/>
                  </a:lnTo>
                  <a:lnTo>
                    <a:pt x="18" y="103"/>
                  </a:lnTo>
                  <a:lnTo>
                    <a:pt x="18" y="100"/>
                  </a:lnTo>
                  <a:lnTo>
                    <a:pt x="17" y="98"/>
                  </a:lnTo>
                  <a:lnTo>
                    <a:pt x="16" y="96"/>
                  </a:lnTo>
                  <a:lnTo>
                    <a:pt x="16" y="96"/>
                  </a:lnTo>
                  <a:lnTo>
                    <a:pt x="25" y="77"/>
                  </a:lnTo>
                  <a:lnTo>
                    <a:pt x="37" y="58"/>
                  </a:lnTo>
                  <a:lnTo>
                    <a:pt x="37" y="58"/>
                  </a:lnTo>
                  <a:lnTo>
                    <a:pt x="44" y="45"/>
                  </a:lnTo>
                  <a:lnTo>
                    <a:pt x="52" y="32"/>
                  </a:lnTo>
                  <a:lnTo>
                    <a:pt x="61" y="21"/>
                  </a:lnTo>
                  <a:lnTo>
                    <a:pt x="67" y="15"/>
                  </a:lnTo>
                  <a:lnTo>
                    <a:pt x="73" y="10"/>
                  </a:lnTo>
                  <a:lnTo>
                    <a:pt x="73" y="10"/>
                  </a:lnTo>
                  <a:lnTo>
                    <a:pt x="75" y="9"/>
                  </a:lnTo>
                  <a:lnTo>
                    <a:pt x="75" y="6"/>
                  </a:lnTo>
                  <a:lnTo>
                    <a:pt x="75" y="2"/>
                  </a:lnTo>
                  <a:lnTo>
                    <a:pt x="73" y="1"/>
                  </a:lnTo>
                  <a:lnTo>
                    <a:pt x="71" y="0"/>
                  </a:lnTo>
                  <a:lnTo>
                    <a:pt x="69" y="0"/>
                  </a:lnTo>
                  <a:lnTo>
                    <a:pt x="67" y="1"/>
                  </a:lnTo>
                  <a:lnTo>
                    <a:pt x="6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6" name="chenying0907 1013"/>
            <p:cNvSpPr/>
            <p:nvPr/>
          </p:nvSpPr>
          <p:spPr bwMode="auto">
            <a:xfrm>
              <a:off x="2295526" y="4425950"/>
              <a:ext cx="41275" cy="60325"/>
            </a:xfrm>
            <a:custGeom>
              <a:cxnLst>
                <a:cxn ang="0">
                  <a:pos x="95" y="1"/>
                </a:cxn>
                <a:cxn ang="0">
                  <a:pos x="95" y="1"/>
                </a:cxn>
                <a:cxn ang="0">
                  <a:pos x="88" y="6"/>
                </a:cxn>
                <a:cxn ang="0">
                  <a:pos x="81" y="11"/>
                </a:cxn>
                <a:cxn ang="0">
                  <a:pos x="75" y="18"/>
                </a:cxn>
                <a:cxn ang="0">
                  <a:pos x="70" y="26"/>
                </a:cxn>
                <a:cxn ang="0">
                  <a:pos x="62" y="40"/>
                </a:cxn>
                <a:cxn ang="0">
                  <a:pos x="54" y="56"/>
                </a:cxn>
                <a:cxn ang="0">
                  <a:pos x="54" y="56"/>
                </a:cxn>
                <a:cxn ang="0">
                  <a:pos x="41" y="78"/>
                </a:cxn>
                <a:cxn ang="0">
                  <a:pos x="28" y="100"/>
                </a:cxn>
                <a:cxn ang="0">
                  <a:pos x="2" y="144"/>
                </a:cxn>
                <a:cxn ang="0">
                  <a:pos x="2" y="144"/>
                </a:cxn>
                <a:cxn ang="0">
                  <a:pos x="0" y="146"/>
                </a:cxn>
                <a:cxn ang="0">
                  <a:pos x="0" y="147"/>
                </a:cxn>
                <a:cxn ang="0">
                  <a:pos x="3" y="151"/>
                </a:cxn>
                <a:cxn ang="0">
                  <a:pos x="7" y="153"/>
                </a:cxn>
                <a:cxn ang="0">
                  <a:pos x="8" y="151"/>
                </a:cxn>
                <a:cxn ang="0">
                  <a:pos x="11" y="150"/>
                </a:cxn>
                <a:cxn ang="0">
                  <a:pos x="15" y="147"/>
                </a:cxn>
                <a:cxn ang="0">
                  <a:pos x="15" y="147"/>
                </a:cxn>
                <a:cxn ang="0">
                  <a:pos x="16" y="145"/>
                </a:cxn>
                <a:cxn ang="0">
                  <a:pos x="16" y="142"/>
                </a:cxn>
                <a:cxn ang="0">
                  <a:pos x="16" y="142"/>
                </a:cxn>
                <a:cxn ang="0">
                  <a:pos x="37" y="108"/>
                </a:cxn>
                <a:cxn ang="0">
                  <a:pos x="47" y="91"/>
                </a:cxn>
                <a:cxn ang="0">
                  <a:pos x="57" y="73"/>
                </a:cxn>
                <a:cxn ang="0">
                  <a:pos x="57" y="73"/>
                </a:cxn>
                <a:cxn ang="0">
                  <a:pos x="66" y="56"/>
                </a:cxn>
                <a:cxn ang="0">
                  <a:pos x="75" y="39"/>
                </a:cxn>
                <a:cxn ang="0">
                  <a:pos x="80" y="31"/>
                </a:cxn>
                <a:cxn ang="0">
                  <a:pos x="87" y="23"/>
                </a:cxn>
                <a:cxn ang="0">
                  <a:pos x="93" y="17"/>
                </a:cxn>
                <a:cxn ang="0">
                  <a:pos x="101" y="11"/>
                </a:cxn>
                <a:cxn ang="0">
                  <a:pos x="101" y="11"/>
                </a:cxn>
                <a:cxn ang="0">
                  <a:pos x="102" y="9"/>
                </a:cxn>
                <a:cxn ang="0">
                  <a:pos x="104" y="8"/>
                </a:cxn>
                <a:cxn ang="0">
                  <a:pos x="102" y="4"/>
                </a:cxn>
                <a:cxn ang="0">
                  <a:pos x="100" y="1"/>
                </a:cxn>
                <a:cxn ang="0">
                  <a:pos x="97" y="0"/>
                </a:cxn>
                <a:cxn ang="0">
                  <a:pos x="95" y="1"/>
                </a:cxn>
                <a:cxn ang="0">
                  <a:pos x="95" y="1"/>
                </a:cxn>
              </a:cxnLst>
              <a:rect b="b" l="0" r="r" t="0"/>
              <a:pathLst>
                <a:path h="153" w="104">
                  <a:moveTo>
                    <a:pt x="95" y="1"/>
                  </a:moveTo>
                  <a:lnTo>
                    <a:pt x="95" y="1"/>
                  </a:lnTo>
                  <a:lnTo>
                    <a:pt x="88" y="6"/>
                  </a:lnTo>
                  <a:lnTo>
                    <a:pt x="81" y="11"/>
                  </a:lnTo>
                  <a:lnTo>
                    <a:pt x="75" y="18"/>
                  </a:lnTo>
                  <a:lnTo>
                    <a:pt x="70" y="26"/>
                  </a:lnTo>
                  <a:lnTo>
                    <a:pt x="62" y="40"/>
                  </a:lnTo>
                  <a:lnTo>
                    <a:pt x="54" y="56"/>
                  </a:lnTo>
                  <a:lnTo>
                    <a:pt x="54" y="56"/>
                  </a:lnTo>
                  <a:lnTo>
                    <a:pt x="41" y="78"/>
                  </a:lnTo>
                  <a:lnTo>
                    <a:pt x="28" y="100"/>
                  </a:lnTo>
                  <a:lnTo>
                    <a:pt x="2" y="144"/>
                  </a:lnTo>
                  <a:lnTo>
                    <a:pt x="2" y="144"/>
                  </a:lnTo>
                  <a:lnTo>
                    <a:pt x="0" y="146"/>
                  </a:lnTo>
                  <a:lnTo>
                    <a:pt x="0" y="147"/>
                  </a:lnTo>
                  <a:lnTo>
                    <a:pt x="3" y="151"/>
                  </a:lnTo>
                  <a:lnTo>
                    <a:pt x="7" y="153"/>
                  </a:lnTo>
                  <a:lnTo>
                    <a:pt x="8" y="151"/>
                  </a:lnTo>
                  <a:lnTo>
                    <a:pt x="11" y="150"/>
                  </a:lnTo>
                  <a:lnTo>
                    <a:pt x="15" y="147"/>
                  </a:lnTo>
                  <a:lnTo>
                    <a:pt x="15" y="147"/>
                  </a:lnTo>
                  <a:lnTo>
                    <a:pt x="16" y="145"/>
                  </a:lnTo>
                  <a:lnTo>
                    <a:pt x="16" y="142"/>
                  </a:lnTo>
                  <a:lnTo>
                    <a:pt x="16" y="142"/>
                  </a:lnTo>
                  <a:lnTo>
                    <a:pt x="37" y="108"/>
                  </a:lnTo>
                  <a:lnTo>
                    <a:pt x="47" y="91"/>
                  </a:lnTo>
                  <a:lnTo>
                    <a:pt x="57" y="73"/>
                  </a:lnTo>
                  <a:lnTo>
                    <a:pt x="57" y="73"/>
                  </a:lnTo>
                  <a:lnTo>
                    <a:pt x="66" y="56"/>
                  </a:lnTo>
                  <a:lnTo>
                    <a:pt x="75" y="39"/>
                  </a:lnTo>
                  <a:lnTo>
                    <a:pt x="80" y="31"/>
                  </a:lnTo>
                  <a:lnTo>
                    <a:pt x="87" y="23"/>
                  </a:lnTo>
                  <a:lnTo>
                    <a:pt x="93" y="17"/>
                  </a:lnTo>
                  <a:lnTo>
                    <a:pt x="101" y="11"/>
                  </a:lnTo>
                  <a:lnTo>
                    <a:pt x="101" y="11"/>
                  </a:lnTo>
                  <a:lnTo>
                    <a:pt x="102" y="9"/>
                  </a:lnTo>
                  <a:lnTo>
                    <a:pt x="104" y="8"/>
                  </a:lnTo>
                  <a:lnTo>
                    <a:pt x="102" y="4"/>
                  </a:lnTo>
                  <a:lnTo>
                    <a:pt x="100" y="1"/>
                  </a:lnTo>
                  <a:lnTo>
                    <a:pt x="97" y="0"/>
                  </a:lnTo>
                  <a:lnTo>
                    <a:pt x="95" y="1"/>
                  </a:lnTo>
                  <a:lnTo>
                    <a:pt x="9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7" name="chenying0907 1014"/>
            <p:cNvSpPr/>
            <p:nvPr/>
          </p:nvSpPr>
          <p:spPr bwMode="auto">
            <a:xfrm>
              <a:off x="2317751" y="4430713"/>
              <a:ext cx="39688" cy="66675"/>
            </a:xfrm>
            <a:custGeom>
              <a:cxnLst>
                <a:cxn ang="0">
                  <a:pos x="88" y="3"/>
                </a:cxn>
                <a:cxn ang="0">
                  <a:pos x="88" y="3"/>
                </a:cxn>
                <a:cxn ang="0">
                  <a:pos x="82" y="14"/>
                </a:cxn>
                <a:cxn ang="0">
                  <a:pos x="76" y="24"/>
                </a:cxn>
                <a:cxn ang="0">
                  <a:pos x="65" y="46"/>
                </a:cxn>
                <a:cxn ang="0">
                  <a:pos x="46" y="91"/>
                </a:cxn>
                <a:cxn ang="0">
                  <a:pos x="46" y="91"/>
                </a:cxn>
                <a:cxn ang="0">
                  <a:pos x="42" y="100"/>
                </a:cxn>
                <a:cxn ang="0">
                  <a:pos x="37" y="109"/>
                </a:cxn>
                <a:cxn ang="0">
                  <a:pos x="24" y="126"/>
                </a:cxn>
                <a:cxn ang="0">
                  <a:pos x="10" y="142"/>
                </a:cxn>
                <a:cxn ang="0">
                  <a:pos x="5" y="151"/>
                </a:cxn>
                <a:cxn ang="0">
                  <a:pos x="0" y="160"/>
                </a:cxn>
                <a:cxn ang="0">
                  <a:pos x="0" y="160"/>
                </a:cxn>
                <a:cxn ang="0">
                  <a:pos x="0" y="163"/>
                </a:cxn>
                <a:cxn ang="0">
                  <a:pos x="0" y="167"/>
                </a:cxn>
                <a:cxn ang="0">
                  <a:pos x="3" y="168"/>
                </a:cxn>
                <a:cxn ang="0">
                  <a:pos x="7" y="168"/>
                </a:cxn>
                <a:cxn ang="0">
                  <a:pos x="7" y="168"/>
                </a:cxn>
                <a:cxn ang="0">
                  <a:pos x="7" y="168"/>
                </a:cxn>
                <a:cxn ang="0">
                  <a:pos x="7" y="168"/>
                </a:cxn>
                <a:cxn ang="0">
                  <a:pos x="10" y="165"/>
                </a:cxn>
                <a:cxn ang="0">
                  <a:pos x="12" y="163"/>
                </a:cxn>
                <a:cxn ang="0">
                  <a:pos x="12" y="163"/>
                </a:cxn>
                <a:cxn ang="0">
                  <a:pos x="20" y="148"/>
                </a:cxn>
                <a:cxn ang="0">
                  <a:pos x="30" y="134"/>
                </a:cxn>
                <a:cxn ang="0">
                  <a:pos x="41" y="119"/>
                </a:cxn>
                <a:cxn ang="0">
                  <a:pos x="51" y="106"/>
                </a:cxn>
                <a:cxn ang="0">
                  <a:pos x="51" y="106"/>
                </a:cxn>
                <a:cxn ang="0">
                  <a:pos x="58" y="95"/>
                </a:cxn>
                <a:cxn ang="0">
                  <a:pos x="63" y="83"/>
                </a:cxn>
                <a:cxn ang="0">
                  <a:pos x="75" y="57"/>
                </a:cxn>
                <a:cxn ang="0">
                  <a:pos x="85" y="32"/>
                </a:cxn>
                <a:cxn ang="0">
                  <a:pos x="92" y="20"/>
                </a:cxn>
                <a:cxn ang="0">
                  <a:pos x="98" y="10"/>
                </a:cxn>
                <a:cxn ang="0">
                  <a:pos x="98" y="10"/>
                </a:cxn>
                <a:cxn ang="0">
                  <a:pos x="99" y="7"/>
                </a:cxn>
                <a:cxn ang="0">
                  <a:pos x="99" y="4"/>
                </a:cxn>
                <a:cxn ang="0">
                  <a:pos x="98" y="3"/>
                </a:cxn>
                <a:cxn ang="0">
                  <a:pos x="97" y="2"/>
                </a:cxn>
                <a:cxn ang="0">
                  <a:pos x="92" y="0"/>
                </a:cxn>
                <a:cxn ang="0">
                  <a:pos x="90" y="2"/>
                </a:cxn>
                <a:cxn ang="0">
                  <a:pos x="88" y="3"/>
                </a:cxn>
                <a:cxn ang="0">
                  <a:pos x="88" y="3"/>
                </a:cxn>
              </a:cxnLst>
              <a:rect b="b" l="0" r="r" t="0"/>
              <a:pathLst>
                <a:path h="168" w="99">
                  <a:moveTo>
                    <a:pt x="88" y="3"/>
                  </a:moveTo>
                  <a:lnTo>
                    <a:pt x="88" y="3"/>
                  </a:lnTo>
                  <a:lnTo>
                    <a:pt x="82" y="14"/>
                  </a:lnTo>
                  <a:lnTo>
                    <a:pt x="76" y="24"/>
                  </a:lnTo>
                  <a:lnTo>
                    <a:pt x="65" y="46"/>
                  </a:lnTo>
                  <a:lnTo>
                    <a:pt x="46" y="91"/>
                  </a:lnTo>
                  <a:lnTo>
                    <a:pt x="46" y="91"/>
                  </a:lnTo>
                  <a:lnTo>
                    <a:pt x="42" y="100"/>
                  </a:lnTo>
                  <a:lnTo>
                    <a:pt x="37" y="109"/>
                  </a:lnTo>
                  <a:lnTo>
                    <a:pt x="24" y="126"/>
                  </a:lnTo>
                  <a:lnTo>
                    <a:pt x="10" y="142"/>
                  </a:lnTo>
                  <a:lnTo>
                    <a:pt x="5" y="151"/>
                  </a:lnTo>
                  <a:lnTo>
                    <a:pt x="0" y="160"/>
                  </a:lnTo>
                  <a:lnTo>
                    <a:pt x="0" y="160"/>
                  </a:lnTo>
                  <a:lnTo>
                    <a:pt x="0" y="163"/>
                  </a:lnTo>
                  <a:lnTo>
                    <a:pt x="0" y="167"/>
                  </a:lnTo>
                  <a:lnTo>
                    <a:pt x="3" y="168"/>
                  </a:lnTo>
                  <a:lnTo>
                    <a:pt x="7" y="168"/>
                  </a:lnTo>
                  <a:lnTo>
                    <a:pt x="7" y="168"/>
                  </a:lnTo>
                  <a:lnTo>
                    <a:pt x="7" y="168"/>
                  </a:lnTo>
                  <a:lnTo>
                    <a:pt x="7" y="168"/>
                  </a:lnTo>
                  <a:lnTo>
                    <a:pt x="10" y="165"/>
                  </a:lnTo>
                  <a:lnTo>
                    <a:pt x="12" y="163"/>
                  </a:lnTo>
                  <a:lnTo>
                    <a:pt x="12" y="163"/>
                  </a:lnTo>
                  <a:lnTo>
                    <a:pt x="20" y="148"/>
                  </a:lnTo>
                  <a:lnTo>
                    <a:pt x="30" y="134"/>
                  </a:lnTo>
                  <a:lnTo>
                    <a:pt x="41" y="119"/>
                  </a:lnTo>
                  <a:lnTo>
                    <a:pt x="51" y="106"/>
                  </a:lnTo>
                  <a:lnTo>
                    <a:pt x="51" y="106"/>
                  </a:lnTo>
                  <a:lnTo>
                    <a:pt x="58" y="95"/>
                  </a:lnTo>
                  <a:lnTo>
                    <a:pt x="63" y="83"/>
                  </a:lnTo>
                  <a:lnTo>
                    <a:pt x="75" y="57"/>
                  </a:lnTo>
                  <a:lnTo>
                    <a:pt x="85" y="32"/>
                  </a:lnTo>
                  <a:lnTo>
                    <a:pt x="92" y="20"/>
                  </a:lnTo>
                  <a:lnTo>
                    <a:pt x="98" y="10"/>
                  </a:lnTo>
                  <a:lnTo>
                    <a:pt x="98" y="10"/>
                  </a:lnTo>
                  <a:lnTo>
                    <a:pt x="99" y="7"/>
                  </a:lnTo>
                  <a:lnTo>
                    <a:pt x="99" y="4"/>
                  </a:lnTo>
                  <a:lnTo>
                    <a:pt x="98" y="3"/>
                  </a:lnTo>
                  <a:lnTo>
                    <a:pt x="97" y="2"/>
                  </a:lnTo>
                  <a:lnTo>
                    <a:pt x="92" y="0"/>
                  </a:lnTo>
                  <a:lnTo>
                    <a:pt x="90" y="2"/>
                  </a:lnTo>
                  <a:lnTo>
                    <a:pt x="88" y="3"/>
                  </a:lnTo>
                  <a:lnTo>
                    <a:pt x="8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8" name="chenying0907 1015"/>
            <p:cNvSpPr/>
            <p:nvPr/>
          </p:nvSpPr>
          <p:spPr bwMode="auto">
            <a:xfrm>
              <a:off x="2335213" y="4443413"/>
              <a:ext cx="39688" cy="60325"/>
            </a:xfrm>
            <a:custGeom>
              <a:cxnLst>
                <a:cxn ang="0">
                  <a:pos x="87" y="3"/>
                </a:cxn>
                <a:cxn ang="0">
                  <a:pos x="87" y="3"/>
                </a:cxn>
                <a:cxn ang="0">
                  <a:pos x="78" y="20"/>
                </a:cxn>
                <a:cxn ang="0">
                  <a:pos x="69" y="37"/>
                </a:cxn>
                <a:cxn ang="0">
                  <a:pos x="46" y="71"/>
                </a:cxn>
                <a:cxn ang="0">
                  <a:pos x="46" y="71"/>
                </a:cxn>
                <a:cxn ang="0">
                  <a:pos x="34" y="92"/>
                </a:cxn>
                <a:cxn ang="0">
                  <a:pos x="21" y="113"/>
                </a:cxn>
                <a:cxn ang="0">
                  <a:pos x="21" y="113"/>
                </a:cxn>
                <a:cxn ang="0">
                  <a:pos x="15" y="121"/>
                </a:cxn>
                <a:cxn ang="0">
                  <a:pos x="9" y="129"/>
                </a:cxn>
                <a:cxn ang="0">
                  <a:pos x="4" y="136"/>
                </a:cxn>
                <a:cxn ang="0">
                  <a:pos x="0" y="145"/>
                </a:cxn>
                <a:cxn ang="0">
                  <a:pos x="0" y="145"/>
                </a:cxn>
                <a:cxn ang="0">
                  <a:pos x="0" y="147"/>
                </a:cxn>
                <a:cxn ang="0">
                  <a:pos x="0" y="150"/>
                </a:cxn>
                <a:cxn ang="0">
                  <a:pos x="4" y="151"/>
                </a:cxn>
                <a:cxn ang="0">
                  <a:pos x="8" y="151"/>
                </a:cxn>
                <a:cxn ang="0">
                  <a:pos x="10" y="150"/>
                </a:cxn>
                <a:cxn ang="0">
                  <a:pos x="10" y="149"/>
                </a:cxn>
                <a:cxn ang="0">
                  <a:pos x="10" y="149"/>
                </a:cxn>
                <a:cxn ang="0">
                  <a:pos x="15" y="139"/>
                </a:cxn>
                <a:cxn ang="0">
                  <a:pos x="22" y="130"/>
                </a:cxn>
                <a:cxn ang="0">
                  <a:pos x="36" y="111"/>
                </a:cxn>
                <a:cxn ang="0">
                  <a:pos x="36" y="111"/>
                </a:cxn>
                <a:cxn ang="0">
                  <a:pos x="46" y="94"/>
                </a:cxn>
                <a:cxn ang="0">
                  <a:pos x="56" y="77"/>
                </a:cxn>
                <a:cxn ang="0">
                  <a:pos x="56" y="77"/>
                </a:cxn>
                <a:cxn ang="0">
                  <a:pos x="66" y="60"/>
                </a:cxn>
                <a:cxn ang="0">
                  <a:pos x="78" y="44"/>
                </a:cxn>
                <a:cxn ang="0">
                  <a:pos x="89" y="27"/>
                </a:cxn>
                <a:cxn ang="0">
                  <a:pos x="98" y="9"/>
                </a:cxn>
                <a:cxn ang="0">
                  <a:pos x="98" y="9"/>
                </a:cxn>
                <a:cxn ang="0">
                  <a:pos x="98" y="6"/>
                </a:cxn>
                <a:cxn ang="0">
                  <a:pos x="98" y="3"/>
                </a:cxn>
                <a:cxn ang="0">
                  <a:pos x="95" y="1"/>
                </a:cxn>
                <a:cxn ang="0">
                  <a:pos x="93" y="0"/>
                </a:cxn>
                <a:cxn ang="0">
                  <a:pos x="91" y="0"/>
                </a:cxn>
                <a:cxn ang="0">
                  <a:pos x="89" y="1"/>
                </a:cxn>
                <a:cxn ang="0">
                  <a:pos x="87" y="3"/>
                </a:cxn>
                <a:cxn ang="0">
                  <a:pos x="87" y="3"/>
                </a:cxn>
              </a:cxnLst>
              <a:rect b="b" l="0" r="r" t="0"/>
              <a:pathLst>
                <a:path h="151" w="98">
                  <a:moveTo>
                    <a:pt x="87" y="3"/>
                  </a:moveTo>
                  <a:lnTo>
                    <a:pt x="87" y="3"/>
                  </a:lnTo>
                  <a:lnTo>
                    <a:pt x="78" y="20"/>
                  </a:lnTo>
                  <a:lnTo>
                    <a:pt x="69" y="37"/>
                  </a:lnTo>
                  <a:lnTo>
                    <a:pt x="46" y="71"/>
                  </a:lnTo>
                  <a:lnTo>
                    <a:pt x="46" y="71"/>
                  </a:lnTo>
                  <a:lnTo>
                    <a:pt x="34" y="92"/>
                  </a:lnTo>
                  <a:lnTo>
                    <a:pt x="21" y="113"/>
                  </a:lnTo>
                  <a:lnTo>
                    <a:pt x="21" y="113"/>
                  </a:lnTo>
                  <a:lnTo>
                    <a:pt x="15" y="121"/>
                  </a:lnTo>
                  <a:lnTo>
                    <a:pt x="9" y="129"/>
                  </a:lnTo>
                  <a:lnTo>
                    <a:pt x="4" y="136"/>
                  </a:lnTo>
                  <a:lnTo>
                    <a:pt x="0" y="145"/>
                  </a:lnTo>
                  <a:lnTo>
                    <a:pt x="0" y="145"/>
                  </a:lnTo>
                  <a:lnTo>
                    <a:pt x="0" y="147"/>
                  </a:lnTo>
                  <a:lnTo>
                    <a:pt x="0" y="150"/>
                  </a:lnTo>
                  <a:lnTo>
                    <a:pt x="4" y="151"/>
                  </a:lnTo>
                  <a:lnTo>
                    <a:pt x="8" y="151"/>
                  </a:lnTo>
                  <a:lnTo>
                    <a:pt x="10" y="150"/>
                  </a:lnTo>
                  <a:lnTo>
                    <a:pt x="10" y="149"/>
                  </a:lnTo>
                  <a:lnTo>
                    <a:pt x="10" y="149"/>
                  </a:lnTo>
                  <a:lnTo>
                    <a:pt x="15" y="139"/>
                  </a:lnTo>
                  <a:lnTo>
                    <a:pt x="22" y="130"/>
                  </a:lnTo>
                  <a:lnTo>
                    <a:pt x="36" y="111"/>
                  </a:lnTo>
                  <a:lnTo>
                    <a:pt x="36" y="111"/>
                  </a:lnTo>
                  <a:lnTo>
                    <a:pt x="46" y="94"/>
                  </a:lnTo>
                  <a:lnTo>
                    <a:pt x="56" y="77"/>
                  </a:lnTo>
                  <a:lnTo>
                    <a:pt x="56" y="77"/>
                  </a:lnTo>
                  <a:lnTo>
                    <a:pt x="66" y="60"/>
                  </a:lnTo>
                  <a:lnTo>
                    <a:pt x="78" y="44"/>
                  </a:lnTo>
                  <a:lnTo>
                    <a:pt x="89" y="27"/>
                  </a:lnTo>
                  <a:lnTo>
                    <a:pt x="98" y="9"/>
                  </a:lnTo>
                  <a:lnTo>
                    <a:pt x="98" y="9"/>
                  </a:lnTo>
                  <a:lnTo>
                    <a:pt x="98" y="6"/>
                  </a:lnTo>
                  <a:lnTo>
                    <a:pt x="98" y="3"/>
                  </a:lnTo>
                  <a:lnTo>
                    <a:pt x="95" y="1"/>
                  </a:lnTo>
                  <a:lnTo>
                    <a:pt x="93" y="0"/>
                  </a:lnTo>
                  <a:lnTo>
                    <a:pt x="91" y="0"/>
                  </a:lnTo>
                  <a:lnTo>
                    <a:pt x="89" y="1"/>
                  </a:lnTo>
                  <a:lnTo>
                    <a:pt x="87" y="3"/>
                  </a:lnTo>
                  <a:lnTo>
                    <a:pt x="8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9" name="chenying0907 1016"/>
            <p:cNvSpPr/>
            <p:nvPr/>
          </p:nvSpPr>
          <p:spPr bwMode="auto">
            <a:xfrm>
              <a:off x="2359026" y="4451350"/>
              <a:ext cx="39688" cy="65088"/>
            </a:xfrm>
            <a:custGeom>
              <a:cxnLst>
                <a:cxn ang="0">
                  <a:pos x="89" y="4"/>
                </a:cxn>
                <a:cxn ang="0">
                  <a:pos x="89" y="4"/>
                </a:cxn>
                <a:cxn ang="0">
                  <a:pos x="84" y="15"/>
                </a:cxn>
                <a:cxn ang="0">
                  <a:pos x="77" y="25"/>
                </a:cxn>
                <a:cxn ang="0">
                  <a:pos x="64" y="45"/>
                </a:cxn>
                <a:cxn ang="0">
                  <a:pos x="64" y="45"/>
                </a:cxn>
                <a:cxn ang="0">
                  <a:pos x="54" y="66"/>
                </a:cxn>
                <a:cxn ang="0">
                  <a:pos x="42" y="86"/>
                </a:cxn>
                <a:cxn ang="0">
                  <a:pos x="42" y="86"/>
                </a:cxn>
                <a:cxn ang="0">
                  <a:pos x="20" y="123"/>
                </a:cxn>
                <a:cxn ang="0">
                  <a:pos x="9" y="141"/>
                </a:cxn>
                <a:cxn ang="0">
                  <a:pos x="4" y="151"/>
                </a:cxn>
                <a:cxn ang="0">
                  <a:pos x="1" y="160"/>
                </a:cxn>
                <a:cxn ang="0">
                  <a:pos x="1" y="160"/>
                </a:cxn>
                <a:cxn ang="0">
                  <a:pos x="0" y="162"/>
                </a:cxn>
                <a:cxn ang="0">
                  <a:pos x="1" y="165"/>
                </a:cxn>
                <a:cxn ang="0">
                  <a:pos x="4" y="168"/>
                </a:cxn>
                <a:cxn ang="0">
                  <a:pos x="9" y="166"/>
                </a:cxn>
                <a:cxn ang="0">
                  <a:pos x="10" y="165"/>
                </a:cxn>
                <a:cxn ang="0">
                  <a:pos x="12" y="164"/>
                </a:cxn>
                <a:cxn ang="0">
                  <a:pos x="12" y="164"/>
                </a:cxn>
                <a:cxn ang="0">
                  <a:pos x="16" y="153"/>
                </a:cxn>
                <a:cxn ang="0">
                  <a:pos x="21" y="143"/>
                </a:cxn>
                <a:cxn ang="0">
                  <a:pos x="31" y="123"/>
                </a:cxn>
                <a:cxn ang="0">
                  <a:pos x="44" y="103"/>
                </a:cxn>
                <a:cxn ang="0">
                  <a:pos x="56" y="85"/>
                </a:cxn>
                <a:cxn ang="0">
                  <a:pos x="56" y="85"/>
                </a:cxn>
                <a:cxn ang="0">
                  <a:pos x="68" y="64"/>
                </a:cxn>
                <a:cxn ang="0">
                  <a:pos x="78" y="43"/>
                </a:cxn>
                <a:cxn ang="0">
                  <a:pos x="78" y="43"/>
                </a:cxn>
                <a:cxn ang="0">
                  <a:pos x="90" y="26"/>
                </a:cxn>
                <a:cxn ang="0">
                  <a:pos x="95" y="17"/>
                </a:cxn>
                <a:cxn ang="0">
                  <a:pos x="99" y="7"/>
                </a:cxn>
                <a:cxn ang="0">
                  <a:pos x="99" y="7"/>
                </a:cxn>
                <a:cxn ang="0">
                  <a:pos x="99" y="5"/>
                </a:cxn>
                <a:cxn ang="0">
                  <a:pos x="98" y="3"/>
                </a:cxn>
                <a:cxn ang="0">
                  <a:pos x="95" y="0"/>
                </a:cxn>
                <a:cxn ang="0">
                  <a:pos x="91" y="0"/>
                </a:cxn>
                <a:cxn ang="0">
                  <a:pos x="89" y="1"/>
                </a:cxn>
                <a:cxn ang="0">
                  <a:pos x="89" y="4"/>
                </a:cxn>
                <a:cxn ang="0">
                  <a:pos x="89" y="4"/>
                </a:cxn>
              </a:cxnLst>
              <a:rect b="b" l="0" r="r" t="0"/>
              <a:pathLst>
                <a:path h="168" w="99">
                  <a:moveTo>
                    <a:pt x="89" y="4"/>
                  </a:moveTo>
                  <a:lnTo>
                    <a:pt x="89" y="4"/>
                  </a:lnTo>
                  <a:lnTo>
                    <a:pt x="84" y="15"/>
                  </a:lnTo>
                  <a:lnTo>
                    <a:pt x="77" y="25"/>
                  </a:lnTo>
                  <a:lnTo>
                    <a:pt x="64" y="45"/>
                  </a:lnTo>
                  <a:lnTo>
                    <a:pt x="64" y="45"/>
                  </a:lnTo>
                  <a:lnTo>
                    <a:pt x="54" y="66"/>
                  </a:lnTo>
                  <a:lnTo>
                    <a:pt x="42" y="86"/>
                  </a:lnTo>
                  <a:lnTo>
                    <a:pt x="42" y="86"/>
                  </a:lnTo>
                  <a:lnTo>
                    <a:pt x="20" y="123"/>
                  </a:lnTo>
                  <a:lnTo>
                    <a:pt x="9" y="141"/>
                  </a:lnTo>
                  <a:lnTo>
                    <a:pt x="4" y="151"/>
                  </a:lnTo>
                  <a:lnTo>
                    <a:pt x="1" y="160"/>
                  </a:lnTo>
                  <a:lnTo>
                    <a:pt x="1" y="160"/>
                  </a:lnTo>
                  <a:lnTo>
                    <a:pt x="0" y="162"/>
                  </a:lnTo>
                  <a:lnTo>
                    <a:pt x="1" y="165"/>
                  </a:lnTo>
                  <a:lnTo>
                    <a:pt x="4" y="168"/>
                  </a:lnTo>
                  <a:lnTo>
                    <a:pt x="9" y="166"/>
                  </a:lnTo>
                  <a:lnTo>
                    <a:pt x="10" y="165"/>
                  </a:lnTo>
                  <a:lnTo>
                    <a:pt x="12" y="164"/>
                  </a:lnTo>
                  <a:lnTo>
                    <a:pt x="12" y="164"/>
                  </a:lnTo>
                  <a:lnTo>
                    <a:pt x="16" y="153"/>
                  </a:lnTo>
                  <a:lnTo>
                    <a:pt x="21" y="143"/>
                  </a:lnTo>
                  <a:lnTo>
                    <a:pt x="31" y="123"/>
                  </a:lnTo>
                  <a:lnTo>
                    <a:pt x="44" y="103"/>
                  </a:lnTo>
                  <a:lnTo>
                    <a:pt x="56" y="85"/>
                  </a:lnTo>
                  <a:lnTo>
                    <a:pt x="56" y="85"/>
                  </a:lnTo>
                  <a:lnTo>
                    <a:pt x="68" y="64"/>
                  </a:lnTo>
                  <a:lnTo>
                    <a:pt x="78" y="43"/>
                  </a:lnTo>
                  <a:lnTo>
                    <a:pt x="78" y="43"/>
                  </a:lnTo>
                  <a:lnTo>
                    <a:pt x="90" y="26"/>
                  </a:lnTo>
                  <a:lnTo>
                    <a:pt x="95" y="17"/>
                  </a:lnTo>
                  <a:lnTo>
                    <a:pt x="99" y="7"/>
                  </a:lnTo>
                  <a:lnTo>
                    <a:pt x="99" y="7"/>
                  </a:lnTo>
                  <a:lnTo>
                    <a:pt x="99" y="5"/>
                  </a:lnTo>
                  <a:lnTo>
                    <a:pt x="98" y="3"/>
                  </a:lnTo>
                  <a:lnTo>
                    <a:pt x="95" y="0"/>
                  </a:lnTo>
                  <a:lnTo>
                    <a:pt x="91" y="0"/>
                  </a:lnTo>
                  <a:lnTo>
                    <a:pt x="89" y="1"/>
                  </a:lnTo>
                  <a:lnTo>
                    <a:pt x="89" y="4"/>
                  </a:lnTo>
                  <a:lnTo>
                    <a:pt x="8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0" name="chenying0907 1017"/>
            <p:cNvSpPr/>
            <p:nvPr/>
          </p:nvSpPr>
          <p:spPr bwMode="auto">
            <a:xfrm>
              <a:off x="2244726" y="4165600"/>
              <a:ext cx="25400" cy="30163"/>
            </a:xfrm>
            <a:custGeom>
              <a:cxnLst>
                <a:cxn ang="0">
                  <a:pos x="56" y="1"/>
                </a:cxn>
                <a:cxn ang="0">
                  <a:pos x="56" y="1"/>
                </a:cxn>
                <a:cxn ang="0">
                  <a:pos x="50" y="6"/>
                </a:cxn>
                <a:cxn ang="0">
                  <a:pos x="43" y="14"/>
                </a:cxn>
                <a:cxn ang="0">
                  <a:pos x="33" y="29"/>
                </a:cxn>
                <a:cxn ang="0">
                  <a:pos x="33" y="29"/>
                </a:cxn>
                <a:cxn ang="0">
                  <a:pos x="25" y="38"/>
                </a:cxn>
                <a:cxn ang="0">
                  <a:pos x="17" y="47"/>
                </a:cxn>
                <a:cxn ang="0">
                  <a:pos x="10" y="57"/>
                </a:cxn>
                <a:cxn ang="0">
                  <a:pos x="2" y="67"/>
                </a:cxn>
                <a:cxn ang="0">
                  <a:pos x="2" y="67"/>
                </a:cxn>
                <a:cxn ang="0">
                  <a:pos x="1" y="68"/>
                </a:cxn>
                <a:cxn ang="0">
                  <a:pos x="0" y="70"/>
                </a:cxn>
                <a:cxn ang="0">
                  <a:pos x="2" y="74"/>
                </a:cxn>
                <a:cxn ang="0">
                  <a:pos x="6" y="76"/>
                </a:cxn>
                <a:cxn ang="0">
                  <a:pos x="8" y="76"/>
                </a:cxn>
                <a:cxn ang="0">
                  <a:pos x="10" y="74"/>
                </a:cxn>
                <a:cxn ang="0">
                  <a:pos x="10" y="74"/>
                </a:cxn>
                <a:cxn ang="0">
                  <a:pos x="23" y="60"/>
                </a:cxn>
                <a:cxn ang="0">
                  <a:pos x="35" y="44"/>
                </a:cxn>
                <a:cxn ang="0">
                  <a:pos x="35" y="44"/>
                </a:cxn>
                <a:cxn ang="0">
                  <a:pos x="47" y="26"/>
                </a:cxn>
                <a:cxn ang="0">
                  <a:pos x="55" y="18"/>
                </a:cxn>
                <a:cxn ang="0">
                  <a:pos x="63" y="10"/>
                </a:cxn>
                <a:cxn ang="0">
                  <a:pos x="63" y="10"/>
                </a:cxn>
                <a:cxn ang="0">
                  <a:pos x="64" y="9"/>
                </a:cxn>
                <a:cxn ang="0">
                  <a:pos x="64" y="6"/>
                </a:cxn>
                <a:cxn ang="0">
                  <a:pos x="64" y="2"/>
                </a:cxn>
                <a:cxn ang="0">
                  <a:pos x="63" y="1"/>
                </a:cxn>
                <a:cxn ang="0">
                  <a:pos x="60" y="0"/>
                </a:cxn>
                <a:cxn ang="0">
                  <a:pos x="59" y="0"/>
                </a:cxn>
                <a:cxn ang="0">
                  <a:pos x="56" y="1"/>
                </a:cxn>
                <a:cxn ang="0">
                  <a:pos x="56" y="1"/>
                </a:cxn>
              </a:cxnLst>
              <a:rect b="b" l="0" r="r" t="0"/>
              <a:pathLst>
                <a:path h="76" w="64">
                  <a:moveTo>
                    <a:pt x="56" y="1"/>
                  </a:moveTo>
                  <a:lnTo>
                    <a:pt x="56" y="1"/>
                  </a:lnTo>
                  <a:lnTo>
                    <a:pt x="50" y="6"/>
                  </a:lnTo>
                  <a:lnTo>
                    <a:pt x="43" y="14"/>
                  </a:lnTo>
                  <a:lnTo>
                    <a:pt x="33" y="29"/>
                  </a:lnTo>
                  <a:lnTo>
                    <a:pt x="33" y="29"/>
                  </a:lnTo>
                  <a:lnTo>
                    <a:pt x="25" y="38"/>
                  </a:lnTo>
                  <a:lnTo>
                    <a:pt x="17" y="47"/>
                  </a:lnTo>
                  <a:lnTo>
                    <a:pt x="10" y="57"/>
                  </a:lnTo>
                  <a:lnTo>
                    <a:pt x="2" y="67"/>
                  </a:lnTo>
                  <a:lnTo>
                    <a:pt x="2" y="67"/>
                  </a:lnTo>
                  <a:lnTo>
                    <a:pt x="1" y="68"/>
                  </a:lnTo>
                  <a:lnTo>
                    <a:pt x="0" y="70"/>
                  </a:lnTo>
                  <a:lnTo>
                    <a:pt x="2" y="74"/>
                  </a:lnTo>
                  <a:lnTo>
                    <a:pt x="6" y="76"/>
                  </a:lnTo>
                  <a:lnTo>
                    <a:pt x="8" y="76"/>
                  </a:lnTo>
                  <a:lnTo>
                    <a:pt x="10" y="74"/>
                  </a:lnTo>
                  <a:lnTo>
                    <a:pt x="10" y="74"/>
                  </a:lnTo>
                  <a:lnTo>
                    <a:pt x="23" y="60"/>
                  </a:lnTo>
                  <a:lnTo>
                    <a:pt x="35" y="44"/>
                  </a:lnTo>
                  <a:lnTo>
                    <a:pt x="35" y="44"/>
                  </a:lnTo>
                  <a:lnTo>
                    <a:pt x="47" y="26"/>
                  </a:lnTo>
                  <a:lnTo>
                    <a:pt x="55" y="18"/>
                  </a:lnTo>
                  <a:lnTo>
                    <a:pt x="63" y="10"/>
                  </a:lnTo>
                  <a:lnTo>
                    <a:pt x="63" y="10"/>
                  </a:lnTo>
                  <a:lnTo>
                    <a:pt x="64" y="9"/>
                  </a:lnTo>
                  <a:lnTo>
                    <a:pt x="64" y="6"/>
                  </a:lnTo>
                  <a:lnTo>
                    <a:pt x="64" y="2"/>
                  </a:lnTo>
                  <a:lnTo>
                    <a:pt x="63" y="1"/>
                  </a:lnTo>
                  <a:lnTo>
                    <a:pt x="60" y="0"/>
                  </a:lnTo>
                  <a:lnTo>
                    <a:pt x="59" y="0"/>
                  </a:lnTo>
                  <a:lnTo>
                    <a:pt x="56" y="1"/>
                  </a:lnTo>
                  <a:lnTo>
                    <a:pt x="5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1" name="chenying0907 1018"/>
            <p:cNvSpPr/>
            <p:nvPr/>
          </p:nvSpPr>
          <p:spPr bwMode="auto">
            <a:xfrm>
              <a:off x="2309813" y="4149725"/>
              <a:ext cx="15875" cy="30163"/>
            </a:xfrm>
            <a:custGeom>
              <a:cxnLst>
                <a:cxn ang="0">
                  <a:pos x="28" y="5"/>
                </a:cxn>
                <a:cxn ang="0">
                  <a:pos x="28" y="5"/>
                </a:cxn>
                <a:cxn ang="0">
                  <a:pos x="27" y="10"/>
                </a:cxn>
                <a:cxn ang="0">
                  <a:pos x="24" y="14"/>
                </a:cxn>
                <a:cxn ang="0">
                  <a:pos x="19" y="22"/>
                </a:cxn>
                <a:cxn ang="0">
                  <a:pos x="19" y="22"/>
                </a:cxn>
                <a:cxn ang="0">
                  <a:pos x="12" y="35"/>
                </a:cxn>
                <a:cxn ang="0">
                  <a:pos x="12" y="35"/>
                </a:cxn>
                <a:cxn ang="0">
                  <a:pos x="7" y="52"/>
                </a:cxn>
                <a:cxn ang="0">
                  <a:pos x="2" y="69"/>
                </a:cxn>
                <a:cxn ang="0">
                  <a:pos x="2" y="69"/>
                </a:cxn>
                <a:cxn ang="0">
                  <a:pos x="0" y="71"/>
                </a:cxn>
                <a:cxn ang="0">
                  <a:pos x="2" y="73"/>
                </a:cxn>
                <a:cxn ang="0">
                  <a:pos x="6" y="76"/>
                </a:cxn>
                <a:cxn ang="0">
                  <a:pos x="10" y="76"/>
                </a:cxn>
                <a:cxn ang="0">
                  <a:pos x="11" y="74"/>
                </a:cxn>
                <a:cxn ang="0">
                  <a:pos x="12" y="72"/>
                </a:cxn>
                <a:cxn ang="0">
                  <a:pos x="12" y="72"/>
                </a:cxn>
                <a:cxn ang="0">
                  <a:pos x="19" y="51"/>
                </a:cxn>
                <a:cxn ang="0">
                  <a:pos x="27" y="31"/>
                </a:cxn>
                <a:cxn ang="0">
                  <a:pos x="27" y="31"/>
                </a:cxn>
                <a:cxn ang="0">
                  <a:pos x="30" y="25"/>
                </a:cxn>
                <a:cxn ang="0">
                  <a:pos x="34" y="20"/>
                </a:cxn>
                <a:cxn ang="0">
                  <a:pos x="37" y="13"/>
                </a:cxn>
                <a:cxn ang="0">
                  <a:pos x="40" y="5"/>
                </a:cxn>
                <a:cxn ang="0">
                  <a:pos x="40" y="5"/>
                </a:cxn>
                <a:cxn ang="0">
                  <a:pos x="38" y="3"/>
                </a:cxn>
                <a:cxn ang="0">
                  <a:pos x="37" y="1"/>
                </a:cxn>
                <a:cxn ang="0">
                  <a:pos x="36" y="0"/>
                </a:cxn>
                <a:cxn ang="0">
                  <a:pos x="34" y="0"/>
                </a:cxn>
                <a:cxn ang="0">
                  <a:pos x="29" y="1"/>
                </a:cxn>
                <a:cxn ang="0">
                  <a:pos x="28" y="3"/>
                </a:cxn>
                <a:cxn ang="0">
                  <a:pos x="28" y="5"/>
                </a:cxn>
                <a:cxn ang="0">
                  <a:pos x="28" y="5"/>
                </a:cxn>
              </a:cxnLst>
              <a:rect b="b" l="0" r="r" t="0"/>
              <a:pathLst>
                <a:path h="76" w="40">
                  <a:moveTo>
                    <a:pt x="28" y="5"/>
                  </a:moveTo>
                  <a:lnTo>
                    <a:pt x="28" y="5"/>
                  </a:lnTo>
                  <a:lnTo>
                    <a:pt x="27" y="10"/>
                  </a:lnTo>
                  <a:lnTo>
                    <a:pt x="24" y="14"/>
                  </a:lnTo>
                  <a:lnTo>
                    <a:pt x="19" y="22"/>
                  </a:lnTo>
                  <a:lnTo>
                    <a:pt x="19" y="22"/>
                  </a:lnTo>
                  <a:lnTo>
                    <a:pt x="12" y="35"/>
                  </a:lnTo>
                  <a:lnTo>
                    <a:pt x="12" y="35"/>
                  </a:lnTo>
                  <a:lnTo>
                    <a:pt x="7" y="52"/>
                  </a:lnTo>
                  <a:lnTo>
                    <a:pt x="2" y="69"/>
                  </a:lnTo>
                  <a:lnTo>
                    <a:pt x="2" y="69"/>
                  </a:lnTo>
                  <a:lnTo>
                    <a:pt x="0" y="71"/>
                  </a:lnTo>
                  <a:lnTo>
                    <a:pt x="2" y="73"/>
                  </a:lnTo>
                  <a:lnTo>
                    <a:pt x="6" y="76"/>
                  </a:lnTo>
                  <a:lnTo>
                    <a:pt x="10" y="76"/>
                  </a:lnTo>
                  <a:lnTo>
                    <a:pt x="11" y="74"/>
                  </a:lnTo>
                  <a:lnTo>
                    <a:pt x="12" y="72"/>
                  </a:lnTo>
                  <a:lnTo>
                    <a:pt x="12" y="72"/>
                  </a:lnTo>
                  <a:lnTo>
                    <a:pt x="19" y="51"/>
                  </a:lnTo>
                  <a:lnTo>
                    <a:pt x="27" y="31"/>
                  </a:lnTo>
                  <a:lnTo>
                    <a:pt x="27" y="31"/>
                  </a:lnTo>
                  <a:lnTo>
                    <a:pt x="30" y="25"/>
                  </a:lnTo>
                  <a:lnTo>
                    <a:pt x="34" y="20"/>
                  </a:lnTo>
                  <a:lnTo>
                    <a:pt x="37" y="13"/>
                  </a:lnTo>
                  <a:lnTo>
                    <a:pt x="40" y="5"/>
                  </a:lnTo>
                  <a:lnTo>
                    <a:pt x="40" y="5"/>
                  </a:lnTo>
                  <a:lnTo>
                    <a:pt x="38" y="3"/>
                  </a:lnTo>
                  <a:lnTo>
                    <a:pt x="37" y="1"/>
                  </a:lnTo>
                  <a:lnTo>
                    <a:pt x="36" y="0"/>
                  </a:lnTo>
                  <a:lnTo>
                    <a:pt x="34" y="0"/>
                  </a:lnTo>
                  <a:lnTo>
                    <a:pt x="29" y="1"/>
                  </a:lnTo>
                  <a:lnTo>
                    <a:pt x="28" y="3"/>
                  </a:lnTo>
                  <a:lnTo>
                    <a:pt x="28" y="5"/>
                  </a:lnTo>
                  <a:lnTo>
                    <a:pt x="28"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2" name="chenying0907 1019"/>
            <p:cNvSpPr/>
            <p:nvPr/>
          </p:nvSpPr>
          <p:spPr bwMode="auto">
            <a:xfrm>
              <a:off x="2349501" y="4143375"/>
              <a:ext cx="20638" cy="28575"/>
            </a:xfrm>
            <a:custGeom>
              <a:cxnLst>
                <a:cxn ang="0">
                  <a:pos x="42" y="7"/>
                </a:cxn>
                <a:cxn ang="0">
                  <a:pos x="42" y="7"/>
                </a:cxn>
                <a:cxn ang="0">
                  <a:pos x="40" y="11"/>
                </a:cxn>
                <a:cxn ang="0">
                  <a:pos x="38" y="15"/>
                </a:cxn>
                <a:cxn ang="0">
                  <a:pos x="31" y="20"/>
                </a:cxn>
                <a:cxn ang="0">
                  <a:pos x="25" y="25"/>
                </a:cxn>
                <a:cxn ang="0">
                  <a:pos x="21" y="29"/>
                </a:cxn>
                <a:cxn ang="0">
                  <a:pos x="18" y="32"/>
                </a:cxn>
                <a:cxn ang="0">
                  <a:pos x="18" y="32"/>
                </a:cxn>
                <a:cxn ang="0">
                  <a:pos x="9" y="49"/>
                </a:cxn>
                <a:cxn ang="0">
                  <a:pos x="4" y="56"/>
                </a:cxn>
                <a:cxn ang="0">
                  <a:pos x="0" y="66"/>
                </a:cxn>
                <a:cxn ang="0">
                  <a:pos x="0" y="66"/>
                </a:cxn>
                <a:cxn ang="0">
                  <a:pos x="0" y="68"/>
                </a:cxn>
                <a:cxn ang="0">
                  <a:pos x="0" y="70"/>
                </a:cxn>
                <a:cxn ang="0">
                  <a:pos x="1" y="71"/>
                </a:cxn>
                <a:cxn ang="0">
                  <a:pos x="4" y="72"/>
                </a:cxn>
                <a:cxn ang="0">
                  <a:pos x="8" y="72"/>
                </a:cxn>
                <a:cxn ang="0">
                  <a:pos x="10" y="71"/>
                </a:cxn>
                <a:cxn ang="0">
                  <a:pos x="12" y="68"/>
                </a:cxn>
                <a:cxn ang="0">
                  <a:pos x="12" y="68"/>
                </a:cxn>
                <a:cxn ang="0">
                  <a:pos x="15" y="59"/>
                </a:cxn>
                <a:cxn ang="0">
                  <a:pos x="21" y="50"/>
                </a:cxn>
                <a:cxn ang="0">
                  <a:pos x="26" y="41"/>
                </a:cxn>
                <a:cxn ang="0">
                  <a:pos x="32" y="33"/>
                </a:cxn>
                <a:cxn ang="0">
                  <a:pos x="32" y="33"/>
                </a:cxn>
                <a:cxn ang="0">
                  <a:pos x="40" y="28"/>
                </a:cxn>
                <a:cxn ang="0">
                  <a:pos x="46" y="21"/>
                </a:cxn>
                <a:cxn ang="0">
                  <a:pos x="51" y="15"/>
                </a:cxn>
                <a:cxn ang="0">
                  <a:pos x="52" y="11"/>
                </a:cxn>
                <a:cxn ang="0">
                  <a:pos x="53" y="7"/>
                </a:cxn>
                <a:cxn ang="0">
                  <a:pos x="53" y="7"/>
                </a:cxn>
                <a:cxn ang="0">
                  <a:pos x="53" y="4"/>
                </a:cxn>
                <a:cxn ang="0">
                  <a:pos x="52" y="2"/>
                </a:cxn>
                <a:cxn ang="0">
                  <a:pos x="49" y="2"/>
                </a:cxn>
                <a:cxn ang="0">
                  <a:pos x="48" y="0"/>
                </a:cxn>
                <a:cxn ang="0">
                  <a:pos x="44" y="2"/>
                </a:cxn>
                <a:cxn ang="0">
                  <a:pos x="43" y="4"/>
                </a:cxn>
                <a:cxn ang="0">
                  <a:pos x="42" y="7"/>
                </a:cxn>
                <a:cxn ang="0">
                  <a:pos x="42" y="7"/>
                </a:cxn>
              </a:cxnLst>
              <a:rect b="b" l="0" r="r" t="0"/>
              <a:pathLst>
                <a:path h="72" w="52">
                  <a:moveTo>
                    <a:pt x="42" y="7"/>
                  </a:moveTo>
                  <a:lnTo>
                    <a:pt x="42" y="7"/>
                  </a:lnTo>
                  <a:lnTo>
                    <a:pt x="40" y="11"/>
                  </a:lnTo>
                  <a:lnTo>
                    <a:pt x="38" y="15"/>
                  </a:lnTo>
                  <a:lnTo>
                    <a:pt x="31" y="20"/>
                  </a:lnTo>
                  <a:lnTo>
                    <a:pt x="25" y="25"/>
                  </a:lnTo>
                  <a:lnTo>
                    <a:pt x="21" y="29"/>
                  </a:lnTo>
                  <a:lnTo>
                    <a:pt x="18" y="32"/>
                  </a:lnTo>
                  <a:lnTo>
                    <a:pt x="18" y="32"/>
                  </a:lnTo>
                  <a:lnTo>
                    <a:pt x="9" y="49"/>
                  </a:lnTo>
                  <a:lnTo>
                    <a:pt x="4" y="56"/>
                  </a:lnTo>
                  <a:lnTo>
                    <a:pt x="0" y="66"/>
                  </a:lnTo>
                  <a:lnTo>
                    <a:pt x="0" y="66"/>
                  </a:lnTo>
                  <a:lnTo>
                    <a:pt x="0" y="68"/>
                  </a:lnTo>
                  <a:lnTo>
                    <a:pt x="0" y="70"/>
                  </a:lnTo>
                  <a:lnTo>
                    <a:pt x="1" y="71"/>
                  </a:lnTo>
                  <a:lnTo>
                    <a:pt x="4" y="72"/>
                  </a:lnTo>
                  <a:lnTo>
                    <a:pt x="8" y="72"/>
                  </a:lnTo>
                  <a:lnTo>
                    <a:pt x="10" y="71"/>
                  </a:lnTo>
                  <a:lnTo>
                    <a:pt x="12" y="68"/>
                  </a:lnTo>
                  <a:lnTo>
                    <a:pt x="12" y="68"/>
                  </a:lnTo>
                  <a:lnTo>
                    <a:pt x="15" y="59"/>
                  </a:lnTo>
                  <a:lnTo>
                    <a:pt x="21" y="50"/>
                  </a:lnTo>
                  <a:lnTo>
                    <a:pt x="26" y="41"/>
                  </a:lnTo>
                  <a:lnTo>
                    <a:pt x="32" y="33"/>
                  </a:lnTo>
                  <a:lnTo>
                    <a:pt x="32" y="33"/>
                  </a:lnTo>
                  <a:lnTo>
                    <a:pt x="40" y="28"/>
                  </a:lnTo>
                  <a:lnTo>
                    <a:pt x="46" y="21"/>
                  </a:lnTo>
                  <a:lnTo>
                    <a:pt x="51" y="15"/>
                  </a:lnTo>
                  <a:lnTo>
                    <a:pt x="52" y="11"/>
                  </a:lnTo>
                  <a:lnTo>
                    <a:pt x="53" y="7"/>
                  </a:lnTo>
                  <a:lnTo>
                    <a:pt x="53" y="7"/>
                  </a:lnTo>
                  <a:lnTo>
                    <a:pt x="53" y="4"/>
                  </a:lnTo>
                  <a:lnTo>
                    <a:pt x="52" y="2"/>
                  </a:lnTo>
                  <a:lnTo>
                    <a:pt x="49" y="2"/>
                  </a:lnTo>
                  <a:lnTo>
                    <a:pt x="48" y="0"/>
                  </a:lnTo>
                  <a:lnTo>
                    <a:pt x="44" y="2"/>
                  </a:lnTo>
                  <a:lnTo>
                    <a:pt x="43" y="4"/>
                  </a:lnTo>
                  <a:lnTo>
                    <a:pt x="42" y="7"/>
                  </a:lnTo>
                  <a:lnTo>
                    <a:pt x="42"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3" name="chenying0907 1020"/>
            <p:cNvSpPr/>
            <p:nvPr/>
          </p:nvSpPr>
          <p:spPr bwMode="auto">
            <a:xfrm>
              <a:off x="2406651" y="4140200"/>
              <a:ext cx="14288" cy="25400"/>
            </a:xfrm>
            <a:custGeom>
              <a:cxnLst>
                <a:cxn ang="0">
                  <a:pos x="26" y="4"/>
                </a:cxn>
                <a:cxn ang="0">
                  <a:pos x="26" y="4"/>
                </a:cxn>
                <a:cxn ang="0">
                  <a:pos x="25" y="10"/>
                </a:cxn>
                <a:cxn ang="0">
                  <a:pos x="21" y="17"/>
                </a:cxn>
                <a:cxn ang="0">
                  <a:pos x="14" y="30"/>
                </a:cxn>
                <a:cxn ang="0">
                  <a:pos x="7" y="43"/>
                </a:cxn>
                <a:cxn ang="0">
                  <a:pos x="0" y="55"/>
                </a:cxn>
                <a:cxn ang="0">
                  <a:pos x="0" y="55"/>
                </a:cxn>
                <a:cxn ang="0">
                  <a:pos x="0" y="57"/>
                </a:cxn>
                <a:cxn ang="0">
                  <a:pos x="0" y="60"/>
                </a:cxn>
                <a:cxn ang="0">
                  <a:pos x="3" y="63"/>
                </a:cxn>
                <a:cxn ang="0">
                  <a:pos x="5" y="64"/>
                </a:cxn>
                <a:cxn ang="0">
                  <a:pos x="7" y="64"/>
                </a:cxn>
                <a:cxn ang="0">
                  <a:pos x="9" y="63"/>
                </a:cxn>
                <a:cxn ang="0">
                  <a:pos x="10" y="61"/>
                </a:cxn>
                <a:cxn ang="0">
                  <a:pos x="10" y="61"/>
                </a:cxn>
                <a:cxn ang="0">
                  <a:pos x="17" y="47"/>
                </a:cxn>
                <a:cxn ang="0">
                  <a:pos x="25" y="34"/>
                </a:cxn>
                <a:cxn ang="0">
                  <a:pos x="33" y="21"/>
                </a:cxn>
                <a:cxn ang="0">
                  <a:pos x="35" y="14"/>
                </a:cxn>
                <a:cxn ang="0">
                  <a:pos x="38" y="6"/>
                </a:cxn>
                <a:cxn ang="0">
                  <a:pos x="38" y="6"/>
                </a:cxn>
                <a:cxn ang="0">
                  <a:pos x="38" y="4"/>
                </a:cxn>
                <a:cxn ang="0">
                  <a:pos x="37" y="2"/>
                </a:cxn>
                <a:cxn ang="0">
                  <a:pos x="33" y="0"/>
                </a:cxn>
                <a:cxn ang="0">
                  <a:pos x="29" y="0"/>
                </a:cxn>
                <a:cxn ang="0">
                  <a:pos x="27" y="1"/>
                </a:cxn>
                <a:cxn ang="0">
                  <a:pos x="26" y="4"/>
                </a:cxn>
                <a:cxn ang="0">
                  <a:pos x="26" y="4"/>
                </a:cxn>
              </a:cxnLst>
              <a:rect b="b" l="0" r="r" t="0"/>
              <a:pathLst>
                <a:path h="64" w="38">
                  <a:moveTo>
                    <a:pt x="26" y="4"/>
                  </a:moveTo>
                  <a:lnTo>
                    <a:pt x="26" y="4"/>
                  </a:lnTo>
                  <a:lnTo>
                    <a:pt x="25" y="10"/>
                  </a:lnTo>
                  <a:lnTo>
                    <a:pt x="21" y="17"/>
                  </a:lnTo>
                  <a:lnTo>
                    <a:pt x="14" y="30"/>
                  </a:lnTo>
                  <a:lnTo>
                    <a:pt x="7" y="43"/>
                  </a:lnTo>
                  <a:lnTo>
                    <a:pt x="0" y="55"/>
                  </a:lnTo>
                  <a:lnTo>
                    <a:pt x="0" y="55"/>
                  </a:lnTo>
                  <a:lnTo>
                    <a:pt x="0" y="57"/>
                  </a:lnTo>
                  <a:lnTo>
                    <a:pt x="0" y="60"/>
                  </a:lnTo>
                  <a:lnTo>
                    <a:pt x="3" y="63"/>
                  </a:lnTo>
                  <a:lnTo>
                    <a:pt x="5" y="64"/>
                  </a:lnTo>
                  <a:lnTo>
                    <a:pt x="7" y="64"/>
                  </a:lnTo>
                  <a:lnTo>
                    <a:pt x="9" y="63"/>
                  </a:lnTo>
                  <a:lnTo>
                    <a:pt x="10" y="61"/>
                  </a:lnTo>
                  <a:lnTo>
                    <a:pt x="10" y="61"/>
                  </a:lnTo>
                  <a:lnTo>
                    <a:pt x="17" y="47"/>
                  </a:lnTo>
                  <a:lnTo>
                    <a:pt x="25" y="34"/>
                  </a:lnTo>
                  <a:lnTo>
                    <a:pt x="33" y="21"/>
                  </a:lnTo>
                  <a:lnTo>
                    <a:pt x="35" y="14"/>
                  </a:lnTo>
                  <a:lnTo>
                    <a:pt x="38" y="6"/>
                  </a:lnTo>
                  <a:lnTo>
                    <a:pt x="38" y="6"/>
                  </a:lnTo>
                  <a:lnTo>
                    <a:pt x="38" y="4"/>
                  </a:lnTo>
                  <a:lnTo>
                    <a:pt x="37" y="2"/>
                  </a:lnTo>
                  <a:lnTo>
                    <a:pt x="33" y="0"/>
                  </a:lnTo>
                  <a:lnTo>
                    <a:pt x="29" y="0"/>
                  </a:lnTo>
                  <a:lnTo>
                    <a:pt x="27" y="1"/>
                  </a:lnTo>
                  <a:lnTo>
                    <a:pt x="26" y="4"/>
                  </a:lnTo>
                  <a:lnTo>
                    <a:pt x="2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4" name="chenying0907 1021"/>
            <p:cNvSpPr/>
            <p:nvPr/>
          </p:nvSpPr>
          <p:spPr bwMode="auto">
            <a:xfrm>
              <a:off x="2465388" y="4144963"/>
              <a:ext cx="15875" cy="23813"/>
            </a:xfrm>
            <a:custGeom>
              <a:cxnLst>
                <a:cxn ang="0">
                  <a:pos x="32" y="1"/>
                </a:cxn>
                <a:cxn ang="0">
                  <a:pos x="32" y="1"/>
                </a:cxn>
                <a:cxn ang="0">
                  <a:pos x="27" y="8"/>
                </a:cxn>
                <a:cxn ang="0">
                  <a:pos x="23" y="15"/>
                </a:cxn>
                <a:cxn ang="0">
                  <a:pos x="14" y="28"/>
                </a:cxn>
                <a:cxn ang="0">
                  <a:pos x="14" y="28"/>
                </a:cxn>
                <a:cxn ang="0">
                  <a:pos x="6" y="41"/>
                </a:cxn>
                <a:cxn ang="0">
                  <a:pos x="0" y="54"/>
                </a:cxn>
                <a:cxn ang="0">
                  <a:pos x="0" y="54"/>
                </a:cxn>
                <a:cxn ang="0">
                  <a:pos x="0" y="56"/>
                </a:cxn>
                <a:cxn ang="0">
                  <a:pos x="1" y="59"/>
                </a:cxn>
                <a:cxn ang="0">
                  <a:pos x="2" y="60"/>
                </a:cxn>
                <a:cxn ang="0">
                  <a:pos x="4" y="60"/>
                </a:cxn>
                <a:cxn ang="0">
                  <a:pos x="8" y="60"/>
                </a:cxn>
                <a:cxn ang="0">
                  <a:pos x="10" y="59"/>
                </a:cxn>
                <a:cxn ang="0">
                  <a:pos x="12" y="58"/>
                </a:cxn>
                <a:cxn ang="0">
                  <a:pos x="12" y="58"/>
                </a:cxn>
                <a:cxn ang="0">
                  <a:pos x="18" y="43"/>
                </a:cxn>
                <a:cxn ang="0">
                  <a:pos x="27" y="32"/>
                </a:cxn>
                <a:cxn ang="0">
                  <a:pos x="27" y="32"/>
                </a:cxn>
                <a:cxn ang="0">
                  <a:pos x="30" y="26"/>
                </a:cxn>
                <a:cxn ang="0">
                  <a:pos x="34" y="21"/>
                </a:cxn>
                <a:cxn ang="0">
                  <a:pos x="36" y="16"/>
                </a:cxn>
                <a:cxn ang="0">
                  <a:pos x="40" y="11"/>
                </a:cxn>
                <a:cxn ang="0">
                  <a:pos x="40" y="11"/>
                </a:cxn>
                <a:cxn ang="0">
                  <a:pos x="42" y="8"/>
                </a:cxn>
                <a:cxn ang="0">
                  <a:pos x="42" y="5"/>
                </a:cxn>
                <a:cxn ang="0">
                  <a:pos x="40" y="1"/>
                </a:cxn>
                <a:cxn ang="0">
                  <a:pos x="38" y="0"/>
                </a:cxn>
                <a:cxn ang="0">
                  <a:pos x="36" y="0"/>
                </a:cxn>
                <a:cxn ang="0">
                  <a:pos x="34" y="0"/>
                </a:cxn>
                <a:cxn ang="0">
                  <a:pos x="32" y="1"/>
                </a:cxn>
                <a:cxn ang="0">
                  <a:pos x="32" y="1"/>
                </a:cxn>
              </a:cxnLst>
              <a:rect b="b" l="0" r="r" t="0"/>
              <a:pathLst>
                <a:path h="60" w="42">
                  <a:moveTo>
                    <a:pt x="32" y="1"/>
                  </a:moveTo>
                  <a:lnTo>
                    <a:pt x="32" y="1"/>
                  </a:lnTo>
                  <a:lnTo>
                    <a:pt x="27" y="8"/>
                  </a:lnTo>
                  <a:lnTo>
                    <a:pt x="23" y="15"/>
                  </a:lnTo>
                  <a:lnTo>
                    <a:pt x="14" y="28"/>
                  </a:lnTo>
                  <a:lnTo>
                    <a:pt x="14" y="28"/>
                  </a:lnTo>
                  <a:lnTo>
                    <a:pt x="6" y="41"/>
                  </a:lnTo>
                  <a:lnTo>
                    <a:pt x="0" y="54"/>
                  </a:lnTo>
                  <a:lnTo>
                    <a:pt x="0" y="54"/>
                  </a:lnTo>
                  <a:lnTo>
                    <a:pt x="0" y="56"/>
                  </a:lnTo>
                  <a:lnTo>
                    <a:pt x="1" y="59"/>
                  </a:lnTo>
                  <a:lnTo>
                    <a:pt x="2" y="60"/>
                  </a:lnTo>
                  <a:lnTo>
                    <a:pt x="4" y="60"/>
                  </a:lnTo>
                  <a:lnTo>
                    <a:pt x="8" y="60"/>
                  </a:lnTo>
                  <a:lnTo>
                    <a:pt x="10" y="59"/>
                  </a:lnTo>
                  <a:lnTo>
                    <a:pt x="12" y="58"/>
                  </a:lnTo>
                  <a:lnTo>
                    <a:pt x="12" y="58"/>
                  </a:lnTo>
                  <a:lnTo>
                    <a:pt x="18" y="43"/>
                  </a:lnTo>
                  <a:lnTo>
                    <a:pt x="27" y="32"/>
                  </a:lnTo>
                  <a:lnTo>
                    <a:pt x="27" y="32"/>
                  </a:lnTo>
                  <a:lnTo>
                    <a:pt x="30" y="26"/>
                  </a:lnTo>
                  <a:lnTo>
                    <a:pt x="34" y="21"/>
                  </a:lnTo>
                  <a:lnTo>
                    <a:pt x="36" y="16"/>
                  </a:lnTo>
                  <a:lnTo>
                    <a:pt x="40" y="11"/>
                  </a:lnTo>
                  <a:lnTo>
                    <a:pt x="40" y="11"/>
                  </a:lnTo>
                  <a:lnTo>
                    <a:pt x="42" y="8"/>
                  </a:lnTo>
                  <a:lnTo>
                    <a:pt x="42" y="5"/>
                  </a:lnTo>
                  <a:lnTo>
                    <a:pt x="40" y="1"/>
                  </a:lnTo>
                  <a:lnTo>
                    <a:pt x="38" y="0"/>
                  </a:lnTo>
                  <a:lnTo>
                    <a:pt x="36" y="0"/>
                  </a:lnTo>
                  <a:lnTo>
                    <a:pt x="34" y="0"/>
                  </a:lnTo>
                  <a:lnTo>
                    <a:pt x="32" y="1"/>
                  </a:lnTo>
                  <a:lnTo>
                    <a:pt x="3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5" name="chenying0907 1022"/>
            <p:cNvSpPr/>
            <p:nvPr/>
          </p:nvSpPr>
          <p:spPr bwMode="auto">
            <a:xfrm>
              <a:off x="2503488" y="4156075"/>
              <a:ext cx="15875" cy="25400"/>
            </a:xfrm>
            <a:custGeom>
              <a:cxnLst>
                <a:cxn ang="0">
                  <a:pos x="30" y="4"/>
                </a:cxn>
                <a:cxn ang="0">
                  <a:pos x="30" y="4"/>
                </a:cxn>
                <a:cxn ang="0">
                  <a:pos x="29" y="10"/>
                </a:cxn>
                <a:cxn ang="0">
                  <a:pos x="25" y="17"/>
                </a:cxn>
                <a:cxn ang="0">
                  <a:pos x="17" y="30"/>
                </a:cxn>
                <a:cxn ang="0">
                  <a:pos x="8" y="41"/>
                </a:cxn>
                <a:cxn ang="0">
                  <a:pos x="0" y="55"/>
                </a:cxn>
                <a:cxn ang="0">
                  <a:pos x="0" y="55"/>
                </a:cxn>
                <a:cxn ang="0">
                  <a:pos x="0" y="57"/>
                </a:cxn>
                <a:cxn ang="0">
                  <a:pos x="0" y="60"/>
                </a:cxn>
                <a:cxn ang="0">
                  <a:pos x="4" y="62"/>
                </a:cxn>
                <a:cxn ang="0">
                  <a:pos x="6" y="64"/>
                </a:cxn>
                <a:cxn ang="0">
                  <a:pos x="8" y="64"/>
                </a:cxn>
                <a:cxn ang="0">
                  <a:pos x="9" y="62"/>
                </a:cxn>
                <a:cxn ang="0">
                  <a:pos x="11" y="61"/>
                </a:cxn>
                <a:cxn ang="0">
                  <a:pos x="11" y="61"/>
                </a:cxn>
                <a:cxn ang="0">
                  <a:pos x="19" y="47"/>
                </a:cxn>
                <a:cxn ang="0">
                  <a:pos x="28" y="34"/>
                </a:cxn>
                <a:cxn ang="0">
                  <a:pos x="36" y="21"/>
                </a:cxn>
                <a:cxn ang="0">
                  <a:pos x="40" y="14"/>
                </a:cxn>
                <a:cxn ang="0">
                  <a:pos x="42" y="6"/>
                </a:cxn>
                <a:cxn ang="0">
                  <a:pos x="42" y="6"/>
                </a:cxn>
                <a:cxn ang="0">
                  <a:pos x="42" y="4"/>
                </a:cxn>
                <a:cxn ang="0">
                  <a:pos x="41" y="2"/>
                </a:cxn>
                <a:cxn ang="0">
                  <a:pos x="38" y="0"/>
                </a:cxn>
                <a:cxn ang="0">
                  <a:pos x="33" y="0"/>
                </a:cxn>
                <a:cxn ang="0">
                  <a:pos x="32" y="1"/>
                </a:cxn>
                <a:cxn ang="0">
                  <a:pos x="30" y="4"/>
                </a:cxn>
                <a:cxn ang="0">
                  <a:pos x="30" y="4"/>
                </a:cxn>
              </a:cxnLst>
              <a:rect b="b" l="0" r="r" t="0"/>
              <a:pathLst>
                <a:path h="64" w="42">
                  <a:moveTo>
                    <a:pt x="30" y="4"/>
                  </a:moveTo>
                  <a:lnTo>
                    <a:pt x="30" y="4"/>
                  </a:lnTo>
                  <a:lnTo>
                    <a:pt x="29" y="10"/>
                  </a:lnTo>
                  <a:lnTo>
                    <a:pt x="25" y="17"/>
                  </a:lnTo>
                  <a:lnTo>
                    <a:pt x="17" y="30"/>
                  </a:lnTo>
                  <a:lnTo>
                    <a:pt x="8" y="41"/>
                  </a:lnTo>
                  <a:lnTo>
                    <a:pt x="0" y="55"/>
                  </a:lnTo>
                  <a:lnTo>
                    <a:pt x="0" y="55"/>
                  </a:lnTo>
                  <a:lnTo>
                    <a:pt x="0" y="57"/>
                  </a:lnTo>
                  <a:lnTo>
                    <a:pt x="0" y="60"/>
                  </a:lnTo>
                  <a:lnTo>
                    <a:pt x="4" y="62"/>
                  </a:lnTo>
                  <a:lnTo>
                    <a:pt x="6" y="64"/>
                  </a:lnTo>
                  <a:lnTo>
                    <a:pt x="8" y="64"/>
                  </a:lnTo>
                  <a:lnTo>
                    <a:pt x="9" y="62"/>
                  </a:lnTo>
                  <a:lnTo>
                    <a:pt x="11" y="61"/>
                  </a:lnTo>
                  <a:lnTo>
                    <a:pt x="11" y="61"/>
                  </a:lnTo>
                  <a:lnTo>
                    <a:pt x="19" y="47"/>
                  </a:lnTo>
                  <a:lnTo>
                    <a:pt x="28" y="34"/>
                  </a:lnTo>
                  <a:lnTo>
                    <a:pt x="36" y="21"/>
                  </a:lnTo>
                  <a:lnTo>
                    <a:pt x="40" y="14"/>
                  </a:lnTo>
                  <a:lnTo>
                    <a:pt x="42" y="6"/>
                  </a:lnTo>
                  <a:lnTo>
                    <a:pt x="42" y="6"/>
                  </a:lnTo>
                  <a:lnTo>
                    <a:pt x="42" y="4"/>
                  </a:lnTo>
                  <a:lnTo>
                    <a:pt x="41" y="2"/>
                  </a:lnTo>
                  <a:lnTo>
                    <a:pt x="38" y="0"/>
                  </a:lnTo>
                  <a:lnTo>
                    <a:pt x="33" y="0"/>
                  </a:lnTo>
                  <a:lnTo>
                    <a:pt x="32" y="1"/>
                  </a:lnTo>
                  <a:lnTo>
                    <a:pt x="30" y="4"/>
                  </a:lnTo>
                  <a:lnTo>
                    <a:pt x="3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6" name="chenying0907 1023"/>
            <p:cNvSpPr/>
            <p:nvPr/>
          </p:nvSpPr>
          <p:spPr bwMode="auto">
            <a:xfrm>
              <a:off x="2543176" y="4179888"/>
              <a:ext cx="15875" cy="20638"/>
            </a:xfrm>
            <a:custGeom>
              <a:cxnLst>
                <a:cxn ang="0">
                  <a:pos x="28" y="2"/>
                </a:cxn>
                <a:cxn ang="0">
                  <a:pos x="28" y="2"/>
                </a:cxn>
                <a:cxn ang="0">
                  <a:pos x="23" y="13"/>
                </a:cxn>
                <a:cxn ang="0">
                  <a:pos x="17" y="22"/>
                </a:cxn>
                <a:cxn ang="0">
                  <a:pos x="9" y="31"/>
                </a:cxn>
                <a:cxn ang="0">
                  <a:pos x="3" y="39"/>
                </a:cxn>
                <a:cxn ang="0">
                  <a:pos x="3" y="39"/>
                </a:cxn>
                <a:cxn ang="0">
                  <a:pos x="2" y="42"/>
                </a:cxn>
                <a:cxn ang="0">
                  <a:pos x="0" y="44"/>
                </a:cxn>
                <a:cxn ang="0">
                  <a:pos x="3" y="48"/>
                </a:cxn>
                <a:cxn ang="0">
                  <a:pos x="7" y="49"/>
                </a:cxn>
                <a:cxn ang="0">
                  <a:pos x="8" y="49"/>
                </a:cxn>
                <a:cxn ang="0">
                  <a:pos x="11" y="48"/>
                </a:cxn>
                <a:cxn ang="0">
                  <a:pos x="11" y="48"/>
                </a:cxn>
                <a:cxn ang="0">
                  <a:pos x="19" y="39"/>
                </a:cxn>
                <a:cxn ang="0">
                  <a:pos x="26" y="29"/>
                </a:cxn>
                <a:cxn ang="0">
                  <a:pos x="32" y="19"/>
                </a:cxn>
                <a:cxn ang="0">
                  <a:pos x="38" y="9"/>
                </a:cxn>
                <a:cxn ang="0">
                  <a:pos x="38" y="9"/>
                </a:cxn>
                <a:cxn ang="0">
                  <a:pos x="38" y="6"/>
                </a:cxn>
                <a:cxn ang="0">
                  <a:pos x="38" y="4"/>
                </a:cxn>
                <a:cxn ang="0">
                  <a:pos x="36" y="1"/>
                </a:cxn>
                <a:cxn ang="0">
                  <a:pos x="32" y="0"/>
                </a:cxn>
                <a:cxn ang="0">
                  <a:pos x="30" y="1"/>
                </a:cxn>
                <a:cxn ang="0">
                  <a:pos x="28" y="2"/>
                </a:cxn>
                <a:cxn ang="0">
                  <a:pos x="28" y="2"/>
                </a:cxn>
              </a:cxnLst>
              <a:rect b="b" l="0" r="r" t="0"/>
              <a:pathLst>
                <a:path h="49" w="38">
                  <a:moveTo>
                    <a:pt x="28" y="2"/>
                  </a:moveTo>
                  <a:lnTo>
                    <a:pt x="28" y="2"/>
                  </a:lnTo>
                  <a:lnTo>
                    <a:pt x="23" y="13"/>
                  </a:lnTo>
                  <a:lnTo>
                    <a:pt x="17" y="22"/>
                  </a:lnTo>
                  <a:lnTo>
                    <a:pt x="9" y="31"/>
                  </a:lnTo>
                  <a:lnTo>
                    <a:pt x="3" y="39"/>
                  </a:lnTo>
                  <a:lnTo>
                    <a:pt x="3" y="39"/>
                  </a:lnTo>
                  <a:lnTo>
                    <a:pt x="2" y="42"/>
                  </a:lnTo>
                  <a:lnTo>
                    <a:pt x="0" y="44"/>
                  </a:lnTo>
                  <a:lnTo>
                    <a:pt x="3" y="48"/>
                  </a:lnTo>
                  <a:lnTo>
                    <a:pt x="7" y="49"/>
                  </a:lnTo>
                  <a:lnTo>
                    <a:pt x="8" y="49"/>
                  </a:lnTo>
                  <a:lnTo>
                    <a:pt x="11" y="48"/>
                  </a:lnTo>
                  <a:lnTo>
                    <a:pt x="11" y="48"/>
                  </a:lnTo>
                  <a:lnTo>
                    <a:pt x="19" y="39"/>
                  </a:lnTo>
                  <a:lnTo>
                    <a:pt x="26" y="29"/>
                  </a:lnTo>
                  <a:lnTo>
                    <a:pt x="32" y="19"/>
                  </a:lnTo>
                  <a:lnTo>
                    <a:pt x="38" y="9"/>
                  </a:lnTo>
                  <a:lnTo>
                    <a:pt x="38" y="9"/>
                  </a:lnTo>
                  <a:lnTo>
                    <a:pt x="38" y="6"/>
                  </a:lnTo>
                  <a:lnTo>
                    <a:pt x="38" y="4"/>
                  </a:lnTo>
                  <a:lnTo>
                    <a:pt x="36" y="1"/>
                  </a:lnTo>
                  <a:lnTo>
                    <a:pt x="32" y="0"/>
                  </a:lnTo>
                  <a:lnTo>
                    <a:pt x="30" y="1"/>
                  </a:lnTo>
                  <a:lnTo>
                    <a:pt x="28" y="2"/>
                  </a:lnTo>
                  <a:lnTo>
                    <a:pt x="2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7" name="chenying0907 1024"/>
            <p:cNvSpPr/>
            <p:nvPr/>
          </p:nvSpPr>
          <p:spPr bwMode="auto">
            <a:xfrm>
              <a:off x="2586038" y="4205288"/>
              <a:ext cx="9525" cy="19050"/>
            </a:xfrm>
            <a:custGeom>
              <a:cxnLst>
                <a:cxn ang="0">
                  <a:pos x="11" y="5"/>
                </a:cxn>
                <a:cxn ang="0">
                  <a:pos x="11" y="5"/>
                </a:cxn>
                <a:cxn ang="0">
                  <a:pos x="10" y="15"/>
                </a:cxn>
                <a:cxn ang="0">
                  <a:pos x="9" y="24"/>
                </a:cxn>
                <a:cxn ang="0">
                  <a:pos x="5" y="33"/>
                </a:cxn>
                <a:cxn ang="0">
                  <a:pos x="0" y="41"/>
                </a:cxn>
                <a:cxn ang="0">
                  <a:pos x="0" y="41"/>
                </a:cxn>
                <a:cxn ang="0">
                  <a:pos x="0" y="43"/>
                </a:cxn>
                <a:cxn ang="0">
                  <a:pos x="0" y="45"/>
                </a:cxn>
                <a:cxn ang="0">
                  <a:pos x="2" y="49"/>
                </a:cxn>
                <a:cxn ang="0">
                  <a:pos x="6" y="49"/>
                </a:cxn>
                <a:cxn ang="0">
                  <a:pos x="9" y="49"/>
                </a:cxn>
                <a:cxn ang="0">
                  <a:pos x="10" y="46"/>
                </a:cxn>
                <a:cxn ang="0">
                  <a:pos x="10" y="46"/>
                </a:cxn>
                <a:cxn ang="0">
                  <a:pos x="15" y="37"/>
                </a:cxn>
                <a:cxn ang="0">
                  <a:pos x="19" y="26"/>
                </a:cxn>
                <a:cxn ang="0">
                  <a:pos x="22" y="16"/>
                </a:cxn>
                <a:cxn ang="0">
                  <a:pos x="22" y="5"/>
                </a:cxn>
                <a:cxn ang="0">
                  <a:pos x="22" y="5"/>
                </a:cxn>
                <a:cxn ang="0">
                  <a:pos x="22" y="3"/>
                </a:cxn>
                <a:cxn ang="0">
                  <a:pos x="20" y="2"/>
                </a:cxn>
                <a:cxn ang="0">
                  <a:pos x="17" y="0"/>
                </a:cxn>
                <a:cxn ang="0">
                  <a:pos x="13" y="2"/>
                </a:cxn>
                <a:cxn ang="0">
                  <a:pos x="11" y="3"/>
                </a:cxn>
                <a:cxn ang="0">
                  <a:pos x="11" y="5"/>
                </a:cxn>
                <a:cxn ang="0">
                  <a:pos x="11" y="5"/>
                </a:cxn>
              </a:cxnLst>
              <a:rect b="b" l="0" r="r" t="0"/>
              <a:pathLst>
                <a:path h="49" w="22">
                  <a:moveTo>
                    <a:pt x="11" y="5"/>
                  </a:moveTo>
                  <a:lnTo>
                    <a:pt x="11" y="5"/>
                  </a:lnTo>
                  <a:lnTo>
                    <a:pt x="10" y="15"/>
                  </a:lnTo>
                  <a:lnTo>
                    <a:pt x="9" y="24"/>
                  </a:lnTo>
                  <a:lnTo>
                    <a:pt x="5" y="33"/>
                  </a:lnTo>
                  <a:lnTo>
                    <a:pt x="0" y="41"/>
                  </a:lnTo>
                  <a:lnTo>
                    <a:pt x="0" y="41"/>
                  </a:lnTo>
                  <a:lnTo>
                    <a:pt x="0" y="43"/>
                  </a:lnTo>
                  <a:lnTo>
                    <a:pt x="0" y="45"/>
                  </a:lnTo>
                  <a:lnTo>
                    <a:pt x="2" y="49"/>
                  </a:lnTo>
                  <a:lnTo>
                    <a:pt x="6" y="49"/>
                  </a:lnTo>
                  <a:lnTo>
                    <a:pt x="9" y="49"/>
                  </a:lnTo>
                  <a:lnTo>
                    <a:pt x="10" y="46"/>
                  </a:lnTo>
                  <a:lnTo>
                    <a:pt x="10" y="46"/>
                  </a:lnTo>
                  <a:lnTo>
                    <a:pt x="15" y="37"/>
                  </a:lnTo>
                  <a:lnTo>
                    <a:pt x="19" y="26"/>
                  </a:lnTo>
                  <a:lnTo>
                    <a:pt x="22" y="16"/>
                  </a:lnTo>
                  <a:lnTo>
                    <a:pt x="22" y="5"/>
                  </a:lnTo>
                  <a:lnTo>
                    <a:pt x="22" y="5"/>
                  </a:lnTo>
                  <a:lnTo>
                    <a:pt x="22" y="3"/>
                  </a:lnTo>
                  <a:lnTo>
                    <a:pt x="20" y="2"/>
                  </a:lnTo>
                  <a:lnTo>
                    <a:pt x="17" y="0"/>
                  </a:lnTo>
                  <a:lnTo>
                    <a:pt x="13" y="2"/>
                  </a:lnTo>
                  <a:lnTo>
                    <a:pt x="11" y="3"/>
                  </a:lnTo>
                  <a:lnTo>
                    <a:pt x="11" y="5"/>
                  </a:lnTo>
                  <a:lnTo>
                    <a:pt x="11"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8" name="chenying0907 1025"/>
            <p:cNvSpPr/>
            <p:nvPr/>
          </p:nvSpPr>
          <p:spPr bwMode="auto">
            <a:xfrm>
              <a:off x="2616201" y="4238625"/>
              <a:ext cx="15875" cy="25400"/>
            </a:xfrm>
            <a:custGeom>
              <a:cxnLst>
                <a:cxn ang="0">
                  <a:pos x="38" y="4"/>
                </a:cxn>
                <a:cxn ang="0">
                  <a:pos x="38" y="4"/>
                </a:cxn>
                <a:cxn ang="0">
                  <a:pos x="37" y="1"/>
                </a:cxn>
                <a:cxn ang="0">
                  <a:pos x="36" y="0"/>
                </a:cxn>
                <a:cxn ang="0">
                  <a:pos x="34" y="0"/>
                </a:cxn>
                <a:cxn ang="0">
                  <a:pos x="32" y="0"/>
                </a:cxn>
                <a:cxn ang="0">
                  <a:pos x="28" y="2"/>
                </a:cxn>
                <a:cxn ang="0">
                  <a:pos x="28" y="4"/>
                </a:cxn>
                <a:cxn ang="0">
                  <a:pos x="28" y="6"/>
                </a:cxn>
                <a:cxn ang="0">
                  <a:pos x="28" y="6"/>
                </a:cxn>
                <a:cxn ang="0">
                  <a:pos x="27" y="13"/>
                </a:cxn>
                <a:cxn ang="0">
                  <a:pos x="24" y="19"/>
                </a:cxn>
                <a:cxn ang="0">
                  <a:pos x="16" y="30"/>
                </a:cxn>
                <a:cxn ang="0">
                  <a:pos x="16" y="30"/>
                </a:cxn>
                <a:cxn ang="0">
                  <a:pos x="8" y="40"/>
                </a:cxn>
                <a:cxn ang="0">
                  <a:pos x="2" y="52"/>
                </a:cxn>
                <a:cxn ang="0">
                  <a:pos x="2" y="52"/>
                </a:cxn>
                <a:cxn ang="0">
                  <a:pos x="0" y="53"/>
                </a:cxn>
                <a:cxn ang="0">
                  <a:pos x="0" y="56"/>
                </a:cxn>
                <a:cxn ang="0">
                  <a:pos x="3" y="59"/>
                </a:cxn>
                <a:cxn ang="0">
                  <a:pos x="8" y="60"/>
                </a:cxn>
                <a:cxn ang="0">
                  <a:pos x="10" y="59"/>
                </a:cxn>
                <a:cxn ang="0">
                  <a:pos x="11" y="57"/>
                </a:cxn>
                <a:cxn ang="0">
                  <a:pos x="11" y="57"/>
                </a:cxn>
                <a:cxn ang="0">
                  <a:pos x="20" y="44"/>
                </a:cxn>
                <a:cxn ang="0">
                  <a:pos x="29" y="33"/>
                </a:cxn>
                <a:cxn ang="0">
                  <a:pos x="34" y="26"/>
                </a:cxn>
                <a:cxn ang="0">
                  <a:pos x="37" y="18"/>
                </a:cxn>
                <a:cxn ang="0">
                  <a:pos x="38" y="12"/>
                </a:cxn>
                <a:cxn ang="0">
                  <a:pos x="38" y="4"/>
                </a:cxn>
                <a:cxn ang="0">
                  <a:pos x="38" y="4"/>
                </a:cxn>
              </a:cxnLst>
              <a:rect b="b" l="0" r="r" t="0"/>
              <a:pathLst>
                <a:path h="60" w="38">
                  <a:moveTo>
                    <a:pt x="38" y="4"/>
                  </a:moveTo>
                  <a:lnTo>
                    <a:pt x="38" y="4"/>
                  </a:lnTo>
                  <a:lnTo>
                    <a:pt x="37" y="1"/>
                  </a:lnTo>
                  <a:lnTo>
                    <a:pt x="36" y="0"/>
                  </a:lnTo>
                  <a:lnTo>
                    <a:pt x="34" y="0"/>
                  </a:lnTo>
                  <a:lnTo>
                    <a:pt x="32" y="0"/>
                  </a:lnTo>
                  <a:lnTo>
                    <a:pt x="28" y="2"/>
                  </a:lnTo>
                  <a:lnTo>
                    <a:pt x="28" y="4"/>
                  </a:lnTo>
                  <a:lnTo>
                    <a:pt x="28" y="6"/>
                  </a:lnTo>
                  <a:lnTo>
                    <a:pt x="28" y="6"/>
                  </a:lnTo>
                  <a:lnTo>
                    <a:pt x="27" y="13"/>
                  </a:lnTo>
                  <a:lnTo>
                    <a:pt x="24" y="19"/>
                  </a:lnTo>
                  <a:lnTo>
                    <a:pt x="16" y="30"/>
                  </a:lnTo>
                  <a:lnTo>
                    <a:pt x="16" y="30"/>
                  </a:lnTo>
                  <a:lnTo>
                    <a:pt x="8" y="40"/>
                  </a:lnTo>
                  <a:lnTo>
                    <a:pt x="2" y="52"/>
                  </a:lnTo>
                  <a:lnTo>
                    <a:pt x="2" y="52"/>
                  </a:lnTo>
                  <a:lnTo>
                    <a:pt x="0" y="53"/>
                  </a:lnTo>
                  <a:lnTo>
                    <a:pt x="0" y="56"/>
                  </a:lnTo>
                  <a:lnTo>
                    <a:pt x="3" y="59"/>
                  </a:lnTo>
                  <a:lnTo>
                    <a:pt x="8" y="60"/>
                  </a:lnTo>
                  <a:lnTo>
                    <a:pt x="10" y="59"/>
                  </a:lnTo>
                  <a:lnTo>
                    <a:pt x="11" y="57"/>
                  </a:lnTo>
                  <a:lnTo>
                    <a:pt x="11" y="57"/>
                  </a:lnTo>
                  <a:lnTo>
                    <a:pt x="20" y="44"/>
                  </a:lnTo>
                  <a:lnTo>
                    <a:pt x="29" y="33"/>
                  </a:lnTo>
                  <a:lnTo>
                    <a:pt x="34" y="26"/>
                  </a:lnTo>
                  <a:lnTo>
                    <a:pt x="37" y="18"/>
                  </a:lnTo>
                  <a:lnTo>
                    <a:pt x="38" y="12"/>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9" name="chenying0907 1026"/>
            <p:cNvSpPr/>
            <p:nvPr/>
          </p:nvSpPr>
          <p:spPr bwMode="auto">
            <a:xfrm>
              <a:off x="2638426" y="4265613"/>
              <a:ext cx="15875" cy="25400"/>
            </a:xfrm>
            <a:custGeom>
              <a:cxnLst>
                <a:cxn ang="0">
                  <a:pos x="26" y="5"/>
                </a:cxn>
                <a:cxn ang="0">
                  <a:pos x="26" y="5"/>
                </a:cxn>
                <a:cxn ang="0">
                  <a:pos x="25" y="12"/>
                </a:cxn>
                <a:cxn ang="0">
                  <a:pos x="24" y="17"/>
                </a:cxn>
                <a:cxn ang="0">
                  <a:pos x="18" y="29"/>
                </a:cxn>
                <a:cxn ang="0">
                  <a:pos x="18" y="29"/>
                </a:cxn>
                <a:cxn ang="0">
                  <a:pos x="10" y="43"/>
                </a:cxn>
                <a:cxn ang="0">
                  <a:pos x="7" y="48"/>
                </a:cxn>
                <a:cxn ang="0">
                  <a:pos x="1" y="55"/>
                </a:cxn>
                <a:cxn ang="0">
                  <a:pos x="1" y="55"/>
                </a:cxn>
                <a:cxn ang="0">
                  <a:pos x="0" y="57"/>
                </a:cxn>
                <a:cxn ang="0">
                  <a:pos x="0" y="59"/>
                </a:cxn>
                <a:cxn ang="0">
                  <a:pos x="1" y="63"/>
                </a:cxn>
                <a:cxn ang="0">
                  <a:pos x="5" y="64"/>
                </a:cxn>
                <a:cxn ang="0">
                  <a:pos x="8" y="64"/>
                </a:cxn>
                <a:cxn ang="0">
                  <a:pos x="9" y="63"/>
                </a:cxn>
                <a:cxn ang="0">
                  <a:pos x="9" y="63"/>
                </a:cxn>
                <a:cxn ang="0">
                  <a:pos x="14" y="56"/>
                </a:cxn>
                <a:cxn ang="0">
                  <a:pos x="20" y="50"/>
                </a:cxn>
                <a:cxn ang="0">
                  <a:pos x="27" y="34"/>
                </a:cxn>
                <a:cxn ang="0">
                  <a:pos x="27" y="34"/>
                </a:cxn>
                <a:cxn ang="0">
                  <a:pos x="34" y="21"/>
                </a:cxn>
                <a:cxn ang="0">
                  <a:pos x="37" y="13"/>
                </a:cxn>
                <a:cxn ang="0">
                  <a:pos x="38" y="5"/>
                </a:cxn>
                <a:cxn ang="0">
                  <a:pos x="38" y="5"/>
                </a:cxn>
                <a:cxn ang="0">
                  <a:pos x="38" y="2"/>
                </a:cxn>
                <a:cxn ang="0">
                  <a:pos x="37" y="1"/>
                </a:cxn>
                <a:cxn ang="0">
                  <a:pos x="34" y="0"/>
                </a:cxn>
                <a:cxn ang="0">
                  <a:pos x="33" y="0"/>
                </a:cxn>
                <a:cxn ang="0">
                  <a:pos x="29" y="1"/>
                </a:cxn>
                <a:cxn ang="0">
                  <a:pos x="27" y="2"/>
                </a:cxn>
                <a:cxn ang="0">
                  <a:pos x="26" y="5"/>
                </a:cxn>
                <a:cxn ang="0">
                  <a:pos x="26" y="5"/>
                </a:cxn>
              </a:cxnLst>
              <a:rect b="b" l="0" r="r" t="0"/>
              <a:pathLst>
                <a:path h="64" w="38">
                  <a:moveTo>
                    <a:pt x="26" y="5"/>
                  </a:moveTo>
                  <a:lnTo>
                    <a:pt x="26" y="5"/>
                  </a:lnTo>
                  <a:lnTo>
                    <a:pt x="25" y="12"/>
                  </a:lnTo>
                  <a:lnTo>
                    <a:pt x="24" y="17"/>
                  </a:lnTo>
                  <a:lnTo>
                    <a:pt x="18" y="29"/>
                  </a:lnTo>
                  <a:lnTo>
                    <a:pt x="18" y="29"/>
                  </a:lnTo>
                  <a:lnTo>
                    <a:pt x="10" y="43"/>
                  </a:lnTo>
                  <a:lnTo>
                    <a:pt x="7" y="48"/>
                  </a:lnTo>
                  <a:lnTo>
                    <a:pt x="1" y="55"/>
                  </a:lnTo>
                  <a:lnTo>
                    <a:pt x="1" y="55"/>
                  </a:lnTo>
                  <a:lnTo>
                    <a:pt x="0" y="57"/>
                  </a:lnTo>
                  <a:lnTo>
                    <a:pt x="0" y="59"/>
                  </a:lnTo>
                  <a:lnTo>
                    <a:pt x="1" y="63"/>
                  </a:lnTo>
                  <a:lnTo>
                    <a:pt x="5" y="64"/>
                  </a:lnTo>
                  <a:lnTo>
                    <a:pt x="8" y="64"/>
                  </a:lnTo>
                  <a:lnTo>
                    <a:pt x="9" y="63"/>
                  </a:lnTo>
                  <a:lnTo>
                    <a:pt x="9" y="63"/>
                  </a:lnTo>
                  <a:lnTo>
                    <a:pt x="14" y="56"/>
                  </a:lnTo>
                  <a:lnTo>
                    <a:pt x="20" y="50"/>
                  </a:lnTo>
                  <a:lnTo>
                    <a:pt x="27" y="34"/>
                  </a:lnTo>
                  <a:lnTo>
                    <a:pt x="27" y="34"/>
                  </a:lnTo>
                  <a:lnTo>
                    <a:pt x="34" y="21"/>
                  </a:lnTo>
                  <a:lnTo>
                    <a:pt x="37" y="13"/>
                  </a:lnTo>
                  <a:lnTo>
                    <a:pt x="38" y="5"/>
                  </a:lnTo>
                  <a:lnTo>
                    <a:pt x="38" y="5"/>
                  </a:lnTo>
                  <a:lnTo>
                    <a:pt x="38" y="2"/>
                  </a:lnTo>
                  <a:lnTo>
                    <a:pt x="37" y="1"/>
                  </a:lnTo>
                  <a:lnTo>
                    <a:pt x="34" y="0"/>
                  </a:lnTo>
                  <a:lnTo>
                    <a:pt x="33" y="0"/>
                  </a:lnTo>
                  <a:lnTo>
                    <a:pt x="29" y="1"/>
                  </a:lnTo>
                  <a:lnTo>
                    <a:pt x="27" y="2"/>
                  </a:lnTo>
                  <a:lnTo>
                    <a:pt x="26" y="5"/>
                  </a:lnTo>
                  <a:lnTo>
                    <a:pt x="2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0" name="chenying0907 1027"/>
            <p:cNvSpPr/>
            <p:nvPr/>
          </p:nvSpPr>
          <p:spPr bwMode="auto">
            <a:xfrm>
              <a:off x="2665413" y="4306888"/>
              <a:ext cx="12700" cy="25400"/>
            </a:xfrm>
            <a:custGeom>
              <a:cxnLst>
                <a:cxn ang="0">
                  <a:pos x="24" y="5"/>
                </a:cxn>
                <a:cxn ang="0">
                  <a:pos x="24" y="5"/>
                </a:cxn>
                <a:cxn ang="0">
                  <a:pos x="22" y="12"/>
                </a:cxn>
                <a:cxn ang="0">
                  <a:pos x="21" y="20"/>
                </a:cxn>
                <a:cxn ang="0">
                  <a:pos x="16" y="32"/>
                </a:cxn>
                <a:cxn ang="0">
                  <a:pos x="9" y="45"/>
                </a:cxn>
                <a:cxn ang="0">
                  <a:pos x="1" y="55"/>
                </a:cxn>
                <a:cxn ang="0">
                  <a:pos x="1" y="55"/>
                </a:cxn>
                <a:cxn ang="0">
                  <a:pos x="0" y="58"/>
                </a:cxn>
                <a:cxn ang="0">
                  <a:pos x="0" y="60"/>
                </a:cxn>
                <a:cxn ang="0">
                  <a:pos x="1" y="62"/>
                </a:cxn>
                <a:cxn ang="0">
                  <a:pos x="3" y="63"/>
                </a:cxn>
                <a:cxn ang="0">
                  <a:pos x="7" y="64"/>
                </a:cxn>
                <a:cxn ang="0">
                  <a:pos x="9" y="63"/>
                </a:cxn>
                <a:cxn ang="0">
                  <a:pos x="11" y="62"/>
                </a:cxn>
                <a:cxn ang="0">
                  <a:pos x="11" y="62"/>
                </a:cxn>
                <a:cxn ang="0">
                  <a:pos x="20" y="49"/>
                </a:cxn>
                <a:cxn ang="0">
                  <a:pos x="28" y="35"/>
                </a:cxn>
                <a:cxn ang="0">
                  <a:pos x="33" y="21"/>
                </a:cxn>
                <a:cxn ang="0">
                  <a:pos x="34" y="13"/>
                </a:cxn>
                <a:cxn ang="0">
                  <a:pos x="34" y="5"/>
                </a:cxn>
                <a:cxn ang="0">
                  <a:pos x="34" y="5"/>
                </a:cxn>
                <a:cxn ang="0">
                  <a:pos x="34" y="3"/>
                </a:cxn>
                <a:cxn ang="0">
                  <a:pos x="33" y="1"/>
                </a:cxn>
                <a:cxn ang="0">
                  <a:pos x="29" y="0"/>
                </a:cxn>
                <a:cxn ang="0">
                  <a:pos x="25" y="1"/>
                </a:cxn>
                <a:cxn ang="0">
                  <a:pos x="24" y="3"/>
                </a:cxn>
                <a:cxn ang="0">
                  <a:pos x="24" y="5"/>
                </a:cxn>
                <a:cxn ang="0">
                  <a:pos x="24" y="5"/>
                </a:cxn>
              </a:cxnLst>
              <a:rect b="b" l="0" r="r" t="0"/>
              <a:pathLst>
                <a:path h="64" w="34">
                  <a:moveTo>
                    <a:pt x="24" y="5"/>
                  </a:moveTo>
                  <a:lnTo>
                    <a:pt x="24" y="5"/>
                  </a:lnTo>
                  <a:lnTo>
                    <a:pt x="22" y="12"/>
                  </a:lnTo>
                  <a:lnTo>
                    <a:pt x="21" y="20"/>
                  </a:lnTo>
                  <a:lnTo>
                    <a:pt x="16" y="32"/>
                  </a:lnTo>
                  <a:lnTo>
                    <a:pt x="9" y="45"/>
                  </a:lnTo>
                  <a:lnTo>
                    <a:pt x="1" y="55"/>
                  </a:lnTo>
                  <a:lnTo>
                    <a:pt x="1" y="55"/>
                  </a:lnTo>
                  <a:lnTo>
                    <a:pt x="0" y="58"/>
                  </a:lnTo>
                  <a:lnTo>
                    <a:pt x="0" y="60"/>
                  </a:lnTo>
                  <a:lnTo>
                    <a:pt x="1" y="62"/>
                  </a:lnTo>
                  <a:lnTo>
                    <a:pt x="3" y="63"/>
                  </a:lnTo>
                  <a:lnTo>
                    <a:pt x="7" y="64"/>
                  </a:lnTo>
                  <a:lnTo>
                    <a:pt x="9" y="63"/>
                  </a:lnTo>
                  <a:lnTo>
                    <a:pt x="11" y="62"/>
                  </a:lnTo>
                  <a:lnTo>
                    <a:pt x="11" y="62"/>
                  </a:lnTo>
                  <a:lnTo>
                    <a:pt x="20" y="49"/>
                  </a:lnTo>
                  <a:lnTo>
                    <a:pt x="28" y="35"/>
                  </a:lnTo>
                  <a:lnTo>
                    <a:pt x="33" y="21"/>
                  </a:lnTo>
                  <a:lnTo>
                    <a:pt x="34" y="13"/>
                  </a:lnTo>
                  <a:lnTo>
                    <a:pt x="34" y="5"/>
                  </a:lnTo>
                  <a:lnTo>
                    <a:pt x="34" y="5"/>
                  </a:lnTo>
                  <a:lnTo>
                    <a:pt x="34" y="3"/>
                  </a:lnTo>
                  <a:lnTo>
                    <a:pt x="33" y="1"/>
                  </a:lnTo>
                  <a:lnTo>
                    <a:pt x="29" y="0"/>
                  </a:lnTo>
                  <a:lnTo>
                    <a:pt x="25" y="1"/>
                  </a:lnTo>
                  <a:lnTo>
                    <a:pt x="24" y="3"/>
                  </a:lnTo>
                  <a:lnTo>
                    <a:pt x="24" y="5"/>
                  </a:lnTo>
                  <a:lnTo>
                    <a:pt x="2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1" name="chenying0907 1028"/>
            <p:cNvSpPr/>
            <p:nvPr/>
          </p:nvSpPr>
          <p:spPr bwMode="auto">
            <a:xfrm>
              <a:off x="2667001" y="4356100"/>
              <a:ext cx="23813" cy="38100"/>
            </a:xfrm>
            <a:custGeom>
              <a:cxnLst>
                <a:cxn ang="0">
                  <a:pos x="46" y="5"/>
                </a:cxn>
                <a:cxn ang="0">
                  <a:pos x="46" y="5"/>
                </a:cxn>
                <a:cxn ang="0">
                  <a:pos x="44" y="12"/>
                </a:cxn>
                <a:cxn ang="0">
                  <a:pos x="43" y="17"/>
                </a:cxn>
                <a:cxn ang="0">
                  <a:pos x="38" y="27"/>
                </a:cxn>
                <a:cxn ang="0">
                  <a:pos x="23" y="48"/>
                </a:cxn>
                <a:cxn ang="0">
                  <a:pos x="23" y="48"/>
                </a:cxn>
                <a:cxn ang="0">
                  <a:pos x="12" y="69"/>
                </a:cxn>
                <a:cxn ang="0">
                  <a:pos x="1" y="90"/>
                </a:cxn>
                <a:cxn ang="0">
                  <a:pos x="1" y="90"/>
                </a:cxn>
                <a:cxn ang="0">
                  <a:pos x="0" y="91"/>
                </a:cxn>
                <a:cxn ang="0">
                  <a:pos x="0" y="94"/>
                </a:cxn>
                <a:cxn ang="0">
                  <a:pos x="3" y="98"/>
                </a:cxn>
                <a:cxn ang="0">
                  <a:pos x="6" y="98"/>
                </a:cxn>
                <a:cxn ang="0">
                  <a:pos x="9" y="98"/>
                </a:cxn>
                <a:cxn ang="0">
                  <a:pos x="10" y="95"/>
                </a:cxn>
                <a:cxn ang="0">
                  <a:pos x="10" y="95"/>
                </a:cxn>
                <a:cxn ang="0">
                  <a:pos x="23" y="72"/>
                </a:cxn>
                <a:cxn ang="0">
                  <a:pos x="38" y="48"/>
                </a:cxn>
                <a:cxn ang="0">
                  <a:pos x="38" y="48"/>
                </a:cxn>
                <a:cxn ang="0">
                  <a:pos x="44" y="38"/>
                </a:cxn>
                <a:cxn ang="0">
                  <a:pos x="50" y="29"/>
                </a:cxn>
                <a:cxn ang="0">
                  <a:pos x="55" y="17"/>
                </a:cxn>
                <a:cxn ang="0">
                  <a:pos x="57" y="5"/>
                </a:cxn>
                <a:cxn ang="0">
                  <a:pos x="57" y="5"/>
                </a:cxn>
                <a:cxn ang="0">
                  <a:pos x="56" y="2"/>
                </a:cxn>
                <a:cxn ang="0">
                  <a:pos x="56" y="1"/>
                </a:cxn>
                <a:cxn ang="0">
                  <a:pos x="54" y="0"/>
                </a:cxn>
                <a:cxn ang="0">
                  <a:pos x="52" y="0"/>
                </a:cxn>
                <a:cxn ang="0">
                  <a:pos x="48" y="1"/>
                </a:cxn>
                <a:cxn ang="0">
                  <a:pos x="46" y="2"/>
                </a:cxn>
                <a:cxn ang="0">
                  <a:pos x="46" y="5"/>
                </a:cxn>
                <a:cxn ang="0">
                  <a:pos x="46" y="5"/>
                </a:cxn>
              </a:cxnLst>
              <a:rect b="b" l="0" r="r" t="0"/>
              <a:pathLst>
                <a:path h="98" w="57">
                  <a:moveTo>
                    <a:pt x="46" y="5"/>
                  </a:moveTo>
                  <a:lnTo>
                    <a:pt x="46" y="5"/>
                  </a:lnTo>
                  <a:lnTo>
                    <a:pt x="44" y="12"/>
                  </a:lnTo>
                  <a:lnTo>
                    <a:pt x="43" y="17"/>
                  </a:lnTo>
                  <a:lnTo>
                    <a:pt x="38" y="27"/>
                  </a:lnTo>
                  <a:lnTo>
                    <a:pt x="23" y="48"/>
                  </a:lnTo>
                  <a:lnTo>
                    <a:pt x="23" y="48"/>
                  </a:lnTo>
                  <a:lnTo>
                    <a:pt x="12" y="69"/>
                  </a:lnTo>
                  <a:lnTo>
                    <a:pt x="1" y="90"/>
                  </a:lnTo>
                  <a:lnTo>
                    <a:pt x="1" y="90"/>
                  </a:lnTo>
                  <a:lnTo>
                    <a:pt x="0" y="91"/>
                  </a:lnTo>
                  <a:lnTo>
                    <a:pt x="0" y="94"/>
                  </a:lnTo>
                  <a:lnTo>
                    <a:pt x="3" y="98"/>
                  </a:lnTo>
                  <a:lnTo>
                    <a:pt x="6" y="98"/>
                  </a:lnTo>
                  <a:lnTo>
                    <a:pt x="9" y="98"/>
                  </a:lnTo>
                  <a:lnTo>
                    <a:pt x="10" y="95"/>
                  </a:lnTo>
                  <a:lnTo>
                    <a:pt x="10" y="95"/>
                  </a:lnTo>
                  <a:lnTo>
                    <a:pt x="23" y="72"/>
                  </a:lnTo>
                  <a:lnTo>
                    <a:pt x="38" y="48"/>
                  </a:lnTo>
                  <a:lnTo>
                    <a:pt x="38" y="48"/>
                  </a:lnTo>
                  <a:lnTo>
                    <a:pt x="44" y="38"/>
                  </a:lnTo>
                  <a:lnTo>
                    <a:pt x="50" y="29"/>
                  </a:lnTo>
                  <a:lnTo>
                    <a:pt x="55" y="17"/>
                  </a:lnTo>
                  <a:lnTo>
                    <a:pt x="57" y="5"/>
                  </a:lnTo>
                  <a:lnTo>
                    <a:pt x="57" y="5"/>
                  </a:lnTo>
                  <a:lnTo>
                    <a:pt x="56" y="2"/>
                  </a:lnTo>
                  <a:lnTo>
                    <a:pt x="56" y="1"/>
                  </a:lnTo>
                  <a:lnTo>
                    <a:pt x="54" y="0"/>
                  </a:lnTo>
                  <a:lnTo>
                    <a:pt x="52" y="0"/>
                  </a:lnTo>
                  <a:lnTo>
                    <a:pt x="48" y="1"/>
                  </a:lnTo>
                  <a:lnTo>
                    <a:pt x="46" y="2"/>
                  </a:lnTo>
                  <a:lnTo>
                    <a:pt x="46" y="5"/>
                  </a:lnTo>
                  <a:lnTo>
                    <a:pt x="4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2" name="chenying0907 1029"/>
            <p:cNvSpPr/>
            <p:nvPr/>
          </p:nvSpPr>
          <p:spPr bwMode="auto">
            <a:xfrm>
              <a:off x="2357438" y="4194175"/>
              <a:ext cx="103188" cy="66675"/>
            </a:xfrm>
            <a:custGeom>
              <a:cxnLst>
                <a:cxn ang="0">
                  <a:pos x="233" y="168"/>
                </a:cxn>
                <a:cxn ang="0">
                  <a:pos x="219" y="165"/>
                </a:cxn>
                <a:cxn ang="0">
                  <a:pos x="213" y="159"/>
                </a:cxn>
                <a:cxn ang="0">
                  <a:pos x="209" y="150"/>
                </a:cxn>
                <a:cxn ang="0">
                  <a:pos x="208" y="145"/>
                </a:cxn>
                <a:cxn ang="0">
                  <a:pos x="210" y="116"/>
                </a:cxn>
                <a:cxn ang="0">
                  <a:pos x="213" y="93"/>
                </a:cxn>
                <a:cxn ang="0">
                  <a:pos x="212" y="69"/>
                </a:cxn>
                <a:cxn ang="0">
                  <a:pos x="209" y="63"/>
                </a:cxn>
                <a:cxn ang="0">
                  <a:pos x="199" y="53"/>
                </a:cxn>
                <a:cxn ang="0">
                  <a:pos x="185" y="49"/>
                </a:cxn>
                <a:cxn ang="0">
                  <a:pos x="168" y="49"/>
                </a:cxn>
                <a:cxn ang="0">
                  <a:pos x="141" y="51"/>
                </a:cxn>
                <a:cxn ang="0">
                  <a:pos x="125" y="52"/>
                </a:cxn>
                <a:cxn ang="0">
                  <a:pos x="108" y="52"/>
                </a:cxn>
                <a:cxn ang="0">
                  <a:pos x="73" y="53"/>
                </a:cxn>
                <a:cxn ang="0">
                  <a:pos x="64" y="56"/>
                </a:cxn>
                <a:cxn ang="0">
                  <a:pos x="53" y="66"/>
                </a:cxn>
                <a:cxn ang="0">
                  <a:pos x="48" y="83"/>
                </a:cxn>
                <a:cxn ang="0">
                  <a:pos x="48" y="108"/>
                </a:cxn>
                <a:cxn ang="0">
                  <a:pos x="48" y="117"/>
                </a:cxn>
                <a:cxn ang="0">
                  <a:pos x="49" y="123"/>
                </a:cxn>
                <a:cxn ang="0">
                  <a:pos x="51" y="128"/>
                </a:cxn>
                <a:cxn ang="0">
                  <a:pos x="55" y="145"/>
                </a:cxn>
                <a:cxn ang="0">
                  <a:pos x="55" y="150"/>
                </a:cxn>
                <a:cxn ang="0">
                  <a:pos x="51" y="159"/>
                </a:cxn>
                <a:cxn ang="0">
                  <a:pos x="44" y="165"/>
                </a:cxn>
                <a:cxn ang="0">
                  <a:pos x="31" y="168"/>
                </a:cxn>
                <a:cxn ang="0">
                  <a:pos x="22" y="167"/>
                </a:cxn>
                <a:cxn ang="0">
                  <a:pos x="11" y="161"/>
                </a:cxn>
                <a:cxn ang="0">
                  <a:pos x="8" y="154"/>
                </a:cxn>
                <a:cxn ang="0">
                  <a:pos x="4" y="149"/>
                </a:cxn>
                <a:cxn ang="0">
                  <a:pos x="2" y="144"/>
                </a:cxn>
                <a:cxn ang="0">
                  <a:pos x="0" y="134"/>
                </a:cxn>
                <a:cxn ang="0">
                  <a:pos x="0" y="124"/>
                </a:cxn>
                <a:cxn ang="0">
                  <a:pos x="0" y="112"/>
                </a:cxn>
                <a:cxn ang="0">
                  <a:pos x="1" y="66"/>
                </a:cxn>
                <a:cxn ang="0">
                  <a:pos x="5" y="51"/>
                </a:cxn>
                <a:cxn ang="0">
                  <a:pos x="11" y="36"/>
                </a:cxn>
                <a:cxn ang="0">
                  <a:pos x="21" y="25"/>
                </a:cxn>
                <a:cxn ang="0">
                  <a:pos x="32" y="15"/>
                </a:cxn>
                <a:cxn ang="0">
                  <a:pos x="61" y="6"/>
                </a:cxn>
                <a:cxn ang="0">
                  <a:pos x="95" y="2"/>
                </a:cxn>
                <a:cxn ang="0">
                  <a:pos x="112" y="2"/>
                </a:cxn>
                <a:cxn ang="0">
                  <a:pos x="136" y="1"/>
                </a:cxn>
                <a:cxn ang="0">
                  <a:pos x="171" y="0"/>
                </a:cxn>
                <a:cxn ang="0">
                  <a:pos x="201" y="1"/>
                </a:cxn>
                <a:cxn ang="0">
                  <a:pos x="223" y="8"/>
                </a:cxn>
                <a:cxn ang="0">
                  <a:pos x="239" y="17"/>
                </a:cxn>
                <a:cxn ang="0">
                  <a:pos x="250" y="30"/>
                </a:cxn>
                <a:cxn ang="0">
                  <a:pos x="255" y="40"/>
                </a:cxn>
                <a:cxn ang="0">
                  <a:pos x="259" y="61"/>
                </a:cxn>
                <a:cxn ang="0">
                  <a:pos x="260" y="91"/>
                </a:cxn>
                <a:cxn ang="0">
                  <a:pos x="259" y="111"/>
                </a:cxn>
                <a:cxn ang="0">
                  <a:pos x="257" y="145"/>
                </a:cxn>
                <a:cxn ang="0">
                  <a:pos x="256" y="150"/>
                </a:cxn>
                <a:cxn ang="0">
                  <a:pos x="252" y="159"/>
                </a:cxn>
                <a:cxn ang="0">
                  <a:pos x="246" y="165"/>
                </a:cxn>
                <a:cxn ang="0">
                  <a:pos x="233" y="168"/>
                </a:cxn>
              </a:cxnLst>
              <a:rect b="b" l="0" r="r" t="0"/>
              <a:pathLst>
                <a:path h="168" w="260">
                  <a:moveTo>
                    <a:pt x="233" y="168"/>
                  </a:moveTo>
                  <a:lnTo>
                    <a:pt x="233" y="168"/>
                  </a:lnTo>
                  <a:lnTo>
                    <a:pt x="223" y="167"/>
                  </a:lnTo>
                  <a:lnTo>
                    <a:pt x="219" y="165"/>
                  </a:lnTo>
                  <a:lnTo>
                    <a:pt x="216" y="163"/>
                  </a:lnTo>
                  <a:lnTo>
                    <a:pt x="213" y="159"/>
                  </a:lnTo>
                  <a:lnTo>
                    <a:pt x="210" y="155"/>
                  </a:lnTo>
                  <a:lnTo>
                    <a:pt x="209" y="150"/>
                  </a:lnTo>
                  <a:lnTo>
                    <a:pt x="208" y="145"/>
                  </a:lnTo>
                  <a:lnTo>
                    <a:pt x="208" y="145"/>
                  </a:lnTo>
                  <a:lnTo>
                    <a:pt x="209" y="131"/>
                  </a:lnTo>
                  <a:lnTo>
                    <a:pt x="210" y="116"/>
                  </a:lnTo>
                  <a:lnTo>
                    <a:pt x="210" y="116"/>
                  </a:lnTo>
                  <a:lnTo>
                    <a:pt x="213" y="93"/>
                  </a:lnTo>
                  <a:lnTo>
                    <a:pt x="213" y="82"/>
                  </a:lnTo>
                  <a:lnTo>
                    <a:pt x="212" y="69"/>
                  </a:lnTo>
                  <a:lnTo>
                    <a:pt x="212" y="69"/>
                  </a:lnTo>
                  <a:lnTo>
                    <a:pt x="209" y="63"/>
                  </a:lnTo>
                  <a:lnTo>
                    <a:pt x="204" y="57"/>
                  </a:lnTo>
                  <a:lnTo>
                    <a:pt x="199" y="53"/>
                  </a:lnTo>
                  <a:lnTo>
                    <a:pt x="192" y="52"/>
                  </a:lnTo>
                  <a:lnTo>
                    <a:pt x="185" y="49"/>
                  </a:lnTo>
                  <a:lnTo>
                    <a:pt x="179" y="49"/>
                  </a:lnTo>
                  <a:lnTo>
                    <a:pt x="168" y="49"/>
                  </a:lnTo>
                  <a:lnTo>
                    <a:pt x="168" y="49"/>
                  </a:lnTo>
                  <a:lnTo>
                    <a:pt x="141" y="51"/>
                  </a:lnTo>
                  <a:lnTo>
                    <a:pt x="141" y="51"/>
                  </a:lnTo>
                  <a:lnTo>
                    <a:pt x="125" y="52"/>
                  </a:lnTo>
                  <a:lnTo>
                    <a:pt x="108" y="52"/>
                  </a:lnTo>
                  <a:lnTo>
                    <a:pt x="108" y="52"/>
                  </a:lnTo>
                  <a:lnTo>
                    <a:pt x="90" y="52"/>
                  </a:lnTo>
                  <a:lnTo>
                    <a:pt x="73" y="53"/>
                  </a:lnTo>
                  <a:lnTo>
                    <a:pt x="73" y="53"/>
                  </a:lnTo>
                  <a:lnTo>
                    <a:pt x="64" y="56"/>
                  </a:lnTo>
                  <a:lnTo>
                    <a:pt x="57" y="60"/>
                  </a:lnTo>
                  <a:lnTo>
                    <a:pt x="53" y="66"/>
                  </a:lnTo>
                  <a:lnTo>
                    <a:pt x="49" y="74"/>
                  </a:lnTo>
                  <a:lnTo>
                    <a:pt x="48" y="83"/>
                  </a:lnTo>
                  <a:lnTo>
                    <a:pt x="48" y="91"/>
                  </a:lnTo>
                  <a:lnTo>
                    <a:pt x="48" y="108"/>
                  </a:lnTo>
                  <a:lnTo>
                    <a:pt x="48" y="108"/>
                  </a:lnTo>
                  <a:lnTo>
                    <a:pt x="48" y="117"/>
                  </a:lnTo>
                  <a:lnTo>
                    <a:pt x="48" y="117"/>
                  </a:lnTo>
                  <a:lnTo>
                    <a:pt x="49" y="123"/>
                  </a:lnTo>
                  <a:lnTo>
                    <a:pt x="51" y="128"/>
                  </a:lnTo>
                  <a:lnTo>
                    <a:pt x="51" y="128"/>
                  </a:lnTo>
                  <a:lnTo>
                    <a:pt x="53" y="136"/>
                  </a:lnTo>
                  <a:lnTo>
                    <a:pt x="55" y="145"/>
                  </a:lnTo>
                  <a:lnTo>
                    <a:pt x="55" y="145"/>
                  </a:lnTo>
                  <a:lnTo>
                    <a:pt x="55" y="150"/>
                  </a:lnTo>
                  <a:lnTo>
                    <a:pt x="53" y="155"/>
                  </a:lnTo>
                  <a:lnTo>
                    <a:pt x="51" y="159"/>
                  </a:lnTo>
                  <a:lnTo>
                    <a:pt x="47" y="163"/>
                  </a:lnTo>
                  <a:lnTo>
                    <a:pt x="44" y="165"/>
                  </a:lnTo>
                  <a:lnTo>
                    <a:pt x="39" y="167"/>
                  </a:lnTo>
                  <a:lnTo>
                    <a:pt x="31" y="168"/>
                  </a:lnTo>
                  <a:lnTo>
                    <a:pt x="31" y="168"/>
                  </a:lnTo>
                  <a:lnTo>
                    <a:pt x="22" y="167"/>
                  </a:lnTo>
                  <a:lnTo>
                    <a:pt x="15" y="163"/>
                  </a:lnTo>
                  <a:lnTo>
                    <a:pt x="11" y="161"/>
                  </a:lnTo>
                  <a:lnTo>
                    <a:pt x="9" y="158"/>
                  </a:lnTo>
                  <a:lnTo>
                    <a:pt x="8" y="154"/>
                  </a:lnTo>
                  <a:lnTo>
                    <a:pt x="6" y="149"/>
                  </a:lnTo>
                  <a:lnTo>
                    <a:pt x="4" y="149"/>
                  </a:lnTo>
                  <a:lnTo>
                    <a:pt x="4" y="149"/>
                  </a:lnTo>
                  <a:lnTo>
                    <a:pt x="2" y="144"/>
                  </a:lnTo>
                  <a:lnTo>
                    <a:pt x="2" y="144"/>
                  </a:lnTo>
                  <a:lnTo>
                    <a:pt x="0" y="134"/>
                  </a:lnTo>
                  <a:lnTo>
                    <a:pt x="0" y="124"/>
                  </a:lnTo>
                  <a:lnTo>
                    <a:pt x="0" y="124"/>
                  </a:lnTo>
                  <a:lnTo>
                    <a:pt x="0" y="112"/>
                  </a:lnTo>
                  <a:lnTo>
                    <a:pt x="0" y="112"/>
                  </a:lnTo>
                  <a:lnTo>
                    <a:pt x="0" y="81"/>
                  </a:lnTo>
                  <a:lnTo>
                    <a:pt x="1" y="66"/>
                  </a:lnTo>
                  <a:lnTo>
                    <a:pt x="5" y="51"/>
                  </a:lnTo>
                  <a:lnTo>
                    <a:pt x="5" y="51"/>
                  </a:lnTo>
                  <a:lnTo>
                    <a:pt x="8" y="43"/>
                  </a:lnTo>
                  <a:lnTo>
                    <a:pt x="11" y="36"/>
                  </a:lnTo>
                  <a:lnTo>
                    <a:pt x="15" y="30"/>
                  </a:lnTo>
                  <a:lnTo>
                    <a:pt x="21" y="25"/>
                  </a:lnTo>
                  <a:lnTo>
                    <a:pt x="26" y="19"/>
                  </a:lnTo>
                  <a:lnTo>
                    <a:pt x="32" y="15"/>
                  </a:lnTo>
                  <a:lnTo>
                    <a:pt x="45" y="10"/>
                  </a:lnTo>
                  <a:lnTo>
                    <a:pt x="61" y="6"/>
                  </a:lnTo>
                  <a:lnTo>
                    <a:pt x="77" y="4"/>
                  </a:lnTo>
                  <a:lnTo>
                    <a:pt x="95" y="2"/>
                  </a:lnTo>
                  <a:lnTo>
                    <a:pt x="112" y="2"/>
                  </a:lnTo>
                  <a:lnTo>
                    <a:pt x="112" y="2"/>
                  </a:lnTo>
                  <a:lnTo>
                    <a:pt x="136" y="1"/>
                  </a:lnTo>
                  <a:lnTo>
                    <a:pt x="136" y="1"/>
                  </a:lnTo>
                  <a:lnTo>
                    <a:pt x="171" y="0"/>
                  </a:lnTo>
                  <a:lnTo>
                    <a:pt x="171" y="0"/>
                  </a:lnTo>
                  <a:lnTo>
                    <a:pt x="187" y="0"/>
                  </a:lnTo>
                  <a:lnTo>
                    <a:pt x="201" y="1"/>
                  </a:lnTo>
                  <a:lnTo>
                    <a:pt x="213" y="4"/>
                  </a:lnTo>
                  <a:lnTo>
                    <a:pt x="223" y="8"/>
                  </a:lnTo>
                  <a:lnTo>
                    <a:pt x="233" y="12"/>
                  </a:lnTo>
                  <a:lnTo>
                    <a:pt x="239" y="17"/>
                  </a:lnTo>
                  <a:lnTo>
                    <a:pt x="246" y="23"/>
                  </a:lnTo>
                  <a:lnTo>
                    <a:pt x="250" y="30"/>
                  </a:lnTo>
                  <a:lnTo>
                    <a:pt x="250" y="30"/>
                  </a:lnTo>
                  <a:lnTo>
                    <a:pt x="255" y="40"/>
                  </a:lnTo>
                  <a:lnTo>
                    <a:pt x="257" y="51"/>
                  </a:lnTo>
                  <a:lnTo>
                    <a:pt x="259" y="61"/>
                  </a:lnTo>
                  <a:lnTo>
                    <a:pt x="260" y="70"/>
                  </a:lnTo>
                  <a:lnTo>
                    <a:pt x="260" y="91"/>
                  </a:lnTo>
                  <a:lnTo>
                    <a:pt x="259" y="111"/>
                  </a:lnTo>
                  <a:lnTo>
                    <a:pt x="259" y="111"/>
                  </a:lnTo>
                  <a:lnTo>
                    <a:pt x="257" y="128"/>
                  </a:lnTo>
                  <a:lnTo>
                    <a:pt x="257" y="145"/>
                  </a:lnTo>
                  <a:lnTo>
                    <a:pt x="257" y="145"/>
                  </a:lnTo>
                  <a:lnTo>
                    <a:pt x="256" y="150"/>
                  </a:lnTo>
                  <a:lnTo>
                    <a:pt x="255" y="155"/>
                  </a:lnTo>
                  <a:lnTo>
                    <a:pt x="252" y="159"/>
                  </a:lnTo>
                  <a:lnTo>
                    <a:pt x="250" y="163"/>
                  </a:lnTo>
                  <a:lnTo>
                    <a:pt x="246" y="165"/>
                  </a:lnTo>
                  <a:lnTo>
                    <a:pt x="242" y="167"/>
                  </a:lnTo>
                  <a:lnTo>
                    <a:pt x="233" y="168"/>
                  </a:lnTo>
                  <a:lnTo>
                    <a:pt x="233" y="16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3" name="chenying0907 1030"/>
            <p:cNvSpPr/>
            <p:nvPr/>
          </p:nvSpPr>
          <p:spPr bwMode="auto">
            <a:xfrm>
              <a:off x="2357438" y="4508500"/>
              <a:ext cx="101600" cy="63500"/>
            </a:xfrm>
            <a:custGeom>
              <a:cxnLst>
                <a:cxn ang="0">
                  <a:pos x="172" y="160"/>
                </a:cxn>
                <a:cxn ang="0">
                  <a:pos x="137" y="159"/>
                </a:cxn>
                <a:cxn ang="0">
                  <a:pos x="134" y="159"/>
                </a:cxn>
                <a:cxn ang="0">
                  <a:pos x="116" y="158"/>
                </a:cxn>
                <a:cxn ang="0">
                  <a:pos x="79" y="155"/>
                </a:cxn>
                <a:cxn ang="0">
                  <a:pos x="57" y="151"/>
                </a:cxn>
                <a:cxn ang="0">
                  <a:pos x="38" y="142"/>
                </a:cxn>
                <a:cxn ang="0">
                  <a:pos x="30" y="136"/>
                </a:cxn>
                <a:cxn ang="0">
                  <a:pos x="13" y="111"/>
                </a:cxn>
                <a:cxn ang="0">
                  <a:pos x="4" y="85"/>
                </a:cxn>
                <a:cxn ang="0">
                  <a:pos x="0" y="57"/>
                </a:cxn>
                <a:cxn ang="0">
                  <a:pos x="0" y="23"/>
                </a:cxn>
                <a:cxn ang="0">
                  <a:pos x="0" y="18"/>
                </a:cxn>
                <a:cxn ang="0">
                  <a:pos x="4" y="9"/>
                </a:cxn>
                <a:cxn ang="0">
                  <a:pos x="10" y="4"/>
                </a:cxn>
                <a:cxn ang="0">
                  <a:pos x="23" y="0"/>
                </a:cxn>
                <a:cxn ang="0">
                  <a:pos x="32" y="1"/>
                </a:cxn>
                <a:cxn ang="0">
                  <a:pos x="40" y="6"/>
                </a:cxn>
                <a:cxn ang="0">
                  <a:pos x="47" y="13"/>
                </a:cxn>
                <a:cxn ang="0">
                  <a:pos x="48" y="23"/>
                </a:cxn>
                <a:cxn ang="0">
                  <a:pos x="48" y="35"/>
                </a:cxn>
                <a:cxn ang="0">
                  <a:pos x="48" y="56"/>
                </a:cxn>
                <a:cxn ang="0">
                  <a:pos x="49" y="77"/>
                </a:cxn>
                <a:cxn ang="0">
                  <a:pos x="57" y="95"/>
                </a:cxn>
                <a:cxn ang="0">
                  <a:pos x="65" y="100"/>
                </a:cxn>
                <a:cxn ang="0">
                  <a:pos x="74" y="103"/>
                </a:cxn>
                <a:cxn ang="0">
                  <a:pos x="96" y="106"/>
                </a:cxn>
                <a:cxn ang="0">
                  <a:pos x="121" y="108"/>
                </a:cxn>
                <a:cxn ang="0">
                  <a:pos x="148" y="109"/>
                </a:cxn>
                <a:cxn ang="0">
                  <a:pos x="159" y="111"/>
                </a:cxn>
                <a:cxn ang="0">
                  <a:pos x="171" y="111"/>
                </a:cxn>
                <a:cxn ang="0">
                  <a:pos x="191" y="109"/>
                </a:cxn>
                <a:cxn ang="0">
                  <a:pos x="201" y="107"/>
                </a:cxn>
                <a:cxn ang="0">
                  <a:pos x="205" y="91"/>
                </a:cxn>
                <a:cxn ang="0">
                  <a:pos x="204" y="53"/>
                </a:cxn>
                <a:cxn ang="0">
                  <a:pos x="201" y="23"/>
                </a:cxn>
                <a:cxn ang="0">
                  <a:pos x="201" y="19"/>
                </a:cxn>
                <a:cxn ang="0">
                  <a:pos x="204" y="10"/>
                </a:cxn>
                <a:cxn ang="0">
                  <a:pos x="206" y="7"/>
                </a:cxn>
                <a:cxn ang="0">
                  <a:pos x="214" y="2"/>
                </a:cxn>
                <a:cxn ang="0">
                  <a:pos x="225" y="0"/>
                </a:cxn>
                <a:cxn ang="0">
                  <a:pos x="234" y="1"/>
                </a:cxn>
                <a:cxn ang="0">
                  <a:pos x="242" y="6"/>
                </a:cxn>
                <a:cxn ang="0">
                  <a:pos x="248" y="13"/>
                </a:cxn>
                <a:cxn ang="0">
                  <a:pos x="251" y="23"/>
                </a:cxn>
                <a:cxn ang="0">
                  <a:pos x="252" y="49"/>
                </a:cxn>
                <a:cxn ang="0">
                  <a:pos x="255" y="74"/>
                </a:cxn>
                <a:cxn ang="0">
                  <a:pos x="253" y="98"/>
                </a:cxn>
                <a:cxn ang="0">
                  <a:pos x="250" y="120"/>
                </a:cxn>
                <a:cxn ang="0">
                  <a:pos x="238" y="141"/>
                </a:cxn>
                <a:cxn ang="0">
                  <a:pos x="234" y="146"/>
                </a:cxn>
                <a:cxn ang="0">
                  <a:pos x="222" y="154"/>
                </a:cxn>
                <a:cxn ang="0">
                  <a:pos x="205" y="158"/>
                </a:cxn>
                <a:cxn ang="0">
                  <a:pos x="172" y="160"/>
                </a:cxn>
              </a:cxnLst>
              <a:rect b="b" l="0" r="r" t="0"/>
              <a:pathLst>
                <a:path h="160" w="255">
                  <a:moveTo>
                    <a:pt x="172" y="160"/>
                  </a:moveTo>
                  <a:lnTo>
                    <a:pt x="172" y="160"/>
                  </a:lnTo>
                  <a:lnTo>
                    <a:pt x="154" y="160"/>
                  </a:lnTo>
                  <a:lnTo>
                    <a:pt x="137" y="159"/>
                  </a:lnTo>
                  <a:lnTo>
                    <a:pt x="134" y="159"/>
                  </a:lnTo>
                  <a:lnTo>
                    <a:pt x="134" y="159"/>
                  </a:lnTo>
                  <a:lnTo>
                    <a:pt x="116" y="158"/>
                  </a:lnTo>
                  <a:lnTo>
                    <a:pt x="116" y="158"/>
                  </a:lnTo>
                  <a:lnTo>
                    <a:pt x="91" y="157"/>
                  </a:lnTo>
                  <a:lnTo>
                    <a:pt x="79" y="155"/>
                  </a:lnTo>
                  <a:lnTo>
                    <a:pt x="69" y="154"/>
                  </a:lnTo>
                  <a:lnTo>
                    <a:pt x="57" y="151"/>
                  </a:lnTo>
                  <a:lnTo>
                    <a:pt x="47" y="147"/>
                  </a:lnTo>
                  <a:lnTo>
                    <a:pt x="38" y="142"/>
                  </a:lnTo>
                  <a:lnTo>
                    <a:pt x="30" y="136"/>
                  </a:lnTo>
                  <a:lnTo>
                    <a:pt x="30" y="136"/>
                  </a:lnTo>
                  <a:lnTo>
                    <a:pt x="19" y="123"/>
                  </a:lnTo>
                  <a:lnTo>
                    <a:pt x="13" y="111"/>
                  </a:lnTo>
                  <a:lnTo>
                    <a:pt x="6" y="98"/>
                  </a:lnTo>
                  <a:lnTo>
                    <a:pt x="4" y="85"/>
                  </a:lnTo>
                  <a:lnTo>
                    <a:pt x="1" y="72"/>
                  </a:lnTo>
                  <a:lnTo>
                    <a:pt x="0" y="57"/>
                  </a:lnTo>
                  <a:lnTo>
                    <a:pt x="0" y="26"/>
                  </a:lnTo>
                  <a:lnTo>
                    <a:pt x="0" y="23"/>
                  </a:lnTo>
                  <a:lnTo>
                    <a:pt x="0" y="23"/>
                  </a:lnTo>
                  <a:lnTo>
                    <a:pt x="0" y="18"/>
                  </a:lnTo>
                  <a:lnTo>
                    <a:pt x="1" y="13"/>
                  </a:lnTo>
                  <a:lnTo>
                    <a:pt x="4" y="9"/>
                  </a:lnTo>
                  <a:lnTo>
                    <a:pt x="8" y="6"/>
                  </a:lnTo>
                  <a:lnTo>
                    <a:pt x="10" y="4"/>
                  </a:lnTo>
                  <a:lnTo>
                    <a:pt x="15" y="1"/>
                  </a:lnTo>
                  <a:lnTo>
                    <a:pt x="23" y="0"/>
                  </a:lnTo>
                  <a:lnTo>
                    <a:pt x="23" y="0"/>
                  </a:lnTo>
                  <a:lnTo>
                    <a:pt x="32" y="1"/>
                  </a:lnTo>
                  <a:lnTo>
                    <a:pt x="36" y="4"/>
                  </a:lnTo>
                  <a:lnTo>
                    <a:pt x="40" y="6"/>
                  </a:lnTo>
                  <a:lnTo>
                    <a:pt x="44" y="9"/>
                  </a:lnTo>
                  <a:lnTo>
                    <a:pt x="47" y="13"/>
                  </a:lnTo>
                  <a:lnTo>
                    <a:pt x="48" y="18"/>
                  </a:lnTo>
                  <a:lnTo>
                    <a:pt x="48" y="23"/>
                  </a:lnTo>
                  <a:lnTo>
                    <a:pt x="48" y="23"/>
                  </a:lnTo>
                  <a:lnTo>
                    <a:pt x="48" y="35"/>
                  </a:lnTo>
                  <a:lnTo>
                    <a:pt x="48" y="35"/>
                  </a:lnTo>
                  <a:lnTo>
                    <a:pt x="48" y="56"/>
                  </a:lnTo>
                  <a:lnTo>
                    <a:pt x="48" y="66"/>
                  </a:lnTo>
                  <a:lnTo>
                    <a:pt x="49" y="77"/>
                  </a:lnTo>
                  <a:lnTo>
                    <a:pt x="53" y="87"/>
                  </a:lnTo>
                  <a:lnTo>
                    <a:pt x="57" y="95"/>
                  </a:lnTo>
                  <a:lnTo>
                    <a:pt x="61" y="98"/>
                  </a:lnTo>
                  <a:lnTo>
                    <a:pt x="65" y="100"/>
                  </a:lnTo>
                  <a:lnTo>
                    <a:pt x="69" y="102"/>
                  </a:lnTo>
                  <a:lnTo>
                    <a:pt x="74" y="103"/>
                  </a:lnTo>
                  <a:lnTo>
                    <a:pt x="74" y="103"/>
                  </a:lnTo>
                  <a:lnTo>
                    <a:pt x="96" y="106"/>
                  </a:lnTo>
                  <a:lnTo>
                    <a:pt x="96" y="106"/>
                  </a:lnTo>
                  <a:lnTo>
                    <a:pt x="121" y="108"/>
                  </a:lnTo>
                  <a:lnTo>
                    <a:pt x="148" y="109"/>
                  </a:lnTo>
                  <a:lnTo>
                    <a:pt x="148" y="109"/>
                  </a:lnTo>
                  <a:lnTo>
                    <a:pt x="159" y="111"/>
                  </a:lnTo>
                  <a:lnTo>
                    <a:pt x="159" y="111"/>
                  </a:lnTo>
                  <a:lnTo>
                    <a:pt x="171" y="111"/>
                  </a:lnTo>
                  <a:lnTo>
                    <a:pt x="171" y="111"/>
                  </a:lnTo>
                  <a:lnTo>
                    <a:pt x="191" y="109"/>
                  </a:lnTo>
                  <a:lnTo>
                    <a:pt x="191" y="109"/>
                  </a:lnTo>
                  <a:lnTo>
                    <a:pt x="200" y="107"/>
                  </a:lnTo>
                  <a:lnTo>
                    <a:pt x="201" y="107"/>
                  </a:lnTo>
                  <a:lnTo>
                    <a:pt x="205" y="91"/>
                  </a:lnTo>
                  <a:lnTo>
                    <a:pt x="205" y="91"/>
                  </a:lnTo>
                  <a:lnTo>
                    <a:pt x="205" y="72"/>
                  </a:lnTo>
                  <a:lnTo>
                    <a:pt x="204" y="53"/>
                  </a:lnTo>
                  <a:lnTo>
                    <a:pt x="204" y="53"/>
                  </a:lnTo>
                  <a:lnTo>
                    <a:pt x="201" y="23"/>
                  </a:lnTo>
                  <a:lnTo>
                    <a:pt x="201" y="23"/>
                  </a:lnTo>
                  <a:lnTo>
                    <a:pt x="201" y="19"/>
                  </a:lnTo>
                  <a:lnTo>
                    <a:pt x="202" y="14"/>
                  </a:lnTo>
                  <a:lnTo>
                    <a:pt x="204" y="10"/>
                  </a:lnTo>
                  <a:lnTo>
                    <a:pt x="206" y="7"/>
                  </a:lnTo>
                  <a:lnTo>
                    <a:pt x="206" y="7"/>
                  </a:lnTo>
                  <a:lnTo>
                    <a:pt x="210" y="4"/>
                  </a:lnTo>
                  <a:lnTo>
                    <a:pt x="214" y="2"/>
                  </a:lnTo>
                  <a:lnTo>
                    <a:pt x="219" y="1"/>
                  </a:lnTo>
                  <a:lnTo>
                    <a:pt x="225" y="0"/>
                  </a:lnTo>
                  <a:lnTo>
                    <a:pt x="225" y="0"/>
                  </a:lnTo>
                  <a:lnTo>
                    <a:pt x="234" y="1"/>
                  </a:lnTo>
                  <a:lnTo>
                    <a:pt x="238" y="4"/>
                  </a:lnTo>
                  <a:lnTo>
                    <a:pt x="242" y="6"/>
                  </a:lnTo>
                  <a:lnTo>
                    <a:pt x="246" y="9"/>
                  </a:lnTo>
                  <a:lnTo>
                    <a:pt x="248" y="13"/>
                  </a:lnTo>
                  <a:lnTo>
                    <a:pt x="250" y="18"/>
                  </a:lnTo>
                  <a:lnTo>
                    <a:pt x="251" y="23"/>
                  </a:lnTo>
                  <a:lnTo>
                    <a:pt x="251" y="23"/>
                  </a:lnTo>
                  <a:lnTo>
                    <a:pt x="252" y="49"/>
                  </a:lnTo>
                  <a:lnTo>
                    <a:pt x="252" y="49"/>
                  </a:lnTo>
                  <a:lnTo>
                    <a:pt x="255" y="74"/>
                  </a:lnTo>
                  <a:lnTo>
                    <a:pt x="255" y="86"/>
                  </a:lnTo>
                  <a:lnTo>
                    <a:pt x="253" y="98"/>
                  </a:lnTo>
                  <a:lnTo>
                    <a:pt x="252" y="109"/>
                  </a:lnTo>
                  <a:lnTo>
                    <a:pt x="250" y="120"/>
                  </a:lnTo>
                  <a:lnTo>
                    <a:pt x="244" y="130"/>
                  </a:lnTo>
                  <a:lnTo>
                    <a:pt x="238" y="141"/>
                  </a:lnTo>
                  <a:lnTo>
                    <a:pt x="238" y="141"/>
                  </a:lnTo>
                  <a:lnTo>
                    <a:pt x="234" y="146"/>
                  </a:lnTo>
                  <a:lnTo>
                    <a:pt x="229" y="150"/>
                  </a:lnTo>
                  <a:lnTo>
                    <a:pt x="222" y="154"/>
                  </a:lnTo>
                  <a:lnTo>
                    <a:pt x="214" y="157"/>
                  </a:lnTo>
                  <a:lnTo>
                    <a:pt x="205" y="158"/>
                  </a:lnTo>
                  <a:lnTo>
                    <a:pt x="196" y="160"/>
                  </a:lnTo>
                  <a:lnTo>
                    <a:pt x="172" y="160"/>
                  </a:lnTo>
                  <a:lnTo>
                    <a:pt x="172" y="16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4" name="chenying0907 1031"/>
            <p:cNvSpPr/>
            <p:nvPr/>
          </p:nvSpPr>
          <p:spPr bwMode="auto">
            <a:xfrm>
              <a:off x="2438401" y="4241800"/>
              <a:ext cx="117475" cy="117475"/>
            </a:xfrm>
            <a:custGeom>
              <a:cxnLst>
                <a:cxn ang="0">
                  <a:pos x="190" y="297"/>
                </a:cxn>
                <a:cxn ang="0">
                  <a:pos x="114" y="293"/>
                </a:cxn>
                <a:cxn ang="0">
                  <a:pos x="85" y="290"/>
                </a:cxn>
                <a:cxn ang="0">
                  <a:pos x="58" y="288"/>
                </a:cxn>
                <a:cxn ang="0">
                  <a:pos x="48" y="285"/>
                </a:cxn>
                <a:cxn ang="0">
                  <a:pos x="40" y="280"/>
                </a:cxn>
                <a:cxn ang="0">
                  <a:pos x="34" y="271"/>
                </a:cxn>
                <a:cxn ang="0">
                  <a:pos x="33" y="262"/>
                </a:cxn>
                <a:cxn ang="0">
                  <a:pos x="36" y="254"/>
                </a:cxn>
                <a:cxn ang="0">
                  <a:pos x="40" y="246"/>
                </a:cxn>
                <a:cxn ang="0">
                  <a:pos x="46" y="241"/>
                </a:cxn>
                <a:cxn ang="0">
                  <a:pos x="55" y="239"/>
                </a:cxn>
                <a:cxn ang="0">
                  <a:pos x="57" y="239"/>
                </a:cxn>
                <a:cxn ang="0">
                  <a:pos x="84" y="241"/>
                </a:cxn>
                <a:cxn ang="0">
                  <a:pos x="186" y="250"/>
                </a:cxn>
                <a:cxn ang="0">
                  <a:pos x="216" y="251"/>
                </a:cxn>
                <a:cxn ang="0">
                  <a:pos x="239" y="250"/>
                </a:cxn>
                <a:cxn ang="0">
                  <a:pos x="246" y="247"/>
                </a:cxn>
                <a:cxn ang="0">
                  <a:pos x="246" y="246"/>
                </a:cxn>
                <a:cxn ang="0">
                  <a:pos x="248" y="238"/>
                </a:cxn>
                <a:cxn ang="0">
                  <a:pos x="249" y="211"/>
                </a:cxn>
                <a:cxn ang="0">
                  <a:pos x="245" y="174"/>
                </a:cxn>
                <a:cxn ang="0">
                  <a:pos x="244" y="170"/>
                </a:cxn>
                <a:cxn ang="0">
                  <a:pos x="237" y="147"/>
                </a:cxn>
                <a:cxn ang="0">
                  <a:pos x="225" y="128"/>
                </a:cxn>
                <a:cxn ang="0">
                  <a:pos x="208" y="115"/>
                </a:cxn>
                <a:cxn ang="0">
                  <a:pos x="188" y="102"/>
                </a:cxn>
                <a:cxn ang="0">
                  <a:pos x="151" y="82"/>
                </a:cxn>
                <a:cxn ang="0">
                  <a:pos x="113" y="65"/>
                </a:cxn>
                <a:cxn ang="0">
                  <a:pos x="75" y="54"/>
                </a:cxn>
                <a:cxn ang="0">
                  <a:pos x="33" y="48"/>
                </a:cxn>
                <a:cxn ang="0">
                  <a:pos x="24" y="50"/>
                </a:cxn>
                <a:cxn ang="0">
                  <a:pos x="21" y="50"/>
                </a:cxn>
                <a:cxn ang="0">
                  <a:pos x="12" y="47"/>
                </a:cxn>
                <a:cxn ang="0">
                  <a:pos x="6" y="42"/>
                </a:cxn>
                <a:cxn ang="0">
                  <a:pos x="2" y="35"/>
                </a:cxn>
                <a:cxn ang="0">
                  <a:pos x="0" y="26"/>
                </a:cxn>
                <a:cxn ang="0">
                  <a:pos x="2" y="17"/>
                </a:cxn>
                <a:cxn ang="0">
                  <a:pos x="6" y="9"/>
                </a:cxn>
                <a:cxn ang="0">
                  <a:pos x="14" y="3"/>
                </a:cxn>
                <a:cxn ang="0">
                  <a:pos x="24" y="0"/>
                </a:cxn>
                <a:cxn ang="0">
                  <a:pos x="36" y="0"/>
                </a:cxn>
                <a:cxn ang="0">
                  <a:pos x="49" y="0"/>
                </a:cxn>
                <a:cxn ang="0">
                  <a:pos x="92" y="7"/>
                </a:cxn>
                <a:cxn ang="0">
                  <a:pos x="151" y="24"/>
                </a:cxn>
                <a:cxn ang="0">
                  <a:pos x="206" y="51"/>
                </a:cxn>
                <a:cxn ang="0">
                  <a:pos x="253" y="88"/>
                </a:cxn>
                <a:cxn ang="0">
                  <a:pos x="262" y="97"/>
                </a:cxn>
                <a:cxn ang="0">
                  <a:pos x="276" y="115"/>
                </a:cxn>
                <a:cxn ang="0">
                  <a:pos x="287" y="136"/>
                </a:cxn>
                <a:cxn ang="0">
                  <a:pos x="292" y="158"/>
                </a:cxn>
                <a:cxn ang="0">
                  <a:pos x="293" y="170"/>
                </a:cxn>
                <a:cxn ang="0">
                  <a:pos x="296" y="196"/>
                </a:cxn>
                <a:cxn ang="0">
                  <a:pos x="297" y="230"/>
                </a:cxn>
                <a:cxn ang="0">
                  <a:pos x="297" y="243"/>
                </a:cxn>
                <a:cxn ang="0">
                  <a:pos x="296" y="251"/>
                </a:cxn>
                <a:cxn ang="0">
                  <a:pos x="293" y="264"/>
                </a:cxn>
                <a:cxn ang="0">
                  <a:pos x="288" y="275"/>
                </a:cxn>
                <a:cxn ang="0">
                  <a:pos x="275" y="285"/>
                </a:cxn>
                <a:cxn ang="0">
                  <a:pos x="253" y="292"/>
                </a:cxn>
                <a:cxn ang="0">
                  <a:pos x="224" y="296"/>
                </a:cxn>
                <a:cxn ang="0">
                  <a:pos x="190" y="297"/>
                </a:cxn>
              </a:cxnLst>
              <a:rect b="b" l="0" r="r" t="0"/>
              <a:pathLst>
                <a:path h="297" w="297">
                  <a:moveTo>
                    <a:pt x="190" y="297"/>
                  </a:moveTo>
                  <a:lnTo>
                    <a:pt x="190" y="297"/>
                  </a:lnTo>
                  <a:lnTo>
                    <a:pt x="152" y="296"/>
                  </a:lnTo>
                  <a:lnTo>
                    <a:pt x="114" y="293"/>
                  </a:lnTo>
                  <a:lnTo>
                    <a:pt x="114" y="293"/>
                  </a:lnTo>
                  <a:lnTo>
                    <a:pt x="85" y="290"/>
                  </a:lnTo>
                  <a:lnTo>
                    <a:pt x="58" y="288"/>
                  </a:lnTo>
                  <a:lnTo>
                    <a:pt x="58" y="288"/>
                  </a:lnTo>
                  <a:lnTo>
                    <a:pt x="51" y="288"/>
                  </a:lnTo>
                  <a:lnTo>
                    <a:pt x="48" y="285"/>
                  </a:lnTo>
                  <a:lnTo>
                    <a:pt x="42" y="283"/>
                  </a:lnTo>
                  <a:lnTo>
                    <a:pt x="40" y="280"/>
                  </a:lnTo>
                  <a:lnTo>
                    <a:pt x="37" y="276"/>
                  </a:lnTo>
                  <a:lnTo>
                    <a:pt x="34" y="271"/>
                  </a:lnTo>
                  <a:lnTo>
                    <a:pt x="34" y="267"/>
                  </a:lnTo>
                  <a:lnTo>
                    <a:pt x="33" y="262"/>
                  </a:lnTo>
                  <a:lnTo>
                    <a:pt x="33" y="262"/>
                  </a:lnTo>
                  <a:lnTo>
                    <a:pt x="36" y="254"/>
                  </a:lnTo>
                  <a:lnTo>
                    <a:pt x="37" y="250"/>
                  </a:lnTo>
                  <a:lnTo>
                    <a:pt x="40" y="246"/>
                  </a:lnTo>
                  <a:lnTo>
                    <a:pt x="42" y="243"/>
                  </a:lnTo>
                  <a:lnTo>
                    <a:pt x="46" y="241"/>
                  </a:lnTo>
                  <a:lnTo>
                    <a:pt x="50" y="239"/>
                  </a:lnTo>
                  <a:lnTo>
                    <a:pt x="55" y="239"/>
                  </a:lnTo>
                  <a:lnTo>
                    <a:pt x="57" y="239"/>
                  </a:lnTo>
                  <a:lnTo>
                    <a:pt x="57" y="239"/>
                  </a:lnTo>
                  <a:lnTo>
                    <a:pt x="84" y="241"/>
                  </a:lnTo>
                  <a:lnTo>
                    <a:pt x="84" y="241"/>
                  </a:lnTo>
                  <a:lnTo>
                    <a:pt x="151" y="247"/>
                  </a:lnTo>
                  <a:lnTo>
                    <a:pt x="186" y="250"/>
                  </a:lnTo>
                  <a:lnTo>
                    <a:pt x="216" y="251"/>
                  </a:lnTo>
                  <a:lnTo>
                    <a:pt x="216" y="251"/>
                  </a:lnTo>
                  <a:lnTo>
                    <a:pt x="229" y="250"/>
                  </a:lnTo>
                  <a:lnTo>
                    <a:pt x="239" y="250"/>
                  </a:lnTo>
                  <a:lnTo>
                    <a:pt x="244" y="249"/>
                  </a:lnTo>
                  <a:lnTo>
                    <a:pt x="246" y="247"/>
                  </a:lnTo>
                  <a:lnTo>
                    <a:pt x="246" y="246"/>
                  </a:lnTo>
                  <a:lnTo>
                    <a:pt x="246" y="246"/>
                  </a:lnTo>
                  <a:lnTo>
                    <a:pt x="246" y="246"/>
                  </a:lnTo>
                  <a:lnTo>
                    <a:pt x="248" y="238"/>
                  </a:lnTo>
                  <a:lnTo>
                    <a:pt x="249" y="229"/>
                  </a:lnTo>
                  <a:lnTo>
                    <a:pt x="249" y="211"/>
                  </a:lnTo>
                  <a:lnTo>
                    <a:pt x="246" y="191"/>
                  </a:lnTo>
                  <a:lnTo>
                    <a:pt x="245" y="174"/>
                  </a:lnTo>
                  <a:lnTo>
                    <a:pt x="244" y="170"/>
                  </a:lnTo>
                  <a:lnTo>
                    <a:pt x="244" y="170"/>
                  </a:lnTo>
                  <a:lnTo>
                    <a:pt x="241" y="158"/>
                  </a:lnTo>
                  <a:lnTo>
                    <a:pt x="237" y="147"/>
                  </a:lnTo>
                  <a:lnTo>
                    <a:pt x="232" y="137"/>
                  </a:lnTo>
                  <a:lnTo>
                    <a:pt x="225" y="128"/>
                  </a:lnTo>
                  <a:lnTo>
                    <a:pt x="218" y="122"/>
                  </a:lnTo>
                  <a:lnTo>
                    <a:pt x="208" y="115"/>
                  </a:lnTo>
                  <a:lnTo>
                    <a:pt x="190" y="103"/>
                  </a:lnTo>
                  <a:lnTo>
                    <a:pt x="188" y="102"/>
                  </a:lnTo>
                  <a:lnTo>
                    <a:pt x="188" y="102"/>
                  </a:lnTo>
                  <a:lnTo>
                    <a:pt x="151" y="82"/>
                  </a:lnTo>
                  <a:lnTo>
                    <a:pt x="133" y="73"/>
                  </a:lnTo>
                  <a:lnTo>
                    <a:pt x="113" y="65"/>
                  </a:lnTo>
                  <a:lnTo>
                    <a:pt x="95" y="59"/>
                  </a:lnTo>
                  <a:lnTo>
                    <a:pt x="75" y="54"/>
                  </a:lnTo>
                  <a:lnTo>
                    <a:pt x="54" y="50"/>
                  </a:lnTo>
                  <a:lnTo>
                    <a:pt x="33" y="48"/>
                  </a:lnTo>
                  <a:lnTo>
                    <a:pt x="33" y="48"/>
                  </a:lnTo>
                  <a:lnTo>
                    <a:pt x="24" y="50"/>
                  </a:lnTo>
                  <a:lnTo>
                    <a:pt x="21" y="50"/>
                  </a:lnTo>
                  <a:lnTo>
                    <a:pt x="21" y="50"/>
                  </a:lnTo>
                  <a:lnTo>
                    <a:pt x="17" y="48"/>
                  </a:lnTo>
                  <a:lnTo>
                    <a:pt x="12" y="47"/>
                  </a:lnTo>
                  <a:lnTo>
                    <a:pt x="8" y="45"/>
                  </a:lnTo>
                  <a:lnTo>
                    <a:pt x="6" y="42"/>
                  </a:lnTo>
                  <a:lnTo>
                    <a:pt x="3" y="39"/>
                  </a:lnTo>
                  <a:lnTo>
                    <a:pt x="2" y="35"/>
                  </a:lnTo>
                  <a:lnTo>
                    <a:pt x="0" y="26"/>
                  </a:lnTo>
                  <a:lnTo>
                    <a:pt x="0" y="26"/>
                  </a:lnTo>
                  <a:lnTo>
                    <a:pt x="0" y="22"/>
                  </a:lnTo>
                  <a:lnTo>
                    <a:pt x="2" y="17"/>
                  </a:lnTo>
                  <a:lnTo>
                    <a:pt x="3" y="13"/>
                  </a:lnTo>
                  <a:lnTo>
                    <a:pt x="6" y="9"/>
                  </a:lnTo>
                  <a:lnTo>
                    <a:pt x="10" y="5"/>
                  </a:lnTo>
                  <a:lnTo>
                    <a:pt x="14" y="3"/>
                  </a:lnTo>
                  <a:lnTo>
                    <a:pt x="19" y="1"/>
                  </a:lnTo>
                  <a:lnTo>
                    <a:pt x="24" y="0"/>
                  </a:lnTo>
                  <a:lnTo>
                    <a:pt x="24" y="0"/>
                  </a:lnTo>
                  <a:lnTo>
                    <a:pt x="36" y="0"/>
                  </a:lnTo>
                  <a:lnTo>
                    <a:pt x="36" y="0"/>
                  </a:lnTo>
                  <a:lnTo>
                    <a:pt x="49" y="0"/>
                  </a:lnTo>
                  <a:lnTo>
                    <a:pt x="63" y="1"/>
                  </a:lnTo>
                  <a:lnTo>
                    <a:pt x="92" y="7"/>
                  </a:lnTo>
                  <a:lnTo>
                    <a:pt x="121" y="13"/>
                  </a:lnTo>
                  <a:lnTo>
                    <a:pt x="151" y="24"/>
                  </a:lnTo>
                  <a:lnTo>
                    <a:pt x="178" y="37"/>
                  </a:lnTo>
                  <a:lnTo>
                    <a:pt x="206" y="51"/>
                  </a:lnTo>
                  <a:lnTo>
                    <a:pt x="231" y="68"/>
                  </a:lnTo>
                  <a:lnTo>
                    <a:pt x="253" y="88"/>
                  </a:lnTo>
                  <a:lnTo>
                    <a:pt x="253" y="88"/>
                  </a:lnTo>
                  <a:lnTo>
                    <a:pt x="262" y="97"/>
                  </a:lnTo>
                  <a:lnTo>
                    <a:pt x="270" y="106"/>
                  </a:lnTo>
                  <a:lnTo>
                    <a:pt x="276" y="115"/>
                  </a:lnTo>
                  <a:lnTo>
                    <a:pt x="283" y="126"/>
                  </a:lnTo>
                  <a:lnTo>
                    <a:pt x="287" y="136"/>
                  </a:lnTo>
                  <a:lnTo>
                    <a:pt x="291" y="148"/>
                  </a:lnTo>
                  <a:lnTo>
                    <a:pt x="292" y="158"/>
                  </a:lnTo>
                  <a:lnTo>
                    <a:pt x="293" y="170"/>
                  </a:lnTo>
                  <a:lnTo>
                    <a:pt x="293" y="170"/>
                  </a:lnTo>
                  <a:lnTo>
                    <a:pt x="296" y="196"/>
                  </a:lnTo>
                  <a:lnTo>
                    <a:pt x="296" y="196"/>
                  </a:lnTo>
                  <a:lnTo>
                    <a:pt x="297" y="218"/>
                  </a:lnTo>
                  <a:lnTo>
                    <a:pt x="297" y="230"/>
                  </a:lnTo>
                  <a:lnTo>
                    <a:pt x="297" y="241"/>
                  </a:lnTo>
                  <a:lnTo>
                    <a:pt x="297" y="243"/>
                  </a:lnTo>
                  <a:lnTo>
                    <a:pt x="297" y="243"/>
                  </a:lnTo>
                  <a:lnTo>
                    <a:pt x="296" y="251"/>
                  </a:lnTo>
                  <a:lnTo>
                    <a:pt x="295" y="258"/>
                  </a:lnTo>
                  <a:lnTo>
                    <a:pt x="293" y="264"/>
                  </a:lnTo>
                  <a:lnTo>
                    <a:pt x="291" y="269"/>
                  </a:lnTo>
                  <a:lnTo>
                    <a:pt x="288" y="275"/>
                  </a:lnTo>
                  <a:lnTo>
                    <a:pt x="284" y="279"/>
                  </a:lnTo>
                  <a:lnTo>
                    <a:pt x="275" y="285"/>
                  </a:lnTo>
                  <a:lnTo>
                    <a:pt x="265" y="289"/>
                  </a:lnTo>
                  <a:lnTo>
                    <a:pt x="253" y="292"/>
                  </a:lnTo>
                  <a:lnTo>
                    <a:pt x="224" y="296"/>
                  </a:lnTo>
                  <a:lnTo>
                    <a:pt x="224" y="296"/>
                  </a:lnTo>
                  <a:lnTo>
                    <a:pt x="207" y="297"/>
                  </a:lnTo>
                  <a:lnTo>
                    <a:pt x="190" y="297"/>
                  </a:lnTo>
                  <a:lnTo>
                    <a:pt x="190" y="29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5" name="chenying0907 1032"/>
            <p:cNvSpPr/>
            <p:nvPr/>
          </p:nvSpPr>
          <p:spPr bwMode="auto">
            <a:xfrm>
              <a:off x="2362201" y="4311650"/>
              <a:ext cx="201613" cy="217488"/>
            </a:xfrm>
            <a:custGeom>
              <a:cxnLst>
                <a:cxn ang="0">
                  <a:pos x="226" y="545"/>
                </a:cxn>
                <a:cxn ang="0">
                  <a:pos x="192" y="532"/>
                </a:cxn>
                <a:cxn ang="0">
                  <a:pos x="187" y="512"/>
                </a:cxn>
                <a:cxn ang="0">
                  <a:pos x="204" y="493"/>
                </a:cxn>
                <a:cxn ang="0">
                  <a:pos x="218" y="491"/>
                </a:cxn>
                <a:cxn ang="0">
                  <a:pos x="239" y="498"/>
                </a:cxn>
                <a:cxn ang="0">
                  <a:pos x="274" y="499"/>
                </a:cxn>
                <a:cxn ang="0">
                  <a:pos x="354" y="477"/>
                </a:cxn>
                <a:cxn ang="0">
                  <a:pos x="401" y="453"/>
                </a:cxn>
                <a:cxn ang="0">
                  <a:pos x="439" y="416"/>
                </a:cxn>
                <a:cxn ang="0">
                  <a:pos x="459" y="365"/>
                </a:cxn>
                <a:cxn ang="0">
                  <a:pos x="460" y="325"/>
                </a:cxn>
                <a:cxn ang="0">
                  <a:pos x="445" y="278"/>
                </a:cxn>
                <a:cxn ang="0">
                  <a:pos x="422" y="251"/>
                </a:cxn>
                <a:cxn ang="0">
                  <a:pos x="365" y="215"/>
                </a:cxn>
                <a:cxn ang="0">
                  <a:pos x="277" y="187"/>
                </a:cxn>
                <a:cxn ang="0">
                  <a:pos x="163" y="157"/>
                </a:cxn>
                <a:cxn ang="0">
                  <a:pos x="98" y="141"/>
                </a:cxn>
                <a:cxn ang="0">
                  <a:pos x="42" y="124"/>
                </a:cxn>
                <a:cxn ang="0">
                  <a:pos x="9" y="99"/>
                </a:cxn>
                <a:cxn ang="0">
                  <a:pos x="1" y="78"/>
                </a:cxn>
                <a:cxn ang="0">
                  <a:pos x="6" y="39"/>
                </a:cxn>
                <a:cxn ang="0">
                  <a:pos x="29" y="18"/>
                </a:cxn>
                <a:cxn ang="0">
                  <a:pos x="127" y="0"/>
                </a:cxn>
                <a:cxn ang="0">
                  <a:pos x="166" y="1"/>
                </a:cxn>
                <a:cxn ang="0">
                  <a:pos x="204" y="13"/>
                </a:cxn>
                <a:cxn ang="0">
                  <a:pos x="243" y="44"/>
                </a:cxn>
                <a:cxn ang="0">
                  <a:pos x="261" y="61"/>
                </a:cxn>
                <a:cxn ang="0">
                  <a:pos x="264" y="85"/>
                </a:cxn>
                <a:cxn ang="0">
                  <a:pos x="243" y="102"/>
                </a:cxn>
                <a:cxn ang="0">
                  <a:pos x="231" y="96"/>
                </a:cxn>
                <a:cxn ang="0">
                  <a:pos x="205" y="72"/>
                </a:cxn>
                <a:cxn ang="0">
                  <a:pos x="178" y="55"/>
                </a:cxn>
                <a:cxn ang="0">
                  <a:pos x="129" y="45"/>
                </a:cxn>
                <a:cxn ang="0">
                  <a:pos x="87" y="51"/>
                </a:cxn>
                <a:cxn ang="0">
                  <a:pos x="63" y="64"/>
                </a:cxn>
                <a:cxn ang="0">
                  <a:pos x="63" y="72"/>
                </a:cxn>
                <a:cxn ang="0">
                  <a:pos x="86" y="87"/>
                </a:cxn>
                <a:cxn ang="0">
                  <a:pos x="254" y="129"/>
                </a:cxn>
                <a:cxn ang="0">
                  <a:pos x="308" y="145"/>
                </a:cxn>
                <a:cxn ang="0">
                  <a:pos x="418" y="187"/>
                </a:cxn>
                <a:cxn ang="0">
                  <a:pos x="468" y="226"/>
                </a:cxn>
                <a:cxn ang="0">
                  <a:pos x="493" y="266"/>
                </a:cxn>
                <a:cxn ang="0">
                  <a:pos x="507" y="325"/>
                </a:cxn>
                <a:cxn ang="0">
                  <a:pos x="506" y="387"/>
                </a:cxn>
                <a:cxn ang="0">
                  <a:pos x="484" y="443"/>
                </a:cxn>
                <a:cxn ang="0">
                  <a:pos x="441" y="486"/>
                </a:cxn>
                <a:cxn ang="0">
                  <a:pos x="380" y="519"/>
                </a:cxn>
                <a:cxn ang="0">
                  <a:pos x="282" y="546"/>
                </a:cxn>
              </a:cxnLst>
              <a:rect b="b" l="0" r="r" t="0"/>
              <a:pathLst>
                <a:path h="548" w="509">
                  <a:moveTo>
                    <a:pt x="257" y="548"/>
                  </a:moveTo>
                  <a:lnTo>
                    <a:pt x="257" y="548"/>
                  </a:lnTo>
                  <a:lnTo>
                    <a:pt x="242" y="548"/>
                  </a:lnTo>
                  <a:lnTo>
                    <a:pt x="226" y="545"/>
                  </a:lnTo>
                  <a:lnTo>
                    <a:pt x="212" y="541"/>
                  </a:lnTo>
                  <a:lnTo>
                    <a:pt x="199" y="536"/>
                  </a:lnTo>
                  <a:lnTo>
                    <a:pt x="199" y="536"/>
                  </a:lnTo>
                  <a:lnTo>
                    <a:pt x="192" y="532"/>
                  </a:lnTo>
                  <a:lnTo>
                    <a:pt x="188" y="527"/>
                  </a:lnTo>
                  <a:lnTo>
                    <a:pt x="187" y="520"/>
                  </a:lnTo>
                  <a:lnTo>
                    <a:pt x="187" y="512"/>
                  </a:lnTo>
                  <a:lnTo>
                    <a:pt x="187" y="512"/>
                  </a:lnTo>
                  <a:lnTo>
                    <a:pt x="191" y="504"/>
                  </a:lnTo>
                  <a:lnTo>
                    <a:pt x="196" y="498"/>
                  </a:lnTo>
                  <a:lnTo>
                    <a:pt x="200" y="495"/>
                  </a:lnTo>
                  <a:lnTo>
                    <a:pt x="204" y="493"/>
                  </a:lnTo>
                  <a:lnTo>
                    <a:pt x="208" y="491"/>
                  </a:lnTo>
                  <a:lnTo>
                    <a:pt x="213" y="491"/>
                  </a:lnTo>
                  <a:lnTo>
                    <a:pt x="213" y="491"/>
                  </a:lnTo>
                  <a:lnTo>
                    <a:pt x="218" y="491"/>
                  </a:lnTo>
                  <a:lnTo>
                    <a:pt x="225" y="494"/>
                  </a:lnTo>
                  <a:lnTo>
                    <a:pt x="225" y="494"/>
                  </a:lnTo>
                  <a:lnTo>
                    <a:pt x="231" y="497"/>
                  </a:lnTo>
                  <a:lnTo>
                    <a:pt x="239" y="498"/>
                  </a:lnTo>
                  <a:lnTo>
                    <a:pt x="247" y="499"/>
                  </a:lnTo>
                  <a:lnTo>
                    <a:pt x="256" y="499"/>
                  </a:lnTo>
                  <a:lnTo>
                    <a:pt x="256" y="499"/>
                  </a:lnTo>
                  <a:lnTo>
                    <a:pt x="274" y="499"/>
                  </a:lnTo>
                  <a:lnTo>
                    <a:pt x="294" y="495"/>
                  </a:lnTo>
                  <a:lnTo>
                    <a:pt x="315" y="490"/>
                  </a:lnTo>
                  <a:lnTo>
                    <a:pt x="335" y="484"/>
                  </a:lnTo>
                  <a:lnTo>
                    <a:pt x="354" y="477"/>
                  </a:lnTo>
                  <a:lnTo>
                    <a:pt x="373" y="469"/>
                  </a:lnTo>
                  <a:lnTo>
                    <a:pt x="388" y="461"/>
                  </a:lnTo>
                  <a:lnTo>
                    <a:pt x="401" y="453"/>
                  </a:lnTo>
                  <a:lnTo>
                    <a:pt x="401" y="453"/>
                  </a:lnTo>
                  <a:lnTo>
                    <a:pt x="412" y="446"/>
                  </a:lnTo>
                  <a:lnTo>
                    <a:pt x="422" y="436"/>
                  </a:lnTo>
                  <a:lnTo>
                    <a:pt x="431" y="426"/>
                  </a:lnTo>
                  <a:lnTo>
                    <a:pt x="439" y="416"/>
                  </a:lnTo>
                  <a:lnTo>
                    <a:pt x="446" y="404"/>
                  </a:lnTo>
                  <a:lnTo>
                    <a:pt x="451" y="392"/>
                  </a:lnTo>
                  <a:lnTo>
                    <a:pt x="456" y="379"/>
                  </a:lnTo>
                  <a:lnTo>
                    <a:pt x="459" y="365"/>
                  </a:lnTo>
                  <a:lnTo>
                    <a:pt x="459" y="365"/>
                  </a:lnTo>
                  <a:lnTo>
                    <a:pt x="460" y="351"/>
                  </a:lnTo>
                  <a:lnTo>
                    <a:pt x="462" y="338"/>
                  </a:lnTo>
                  <a:lnTo>
                    <a:pt x="460" y="325"/>
                  </a:lnTo>
                  <a:lnTo>
                    <a:pt x="458" y="312"/>
                  </a:lnTo>
                  <a:lnTo>
                    <a:pt x="455" y="300"/>
                  </a:lnTo>
                  <a:lnTo>
                    <a:pt x="450" y="289"/>
                  </a:lnTo>
                  <a:lnTo>
                    <a:pt x="445" y="278"/>
                  </a:lnTo>
                  <a:lnTo>
                    <a:pt x="437" y="266"/>
                  </a:lnTo>
                  <a:lnTo>
                    <a:pt x="437" y="266"/>
                  </a:lnTo>
                  <a:lnTo>
                    <a:pt x="430" y="259"/>
                  </a:lnTo>
                  <a:lnTo>
                    <a:pt x="422" y="251"/>
                  </a:lnTo>
                  <a:lnTo>
                    <a:pt x="414" y="244"/>
                  </a:lnTo>
                  <a:lnTo>
                    <a:pt x="405" y="238"/>
                  </a:lnTo>
                  <a:lnTo>
                    <a:pt x="386" y="226"/>
                  </a:lnTo>
                  <a:lnTo>
                    <a:pt x="365" y="215"/>
                  </a:lnTo>
                  <a:lnTo>
                    <a:pt x="344" y="208"/>
                  </a:lnTo>
                  <a:lnTo>
                    <a:pt x="320" y="200"/>
                  </a:lnTo>
                  <a:lnTo>
                    <a:pt x="277" y="187"/>
                  </a:lnTo>
                  <a:lnTo>
                    <a:pt x="277" y="187"/>
                  </a:lnTo>
                  <a:lnTo>
                    <a:pt x="259" y="181"/>
                  </a:lnTo>
                  <a:lnTo>
                    <a:pt x="259" y="181"/>
                  </a:lnTo>
                  <a:lnTo>
                    <a:pt x="210" y="170"/>
                  </a:lnTo>
                  <a:lnTo>
                    <a:pt x="163" y="157"/>
                  </a:lnTo>
                  <a:lnTo>
                    <a:pt x="163" y="157"/>
                  </a:lnTo>
                  <a:lnTo>
                    <a:pt x="110" y="143"/>
                  </a:lnTo>
                  <a:lnTo>
                    <a:pt x="110" y="143"/>
                  </a:lnTo>
                  <a:lnTo>
                    <a:pt x="98" y="141"/>
                  </a:lnTo>
                  <a:lnTo>
                    <a:pt x="98" y="141"/>
                  </a:lnTo>
                  <a:lnTo>
                    <a:pt x="70" y="134"/>
                  </a:lnTo>
                  <a:lnTo>
                    <a:pt x="56" y="129"/>
                  </a:lnTo>
                  <a:lnTo>
                    <a:pt x="42" y="124"/>
                  </a:lnTo>
                  <a:lnTo>
                    <a:pt x="29" y="117"/>
                  </a:lnTo>
                  <a:lnTo>
                    <a:pt x="17" y="109"/>
                  </a:lnTo>
                  <a:lnTo>
                    <a:pt x="13" y="104"/>
                  </a:lnTo>
                  <a:lnTo>
                    <a:pt x="9" y="99"/>
                  </a:lnTo>
                  <a:lnTo>
                    <a:pt x="5" y="94"/>
                  </a:lnTo>
                  <a:lnTo>
                    <a:pt x="2" y="89"/>
                  </a:lnTo>
                  <a:lnTo>
                    <a:pt x="2" y="89"/>
                  </a:lnTo>
                  <a:lnTo>
                    <a:pt x="1" y="78"/>
                  </a:lnTo>
                  <a:lnTo>
                    <a:pt x="0" y="69"/>
                  </a:lnTo>
                  <a:lnTo>
                    <a:pt x="1" y="58"/>
                  </a:lnTo>
                  <a:lnTo>
                    <a:pt x="2" y="48"/>
                  </a:lnTo>
                  <a:lnTo>
                    <a:pt x="6" y="39"/>
                  </a:lnTo>
                  <a:lnTo>
                    <a:pt x="13" y="31"/>
                  </a:lnTo>
                  <a:lnTo>
                    <a:pt x="19" y="23"/>
                  </a:lnTo>
                  <a:lnTo>
                    <a:pt x="29" y="18"/>
                  </a:lnTo>
                  <a:lnTo>
                    <a:pt x="29" y="18"/>
                  </a:lnTo>
                  <a:lnTo>
                    <a:pt x="51" y="10"/>
                  </a:lnTo>
                  <a:lnTo>
                    <a:pt x="74" y="4"/>
                  </a:lnTo>
                  <a:lnTo>
                    <a:pt x="100" y="1"/>
                  </a:lnTo>
                  <a:lnTo>
                    <a:pt x="127" y="0"/>
                  </a:lnTo>
                  <a:lnTo>
                    <a:pt x="127" y="0"/>
                  </a:lnTo>
                  <a:lnTo>
                    <a:pt x="146" y="0"/>
                  </a:lnTo>
                  <a:lnTo>
                    <a:pt x="166" y="1"/>
                  </a:lnTo>
                  <a:lnTo>
                    <a:pt x="166" y="1"/>
                  </a:lnTo>
                  <a:lnTo>
                    <a:pt x="178" y="4"/>
                  </a:lnTo>
                  <a:lnTo>
                    <a:pt x="187" y="6"/>
                  </a:lnTo>
                  <a:lnTo>
                    <a:pt x="196" y="9"/>
                  </a:lnTo>
                  <a:lnTo>
                    <a:pt x="204" y="13"/>
                  </a:lnTo>
                  <a:lnTo>
                    <a:pt x="218" y="23"/>
                  </a:lnTo>
                  <a:lnTo>
                    <a:pt x="233" y="35"/>
                  </a:lnTo>
                  <a:lnTo>
                    <a:pt x="233" y="35"/>
                  </a:lnTo>
                  <a:lnTo>
                    <a:pt x="243" y="44"/>
                  </a:lnTo>
                  <a:lnTo>
                    <a:pt x="255" y="53"/>
                  </a:lnTo>
                  <a:lnTo>
                    <a:pt x="255" y="53"/>
                  </a:lnTo>
                  <a:lnTo>
                    <a:pt x="259" y="57"/>
                  </a:lnTo>
                  <a:lnTo>
                    <a:pt x="261" y="61"/>
                  </a:lnTo>
                  <a:lnTo>
                    <a:pt x="265" y="69"/>
                  </a:lnTo>
                  <a:lnTo>
                    <a:pt x="265" y="77"/>
                  </a:lnTo>
                  <a:lnTo>
                    <a:pt x="264" y="85"/>
                  </a:lnTo>
                  <a:lnTo>
                    <a:pt x="264" y="85"/>
                  </a:lnTo>
                  <a:lnTo>
                    <a:pt x="261" y="91"/>
                  </a:lnTo>
                  <a:lnTo>
                    <a:pt x="256" y="96"/>
                  </a:lnTo>
                  <a:lnTo>
                    <a:pt x="250" y="100"/>
                  </a:lnTo>
                  <a:lnTo>
                    <a:pt x="243" y="102"/>
                  </a:lnTo>
                  <a:lnTo>
                    <a:pt x="243" y="102"/>
                  </a:lnTo>
                  <a:lnTo>
                    <a:pt x="238" y="100"/>
                  </a:lnTo>
                  <a:lnTo>
                    <a:pt x="231" y="96"/>
                  </a:lnTo>
                  <a:lnTo>
                    <a:pt x="231" y="96"/>
                  </a:lnTo>
                  <a:lnTo>
                    <a:pt x="222" y="89"/>
                  </a:lnTo>
                  <a:lnTo>
                    <a:pt x="213" y="81"/>
                  </a:lnTo>
                  <a:lnTo>
                    <a:pt x="213" y="81"/>
                  </a:lnTo>
                  <a:lnTo>
                    <a:pt x="205" y="72"/>
                  </a:lnTo>
                  <a:lnTo>
                    <a:pt x="197" y="65"/>
                  </a:lnTo>
                  <a:lnTo>
                    <a:pt x="188" y="58"/>
                  </a:lnTo>
                  <a:lnTo>
                    <a:pt x="178" y="55"/>
                  </a:lnTo>
                  <a:lnTo>
                    <a:pt x="178" y="55"/>
                  </a:lnTo>
                  <a:lnTo>
                    <a:pt x="158" y="49"/>
                  </a:lnTo>
                  <a:lnTo>
                    <a:pt x="144" y="47"/>
                  </a:lnTo>
                  <a:lnTo>
                    <a:pt x="129" y="45"/>
                  </a:lnTo>
                  <a:lnTo>
                    <a:pt x="129" y="45"/>
                  </a:lnTo>
                  <a:lnTo>
                    <a:pt x="119" y="47"/>
                  </a:lnTo>
                  <a:lnTo>
                    <a:pt x="119" y="47"/>
                  </a:lnTo>
                  <a:lnTo>
                    <a:pt x="107" y="48"/>
                  </a:lnTo>
                  <a:lnTo>
                    <a:pt x="87" y="51"/>
                  </a:lnTo>
                  <a:lnTo>
                    <a:pt x="78" y="53"/>
                  </a:lnTo>
                  <a:lnTo>
                    <a:pt x="70" y="57"/>
                  </a:lnTo>
                  <a:lnTo>
                    <a:pt x="64" y="61"/>
                  </a:lnTo>
                  <a:lnTo>
                    <a:pt x="63" y="64"/>
                  </a:lnTo>
                  <a:lnTo>
                    <a:pt x="61" y="66"/>
                  </a:lnTo>
                  <a:lnTo>
                    <a:pt x="61" y="66"/>
                  </a:lnTo>
                  <a:lnTo>
                    <a:pt x="61" y="69"/>
                  </a:lnTo>
                  <a:lnTo>
                    <a:pt x="63" y="72"/>
                  </a:lnTo>
                  <a:lnTo>
                    <a:pt x="66" y="77"/>
                  </a:lnTo>
                  <a:lnTo>
                    <a:pt x="76" y="82"/>
                  </a:lnTo>
                  <a:lnTo>
                    <a:pt x="86" y="87"/>
                  </a:lnTo>
                  <a:lnTo>
                    <a:pt x="86" y="87"/>
                  </a:lnTo>
                  <a:lnTo>
                    <a:pt x="140" y="100"/>
                  </a:lnTo>
                  <a:lnTo>
                    <a:pt x="140" y="100"/>
                  </a:lnTo>
                  <a:lnTo>
                    <a:pt x="196" y="115"/>
                  </a:lnTo>
                  <a:lnTo>
                    <a:pt x="254" y="129"/>
                  </a:lnTo>
                  <a:lnTo>
                    <a:pt x="254" y="129"/>
                  </a:lnTo>
                  <a:lnTo>
                    <a:pt x="277" y="136"/>
                  </a:lnTo>
                  <a:lnTo>
                    <a:pt x="277" y="136"/>
                  </a:lnTo>
                  <a:lnTo>
                    <a:pt x="308" y="145"/>
                  </a:lnTo>
                  <a:lnTo>
                    <a:pt x="340" y="154"/>
                  </a:lnTo>
                  <a:lnTo>
                    <a:pt x="373" y="166"/>
                  </a:lnTo>
                  <a:lnTo>
                    <a:pt x="403" y="179"/>
                  </a:lnTo>
                  <a:lnTo>
                    <a:pt x="418" y="187"/>
                  </a:lnTo>
                  <a:lnTo>
                    <a:pt x="431" y="196"/>
                  </a:lnTo>
                  <a:lnTo>
                    <a:pt x="445" y="205"/>
                  </a:lnTo>
                  <a:lnTo>
                    <a:pt x="456" y="215"/>
                  </a:lnTo>
                  <a:lnTo>
                    <a:pt x="468" y="226"/>
                  </a:lnTo>
                  <a:lnTo>
                    <a:pt x="477" y="239"/>
                  </a:lnTo>
                  <a:lnTo>
                    <a:pt x="486" y="252"/>
                  </a:lnTo>
                  <a:lnTo>
                    <a:pt x="493" y="266"/>
                  </a:lnTo>
                  <a:lnTo>
                    <a:pt x="493" y="266"/>
                  </a:lnTo>
                  <a:lnTo>
                    <a:pt x="498" y="281"/>
                  </a:lnTo>
                  <a:lnTo>
                    <a:pt x="502" y="295"/>
                  </a:lnTo>
                  <a:lnTo>
                    <a:pt x="506" y="310"/>
                  </a:lnTo>
                  <a:lnTo>
                    <a:pt x="507" y="325"/>
                  </a:lnTo>
                  <a:lnTo>
                    <a:pt x="509" y="341"/>
                  </a:lnTo>
                  <a:lnTo>
                    <a:pt x="509" y="355"/>
                  </a:lnTo>
                  <a:lnTo>
                    <a:pt x="507" y="371"/>
                  </a:lnTo>
                  <a:lnTo>
                    <a:pt x="506" y="387"/>
                  </a:lnTo>
                  <a:lnTo>
                    <a:pt x="502" y="401"/>
                  </a:lnTo>
                  <a:lnTo>
                    <a:pt x="497" y="416"/>
                  </a:lnTo>
                  <a:lnTo>
                    <a:pt x="492" y="429"/>
                  </a:lnTo>
                  <a:lnTo>
                    <a:pt x="484" y="443"/>
                  </a:lnTo>
                  <a:lnTo>
                    <a:pt x="476" y="455"/>
                  </a:lnTo>
                  <a:lnTo>
                    <a:pt x="465" y="467"/>
                  </a:lnTo>
                  <a:lnTo>
                    <a:pt x="454" y="477"/>
                  </a:lnTo>
                  <a:lnTo>
                    <a:pt x="441" y="486"/>
                  </a:lnTo>
                  <a:lnTo>
                    <a:pt x="441" y="486"/>
                  </a:lnTo>
                  <a:lnTo>
                    <a:pt x="422" y="497"/>
                  </a:lnTo>
                  <a:lnTo>
                    <a:pt x="403" y="508"/>
                  </a:lnTo>
                  <a:lnTo>
                    <a:pt x="380" y="519"/>
                  </a:lnTo>
                  <a:lnTo>
                    <a:pt x="357" y="528"/>
                  </a:lnTo>
                  <a:lnTo>
                    <a:pt x="332" y="536"/>
                  </a:lnTo>
                  <a:lnTo>
                    <a:pt x="307" y="542"/>
                  </a:lnTo>
                  <a:lnTo>
                    <a:pt x="282" y="546"/>
                  </a:lnTo>
                  <a:lnTo>
                    <a:pt x="257" y="548"/>
                  </a:lnTo>
                  <a:lnTo>
                    <a:pt x="257" y="54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6" name="chenying0907 1033"/>
            <p:cNvSpPr/>
            <p:nvPr/>
          </p:nvSpPr>
          <p:spPr bwMode="auto">
            <a:xfrm>
              <a:off x="2259013" y="4411663"/>
              <a:ext cx="117475" cy="117475"/>
            </a:xfrm>
            <a:custGeom>
              <a:cxnLst>
                <a:cxn ang="0">
                  <a:pos x="262" y="297"/>
                </a:cxn>
                <a:cxn ang="0">
                  <a:pos x="234" y="295"/>
                </a:cxn>
                <a:cxn ang="0">
                  <a:pos x="175" y="284"/>
                </a:cxn>
                <a:cxn ang="0">
                  <a:pos x="119" y="260"/>
                </a:cxn>
                <a:cxn ang="0">
                  <a:pos x="67" y="229"/>
                </a:cxn>
                <a:cxn ang="0">
                  <a:pos x="45" y="209"/>
                </a:cxn>
                <a:cxn ang="0">
                  <a:pos x="28" y="191"/>
                </a:cxn>
                <a:cxn ang="0">
                  <a:pos x="15" y="171"/>
                </a:cxn>
                <a:cxn ang="0">
                  <a:pos x="7" y="149"/>
                </a:cxn>
                <a:cxn ang="0">
                  <a:pos x="4" y="127"/>
                </a:cxn>
                <a:cxn ang="0">
                  <a:pos x="1" y="100"/>
                </a:cxn>
                <a:cxn ang="0">
                  <a:pos x="0" y="78"/>
                </a:cxn>
                <a:cxn ang="0">
                  <a:pos x="0" y="55"/>
                </a:cxn>
                <a:cxn ang="0">
                  <a:pos x="0" y="55"/>
                </a:cxn>
                <a:cxn ang="0">
                  <a:pos x="1" y="39"/>
                </a:cxn>
                <a:cxn ang="0">
                  <a:pos x="7" y="27"/>
                </a:cxn>
                <a:cxn ang="0">
                  <a:pos x="13" y="18"/>
                </a:cxn>
                <a:cxn ang="0">
                  <a:pos x="33" y="8"/>
                </a:cxn>
                <a:cxn ang="0">
                  <a:pos x="73" y="1"/>
                </a:cxn>
                <a:cxn ang="0">
                  <a:pos x="90" y="0"/>
                </a:cxn>
                <a:cxn ang="0">
                  <a:pos x="107" y="0"/>
                </a:cxn>
                <a:cxn ang="0">
                  <a:pos x="183" y="4"/>
                </a:cxn>
                <a:cxn ang="0">
                  <a:pos x="211" y="6"/>
                </a:cxn>
                <a:cxn ang="0">
                  <a:pos x="240" y="9"/>
                </a:cxn>
                <a:cxn ang="0">
                  <a:pos x="250" y="12"/>
                </a:cxn>
                <a:cxn ang="0">
                  <a:pos x="258" y="17"/>
                </a:cxn>
                <a:cxn ang="0">
                  <a:pos x="262" y="26"/>
                </a:cxn>
                <a:cxn ang="0">
                  <a:pos x="263" y="35"/>
                </a:cxn>
                <a:cxn ang="0">
                  <a:pos x="262" y="43"/>
                </a:cxn>
                <a:cxn ang="0">
                  <a:pos x="258" y="51"/>
                </a:cxn>
                <a:cxn ang="0">
                  <a:pos x="251" y="56"/>
                </a:cxn>
                <a:cxn ang="0">
                  <a:pos x="241" y="57"/>
                </a:cxn>
                <a:cxn ang="0">
                  <a:pos x="240" y="57"/>
                </a:cxn>
                <a:cxn ang="0">
                  <a:pos x="213" y="56"/>
                </a:cxn>
                <a:cxn ang="0">
                  <a:pos x="111" y="47"/>
                </a:cxn>
                <a:cxn ang="0">
                  <a:pos x="80" y="46"/>
                </a:cxn>
                <a:cxn ang="0">
                  <a:pos x="59" y="47"/>
                </a:cxn>
                <a:cxn ang="0">
                  <a:pos x="51" y="49"/>
                </a:cxn>
                <a:cxn ang="0">
                  <a:pos x="50" y="51"/>
                </a:cxn>
                <a:cxn ang="0">
                  <a:pos x="49" y="59"/>
                </a:cxn>
                <a:cxn ang="0">
                  <a:pos x="49" y="86"/>
                </a:cxn>
                <a:cxn ang="0">
                  <a:pos x="52" y="123"/>
                </a:cxn>
                <a:cxn ang="0">
                  <a:pos x="52" y="127"/>
                </a:cxn>
                <a:cxn ang="0">
                  <a:pos x="60" y="150"/>
                </a:cxn>
                <a:cxn ang="0">
                  <a:pos x="72" y="168"/>
                </a:cxn>
                <a:cxn ang="0">
                  <a:pos x="89" y="182"/>
                </a:cxn>
                <a:cxn ang="0">
                  <a:pos x="109" y="195"/>
                </a:cxn>
                <a:cxn ang="0">
                  <a:pos x="147" y="214"/>
                </a:cxn>
                <a:cxn ang="0">
                  <a:pos x="183" y="231"/>
                </a:cxn>
                <a:cxn ang="0">
                  <a:pos x="223" y="243"/>
                </a:cxn>
                <a:cxn ang="0">
                  <a:pos x="263" y="248"/>
                </a:cxn>
                <a:cxn ang="0">
                  <a:pos x="274" y="247"/>
                </a:cxn>
                <a:cxn ang="0">
                  <a:pos x="275" y="247"/>
                </a:cxn>
                <a:cxn ang="0">
                  <a:pos x="285" y="250"/>
                </a:cxn>
                <a:cxn ang="0">
                  <a:pos x="292" y="255"/>
                </a:cxn>
                <a:cxn ang="0">
                  <a:pos x="296" y="261"/>
                </a:cxn>
                <a:cxn ang="0">
                  <a:pos x="297" y="270"/>
                </a:cxn>
                <a:cxn ang="0">
                  <a:pos x="296" y="280"/>
                </a:cxn>
                <a:cxn ang="0">
                  <a:pos x="292" y="287"/>
                </a:cxn>
                <a:cxn ang="0">
                  <a:pos x="284" y="294"/>
                </a:cxn>
                <a:cxn ang="0">
                  <a:pos x="274" y="297"/>
                </a:cxn>
                <a:cxn ang="0">
                  <a:pos x="262" y="297"/>
                </a:cxn>
              </a:cxnLst>
              <a:rect b="b" l="0" r="r" t="0"/>
              <a:pathLst>
                <a:path h="297" w="297">
                  <a:moveTo>
                    <a:pt x="262" y="297"/>
                  </a:moveTo>
                  <a:lnTo>
                    <a:pt x="262" y="297"/>
                  </a:lnTo>
                  <a:lnTo>
                    <a:pt x="247" y="297"/>
                  </a:lnTo>
                  <a:lnTo>
                    <a:pt x="234" y="295"/>
                  </a:lnTo>
                  <a:lnTo>
                    <a:pt x="206" y="290"/>
                  </a:lnTo>
                  <a:lnTo>
                    <a:pt x="175" y="284"/>
                  </a:lnTo>
                  <a:lnTo>
                    <a:pt x="147" y="273"/>
                  </a:lnTo>
                  <a:lnTo>
                    <a:pt x="119" y="260"/>
                  </a:lnTo>
                  <a:lnTo>
                    <a:pt x="92" y="246"/>
                  </a:lnTo>
                  <a:lnTo>
                    <a:pt x="67" y="229"/>
                  </a:lnTo>
                  <a:lnTo>
                    <a:pt x="45" y="209"/>
                  </a:lnTo>
                  <a:lnTo>
                    <a:pt x="45" y="209"/>
                  </a:lnTo>
                  <a:lnTo>
                    <a:pt x="35" y="200"/>
                  </a:lnTo>
                  <a:lnTo>
                    <a:pt x="28" y="191"/>
                  </a:lnTo>
                  <a:lnTo>
                    <a:pt x="20" y="182"/>
                  </a:lnTo>
                  <a:lnTo>
                    <a:pt x="15" y="171"/>
                  </a:lnTo>
                  <a:lnTo>
                    <a:pt x="11" y="161"/>
                  </a:lnTo>
                  <a:lnTo>
                    <a:pt x="7" y="149"/>
                  </a:lnTo>
                  <a:lnTo>
                    <a:pt x="4" y="138"/>
                  </a:lnTo>
                  <a:lnTo>
                    <a:pt x="4" y="127"/>
                  </a:lnTo>
                  <a:lnTo>
                    <a:pt x="4" y="127"/>
                  </a:lnTo>
                  <a:lnTo>
                    <a:pt x="1" y="100"/>
                  </a:lnTo>
                  <a:lnTo>
                    <a:pt x="1" y="100"/>
                  </a:lnTo>
                  <a:lnTo>
                    <a:pt x="0" y="78"/>
                  </a:lnTo>
                  <a:lnTo>
                    <a:pt x="0" y="66"/>
                  </a:lnTo>
                  <a:lnTo>
                    <a:pt x="0" y="55"/>
                  </a:lnTo>
                  <a:lnTo>
                    <a:pt x="0" y="55"/>
                  </a:lnTo>
                  <a:lnTo>
                    <a:pt x="0" y="55"/>
                  </a:lnTo>
                  <a:lnTo>
                    <a:pt x="0" y="46"/>
                  </a:lnTo>
                  <a:lnTo>
                    <a:pt x="1" y="39"/>
                  </a:lnTo>
                  <a:lnTo>
                    <a:pt x="4" y="32"/>
                  </a:lnTo>
                  <a:lnTo>
                    <a:pt x="7" y="27"/>
                  </a:lnTo>
                  <a:lnTo>
                    <a:pt x="9" y="22"/>
                  </a:lnTo>
                  <a:lnTo>
                    <a:pt x="13" y="18"/>
                  </a:lnTo>
                  <a:lnTo>
                    <a:pt x="22" y="12"/>
                  </a:lnTo>
                  <a:lnTo>
                    <a:pt x="33" y="8"/>
                  </a:lnTo>
                  <a:lnTo>
                    <a:pt x="45" y="5"/>
                  </a:lnTo>
                  <a:lnTo>
                    <a:pt x="73" y="1"/>
                  </a:lnTo>
                  <a:lnTo>
                    <a:pt x="73" y="1"/>
                  </a:lnTo>
                  <a:lnTo>
                    <a:pt x="90" y="0"/>
                  </a:lnTo>
                  <a:lnTo>
                    <a:pt x="107" y="0"/>
                  </a:lnTo>
                  <a:lnTo>
                    <a:pt x="107" y="0"/>
                  </a:lnTo>
                  <a:lnTo>
                    <a:pt x="145" y="1"/>
                  </a:lnTo>
                  <a:lnTo>
                    <a:pt x="183" y="4"/>
                  </a:lnTo>
                  <a:lnTo>
                    <a:pt x="183" y="4"/>
                  </a:lnTo>
                  <a:lnTo>
                    <a:pt x="211" y="6"/>
                  </a:lnTo>
                  <a:lnTo>
                    <a:pt x="240" y="9"/>
                  </a:lnTo>
                  <a:lnTo>
                    <a:pt x="240" y="9"/>
                  </a:lnTo>
                  <a:lnTo>
                    <a:pt x="245" y="9"/>
                  </a:lnTo>
                  <a:lnTo>
                    <a:pt x="250" y="12"/>
                  </a:lnTo>
                  <a:lnTo>
                    <a:pt x="254" y="14"/>
                  </a:lnTo>
                  <a:lnTo>
                    <a:pt x="258" y="17"/>
                  </a:lnTo>
                  <a:lnTo>
                    <a:pt x="260" y="21"/>
                  </a:lnTo>
                  <a:lnTo>
                    <a:pt x="262" y="26"/>
                  </a:lnTo>
                  <a:lnTo>
                    <a:pt x="263" y="30"/>
                  </a:lnTo>
                  <a:lnTo>
                    <a:pt x="263" y="35"/>
                  </a:lnTo>
                  <a:lnTo>
                    <a:pt x="263" y="35"/>
                  </a:lnTo>
                  <a:lnTo>
                    <a:pt x="262" y="43"/>
                  </a:lnTo>
                  <a:lnTo>
                    <a:pt x="260" y="47"/>
                  </a:lnTo>
                  <a:lnTo>
                    <a:pt x="258" y="51"/>
                  </a:lnTo>
                  <a:lnTo>
                    <a:pt x="255" y="53"/>
                  </a:lnTo>
                  <a:lnTo>
                    <a:pt x="251" y="56"/>
                  </a:lnTo>
                  <a:lnTo>
                    <a:pt x="246" y="57"/>
                  </a:lnTo>
                  <a:lnTo>
                    <a:pt x="241" y="57"/>
                  </a:lnTo>
                  <a:lnTo>
                    <a:pt x="240" y="57"/>
                  </a:lnTo>
                  <a:lnTo>
                    <a:pt x="240" y="57"/>
                  </a:lnTo>
                  <a:lnTo>
                    <a:pt x="213" y="56"/>
                  </a:lnTo>
                  <a:lnTo>
                    <a:pt x="213" y="56"/>
                  </a:lnTo>
                  <a:lnTo>
                    <a:pt x="147" y="49"/>
                  </a:lnTo>
                  <a:lnTo>
                    <a:pt x="111" y="47"/>
                  </a:lnTo>
                  <a:lnTo>
                    <a:pt x="80" y="46"/>
                  </a:lnTo>
                  <a:lnTo>
                    <a:pt x="80" y="46"/>
                  </a:lnTo>
                  <a:lnTo>
                    <a:pt x="67" y="47"/>
                  </a:lnTo>
                  <a:lnTo>
                    <a:pt x="59" y="47"/>
                  </a:lnTo>
                  <a:lnTo>
                    <a:pt x="54" y="48"/>
                  </a:lnTo>
                  <a:lnTo>
                    <a:pt x="51" y="49"/>
                  </a:lnTo>
                  <a:lnTo>
                    <a:pt x="51" y="51"/>
                  </a:lnTo>
                  <a:lnTo>
                    <a:pt x="50" y="51"/>
                  </a:lnTo>
                  <a:lnTo>
                    <a:pt x="50" y="51"/>
                  </a:lnTo>
                  <a:lnTo>
                    <a:pt x="49" y="59"/>
                  </a:lnTo>
                  <a:lnTo>
                    <a:pt x="49" y="68"/>
                  </a:lnTo>
                  <a:lnTo>
                    <a:pt x="49" y="86"/>
                  </a:lnTo>
                  <a:lnTo>
                    <a:pt x="50" y="106"/>
                  </a:lnTo>
                  <a:lnTo>
                    <a:pt x="52" y="123"/>
                  </a:lnTo>
                  <a:lnTo>
                    <a:pt x="52" y="127"/>
                  </a:lnTo>
                  <a:lnTo>
                    <a:pt x="52" y="127"/>
                  </a:lnTo>
                  <a:lnTo>
                    <a:pt x="55" y="138"/>
                  </a:lnTo>
                  <a:lnTo>
                    <a:pt x="60" y="150"/>
                  </a:lnTo>
                  <a:lnTo>
                    <a:pt x="66" y="159"/>
                  </a:lnTo>
                  <a:lnTo>
                    <a:pt x="72" y="168"/>
                  </a:lnTo>
                  <a:lnTo>
                    <a:pt x="80" y="175"/>
                  </a:lnTo>
                  <a:lnTo>
                    <a:pt x="89" y="182"/>
                  </a:lnTo>
                  <a:lnTo>
                    <a:pt x="107" y="193"/>
                  </a:lnTo>
                  <a:lnTo>
                    <a:pt x="109" y="195"/>
                  </a:lnTo>
                  <a:lnTo>
                    <a:pt x="109" y="195"/>
                  </a:lnTo>
                  <a:lnTo>
                    <a:pt x="147" y="214"/>
                  </a:lnTo>
                  <a:lnTo>
                    <a:pt x="165" y="223"/>
                  </a:lnTo>
                  <a:lnTo>
                    <a:pt x="183" y="231"/>
                  </a:lnTo>
                  <a:lnTo>
                    <a:pt x="203" y="238"/>
                  </a:lnTo>
                  <a:lnTo>
                    <a:pt x="223" y="243"/>
                  </a:lnTo>
                  <a:lnTo>
                    <a:pt x="242" y="247"/>
                  </a:lnTo>
                  <a:lnTo>
                    <a:pt x="263" y="248"/>
                  </a:lnTo>
                  <a:lnTo>
                    <a:pt x="263" y="248"/>
                  </a:lnTo>
                  <a:lnTo>
                    <a:pt x="274" y="247"/>
                  </a:lnTo>
                  <a:lnTo>
                    <a:pt x="275" y="247"/>
                  </a:lnTo>
                  <a:lnTo>
                    <a:pt x="275" y="247"/>
                  </a:lnTo>
                  <a:lnTo>
                    <a:pt x="280" y="248"/>
                  </a:lnTo>
                  <a:lnTo>
                    <a:pt x="285" y="250"/>
                  </a:lnTo>
                  <a:lnTo>
                    <a:pt x="288" y="252"/>
                  </a:lnTo>
                  <a:lnTo>
                    <a:pt x="292" y="255"/>
                  </a:lnTo>
                  <a:lnTo>
                    <a:pt x="294" y="257"/>
                  </a:lnTo>
                  <a:lnTo>
                    <a:pt x="296" y="261"/>
                  </a:lnTo>
                  <a:lnTo>
                    <a:pt x="297" y="270"/>
                  </a:lnTo>
                  <a:lnTo>
                    <a:pt x="297" y="270"/>
                  </a:lnTo>
                  <a:lnTo>
                    <a:pt x="297" y="274"/>
                  </a:lnTo>
                  <a:lnTo>
                    <a:pt x="296" y="280"/>
                  </a:lnTo>
                  <a:lnTo>
                    <a:pt x="294" y="284"/>
                  </a:lnTo>
                  <a:lnTo>
                    <a:pt x="292" y="287"/>
                  </a:lnTo>
                  <a:lnTo>
                    <a:pt x="288" y="291"/>
                  </a:lnTo>
                  <a:lnTo>
                    <a:pt x="284" y="294"/>
                  </a:lnTo>
                  <a:lnTo>
                    <a:pt x="279" y="295"/>
                  </a:lnTo>
                  <a:lnTo>
                    <a:pt x="274" y="297"/>
                  </a:lnTo>
                  <a:lnTo>
                    <a:pt x="274" y="297"/>
                  </a:lnTo>
                  <a:lnTo>
                    <a:pt x="262" y="297"/>
                  </a:lnTo>
                  <a:lnTo>
                    <a:pt x="262" y="29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7" name="chenying0907 1034"/>
            <p:cNvSpPr/>
            <p:nvPr/>
          </p:nvSpPr>
          <p:spPr bwMode="auto">
            <a:xfrm>
              <a:off x="2249488" y="4241800"/>
              <a:ext cx="201613" cy="217488"/>
            </a:xfrm>
            <a:custGeom>
              <a:cxnLst>
                <a:cxn ang="0">
                  <a:pos x="341" y="547"/>
                </a:cxn>
                <a:cxn ang="0">
                  <a:pos x="313" y="539"/>
                </a:cxn>
                <a:cxn ang="0">
                  <a:pos x="276" y="513"/>
                </a:cxn>
                <a:cxn ang="0">
                  <a:pos x="250" y="491"/>
                </a:cxn>
                <a:cxn ang="0">
                  <a:pos x="245" y="463"/>
                </a:cxn>
                <a:cxn ang="0">
                  <a:pos x="258" y="447"/>
                </a:cxn>
                <a:cxn ang="0">
                  <a:pos x="277" y="451"/>
                </a:cxn>
                <a:cxn ang="0">
                  <a:pos x="294" y="467"/>
                </a:cxn>
                <a:cxn ang="0">
                  <a:pos x="331" y="493"/>
                </a:cxn>
                <a:cxn ang="0">
                  <a:pos x="379" y="502"/>
                </a:cxn>
                <a:cxn ang="0">
                  <a:pos x="402" y="500"/>
                </a:cxn>
                <a:cxn ang="0">
                  <a:pos x="443" y="487"/>
                </a:cxn>
                <a:cxn ang="0">
                  <a:pos x="447" y="479"/>
                </a:cxn>
                <a:cxn ang="0">
                  <a:pos x="421" y="460"/>
                </a:cxn>
                <a:cxn ang="0">
                  <a:pos x="311" y="433"/>
                </a:cxn>
                <a:cxn ang="0">
                  <a:pos x="231" y="412"/>
                </a:cxn>
                <a:cxn ang="0">
                  <a:pos x="105" y="369"/>
                </a:cxn>
                <a:cxn ang="0">
                  <a:pos x="51" y="332"/>
                </a:cxn>
                <a:cxn ang="0">
                  <a:pos x="16" y="281"/>
                </a:cxn>
                <a:cxn ang="0">
                  <a:pos x="3" y="238"/>
                </a:cxn>
                <a:cxn ang="0">
                  <a:pos x="0" y="177"/>
                </a:cxn>
                <a:cxn ang="0">
                  <a:pos x="17" y="118"/>
                </a:cxn>
                <a:cxn ang="0">
                  <a:pos x="55" y="71"/>
                </a:cxn>
                <a:cxn ang="0">
                  <a:pos x="106" y="39"/>
                </a:cxn>
                <a:cxn ang="0">
                  <a:pos x="201" y="5"/>
                </a:cxn>
                <a:cxn ang="0">
                  <a:pos x="267" y="0"/>
                </a:cxn>
                <a:cxn ang="0">
                  <a:pos x="309" y="12"/>
                </a:cxn>
                <a:cxn ang="0">
                  <a:pos x="322" y="35"/>
                </a:cxn>
                <a:cxn ang="0">
                  <a:pos x="309" y="52"/>
                </a:cxn>
                <a:cxn ang="0">
                  <a:pos x="296" y="56"/>
                </a:cxn>
                <a:cxn ang="0">
                  <a:pos x="277" y="51"/>
                </a:cxn>
                <a:cxn ang="0">
                  <a:pos x="252" y="48"/>
                </a:cxn>
                <a:cxn ang="0">
                  <a:pos x="173" y="64"/>
                </a:cxn>
                <a:cxn ang="0">
                  <a:pos x="107" y="94"/>
                </a:cxn>
                <a:cxn ang="0">
                  <a:pos x="77" y="122"/>
                </a:cxn>
                <a:cxn ang="0">
                  <a:pos x="52" y="169"/>
                </a:cxn>
                <a:cxn ang="0">
                  <a:pos x="47" y="209"/>
                </a:cxn>
                <a:cxn ang="0">
                  <a:pos x="59" y="259"/>
                </a:cxn>
                <a:cxn ang="0">
                  <a:pos x="78" y="289"/>
                </a:cxn>
                <a:cxn ang="0">
                  <a:pos x="122" y="322"/>
                </a:cxn>
                <a:cxn ang="0">
                  <a:pos x="231" y="361"/>
                </a:cxn>
                <a:cxn ang="0">
                  <a:pos x="298" y="378"/>
                </a:cxn>
                <a:cxn ang="0">
                  <a:pos x="398" y="404"/>
                </a:cxn>
                <a:cxn ang="0">
                  <a:pos x="453" y="419"/>
                </a:cxn>
                <a:cxn ang="0">
                  <a:pos x="496" y="443"/>
                </a:cxn>
                <a:cxn ang="0">
                  <a:pos x="505" y="459"/>
                </a:cxn>
                <a:cxn ang="0">
                  <a:pos x="505" y="500"/>
                </a:cxn>
                <a:cxn ang="0">
                  <a:pos x="480" y="530"/>
                </a:cxn>
                <a:cxn ang="0">
                  <a:pos x="408" y="547"/>
                </a:cxn>
              </a:cxnLst>
              <a:rect b="b" l="0" r="r" t="0"/>
              <a:pathLst>
                <a:path h="548" w="509">
                  <a:moveTo>
                    <a:pt x="382" y="548"/>
                  </a:moveTo>
                  <a:lnTo>
                    <a:pt x="382" y="548"/>
                  </a:lnTo>
                  <a:lnTo>
                    <a:pt x="362" y="548"/>
                  </a:lnTo>
                  <a:lnTo>
                    <a:pt x="341" y="547"/>
                  </a:lnTo>
                  <a:lnTo>
                    <a:pt x="341" y="547"/>
                  </a:lnTo>
                  <a:lnTo>
                    <a:pt x="331" y="544"/>
                  </a:lnTo>
                  <a:lnTo>
                    <a:pt x="320" y="542"/>
                  </a:lnTo>
                  <a:lnTo>
                    <a:pt x="313" y="539"/>
                  </a:lnTo>
                  <a:lnTo>
                    <a:pt x="305" y="535"/>
                  </a:lnTo>
                  <a:lnTo>
                    <a:pt x="290" y="525"/>
                  </a:lnTo>
                  <a:lnTo>
                    <a:pt x="276" y="513"/>
                  </a:lnTo>
                  <a:lnTo>
                    <a:pt x="276" y="513"/>
                  </a:lnTo>
                  <a:lnTo>
                    <a:pt x="265" y="504"/>
                  </a:lnTo>
                  <a:lnTo>
                    <a:pt x="252" y="493"/>
                  </a:lnTo>
                  <a:lnTo>
                    <a:pt x="252" y="493"/>
                  </a:lnTo>
                  <a:lnTo>
                    <a:pt x="250" y="491"/>
                  </a:lnTo>
                  <a:lnTo>
                    <a:pt x="246" y="487"/>
                  </a:lnTo>
                  <a:lnTo>
                    <a:pt x="243" y="479"/>
                  </a:lnTo>
                  <a:lnTo>
                    <a:pt x="242" y="471"/>
                  </a:lnTo>
                  <a:lnTo>
                    <a:pt x="245" y="463"/>
                  </a:lnTo>
                  <a:lnTo>
                    <a:pt x="245" y="463"/>
                  </a:lnTo>
                  <a:lnTo>
                    <a:pt x="247" y="457"/>
                  </a:lnTo>
                  <a:lnTo>
                    <a:pt x="252" y="451"/>
                  </a:lnTo>
                  <a:lnTo>
                    <a:pt x="258" y="447"/>
                  </a:lnTo>
                  <a:lnTo>
                    <a:pt x="264" y="446"/>
                  </a:lnTo>
                  <a:lnTo>
                    <a:pt x="264" y="446"/>
                  </a:lnTo>
                  <a:lnTo>
                    <a:pt x="271" y="447"/>
                  </a:lnTo>
                  <a:lnTo>
                    <a:pt x="277" y="451"/>
                  </a:lnTo>
                  <a:lnTo>
                    <a:pt x="277" y="451"/>
                  </a:lnTo>
                  <a:lnTo>
                    <a:pt x="286" y="459"/>
                  </a:lnTo>
                  <a:lnTo>
                    <a:pt x="294" y="467"/>
                  </a:lnTo>
                  <a:lnTo>
                    <a:pt x="294" y="467"/>
                  </a:lnTo>
                  <a:lnTo>
                    <a:pt x="302" y="475"/>
                  </a:lnTo>
                  <a:lnTo>
                    <a:pt x="311" y="483"/>
                  </a:lnTo>
                  <a:lnTo>
                    <a:pt x="320" y="489"/>
                  </a:lnTo>
                  <a:lnTo>
                    <a:pt x="331" y="493"/>
                  </a:lnTo>
                  <a:lnTo>
                    <a:pt x="331" y="493"/>
                  </a:lnTo>
                  <a:lnTo>
                    <a:pt x="350" y="498"/>
                  </a:lnTo>
                  <a:lnTo>
                    <a:pt x="364" y="501"/>
                  </a:lnTo>
                  <a:lnTo>
                    <a:pt x="379" y="502"/>
                  </a:lnTo>
                  <a:lnTo>
                    <a:pt x="379" y="502"/>
                  </a:lnTo>
                  <a:lnTo>
                    <a:pt x="388" y="501"/>
                  </a:lnTo>
                  <a:lnTo>
                    <a:pt x="388" y="501"/>
                  </a:lnTo>
                  <a:lnTo>
                    <a:pt x="402" y="500"/>
                  </a:lnTo>
                  <a:lnTo>
                    <a:pt x="421" y="497"/>
                  </a:lnTo>
                  <a:lnTo>
                    <a:pt x="430" y="494"/>
                  </a:lnTo>
                  <a:lnTo>
                    <a:pt x="438" y="491"/>
                  </a:lnTo>
                  <a:lnTo>
                    <a:pt x="443" y="487"/>
                  </a:lnTo>
                  <a:lnTo>
                    <a:pt x="446" y="484"/>
                  </a:lnTo>
                  <a:lnTo>
                    <a:pt x="447" y="481"/>
                  </a:lnTo>
                  <a:lnTo>
                    <a:pt x="447" y="481"/>
                  </a:lnTo>
                  <a:lnTo>
                    <a:pt x="447" y="479"/>
                  </a:lnTo>
                  <a:lnTo>
                    <a:pt x="446" y="476"/>
                  </a:lnTo>
                  <a:lnTo>
                    <a:pt x="441" y="471"/>
                  </a:lnTo>
                  <a:lnTo>
                    <a:pt x="433" y="466"/>
                  </a:lnTo>
                  <a:lnTo>
                    <a:pt x="421" y="460"/>
                  </a:lnTo>
                  <a:lnTo>
                    <a:pt x="421" y="460"/>
                  </a:lnTo>
                  <a:lnTo>
                    <a:pt x="369" y="447"/>
                  </a:lnTo>
                  <a:lnTo>
                    <a:pt x="369" y="447"/>
                  </a:lnTo>
                  <a:lnTo>
                    <a:pt x="311" y="433"/>
                  </a:lnTo>
                  <a:lnTo>
                    <a:pt x="255" y="419"/>
                  </a:lnTo>
                  <a:lnTo>
                    <a:pt x="255" y="419"/>
                  </a:lnTo>
                  <a:lnTo>
                    <a:pt x="231" y="412"/>
                  </a:lnTo>
                  <a:lnTo>
                    <a:pt x="231" y="412"/>
                  </a:lnTo>
                  <a:lnTo>
                    <a:pt x="200" y="403"/>
                  </a:lnTo>
                  <a:lnTo>
                    <a:pt x="167" y="394"/>
                  </a:lnTo>
                  <a:lnTo>
                    <a:pt x="136" y="382"/>
                  </a:lnTo>
                  <a:lnTo>
                    <a:pt x="105" y="369"/>
                  </a:lnTo>
                  <a:lnTo>
                    <a:pt x="90" y="361"/>
                  </a:lnTo>
                  <a:lnTo>
                    <a:pt x="77" y="352"/>
                  </a:lnTo>
                  <a:lnTo>
                    <a:pt x="64" y="343"/>
                  </a:lnTo>
                  <a:lnTo>
                    <a:pt x="51" y="332"/>
                  </a:lnTo>
                  <a:lnTo>
                    <a:pt x="40" y="322"/>
                  </a:lnTo>
                  <a:lnTo>
                    <a:pt x="31" y="309"/>
                  </a:lnTo>
                  <a:lnTo>
                    <a:pt x="22" y="296"/>
                  </a:lnTo>
                  <a:lnTo>
                    <a:pt x="16" y="281"/>
                  </a:lnTo>
                  <a:lnTo>
                    <a:pt x="16" y="281"/>
                  </a:lnTo>
                  <a:lnTo>
                    <a:pt x="10" y="267"/>
                  </a:lnTo>
                  <a:lnTo>
                    <a:pt x="6" y="252"/>
                  </a:lnTo>
                  <a:lnTo>
                    <a:pt x="3" y="238"/>
                  </a:lnTo>
                  <a:lnTo>
                    <a:pt x="0" y="222"/>
                  </a:lnTo>
                  <a:lnTo>
                    <a:pt x="0" y="207"/>
                  </a:lnTo>
                  <a:lnTo>
                    <a:pt x="0" y="192"/>
                  </a:lnTo>
                  <a:lnTo>
                    <a:pt x="0" y="177"/>
                  </a:lnTo>
                  <a:lnTo>
                    <a:pt x="3" y="161"/>
                  </a:lnTo>
                  <a:lnTo>
                    <a:pt x="6" y="147"/>
                  </a:lnTo>
                  <a:lnTo>
                    <a:pt x="10" y="132"/>
                  </a:lnTo>
                  <a:lnTo>
                    <a:pt x="17" y="118"/>
                  </a:lnTo>
                  <a:lnTo>
                    <a:pt x="25" y="105"/>
                  </a:lnTo>
                  <a:lnTo>
                    <a:pt x="33" y="93"/>
                  </a:lnTo>
                  <a:lnTo>
                    <a:pt x="43" y="81"/>
                  </a:lnTo>
                  <a:lnTo>
                    <a:pt x="55" y="71"/>
                  </a:lnTo>
                  <a:lnTo>
                    <a:pt x="68" y="62"/>
                  </a:lnTo>
                  <a:lnTo>
                    <a:pt x="68" y="62"/>
                  </a:lnTo>
                  <a:lnTo>
                    <a:pt x="85" y="50"/>
                  </a:lnTo>
                  <a:lnTo>
                    <a:pt x="106" y="39"/>
                  </a:lnTo>
                  <a:lnTo>
                    <a:pt x="128" y="29"/>
                  </a:lnTo>
                  <a:lnTo>
                    <a:pt x="152" y="20"/>
                  </a:lnTo>
                  <a:lnTo>
                    <a:pt x="177" y="12"/>
                  </a:lnTo>
                  <a:lnTo>
                    <a:pt x="201" y="5"/>
                  </a:lnTo>
                  <a:lnTo>
                    <a:pt x="226" y="1"/>
                  </a:lnTo>
                  <a:lnTo>
                    <a:pt x="251" y="0"/>
                  </a:lnTo>
                  <a:lnTo>
                    <a:pt x="251" y="0"/>
                  </a:lnTo>
                  <a:lnTo>
                    <a:pt x="267" y="0"/>
                  </a:lnTo>
                  <a:lnTo>
                    <a:pt x="282" y="3"/>
                  </a:lnTo>
                  <a:lnTo>
                    <a:pt x="297" y="7"/>
                  </a:lnTo>
                  <a:lnTo>
                    <a:pt x="309" y="12"/>
                  </a:lnTo>
                  <a:lnTo>
                    <a:pt x="309" y="12"/>
                  </a:lnTo>
                  <a:lnTo>
                    <a:pt x="315" y="16"/>
                  </a:lnTo>
                  <a:lnTo>
                    <a:pt x="320" y="21"/>
                  </a:lnTo>
                  <a:lnTo>
                    <a:pt x="322" y="28"/>
                  </a:lnTo>
                  <a:lnTo>
                    <a:pt x="322" y="35"/>
                  </a:lnTo>
                  <a:lnTo>
                    <a:pt x="322" y="35"/>
                  </a:lnTo>
                  <a:lnTo>
                    <a:pt x="318" y="43"/>
                  </a:lnTo>
                  <a:lnTo>
                    <a:pt x="313" y="50"/>
                  </a:lnTo>
                  <a:lnTo>
                    <a:pt x="309" y="52"/>
                  </a:lnTo>
                  <a:lnTo>
                    <a:pt x="305" y="55"/>
                  </a:lnTo>
                  <a:lnTo>
                    <a:pt x="301" y="56"/>
                  </a:lnTo>
                  <a:lnTo>
                    <a:pt x="296" y="56"/>
                  </a:lnTo>
                  <a:lnTo>
                    <a:pt x="296" y="56"/>
                  </a:lnTo>
                  <a:lnTo>
                    <a:pt x="289" y="56"/>
                  </a:lnTo>
                  <a:lnTo>
                    <a:pt x="284" y="54"/>
                  </a:lnTo>
                  <a:lnTo>
                    <a:pt x="284" y="54"/>
                  </a:lnTo>
                  <a:lnTo>
                    <a:pt x="277" y="51"/>
                  </a:lnTo>
                  <a:lnTo>
                    <a:pt x="269" y="50"/>
                  </a:lnTo>
                  <a:lnTo>
                    <a:pt x="262" y="48"/>
                  </a:lnTo>
                  <a:lnTo>
                    <a:pt x="252" y="48"/>
                  </a:lnTo>
                  <a:lnTo>
                    <a:pt x="252" y="48"/>
                  </a:lnTo>
                  <a:lnTo>
                    <a:pt x="234" y="48"/>
                  </a:lnTo>
                  <a:lnTo>
                    <a:pt x="213" y="52"/>
                  </a:lnTo>
                  <a:lnTo>
                    <a:pt x="194" y="58"/>
                  </a:lnTo>
                  <a:lnTo>
                    <a:pt x="173" y="64"/>
                  </a:lnTo>
                  <a:lnTo>
                    <a:pt x="154" y="71"/>
                  </a:lnTo>
                  <a:lnTo>
                    <a:pt x="136" y="79"/>
                  </a:lnTo>
                  <a:lnTo>
                    <a:pt x="120" y="86"/>
                  </a:lnTo>
                  <a:lnTo>
                    <a:pt x="107" y="94"/>
                  </a:lnTo>
                  <a:lnTo>
                    <a:pt x="107" y="94"/>
                  </a:lnTo>
                  <a:lnTo>
                    <a:pt x="97" y="102"/>
                  </a:lnTo>
                  <a:lnTo>
                    <a:pt x="86" y="111"/>
                  </a:lnTo>
                  <a:lnTo>
                    <a:pt x="77" y="122"/>
                  </a:lnTo>
                  <a:lnTo>
                    <a:pt x="69" y="132"/>
                  </a:lnTo>
                  <a:lnTo>
                    <a:pt x="63" y="144"/>
                  </a:lnTo>
                  <a:lnTo>
                    <a:pt x="57" y="156"/>
                  </a:lnTo>
                  <a:lnTo>
                    <a:pt x="52" y="169"/>
                  </a:lnTo>
                  <a:lnTo>
                    <a:pt x="50" y="183"/>
                  </a:lnTo>
                  <a:lnTo>
                    <a:pt x="50" y="183"/>
                  </a:lnTo>
                  <a:lnTo>
                    <a:pt x="47" y="196"/>
                  </a:lnTo>
                  <a:lnTo>
                    <a:pt x="47" y="209"/>
                  </a:lnTo>
                  <a:lnTo>
                    <a:pt x="48" y="222"/>
                  </a:lnTo>
                  <a:lnTo>
                    <a:pt x="50" y="234"/>
                  </a:lnTo>
                  <a:lnTo>
                    <a:pt x="54" y="247"/>
                  </a:lnTo>
                  <a:lnTo>
                    <a:pt x="59" y="259"/>
                  </a:lnTo>
                  <a:lnTo>
                    <a:pt x="64" y="269"/>
                  </a:lnTo>
                  <a:lnTo>
                    <a:pt x="72" y="281"/>
                  </a:lnTo>
                  <a:lnTo>
                    <a:pt x="72" y="281"/>
                  </a:lnTo>
                  <a:lnTo>
                    <a:pt x="78" y="289"/>
                  </a:lnTo>
                  <a:lnTo>
                    <a:pt x="86" y="297"/>
                  </a:lnTo>
                  <a:lnTo>
                    <a:pt x="94" y="303"/>
                  </a:lnTo>
                  <a:lnTo>
                    <a:pt x="103" y="310"/>
                  </a:lnTo>
                  <a:lnTo>
                    <a:pt x="122" y="322"/>
                  </a:lnTo>
                  <a:lnTo>
                    <a:pt x="143" y="332"/>
                  </a:lnTo>
                  <a:lnTo>
                    <a:pt x="165" y="340"/>
                  </a:lnTo>
                  <a:lnTo>
                    <a:pt x="187" y="348"/>
                  </a:lnTo>
                  <a:lnTo>
                    <a:pt x="231" y="361"/>
                  </a:lnTo>
                  <a:lnTo>
                    <a:pt x="231" y="361"/>
                  </a:lnTo>
                  <a:lnTo>
                    <a:pt x="250" y="365"/>
                  </a:lnTo>
                  <a:lnTo>
                    <a:pt x="250" y="365"/>
                  </a:lnTo>
                  <a:lnTo>
                    <a:pt x="298" y="378"/>
                  </a:lnTo>
                  <a:lnTo>
                    <a:pt x="345" y="391"/>
                  </a:lnTo>
                  <a:lnTo>
                    <a:pt x="345" y="391"/>
                  </a:lnTo>
                  <a:lnTo>
                    <a:pt x="398" y="404"/>
                  </a:lnTo>
                  <a:lnTo>
                    <a:pt x="398" y="404"/>
                  </a:lnTo>
                  <a:lnTo>
                    <a:pt x="411" y="407"/>
                  </a:lnTo>
                  <a:lnTo>
                    <a:pt x="411" y="407"/>
                  </a:lnTo>
                  <a:lnTo>
                    <a:pt x="437" y="413"/>
                  </a:lnTo>
                  <a:lnTo>
                    <a:pt x="453" y="419"/>
                  </a:lnTo>
                  <a:lnTo>
                    <a:pt x="467" y="424"/>
                  </a:lnTo>
                  <a:lnTo>
                    <a:pt x="480" y="430"/>
                  </a:lnTo>
                  <a:lnTo>
                    <a:pt x="490" y="438"/>
                  </a:lnTo>
                  <a:lnTo>
                    <a:pt x="496" y="443"/>
                  </a:lnTo>
                  <a:lnTo>
                    <a:pt x="500" y="449"/>
                  </a:lnTo>
                  <a:lnTo>
                    <a:pt x="504" y="454"/>
                  </a:lnTo>
                  <a:lnTo>
                    <a:pt x="505" y="459"/>
                  </a:lnTo>
                  <a:lnTo>
                    <a:pt x="505" y="459"/>
                  </a:lnTo>
                  <a:lnTo>
                    <a:pt x="507" y="470"/>
                  </a:lnTo>
                  <a:lnTo>
                    <a:pt x="509" y="479"/>
                  </a:lnTo>
                  <a:lnTo>
                    <a:pt x="507" y="489"/>
                  </a:lnTo>
                  <a:lnTo>
                    <a:pt x="505" y="500"/>
                  </a:lnTo>
                  <a:lnTo>
                    <a:pt x="501" y="509"/>
                  </a:lnTo>
                  <a:lnTo>
                    <a:pt x="496" y="517"/>
                  </a:lnTo>
                  <a:lnTo>
                    <a:pt x="489" y="525"/>
                  </a:lnTo>
                  <a:lnTo>
                    <a:pt x="480" y="530"/>
                  </a:lnTo>
                  <a:lnTo>
                    <a:pt x="480" y="530"/>
                  </a:lnTo>
                  <a:lnTo>
                    <a:pt x="458" y="538"/>
                  </a:lnTo>
                  <a:lnTo>
                    <a:pt x="434" y="544"/>
                  </a:lnTo>
                  <a:lnTo>
                    <a:pt x="408" y="547"/>
                  </a:lnTo>
                  <a:lnTo>
                    <a:pt x="382" y="548"/>
                  </a:lnTo>
                  <a:lnTo>
                    <a:pt x="382" y="54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8" name="chenying0907 1035"/>
            <p:cNvSpPr>
              <a:spLocks noEditPoints="1"/>
            </p:cNvSpPr>
            <p:nvPr/>
          </p:nvSpPr>
          <p:spPr bwMode="auto">
            <a:xfrm>
              <a:off x="2058988" y="4086225"/>
              <a:ext cx="720725" cy="715963"/>
            </a:xfrm>
            <a:custGeom>
              <a:cxnLst>
                <a:cxn ang="0">
                  <a:pos x="1523" y="1757"/>
                </a:cxn>
                <a:cxn ang="0">
                  <a:pos x="1310" y="1528"/>
                </a:cxn>
                <a:cxn ang="0">
                  <a:pos x="1261" y="1462"/>
                </a:cxn>
                <a:cxn ang="0">
                  <a:pos x="880" y="1510"/>
                </a:cxn>
                <a:cxn ang="0">
                  <a:pos x="542" y="1462"/>
                </a:cxn>
                <a:cxn ang="0">
                  <a:pos x="273" y="1324"/>
                </a:cxn>
                <a:cxn ang="0">
                  <a:pos x="88" y="1115"/>
                </a:cxn>
                <a:cxn ang="0">
                  <a:pos x="7" y="878"/>
                </a:cxn>
                <a:cxn ang="0">
                  <a:pos x="3" y="734"/>
                </a:cxn>
                <a:cxn ang="0">
                  <a:pos x="47" y="509"/>
                </a:cxn>
                <a:cxn ang="0">
                  <a:pos x="157" y="292"/>
                </a:cxn>
                <a:cxn ang="0">
                  <a:pos x="316" y="159"/>
                </a:cxn>
                <a:cxn ang="0">
                  <a:pos x="574" y="47"/>
                </a:cxn>
                <a:cxn ang="0">
                  <a:pos x="831" y="10"/>
                </a:cxn>
                <a:cxn ang="0">
                  <a:pos x="977" y="8"/>
                </a:cxn>
                <a:cxn ang="0">
                  <a:pos x="1026" y="0"/>
                </a:cxn>
                <a:cxn ang="0">
                  <a:pos x="1241" y="59"/>
                </a:cxn>
                <a:cxn ang="0">
                  <a:pos x="1526" y="217"/>
                </a:cxn>
                <a:cxn ang="0">
                  <a:pos x="1695" y="453"/>
                </a:cxn>
                <a:cxn ang="0">
                  <a:pos x="1781" y="718"/>
                </a:cxn>
                <a:cxn ang="0">
                  <a:pos x="1769" y="955"/>
                </a:cxn>
                <a:cxn ang="0">
                  <a:pos x="1678" y="1136"/>
                </a:cxn>
                <a:cxn ang="0">
                  <a:pos x="1574" y="1275"/>
                </a:cxn>
                <a:cxn ang="0">
                  <a:pos x="1590" y="1336"/>
                </a:cxn>
                <a:cxn ang="0">
                  <a:pos x="1679" y="1425"/>
                </a:cxn>
                <a:cxn ang="0">
                  <a:pos x="1777" y="1519"/>
                </a:cxn>
                <a:cxn ang="0">
                  <a:pos x="1815" y="1644"/>
                </a:cxn>
                <a:cxn ang="0">
                  <a:pos x="1746" y="1749"/>
                </a:cxn>
                <a:cxn ang="0">
                  <a:pos x="1618" y="1801"/>
                </a:cxn>
                <a:cxn ang="0">
                  <a:pos x="1340" y="1436"/>
                </a:cxn>
                <a:cxn ang="0">
                  <a:pos x="1361" y="1512"/>
                </a:cxn>
                <a:cxn ang="0">
                  <a:pos x="1526" y="1694"/>
                </a:cxn>
                <a:cxn ang="0">
                  <a:pos x="1622" y="1749"/>
                </a:cxn>
                <a:cxn ang="0">
                  <a:pos x="1718" y="1706"/>
                </a:cxn>
                <a:cxn ang="0">
                  <a:pos x="1767" y="1612"/>
                </a:cxn>
                <a:cxn ang="0">
                  <a:pos x="1691" y="1508"/>
                </a:cxn>
                <a:cxn ang="0">
                  <a:pos x="1586" y="1398"/>
                </a:cxn>
                <a:cxn ang="0">
                  <a:pos x="886" y="57"/>
                </a:cxn>
                <a:cxn ang="0">
                  <a:pos x="630" y="81"/>
                </a:cxn>
                <a:cxn ang="0">
                  <a:pos x="323" y="211"/>
                </a:cxn>
                <a:cxn ang="0">
                  <a:pos x="149" y="401"/>
                </a:cxn>
                <a:cxn ang="0">
                  <a:pos x="56" y="691"/>
                </a:cxn>
                <a:cxn ang="0">
                  <a:pos x="60" y="881"/>
                </a:cxn>
                <a:cxn ang="0">
                  <a:pos x="109" y="1044"/>
                </a:cxn>
                <a:cxn ang="0">
                  <a:pos x="211" y="1204"/>
                </a:cxn>
                <a:cxn ang="0">
                  <a:pos x="404" y="1359"/>
                </a:cxn>
                <a:cxn ang="0">
                  <a:pos x="675" y="1439"/>
                </a:cxn>
                <a:cxn ang="0">
                  <a:pos x="968" y="1457"/>
                </a:cxn>
                <a:cxn ang="0">
                  <a:pos x="1280" y="1404"/>
                </a:cxn>
                <a:cxn ang="0">
                  <a:pos x="1543" y="1245"/>
                </a:cxn>
                <a:cxn ang="0">
                  <a:pos x="1608" y="1155"/>
                </a:cxn>
                <a:cxn ang="0">
                  <a:pos x="1700" y="1001"/>
                </a:cxn>
                <a:cxn ang="0">
                  <a:pos x="1734" y="771"/>
                </a:cxn>
                <a:cxn ang="0">
                  <a:pos x="1697" y="572"/>
                </a:cxn>
                <a:cxn ang="0">
                  <a:pos x="1568" y="343"/>
                </a:cxn>
                <a:cxn ang="0">
                  <a:pos x="1374" y="166"/>
                </a:cxn>
                <a:cxn ang="0">
                  <a:pos x="1156" y="89"/>
                </a:cxn>
                <a:cxn ang="0">
                  <a:pos x="1019" y="53"/>
                </a:cxn>
                <a:cxn ang="0">
                  <a:pos x="886" y="57"/>
                </a:cxn>
              </a:cxnLst>
              <a:rect b="b" l="0" r="r" t="0"/>
              <a:pathLst>
                <a:path h="1801" w="1815">
                  <a:moveTo>
                    <a:pt x="1618" y="1801"/>
                  </a:moveTo>
                  <a:lnTo>
                    <a:pt x="1618" y="1801"/>
                  </a:lnTo>
                  <a:lnTo>
                    <a:pt x="1603" y="1800"/>
                  </a:lnTo>
                  <a:lnTo>
                    <a:pt x="1603" y="1800"/>
                  </a:lnTo>
                  <a:lnTo>
                    <a:pt x="1586" y="1796"/>
                  </a:lnTo>
                  <a:lnTo>
                    <a:pt x="1569" y="1788"/>
                  </a:lnTo>
                  <a:lnTo>
                    <a:pt x="1554" y="1780"/>
                  </a:lnTo>
                  <a:lnTo>
                    <a:pt x="1538" y="1768"/>
                  </a:lnTo>
                  <a:lnTo>
                    <a:pt x="1523" y="1757"/>
                  </a:lnTo>
                  <a:lnTo>
                    <a:pt x="1510" y="1745"/>
                  </a:lnTo>
                  <a:lnTo>
                    <a:pt x="1484" y="1720"/>
                  </a:lnTo>
                  <a:lnTo>
                    <a:pt x="1484" y="1720"/>
                  </a:lnTo>
                  <a:lnTo>
                    <a:pt x="1442" y="1676"/>
                  </a:lnTo>
                  <a:lnTo>
                    <a:pt x="1403" y="1634"/>
                  </a:lnTo>
                  <a:lnTo>
                    <a:pt x="1365" y="1592"/>
                  </a:lnTo>
                  <a:lnTo>
                    <a:pt x="1330" y="1550"/>
                  </a:lnTo>
                  <a:lnTo>
                    <a:pt x="1330" y="1550"/>
                  </a:lnTo>
                  <a:lnTo>
                    <a:pt x="1310" y="1528"/>
                  </a:lnTo>
                  <a:lnTo>
                    <a:pt x="1310" y="1528"/>
                  </a:lnTo>
                  <a:lnTo>
                    <a:pt x="1296" y="1512"/>
                  </a:lnTo>
                  <a:lnTo>
                    <a:pt x="1284" y="1498"/>
                  </a:lnTo>
                  <a:lnTo>
                    <a:pt x="1279" y="1490"/>
                  </a:lnTo>
                  <a:lnTo>
                    <a:pt x="1274" y="1481"/>
                  </a:lnTo>
                  <a:lnTo>
                    <a:pt x="1270" y="1472"/>
                  </a:lnTo>
                  <a:lnTo>
                    <a:pt x="1267" y="1462"/>
                  </a:lnTo>
                  <a:lnTo>
                    <a:pt x="1266" y="1460"/>
                  </a:lnTo>
                  <a:lnTo>
                    <a:pt x="1261" y="1462"/>
                  </a:lnTo>
                  <a:lnTo>
                    <a:pt x="1261" y="1462"/>
                  </a:lnTo>
                  <a:lnTo>
                    <a:pt x="1212" y="1473"/>
                  </a:lnTo>
                  <a:lnTo>
                    <a:pt x="1164" y="1482"/>
                  </a:lnTo>
                  <a:lnTo>
                    <a:pt x="1115" y="1491"/>
                  </a:lnTo>
                  <a:lnTo>
                    <a:pt x="1067" y="1498"/>
                  </a:lnTo>
                  <a:lnTo>
                    <a:pt x="1020" y="1503"/>
                  </a:lnTo>
                  <a:lnTo>
                    <a:pt x="973" y="1506"/>
                  </a:lnTo>
                  <a:lnTo>
                    <a:pt x="926" y="1508"/>
                  </a:lnTo>
                  <a:lnTo>
                    <a:pt x="880" y="1510"/>
                  </a:lnTo>
                  <a:lnTo>
                    <a:pt x="880" y="1510"/>
                  </a:lnTo>
                  <a:lnTo>
                    <a:pt x="834" y="1508"/>
                  </a:lnTo>
                  <a:lnTo>
                    <a:pt x="790" y="1506"/>
                  </a:lnTo>
                  <a:lnTo>
                    <a:pt x="745" y="1503"/>
                  </a:lnTo>
                  <a:lnTo>
                    <a:pt x="703" y="1498"/>
                  </a:lnTo>
                  <a:lnTo>
                    <a:pt x="661" y="1491"/>
                  </a:lnTo>
                  <a:lnTo>
                    <a:pt x="621" y="1482"/>
                  </a:lnTo>
                  <a:lnTo>
                    <a:pt x="580" y="1473"/>
                  </a:lnTo>
                  <a:lnTo>
                    <a:pt x="542" y="1462"/>
                  </a:lnTo>
                  <a:lnTo>
                    <a:pt x="504" y="1449"/>
                  </a:lnTo>
                  <a:lnTo>
                    <a:pt x="468" y="1435"/>
                  </a:lnTo>
                  <a:lnTo>
                    <a:pt x="433" y="1421"/>
                  </a:lnTo>
                  <a:lnTo>
                    <a:pt x="399" y="1404"/>
                  </a:lnTo>
                  <a:lnTo>
                    <a:pt x="365" y="1385"/>
                  </a:lnTo>
                  <a:lnTo>
                    <a:pt x="333" y="1366"/>
                  </a:lnTo>
                  <a:lnTo>
                    <a:pt x="303" y="1346"/>
                  </a:lnTo>
                  <a:lnTo>
                    <a:pt x="273" y="1324"/>
                  </a:lnTo>
                  <a:lnTo>
                    <a:pt x="273" y="1324"/>
                  </a:lnTo>
                  <a:lnTo>
                    <a:pt x="242" y="1298"/>
                  </a:lnTo>
                  <a:lnTo>
                    <a:pt x="213" y="1272"/>
                  </a:lnTo>
                  <a:lnTo>
                    <a:pt x="187" y="1245"/>
                  </a:lnTo>
                  <a:lnTo>
                    <a:pt x="162" y="1221"/>
                  </a:lnTo>
                  <a:lnTo>
                    <a:pt x="141" y="1194"/>
                  </a:lnTo>
                  <a:lnTo>
                    <a:pt x="121" y="1168"/>
                  </a:lnTo>
                  <a:lnTo>
                    <a:pt x="104" y="1142"/>
                  </a:lnTo>
                  <a:lnTo>
                    <a:pt x="88" y="1115"/>
                  </a:lnTo>
                  <a:lnTo>
                    <a:pt x="88" y="1115"/>
                  </a:lnTo>
                  <a:lnTo>
                    <a:pt x="78" y="1094"/>
                  </a:lnTo>
                  <a:lnTo>
                    <a:pt x="68" y="1071"/>
                  </a:lnTo>
                  <a:lnTo>
                    <a:pt x="60" y="1051"/>
                  </a:lnTo>
                  <a:lnTo>
                    <a:pt x="52" y="1028"/>
                  </a:lnTo>
                  <a:lnTo>
                    <a:pt x="37" y="984"/>
                  </a:lnTo>
                  <a:lnTo>
                    <a:pt x="26" y="941"/>
                  </a:lnTo>
                  <a:lnTo>
                    <a:pt x="26" y="941"/>
                  </a:lnTo>
                  <a:lnTo>
                    <a:pt x="7" y="878"/>
                  </a:lnTo>
                  <a:lnTo>
                    <a:pt x="7" y="878"/>
                  </a:lnTo>
                  <a:lnTo>
                    <a:pt x="3" y="866"/>
                  </a:lnTo>
                  <a:lnTo>
                    <a:pt x="1" y="853"/>
                  </a:lnTo>
                  <a:lnTo>
                    <a:pt x="1" y="839"/>
                  </a:lnTo>
                  <a:lnTo>
                    <a:pt x="0" y="824"/>
                  </a:lnTo>
                  <a:lnTo>
                    <a:pt x="1" y="796"/>
                  </a:lnTo>
                  <a:lnTo>
                    <a:pt x="2" y="767"/>
                  </a:lnTo>
                  <a:lnTo>
                    <a:pt x="2" y="767"/>
                  </a:lnTo>
                  <a:lnTo>
                    <a:pt x="3" y="734"/>
                  </a:lnTo>
                  <a:lnTo>
                    <a:pt x="3" y="734"/>
                  </a:lnTo>
                  <a:lnTo>
                    <a:pt x="6" y="707"/>
                  </a:lnTo>
                  <a:lnTo>
                    <a:pt x="9" y="679"/>
                  </a:lnTo>
                  <a:lnTo>
                    <a:pt x="13" y="649"/>
                  </a:lnTo>
                  <a:lnTo>
                    <a:pt x="18" y="618"/>
                  </a:lnTo>
                  <a:lnTo>
                    <a:pt x="18" y="618"/>
                  </a:lnTo>
                  <a:lnTo>
                    <a:pt x="23" y="590"/>
                  </a:lnTo>
                  <a:lnTo>
                    <a:pt x="31" y="564"/>
                  </a:lnTo>
                  <a:lnTo>
                    <a:pt x="39" y="537"/>
                  </a:lnTo>
                  <a:lnTo>
                    <a:pt x="47" y="509"/>
                  </a:lnTo>
                  <a:lnTo>
                    <a:pt x="57" y="482"/>
                  </a:lnTo>
                  <a:lnTo>
                    <a:pt x="69" y="453"/>
                  </a:lnTo>
                  <a:lnTo>
                    <a:pt x="82" y="424"/>
                  </a:lnTo>
                  <a:lnTo>
                    <a:pt x="98" y="394"/>
                  </a:lnTo>
                  <a:lnTo>
                    <a:pt x="98" y="394"/>
                  </a:lnTo>
                  <a:lnTo>
                    <a:pt x="111" y="368"/>
                  </a:lnTo>
                  <a:lnTo>
                    <a:pt x="124" y="343"/>
                  </a:lnTo>
                  <a:lnTo>
                    <a:pt x="140" y="317"/>
                  </a:lnTo>
                  <a:lnTo>
                    <a:pt x="157" y="292"/>
                  </a:lnTo>
                  <a:lnTo>
                    <a:pt x="175" y="267"/>
                  </a:lnTo>
                  <a:lnTo>
                    <a:pt x="196" y="245"/>
                  </a:lnTo>
                  <a:lnTo>
                    <a:pt x="218" y="225"/>
                  </a:lnTo>
                  <a:lnTo>
                    <a:pt x="230" y="215"/>
                  </a:lnTo>
                  <a:lnTo>
                    <a:pt x="243" y="207"/>
                  </a:lnTo>
                  <a:lnTo>
                    <a:pt x="243" y="207"/>
                  </a:lnTo>
                  <a:lnTo>
                    <a:pt x="270" y="189"/>
                  </a:lnTo>
                  <a:lnTo>
                    <a:pt x="270" y="189"/>
                  </a:lnTo>
                  <a:lnTo>
                    <a:pt x="316" y="159"/>
                  </a:lnTo>
                  <a:lnTo>
                    <a:pt x="365" y="129"/>
                  </a:lnTo>
                  <a:lnTo>
                    <a:pt x="388" y="115"/>
                  </a:lnTo>
                  <a:lnTo>
                    <a:pt x="413" y="102"/>
                  </a:lnTo>
                  <a:lnTo>
                    <a:pt x="438" y="92"/>
                  </a:lnTo>
                  <a:lnTo>
                    <a:pt x="463" y="81"/>
                  </a:lnTo>
                  <a:lnTo>
                    <a:pt x="463" y="81"/>
                  </a:lnTo>
                  <a:lnTo>
                    <a:pt x="501" y="70"/>
                  </a:lnTo>
                  <a:lnTo>
                    <a:pt x="537" y="58"/>
                  </a:lnTo>
                  <a:lnTo>
                    <a:pt x="574" y="47"/>
                  </a:lnTo>
                  <a:lnTo>
                    <a:pt x="609" y="40"/>
                  </a:lnTo>
                  <a:lnTo>
                    <a:pt x="643" y="32"/>
                  </a:lnTo>
                  <a:lnTo>
                    <a:pt x="676" y="27"/>
                  </a:lnTo>
                  <a:lnTo>
                    <a:pt x="710" y="21"/>
                  </a:lnTo>
                  <a:lnTo>
                    <a:pt x="743" y="19"/>
                  </a:lnTo>
                  <a:lnTo>
                    <a:pt x="743" y="19"/>
                  </a:lnTo>
                  <a:lnTo>
                    <a:pt x="780" y="15"/>
                  </a:lnTo>
                  <a:lnTo>
                    <a:pt x="780" y="15"/>
                  </a:lnTo>
                  <a:lnTo>
                    <a:pt x="831" y="10"/>
                  </a:lnTo>
                  <a:lnTo>
                    <a:pt x="856" y="8"/>
                  </a:lnTo>
                  <a:lnTo>
                    <a:pt x="881" y="8"/>
                  </a:lnTo>
                  <a:lnTo>
                    <a:pt x="888" y="7"/>
                  </a:lnTo>
                  <a:lnTo>
                    <a:pt x="888" y="7"/>
                  </a:lnTo>
                  <a:lnTo>
                    <a:pt x="920" y="8"/>
                  </a:lnTo>
                  <a:lnTo>
                    <a:pt x="920" y="8"/>
                  </a:lnTo>
                  <a:lnTo>
                    <a:pt x="954" y="10"/>
                  </a:lnTo>
                  <a:lnTo>
                    <a:pt x="954" y="10"/>
                  </a:lnTo>
                  <a:lnTo>
                    <a:pt x="977" y="8"/>
                  </a:lnTo>
                  <a:lnTo>
                    <a:pt x="996" y="7"/>
                  </a:lnTo>
                  <a:lnTo>
                    <a:pt x="996" y="7"/>
                  </a:lnTo>
                  <a:lnTo>
                    <a:pt x="1004" y="2"/>
                  </a:lnTo>
                  <a:lnTo>
                    <a:pt x="1012" y="0"/>
                  </a:lnTo>
                  <a:lnTo>
                    <a:pt x="1012" y="0"/>
                  </a:lnTo>
                  <a:lnTo>
                    <a:pt x="1017" y="2"/>
                  </a:lnTo>
                  <a:lnTo>
                    <a:pt x="1017" y="2"/>
                  </a:lnTo>
                  <a:lnTo>
                    <a:pt x="1026" y="0"/>
                  </a:lnTo>
                  <a:lnTo>
                    <a:pt x="1026" y="0"/>
                  </a:lnTo>
                  <a:lnTo>
                    <a:pt x="1034" y="2"/>
                  </a:lnTo>
                  <a:lnTo>
                    <a:pt x="1041" y="6"/>
                  </a:lnTo>
                  <a:lnTo>
                    <a:pt x="1041" y="6"/>
                  </a:lnTo>
                  <a:lnTo>
                    <a:pt x="1041" y="6"/>
                  </a:lnTo>
                  <a:lnTo>
                    <a:pt x="1041" y="6"/>
                  </a:lnTo>
                  <a:lnTo>
                    <a:pt x="1106" y="21"/>
                  </a:lnTo>
                  <a:lnTo>
                    <a:pt x="1173" y="38"/>
                  </a:lnTo>
                  <a:lnTo>
                    <a:pt x="1207" y="47"/>
                  </a:lnTo>
                  <a:lnTo>
                    <a:pt x="1241" y="59"/>
                  </a:lnTo>
                  <a:lnTo>
                    <a:pt x="1274" y="71"/>
                  </a:lnTo>
                  <a:lnTo>
                    <a:pt x="1308" y="84"/>
                  </a:lnTo>
                  <a:lnTo>
                    <a:pt x="1340" y="98"/>
                  </a:lnTo>
                  <a:lnTo>
                    <a:pt x="1373" y="114"/>
                  </a:lnTo>
                  <a:lnTo>
                    <a:pt x="1404" y="131"/>
                  </a:lnTo>
                  <a:lnTo>
                    <a:pt x="1436" y="149"/>
                  </a:lnTo>
                  <a:lnTo>
                    <a:pt x="1467" y="170"/>
                  </a:lnTo>
                  <a:lnTo>
                    <a:pt x="1497" y="193"/>
                  </a:lnTo>
                  <a:lnTo>
                    <a:pt x="1526" y="217"/>
                  </a:lnTo>
                  <a:lnTo>
                    <a:pt x="1554" y="244"/>
                  </a:lnTo>
                  <a:lnTo>
                    <a:pt x="1554" y="244"/>
                  </a:lnTo>
                  <a:lnTo>
                    <a:pt x="1568" y="258"/>
                  </a:lnTo>
                  <a:lnTo>
                    <a:pt x="1581" y="274"/>
                  </a:lnTo>
                  <a:lnTo>
                    <a:pt x="1607" y="306"/>
                  </a:lnTo>
                  <a:lnTo>
                    <a:pt x="1632" y="342"/>
                  </a:lnTo>
                  <a:lnTo>
                    <a:pt x="1654" y="378"/>
                  </a:lnTo>
                  <a:lnTo>
                    <a:pt x="1675" y="415"/>
                  </a:lnTo>
                  <a:lnTo>
                    <a:pt x="1695" y="453"/>
                  </a:lnTo>
                  <a:lnTo>
                    <a:pt x="1713" y="489"/>
                  </a:lnTo>
                  <a:lnTo>
                    <a:pt x="1730" y="523"/>
                  </a:lnTo>
                  <a:lnTo>
                    <a:pt x="1730" y="523"/>
                  </a:lnTo>
                  <a:lnTo>
                    <a:pt x="1745" y="559"/>
                  </a:lnTo>
                  <a:lnTo>
                    <a:pt x="1756" y="591"/>
                  </a:lnTo>
                  <a:lnTo>
                    <a:pt x="1767" y="624"/>
                  </a:lnTo>
                  <a:lnTo>
                    <a:pt x="1773" y="656"/>
                  </a:lnTo>
                  <a:lnTo>
                    <a:pt x="1777" y="687"/>
                  </a:lnTo>
                  <a:lnTo>
                    <a:pt x="1781" y="718"/>
                  </a:lnTo>
                  <a:lnTo>
                    <a:pt x="1782" y="752"/>
                  </a:lnTo>
                  <a:lnTo>
                    <a:pt x="1782" y="788"/>
                  </a:lnTo>
                  <a:lnTo>
                    <a:pt x="1782" y="797"/>
                  </a:lnTo>
                  <a:lnTo>
                    <a:pt x="1782" y="797"/>
                  </a:lnTo>
                  <a:lnTo>
                    <a:pt x="1782" y="852"/>
                  </a:lnTo>
                  <a:lnTo>
                    <a:pt x="1781" y="878"/>
                  </a:lnTo>
                  <a:lnTo>
                    <a:pt x="1779" y="904"/>
                  </a:lnTo>
                  <a:lnTo>
                    <a:pt x="1775" y="929"/>
                  </a:lnTo>
                  <a:lnTo>
                    <a:pt x="1769" y="955"/>
                  </a:lnTo>
                  <a:lnTo>
                    <a:pt x="1762" y="980"/>
                  </a:lnTo>
                  <a:lnTo>
                    <a:pt x="1751" y="1006"/>
                  </a:lnTo>
                  <a:lnTo>
                    <a:pt x="1751" y="1006"/>
                  </a:lnTo>
                  <a:lnTo>
                    <a:pt x="1737" y="1036"/>
                  </a:lnTo>
                  <a:lnTo>
                    <a:pt x="1721" y="1065"/>
                  </a:lnTo>
                  <a:lnTo>
                    <a:pt x="1705" y="1092"/>
                  </a:lnTo>
                  <a:lnTo>
                    <a:pt x="1688" y="1119"/>
                  </a:lnTo>
                  <a:lnTo>
                    <a:pt x="1688" y="1119"/>
                  </a:lnTo>
                  <a:lnTo>
                    <a:pt x="1678" y="1136"/>
                  </a:lnTo>
                  <a:lnTo>
                    <a:pt x="1669" y="1154"/>
                  </a:lnTo>
                  <a:lnTo>
                    <a:pt x="1669" y="1154"/>
                  </a:lnTo>
                  <a:lnTo>
                    <a:pt x="1656" y="1177"/>
                  </a:lnTo>
                  <a:lnTo>
                    <a:pt x="1648" y="1189"/>
                  </a:lnTo>
                  <a:lnTo>
                    <a:pt x="1641" y="1200"/>
                  </a:lnTo>
                  <a:lnTo>
                    <a:pt x="1641" y="1200"/>
                  </a:lnTo>
                  <a:lnTo>
                    <a:pt x="1619" y="1226"/>
                  </a:lnTo>
                  <a:lnTo>
                    <a:pt x="1598" y="1252"/>
                  </a:lnTo>
                  <a:lnTo>
                    <a:pt x="1574" y="1275"/>
                  </a:lnTo>
                  <a:lnTo>
                    <a:pt x="1551" y="1299"/>
                  </a:lnTo>
                  <a:lnTo>
                    <a:pt x="1550" y="1299"/>
                  </a:lnTo>
                  <a:lnTo>
                    <a:pt x="1551" y="1300"/>
                  </a:lnTo>
                  <a:lnTo>
                    <a:pt x="1551" y="1300"/>
                  </a:lnTo>
                  <a:lnTo>
                    <a:pt x="1552" y="1304"/>
                  </a:lnTo>
                  <a:lnTo>
                    <a:pt x="1555" y="1308"/>
                  </a:lnTo>
                  <a:lnTo>
                    <a:pt x="1564" y="1316"/>
                  </a:lnTo>
                  <a:lnTo>
                    <a:pt x="1590" y="1336"/>
                  </a:lnTo>
                  <a:lnTo>
                    <a:pt x="1590" y="1336"/>
                  </a:lnTo>
                  <a:lnTo>
                    <a:pt x="1597" y="1341"/>
                  </a:lnTo>
                  <a:lnTo>
                    <a:pt x="1597" y="1341"/>
                  </a:lnTo>
                  <a:lnTo>
                    <a:pt x="1614" y="1354"/>
                  </a:lnTo>
                  <a:lnTo>
                    <a:pt x="1628" y="1368"/>
                  </a:lnTo>
                  <a:lnTo>
                    <a:pt x="1658" y="1400"/>
                  </a:lnTo>
                  <a:lnTo>
                    <a:pt x="1661" y="1404"/>
                  </a:lnTo>
                  <a:lnTo>
                    <a:pt x="1661" y="1404"/>
                  </a:lnTo>
                  <a:lnTo>
                    <a:pt x="1679" y="1425"/>
                  </a:lnTo>
                  <a:lnTo>
                    <a:pt x="1679" y="1425"/>
                  </a:lnTo>
                  <a:lnTo>
                    <a:pt x="1690" y="1438"/>
                  </a:lnTo>
                  <a:lnTo>
                    <a:pt x="1701" y="1451"/>
                  </a:lnTo>
                  <a:lnTo>
                    <a:pt x="1714" y="1462"/>
                  </a:lnTo>
                  <a:lnTo>
                    <a:pt x="1728" y="1473"/>
                  </a:lnTo>
                  <a:lnTo>
                    <a:pt x="1728" y="1473"/>
                  </a:lnTo>
                  <a:lnTo>
                    <a:pt x="1741" y="1482"/>
                  </a:lnTo>
                  <a:lnTo>
                    <a:pt x="1752" y="1493"/>
                  </a:lnTo>
                  <a:lnTo>
                    <a:pt x="1765" y="1506"/>
                  </a:lnTo>
                  <a:lnTo>
                    <a:pt x="1777" y="1519"/>
                  </a:lnTo>
                  <a:lnTo>
                    <a:pt x="1777" y="1519"/>
                  </a:lnTo>
                  <a:lnTo>
                    <a:pt x="1788" y="1533"/>
                  </a:lnTo>
                  <a:lnTo>
                    <a:pt x="1797" y="1547"/>
                  </a:lnTo>
                  <a:lnTo>
                    <a:pt x="1805" y="1563"/>
                  </a:lnTo>
                  <a:lnTo>
                    <a:pt x="1810" y="1579"/>
                  </a:lnTo>
                  <a:lnTo>
                    <a:pt x="1814" y="1595"/>
                  </a:lnTo>
                  <a:lnTo>
                    <a:pt x="1816" y="1612"/>
                  </a:lnTo>
                  <a:lnTo>
                    <a:pt x="1816" y="1627"/>
                  </a:lnTo>
                  <a:lnTo>
                    <a:pt x="1815" y="1644"/>
                  </a:lnTo>
                  <a:lnTo>
                    <a:pt x="1815" y="1644"/>
                  </a:lnTo>
                  <a:lnTo>
                    <a:pt x="1811" y="1660"/>
                  </a:lnTo>
                  <a:lnTo>
                    <a:pt x="1807" y="1674"/>
                  </a:lnTo>
                  <a:lnTo>
                    <a:pt x="1801" y="1689"/>
                  </a:lnTo>
                  <a:lnTo>
                    <a:pt x="1793" y="1703"/>
                  </a:lnTo>
                  <a:lnTo>
                    <a:pt x="1782" y="1715"/>
                  </a:lnTo>
                  <a:lnTo>
                    <a:pt x="1772" y="1728"/>
                  </a:lnTo>
                  <a:lnTo>
                    <a:pt x="1759" y="1738"/>
                  </a:lnTo>
                  <a:lnTo>
                    <a:pt x="1746" y="1749"/>
                  </a:lnTo>
                  <a:lnTo>
                    <a:pt x="1746" y="1749"/>
                  </a:lnTo>
                  <a:lnTo>
                    <a:pt x="1714" y="1767"/>
                  </a:lnTo>
                  <a:lnTo>
                    <a:pt x="1699" y="1776"/>
                  </a:lnTo>
                  <a:lnTo>
                    <a:pt x="1682" y="1784"/>
                  </a:lnTo>
                  <a:lnTo>
                    <a:pt x="1666" y="1791"/>
                  </a:lnTo>
                  <a:lnTo>
                    <a:pt x="1650" y="1796"/>
                  </a:lnTo>
                  <a:lnTo>
                    <a:pt x="1633" y="1800"/>
                  </a:lnTo>
                  <a:lnTo>
                    <a:pt x="1618" y="1801"/>
                  </a:lnTo>
                  <a:lnTo>
                    <a:pt x="1618" y="1801"/>
                  </a:lnTo>
                  <a:close/>
                  <a:moveTo>
                    <a:pt x="1510" y="1334"/>
                  </a:moveTo>
                  <a:lnTo>
                    <a:pt x="1510" y="1334"/>
                  </a:lnTo>
                  <a:lnTo>
                    <a:pt x="1488" y="1351"/>
                  </a:lnTo>
                  <a:lnTo>
                    <a:pt x="1465" y="1368"/>
                  </a:lnTo>
                  <a:lnTo>
                    <a:pt x="1440" y="1384"/>
                  </a:lnTo>
                  <a:lnTo>
                    <a:pt x="1416" y="1400"/>
                  </a:lnTo>
                  <a:lnTo>
                    <a:pt x="1391" y="1413"/>
                  </a:lnTo>
                  <a:lnTo>
                    <a:pt x="1366" y="1425"/>
                  </a:lnTo>
                  <a:lnTo>
                    <a:pt x="1340" y="1436"/>
                  </a:lnTo>
                  <a:lnTo>
                    <a:pt x="1315" y="1445"/>
                  </a:lnTo>
                  <a:lnTo>
                    <a:pt x="1313" y="1447"/>
                  </a:lnTo>
                  <a:lnTo>
                    <a:pt x="1314" y="1448"/>
                  </a:lnTo>
                  <a:lnTo>
                    <a:pt x="1314" y="1448"/>
                  </a:lnTo>
                  <a:lnTo>
                    <a:pt x="1317" y="1456"/>
                  </a:lnTo>
                  <a:lnTo>
                    <a:pt x="1321" y="1464"/>
                  </a:lnTo>
                  <a:lnTo>
                    <a:pt x="1332" y="1481"/>
                  </a:lnTo>
                  <a:lnTo>
                    <a:pt x="1347" y="1496"/>
                  </a:lnTo>
                  <a:lnTo>
                    <a:pt x="1361" y="1512"/>
                  </a:lnTo>
                  <a:lnTo>
                    <a:pt x="1361" y="1512"/>
                  </a:lnTo>
                  <a:lnTo>
                    <a:pt x="1378" y="1529"/>
                  </a:lnTo>
                  <a:lnTo>
                    <a:pt x="1378" y="1529"/>
                  </a:lnTo>
                  <a:lnTo>
                    <a:pt x="1435" y="1595"/>
                  </a:lnTo>
                  <a:lnTo>
                    <a:pt x="1488" y="1653"/>
                  </a:lnTo>
                  <a:lnTo>
                    <a:pt x="1488" y="1653"/>
                  </a:lnTo>
                  <a:lnTo>
                    <a:pt x="1501" y="1666"/>
                  </a:lnTo>
                  <a:lnTo>
                    <a:pt x="1501" y="1666"/>
                  </a:lnTo>
                  <a:lnTo>
                    <a:pt x="1526" y="1694"/>
                  </a:lnTo>
                  <a:lnTo>
                    <a:pt x="1540" y="1707"/>
                  </a:lnTo>
                  <a:lnTo>
                    <a:pt x="1556" y="1720"/>
                  </a:lnTo>
                  <a:lnTo>
                    <a:pt x="1572" y="1732"/>
                  </a:lnTo>
                  <a:lnTo>
                    <a:pt x="1588" y="1741"/>
                  </a:lnTo>
                  <a:lnTo>
                    <a:pt x="1595" y="1744"/>
                  </a:lnTo>
                  <a:lnTo>
                    <a:pt x="1605" y="1746"/>
                  </a:lnTo>
                  <a:lnTo>
                    <a:pt x="1612" y="1748"/>
                  </a:lnTo>
                  <a:lnTo>
                    <a:pt x="1622" y="1749"/>
                  </a:lnTo>
                  <a:lnTo>
                    <a:pt x="1622" y="1749"/>
                  </a:lnTo>
                  <a:lnTo>
                    <a:pt x="1628" y="1749"/>
                  </a:lnTo>
                  <a:lnTo>
                    <a:pt x="1636" y="1748"/>
                  </a:lnTo>
                  <a:lnTo>
                    <a:pt x="1643" y="1745"/>
                  </a:lnTo>
                  <a:lnTo>
                    <a:pt x="1649" y="1742"/>
                  </a:lnTo>
                  <a:lnTo>
                    <a:pt x="1661" y="1737"/>
                  </a:lnTo>
                  <a:lnTo>
                    <a:pt x="1661" y="1737"/>
                  </a:lnTo>
                  <a:lnTo>
                    <a:pt x="1691" y="1723"/>
                  </a:lnTo>
                  <a:lnTo>
                    <a:pt x="1705" y="1714"/>
                  </a:lnTo>
                  <a:lnTo>
                    <a:pt x="1718" y="1706"/>
                  </a:lnTo>
                  <a:lnTo>
                    <a:pt x="1731" y="1695"/>
                  </a:lnTo>
                  <a:lnTo>
                    <a:pt x="1743" y="1683"/>
                  </a:lnTo>
                  <a:lnTo>
                    <a:pt x="1752" y="1670"/>
                  </a:lnTo>
                  <a:lnTo>
                    <a:pt x="1762" y="1655"/>
                  </a:lnTo>
                  <a:lnTo>
                    <a:pt x="1762" y="1655"/>
                  </a:lnTo>
                  <a:lnTo>
                    <a:pt x="1765" y="1644"/>
                  </a:lnTo>
                  <a:lnTo>
                    <a:pt x="1767" y="1634"/>
                  </a:lnTo>
                  <a:lnTo>
                    <a:pt x="1768" y="1622"/>
                  </a:lnTo>
                  <a:lnTo>
                    <a:pt x="1767" y="1612"/>
                  </a:lnTo>
                  <a:lnTo>
                    <a:pt x="1764" y="1601"/>
                  </a:lnTo>
                  <a:lnTo>
                    <a:pt x="1760" y="1591"/>
                  </a:lnTo>
                  <a:lnTo>
                    <a:pt x="1755" y="1580"/>
                  </a:lnTo>
                  <a:lnTo>
                    <a:pt x="1750" y="1570"/>
                  </a:lnTo>
                  <a:lnTo>
                    <a:pt x="1737" y="1550"/>
                  </a:lnTo>
                  <a:lnTo>
                    <a:pt x="1721" y="1533"/>
                  </a:lnTo>
                  <a:lnTo>
                    <a:pt x="1705" y="1519"/>
                  </a:lnTo>
                  <a:lnTo>
                    <a:pt x="1691" y="1508"/>
                  </a:lnTo>
                  <a:lnTo>
                    <a:pt x="1691" y="1508"/>
                  </a:lnTo>
                  <a:lnTo>
                    <a:pt x="1679" y="1499"/>
                  </a:lnTo>
                  <a:lnTo>
                    <a:pt x="1667" y="1487"/>
                  </a:lnTo>
                  <a:lnTo>
                    <a:pt x="1658" y="1477"/>
                  </a:lnTo>
                  <a:lnTo>
                    <a:pt x="1649" y="1465"/>
                  </a:lnTo>
                  <a:lnTo>
                    <a:pt x="1649" y="1465"/>
                  </a:lnTo>
                  <a:lnTo>
                    <a:pt x="1637" y="1451"/>
                  </a:lnTo>
                  <a:lnTo>
                    <a:pt x="1627" y="1438"/>
                  </a:lnTo>
                  <a:lnTo>
                    <a:pt x="1627" y="1438"/>
                  </a:lnTo>
                  <a:lnTo>
                    <a:pt x="1586" y="1398"/>
                  </a:lnTo>
                  <a:lnTo>
                    <a:pt x="1537" y="1354"/>
                  </a:lnTo>
                  <a:lnTo>
                    <a:pt x="1531" y="1350"/>
                  </a:lnTo>
                  <a:lnTo>
                    <a:pt x="1531" y="1350"/>
                  </a:lnTo>
                  <a:lnTo>
                    <a:pt x="1522" y="1342"/>
                  </a:lnTo>
                  <a:lnTo>
                    <a:pt x="1514" y="1334"/>
                  </a:lnTo>
                  <a:lnTo>
                    <a:pt x="1513" y="1332"/>
                  </a:lnTo>
                  <a:lnTo>
                    <a:pt x="1510" y="1334"/>
                  </a:lnTo>
                  <a:close/>
                  <a:moveTo>
                    <a:pt x="886" y="57"/>
                  </a:moveTo>
                  <a:lnTo>
                    <a:pt x="886" y="57"/>
                  </a:lnTo>
                  <a:lnTo>
                    <a:pt x="858" y="58"/>
                  </a:lnTo>
                  <a:lnTo>
                    <a:pt x="858" y="58"/>
                  </a:lnTo>
                  <a:lnTo>
                    <a:pt x="795" y="62"/>
                  </a:lnTo>
                  <a:lnTo>
                    <a:pt x="795" y="62"/>
                  </a:lnTo>
                  <a:lnTo>
                    <a:pt x="753" y="64"/>
                  </a:lnTo>
                  <a:lnTo>
                    <a:pt x="711" y="67"/>
                  </a:lnTo>
                  <a:lnTo>
                    <a:pt x="671" y="72"/>
                  </a:lnTo>
                  <a:lnTo>
                    <a:pt x="650" y="76"/>
                  </a:lnTo>
                  <a:lnTo>
                    <a:pt x="630" y="81"/>
                  </a:lnTo>
                  <a:lnTo>
                    <a:pt x="630" y="81"/>
                  </a:lnTo>
                  <a:lnTo>
                    <a:pt x="584" y="95"/>
                  </a:lnTo>
                  <a:lnTo>
                    <a:pt x="541" y="109"/>
                  </a:lnTo>
                  <a:lnTo>
                    <a:pt x="499" y="123"/>
                  </a:lnTo>
                  <a:lnTo>
                    <a:pt x="460" y="139"/>
                  </a:lnTo>
                  <a:lnTo>
                    <a:pt x="422" y="156"/>
                  </a:lnTo>
                  <a:lnTo>
                    <a:pt x="387" y="173"/>
                  </a:lnTo>
                  <a:lnTo>
                    <a:pt x="354" y="191"/>
                  </a:lnTo>
                  <a:lnTo>
                    <a:pt x="323" y="211"/>
                  </a:lnTo>
                  <a:lnTo>
                    <a:pt x="294" y="231"/>
                  </a:lnTo>
                  <a:lnTo>
                    <a:pt x="268" y="253"/>
                  </a:lnTo>
                  <a:lnTo>
                    <a:pt x="243" y="275"/>
                  </a:lnTo>
                  <a:lnTo>
                    <a:pt x="219" y="299"/>
                  </a:lnTo>
                  <a:lnTo>
                    <a:pt x="198" y="322"/>
                  </a:lnTo>
                  <a:lnTo>
                    <a:pt x="180" y="347"/>
                  </a:lnTo>
                  <a:lnTo>
                    <a:pt x="163" y="373"/>
                  </a:lnTo>
                  <a:lnTo>
                    <a:pt x="149" y="401"/>
                  </a:lnTo>
                  <a:lnTo>
                    <a:pt x="149" y="401"/>
                  </a:lnTo>
                  <a:lnTo>
                    <a:pt x="132" y="435"/>
                  </a:lnTo>
                  <a:lnTo>
                    <a:pt x="116" y="469"/>
                  </a:lnTo>
                  <a:lnTo>
                    <a:pt x="102" y="504"/>
                  </a:lnTo>
                  <a:lnTo>
                    <a:pt x="88" y="539"/>
                  </a:lnTo>
                  <a:lnTo>
                    <a:pt x="77" y="576"/>
                  </a:lnTo>
                  <a:lnTo>
                    <a:pt x="66" y="614"/>
                  </a:lnTo>
                  <a:lnTo>
                    <a:pt x="60" y="652"/>
                  </a:lnTo>
                  <a:lnTo>
                    <a:pt x="57" y="671"/>
                  </a:lnTo>
                  <a:lnTo>
                    <a:pt x="56" y="691"/>
                  </a:lnTo>
                  <a:lnTo>
                    <a:pt x="56" y="691"/>
                  </a:lnTo>
                  <a:lnTo>
                    <a:pt x="54" y="721"/>
                  </a:lnTo>
                  <a:lnTo>
                    <a:pt x="53" y="751"/>
                  </a:lnTo>
                  <a:lnTo>
                    <a:pt x="53" y="811"/>
                  </a:lnTo>
                  <a:lnTo>
                    <a:pt x="53" y="831"/>
                  </a:lnTo>
                  <a:lnTo>
                    <a:pt x="53" y="831"/>
                  </a:lnTo>
                  <a:lnTo>
                    <a:pt x="53" y="843"/>
                  </a:lnTo>
                  <a:lnTo>
                    <a:pt x="54" y="856"/>
                  </a:lnTo>
                  <a:lnTo>
                    <a:pt x="60" y="881"/>
                  </a:lnTo>
                  <a:lnTo>
                    <a:pt x="65" y="905"/>
                  </a:lnTo>
                  <a:lnTo>
                    <a:pt x="73" y="930"/>
                  </a:lnTo>
                  <a:lnTo>
                    <a:pt x="73" y="930"/>
                  </a:lnTo>
                  <a:lnTo>
                    <a:pt x="81" y="960"/>
                  </a:lnTo>
                  <a:lnTo>
                    <a:pt x="81" y="960"/>
                  </a:lnTo>
                  <a:lnTo>
                    <a:pt x="87" y="983"/>
                  </a:lnTo>
                  <a:lnTo>
                    <a:pt x="94" y="1003"/>
                  </a:lnTo>
                  <a:lnTo>
                    <a:pt x="102" y="1023"/>
                  </a:lnTo>
                  <a:lnTo>
                    <a:pt x="109" y="1044"/>
                  </a:lnTo>
                  <a:lnTo>
                    <a:pt x="119" y="1064"/>
                  </a:lnTo>
                  <a:lnTo>
                    <a:pt x="128" y="1083"/>
                  </a:lnTo>
                  <a:lnTo>
                    <a:pt x="138" y="1102"/>
                  </a:lnTo>
                  <a:lnTo>
                    <a:pt x="149" y="1120"/>
                  </a:lnTo>
                  <a:lnTo>
                    <a:pt x="160" y="1138"/>
                  </a:lnTo>
                  <a:lnTo>
                    <a:pt x="172" y="1155"/>
                  </a:lnTo>
                  <a:lnTo>
                    <a:pt x="184" y="1172"/>
                  </a:lnTo>
                  <a:lnTo>
                    <a:pt x="197" y="1188"/>
                  </a:lnTo>
                  <a:lnTo>
                    <a:pt x="211" y="1204"/>
                  </a:lnTo>
                  <a:lnTo>
                    <a:pt x="225" y="1218"/>
                  </a:lnTo>
                  <a:lnTo>
                    <a:pt x="239" y="1232"/>
                  </a:lnTo>
                  <a:lnTo>
                    <a:pt x="255" y="1245"/>
                  </a:lnTo>
                  <a:lnTo>
                    <a:pt x="261" y="1251"/>
                  </a:lnTo>
                  <a:lnTo>
                    <a:pt x="261" y="1251"/>
                  </a:lnTo>
                  <a:lnTo>
                    <a:pt x="315" y="1295"/>
                  </a:lnTo>
                  <a:lnTo>
                    <a:pt x="344" y="1317"/>
                  </a:lnTo>
                  <a:lnTo>
                    <a:pt x="372" y="1340"/>
                  </a:lnTo>
                  <a:lnTo>
                    <a:pt x="404" y="1359"/>
                  </a:lnTo>
                  <a:lnTo>
                    <a:pt x="435" y="1376"/>
                  </a:lnTo>
                  <a:lnTo>
                    <a:pt x="451" y="1384"/>
                  </a:lnTo>
                  <a:lnTo>
                    <a:pt x="467" y="1391"/>
                  </a:lnTo>
                  <a:lnTo>
                    <a:pt x="484" y="1396"/>
                  </a:lnTo>
                  <a:lnTo>
                    <a:pt x="499" y="1401"/>
                  </a:lnTo>
                  <a:lnTo>
                    <a:pt x="499" y="1401"/>
                  </a:lnTo>
                  <a:lnTo>
                    <a:pt x="566" y="1417"/>
                  </a:lnTo>
                  <a:lnTo>
                    <a:pt x="638" y="1432"/>
                  </a:lnTo>
                  <a:lnTo>
                    <a:pt x="675" y="1439"/>
                  </a:lnTo>
                  <a:lnTo>
                    <a:pt x="711" y="1444"/>
                  </a:lnTo>
                  <a:lnTo>
                    <a:pt x="750" y="1449"/>
                  </a:lnTo>
                  <a:lnTo>
                    <a:pt x="788" y="1452"/>
                  </a:lnTo>
                  <a:lnTo>
                    <a:pt x="809" y="1453"/>
                  </a:lnTo>
                  <a:lnTo>
                    <a:pt x="809" y="1453"/>
                  </a:lnTo>
                  <a:lnTo>
                    <a:pt x="873" y="1456"/>
                  </a:lnTo>
                  <a:lnTo>
                    <a:pt x="939" y="1457"/>
                  </a:lnTo>
                  <a:lnTo>
                    <a:pt x="939" y="1457"/>
                  </a:lnTo>
                  <a:lnTo>
                    <a:pt x="968" y="1457"/>
                  </a:lnTo>
                  <a:lnTo>
                    <a:pt x="996" y="1456"/>
                  </a:lnTo>
                  <a:lnTo>
                    <a:pt x="1022" y="1453"/>
                  </a:lnTo>
                  <a:lnTo>
                    <a:pt x="1047" y="1451"/>
                  </a:lnTo>
                  <a:lnTo>
                    <a:pt x="1047" y="1451"/>
                  </a:lnTo>
                  <a:lnTo>
                    <a:pt x="1100" y="1444"/>
                  </a:lnTo>
                  <a:lnTo>
                    <a:pt x="1148" y="1435"/>
                  </a:lnTo>
                  <a:lnTo>
                    <a:pt x="1194" y="1426"/>
                  </a:lnTo>
                  <a:lnTo>
                    <a:pt x="1238" y="1415"/>
                  </a:lnTo>
                  <a:lnTo>
                    <a:pt x="1280" y="1404"/>
                  </a:lnTo>
                  <a:lnTo>
                    <a:pt x="1318" y="1391"/>
                  </a:lnTo>
                  <a:lnTo>
                    <a:pt x="1355" y="1376"/>
                  </a:lnTo>
                  <a:lnTo>
                    <a:pt x="1389" y="1360"/>
                  </a:lnTo>
                  <a:lnTo>
                    <a:pt x="1421" y="1345"/>
                  </a:lnTo>
                  <a:lnTo>
                    <a:pt x="1450" y="1326"/>
                  </a:lnTo>
                  <a:lnTo>
                    <a:pt x="1476" y="1308"/>
                  </a:lnTo>
                  <a:lnTo>
                    <a:pt x="1501" y="1289"/>
                  </a:lnTo>
                  <a:lnTo>
                    <a:pt x="1523" y="1268"/>
                  </a:lnTo>
                  <a:lnTo>
                    <a:pt x="1543" y="1245"/>
                  </a:lnTo>
                  <a:lnTo>
                    <a:pt x="1560" y="1222"/>
                  </a:lnTo>
                  <a:lnTo>
                    <a:pt x="1576" y="1197"/>
                  </a:lnTo>
                  <a:lnTo>
                    <a:pt x="1576" y="1197"/>
                  </a:lnTo>
                  <a:lnTo>
                    <a:pt x="1582" y="1188"/>
                  </a:lnTo>
                  <a:lnTo>
                    <a:pt x="1591" y="1179"/>
                  </a:lnTo>
                  <a:lnTo>
                    <a:pt x="1591" y="1179"/>
                  </a:lnTo>
                  <a:lnTo>
                    <a:pt x="1601" y="1168"/>
                  </a:lnTo>
                  <a:lnTo>
                    <a:pt x="1605" y="1162"/>
                  </a:lnTo>
                  <a:lnTo>
                    <a:pt x="1608" y="1155"/>
                  </a:lnTo>
                  <a:lnTo>
                    <a:pt x="1608" y="1155"/>
                  </a:lnTo>
                  <a:lnTo>
                    <a:pt x="1620" y="1133"/>
                  </a:lnTo>
                  <a:lnTo>
                    <a:pt x="1633" y="1112"/>
                  </a:lnTo>
                  <a:lnTo>
                    <a:pt x="1633" y="1112"/>
                  </a:lnTo>
                  <a:lnTo>
                    <a:pt x="1648" y="1091"/>
                  </a:lnTo>
                  <a:lnTo>
                    <a:pt x="1648" y="1091"/>
                  </a:lnTo>
                  <a:lnTo>
                    <a:pt x="1677" y="1047"/>
                  </a:lnTo>
                  <a:lnTo>
                    <a:pt x="1690" y="1024"/>
                  </a:lnTo>
                  <a:lnTo>
                    <a:pt x="1700" y="1001"/>
                  </a:lnTo>
                  <a:lnTo>
                    <a:pt x="1700" y="1001"/>
                  </a:lnTo>
                  <a:lnTo>
                    <a:pt x="1712" y="972"/>
                  </a:lnTo>
                  <a:lnTo>
                    <a:pt x="1720" y="945"/>
                  </a:lnTo>
                  <a:lnTo>
                    <a:pt x="1726" y="916"/>
                  </a:lnTo>
                  <a:lnTo>
                    <a:pt x="1730" y="887"/>
                  </a:lnTo>
                  <a:lnTo>
                    <a:pt x="1733" y="858"/>
                  </a:lnTo>
                  <a:lnTo>
                    <a:pt x="1733" y="830"/>
                  </a:lnTo>
                  <a:lnTo>
                    <a:pt x="1734" y="771"/>
                  </a:lnTo>
                  <a:lnTo>
                    <a:pt x="1734" y="771"/>
                  </a:lnTo>
                  <a:lnTo>
                    <a:pt x="1734" y="745"/>
                  </a:lnTo>
                  <a:lnTo>
                    <a:pt x="1734" y="745"/>
                  </a:lnTo>
                  <a:lnTo>
                    <a:pt x="1733" y="726"/>
                  </a:lnTo>
                  <a:lnTo>
                    <a:pt x="1731" y="708"/>
                  </a:lnTo>
                  <a:lnTo>
                    <a:pt x="1730" y="691"/>
                  </a:lnTo>
                  <a:lnTo>
                    <a:pt x="1728" y="673"/>
                  </a:lnTo>
                  <a:lnTo>
                    <a:pt x="1720" y="639"/>
                  </a:lnTo>
                  <a:lnTo>
                    <a:pt x="1709" y="606"/>
                  </a:lnTo>
                  <a:lnTo>
                    <a:pt x="1697" y="572"/>
                  </a:lnTo>
                  <a:lnTo>
                    <a:pt x="1682" y="539"/>
                  </a:lnTo>
                  <a:lnTo>
                    <a:pt x="1665" y="505"/>
                  </a:lnTo>
                  <a:lnTo>
                    <a:pt x="1645" y="471"/>
                  </a:lnTo>
                  <a:lnTo>
                    <a:pt x="1645" y="471"/>
                  </a:lnTo>
                  <a:lnTo>
                    <a:pt x="1631" y="445"/>
                  </a:lnTo>
                  <a:lnTo>
                    <a:pt x="1631" y="445"/>
                  </a:lnTo>
                  <a:lnTo>
                    <a:pt x="1601" y="393"/>
                  </a:lnTo>
                  <a:lnTo>
                    <a:pt x="1585" y="368"/>
                  </a:lnTo>
                  <a:lnTo>
                    <a:pt x="1568" y="343"/>
                  </a:lnTo>
                  <a:lnTo>
                    <a:pt x="1551" y="319"/>
                  </a:lnTo>
                  <a:lnTo>
                    <a:pt x="1533" y="296"/>
                  </a:lnTo>
                  <a:lnTo>
                    <a:pt x="1513" y="272"/>
                  </a:lnTo>
                  <a:lnTo>
                    <a:pt x="1492" y="251"/>
                  </a:lnTo>
                  <a:lnTo>
                    <a:pt x="1492" y="251"/>
                  </a:lnTo>
                  <a:lnTo>
                    <a:pt x="1465" y="228"/>
                  </a:lnTo>
                  <a:lnTo>
                    <a:pt x="1437" y="206"/>
                  </a:lnTo>
                  <a:lnTo>
                    <a:pt x="1407" y="185"/>
                  </a:lnTo>
                  <a:lnTo>
                    <a:pt x="1374" y="166"/>
                  </a:lnTo>
                  <a:lnTo>
                    <a:pt x="1339" y="148"/>
                  </a:lnTo>
                  <a:lnTo>
                    <a:pt x="1302" y="132"/>
                  </a:lnTo>
                  <a:lnTo>
                    <a:pt x="1262" y="117"/>
                  </a:lnTo>
                  <a:lnTo>
                    <a:pt x="1220" y="102"/>
                  </a:lnTo>
                  <a:lnTo>
                    <a:pt x="1220" y="102"/>
                  </a:lnTo>
                  <a:lnTo>
                    <a:pt x="1204" y="98"/>
                  </a:lnTo>
                  <a:lnTo>
                    <a:pt x="1187" y="95"/>
                  </a:lnTo>
                  <a:lnTo>
                    <a:pt x="1156" y="89"/>
                  </a:lnTo>
                  <a:lnTo>
                    <a:pt x="1156" y="89"/>
                  </a:lnTo>
                  <a:lnTo>
                    <a:pt x="1134" y="85"/>
                  </a:lnTo>
                  <a:lnTo>
                    <a:pt x="1111" y="80"/>
                  </a:lnTo>
                  <a:lnTo>
                    <a:pt x="1111" y="80"/>
                  </a:lnTo>
                  <a:lnTo>
                    <a:pt x="1087" y="74"/>
                  </a:lnTo>
                  <a:lnTo>
                    <a:pt x="1063" y="66"/>
                  </a:lnTo>
                  <a:lnTo>
                    <a:pt x="1063" y="66"/>
                  </a:lnTo>
                  <a:lnTo>
                    <a:pt x="1041" y="59"/>
                  </a:lnTo>
                  <a:lnTo>
                    <a:pt x="1019" y="53"/>
                  </a:lnTo>
                  <a:lnTo>
                    <a:pt x="1019" y="53"/>
                  </a:lnTo>
                  <a:lnTo>
                    <a:pt x="1004" y="55"/>
                  </a:lnTo>
                  <a:lnTo>
                    <a:pt x="990" y="57"/>
                  </a:lnTo>
                  <a:lnTo>
                    <a:pt x="974" y="58"/>
                  </a:lnTo>
                  <a:lnTo>
                    <a:pt x="957" y="58"/>
                  </a:lnTo>
                  <a:lnTo>
                    <a:pt x="957" y="58"/>
                  </a:lnTo>
                  <a:lnTo>
                    <a:pt x="922" y="58"/>
                  </a:lnTo>
                  <a:lnTo>
                    <a:pt x="922" y="58"/>
                  </a:lnTo>
                  <a:lnTo>
                    <a:pt x="886" y="57"/>
                  </a:lnTo>
                  <a:lnTo>
                    <a:pt x="886" y="5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9" name="chenying0907 1036"/>
            <p:cNvSpPr>
              <a:spLocks noEditPoints="1"/>
            </p:cNvSpPr>
            <p:nvPr/>
          </p:nvSpPr>
          <p:spPr bwMode="auto">
            <a:xfrm>
              <a:off x="2146301" y="4154488"/>
              <a:ext cx="530225" cy="461963"/>
            </a:xfrm>
            <a:custGeom>
              <a:cxnLst>
                <a:cxn ang="0">
                  <a:pos x="620" y="1162"/>
                </a:cxn>
                <a:cxn ang="0">
                  <a:pos x="430" y="1138"/>
                </a:cxn>
                <a:cxn ang="0">
                  <a:pos x="248" y="1061"/>
                </a:cxn>
                <a:cxn ang="0">
                  <a:pos x="93" y="939"/>
                </a:cxn>
                <a:cxn ang="0">
                  <a:pos x="52" y="853"/>
                </a:cxn>
                <a:cxn ang="0">
                  <a:pos x="4" y="754"/>
                </a:cxn>
                <a:cxn ang="0">
                  <a:pos x="1" y="637"/>
                </a:cxn>
                <a:cxn ang="0">
                  <a:pos x="9" y="469"/>
                </a:cxn>
                <a:cxn ang="0">
                  <a:pos x="21" y="402"/>
                </a:cxn>
                <a:cxn ang="0">
                  <a:pos x="80" y="263"/>
                </a:cxn>
                <a:cxn ang="0">
                  <a:pos x="133" y="185"/>
                </a:cxn>
                <a:cxn ang="0">
                  <a:pos x="269" y="83"/>
                </a:cxn>
                <a:cxn ang="0">
                  <a:pos x="494" y="16"/>
                </a:cxn>
                <a:cxn ang="0">
                  <a:pos x="668" y="0"/>
                </a:cxn>
                <a:cxn ang="0">
                  <a:pos x="742" y="10"/>
                </a:cxn>
                <a:cxn ang="0">
                  <a:pos x="855" y="21"/>
                </a:cxn>
                <a:cxn ang="0">
                  <a:pos x="967" y="63"/>
                </a:cxn>
                <a:cxn ang="0">
                  <a:pos x="1082" y="135"/>
                </a:cxn>
                <a:cxn ang="0">
                  <a:pos x="1160" y="208"/>
                </a:cxn>
                <a:cxn ang="0">
                  <a:pos x="1243" y="297"/>
                </a:cxn>
                <a:cxn ang="0">
                  <a:pos x="1282" y="372"/>
                </a:cxn>
                <a:cxn ang="0">
                  <a:pos x="1333" y="520"/>
                </a:cxn>
                <a:cxn ang="0">
                  <a:pos x="1329" y="679"/>
                </a:cxn>
                <a:cxn ang="0">
                  <a:pos x="1291" y="807"/>
                </a:cxn>
                <a:cxn ang="0">
                  <a:pos x="1230" y="909"/>
                </a:cxn>
                <a:cxn ang="0">
                  <a:pos x="1144" y="1009"/>
                </a:cxn>
                <a:cxn ang="0">
                  <a:pos x="1014" y="1096"/>
                </a:cxn>
                <a:cxn ang="0">
                  <a:pos x="845" y="1154"/>
                </a:cxn>
                <a:cxn ang="0">
                  <a:pos x="658" y="50"/>
                </a:cxn>
                <a:cxn ang="0">
                  <a:pos x="466" y="72"/>
                </a:cxn>
                <a:cxn ang="0">
                  <a:pos x="281" y="134"/>
                </a:cxn>
                <a:cxn ang="0">
                  <a:pos x="186" y="194"/>
                </a:cxn>
                <a:cxn ang="0">
                  <a:pos x="97" y="351"/>
                </a:cxn>
                <a:cxn ang="0">
                  <a:pos x="63" y="450"/>
                </a:cxn>
                <a:cxn ang="0">
                  <a:pos x="51" y="586"/>
                </a:cxn>
                <a:cxn ang="0">
                  <a:pos x="52" y="738"/>
                </a:cxn>
                <a:cxn ang="0">
                  <a:pos x="95" y="823"/>
                </a:cxn>
                <a:cxn ang="0">
                  <a:pos x="131" y="899"/>
                </a:cxn>
                <a:cxn ang="0">
                  <a:pos x="256" y="1007"/>
                </a:cxn>
                <a:cxn ang="0">
                  <a:pos x="407" y="1075"/>
                </a:cxn>
                <a:cxn ang="0">
                  <a:pos x="552" y="1108"/>
                </a:cxn>
                <a:cxn ang="0">
                  <a:pos x="646" y="1115"/>
                </a:cxn>
                <a:cxn ang="0">
                  <a:pos x="768" y="1113"/>
                </a:cxn>
                <a:cxn ang="0">
                  <a:pos x="965" y="1062"/>
                </a:cxn>
                <a:cxn ang="0">
                  <a:pos x="1082" y="992"/>
                </a:cxn>
                <a:cxn ang="0">
                  <a:pos x="1176" y="905"/>
                </a:cxn>
                <a:cxn ang="0">
                  <a:pos x="1252" y="771"/>
                </a:cxn>
                <a:cxn ang="0">
                  <a:pos x="1283" y="619"/>
                </a:cxn>
                <a:cxn ang="0">
                  <a:pos x="1270" y="469"/>
                </a:cxn>
                <a:cxn ang="0">
                  <a:pos x="1194" y="318"/>
                </a:cxn>
                <a:cxn ang="0">
                  <a:pos x="1061" y="186"/>
                </a:cxn>
                <a:cxn ang="0">
                  <a:pos x="993" y="131"/>
                </a:cxn>
                <a:cxn ang="0">
                  <a:pos x="850" y="76"/>
                </a:cxn>
                <a:cxn ang="0">
                  <a:pos x="719" y="55"/>
                </a:cxn>
              </a:cxnLst>
              <a:rect b="b" l="0" r="r" t="0"/>
              <a:pathLst>
                <a:path h="1167" w="1334">
                  <a:moveTo>
                    <a:pt x="702" y="1167"/>
                  </a:moveTo>
                  <a:lnTo>
                    <a:pt x="702" y="1167"/>
                  </a:lnTo>
                  <a:lnTo>
                    <a:pt x="681" y="1167"/>
                  </a:lnTo>
                  <a:lnTo>
                    <a:pt x="661" y="1166"/>
                  </a:lnTo>
                  <a:lnTo>
                    <a:pt x="640" y="1164"/>
                  </a:lnTo>
                  <a:lnTo>
                    <a:pt x="620" y="1162"/>
                  </a:lnTo>
                  <a:lnTo>
                    <a:pt x="620" y="1162"/>
                  </a:lnTo>
                  <a:lnTo>
                    <a:pt x="579" y="1156"/>
                  </a:lnTo>
                  <a:lnTo>
                    <a:pt x="541" y="1154"/>
                  </a:lnTo>
                  <a:lnTo>
                    <a:pt x="541" y="1154"/>
                  </a:lnTo>
                  <a:lnTo>
                    <a:pt x="504" y="1150"/>
                  </a:lnTo>
                  <a:lnTo>
                    <a:pt x="467" y="1146"/>
                  </a:lnTo>
                  <a:lnTo>
                    <a:pt x="449" y="1142"/>
                  </a:lnTo>
                  <a:lnTo>
                    <a:pt x="430" y="1138"/>
                  </a:lnTo>
                  <a:lnTo>
                    <a:pt x="412" y="1133"/>
                  </a:lnTo>
                  <a:lnTo>
                    <a:pt x="394" y="1126"/>
                  </a:lnTo>
                  <a:lnTo>
                    <a:pt x="394" y="1126"/>
                  </a:lnTo>
                  <a:lnTo>
                    <a:pt x="349" y="1108"/>
                  </a:lnTo>
                  <a:lnTo>
                    <a:pt x="299" y="1087"/>
                  </a:lnTo>
                  <a:lnTo>
                    <a:pt x="275" y="1074"/>
                  </a:lnTo>
                  <a:lnTo>
                    <a:pt x="248" y="1061"/>
                  </a:lnTo>
                  <a:lnTo>
                    <a:pt x="224" y="1048"/>
                  </a:lnTo>
                  <a:lnTo>
                    <a:pt x="199" y="1032"/>
                  </a:lnTo>
                  <a:lnTo>
                    <a:pt x="174" y="1017"/>
                  </a:lnTo>
                  <a:lnTo>
                    <a:pt x="152" y="998"/>
                  </a:lnTo>
                  <a:lnTo>
                    <a:pt x="131" y="980"/>
                  </a:lnTo>
                  <a:lnTo>
                    <a:pt x="111" y="960"/>
                  </a:lnTo>
                  <a:lnTo>
                    <a:pt x="93" y="939"/>
                  </a:lnTo>
                  <a:lnTo>
                    <a:pt x="78" y="917"/>
                  </a:lnTo>
                  <a:lnTo>
                    <a:pt x="72" y="905"/>
                  </a:lnTo>
                  <a:lnTo>
                    <a:pt x="67" y="894"/>
                  </a:lnTo>
                  <a:lnTo>
                    <a:pt x="61" y="882"/>
                  </a:lnTo>
                  <a:lnTo>
                    <a:pt x="57" y="869"/>
                  </a:lnTo>
                  <a:lnTo>
                    <a:pt x="57" y="869"/>
                  </a:lnTo>
                  <a:lnTo>
                    <a:pt x="52" y="853"/>
                  </a:lnTo>
                  <a:lnTo>
                    <a:pt x="46" y="840"/>
                  </a:lnTo>
                  <a:lnTo>
                    <a:pt x="31" y="813"/>
                  </a:lnTo>
                  <a:lnTo>
                    <a:pt x="31" y="813"/>
                  </a:lnTo>
                  <a:lnTo>
                    <a:pt x="22" y="798"/>
                  </a:lnTo>
                  <a:lnTo>
                    <a:pt x="14" y="784"/>
                  </a:lnTo>
                  <a:lnTo>
                    <a:pt x="8" y="769"/>
                  </a:lnTo>
                  <a:lnTo>
                    <a:pt x="4" y="754"/>
                  </a:lnTo>
                  <a:lnTo>
                    <a:pt x="4" y="754"/>
                  </a:lnTo>
                  <a:lnTo>
                    <a:pt x="1" y="733"/>
                  </a:lnTo>
                  <a:lnTo>
                    <a:pt x="0" y="713"/>
                  </a:lnTo>
                  <a:lnTo>
                    <a:pt x="0" y="692"/>
                  </a:lnTo>
                  <a:lnTo>
                    <a:pt x="1" y="671"/>
                  </a:lnTo>
                  <a:lnTo>
                    <a:pt x="1" y="671"/>
                  </a:lnTo>
                  <a:lnTo>
                    <a:pt x="1" y="637"/>
                  </a:lnTo>
                  <a:lnTo>
                    <a:pt x="1" y="637"/>
                  </a:lnTo>
                  <a:lnTo>
                    <a:pt x="3" y="585"/>
                  </a:lnTo>
                  <a:lnTo>
                    <a:pt x="6" y="534"/>
                  </a:lnTo>
                  <a:lnTo>
                    <a:pt x="6" y="534"/>
                  </a:lnTo>
                  <a:lnTo>
                    <a:pt x="9" y="493"/>
                  </a:lnTo>
                  <a:lnTo>
                    <a:pt x="9" y="493"/>
                  </a:lnTo>
                  <a:lnTo>
                    <a:pt x="9" y="469"/>
                  </a:lnTo>
                  <a:lnTo>
                    <a:pt x="9" y="469"/>
                  </a:lnTo>
                  <a:lnTo>
                    <a:pt x="9" y="452"/>
                  </a:lnTo>
                  <a:lnTo>
                    <a:pt x="10" y="433"/>
                  </a:lnTo>
                  <a:lnTo>
                    <a:pt x="14" y="418"/>
                  </a:lnTo>
                  <a:lnTo>
                    <a:pt x="17" y="408"/>
                  </a:lnTo>
                  <a:lnTo>
                    <a:pt x="21" y="402"/>
                  </a:lnTo>
                  <a:lnTo>
                    <a:pt x="21" y="402"/>
                  </a:lnTo>
                  <a:lnTo>
                    <a:pt x="35" y="376"/>
                  </a:lnTo>
                  <a:lnTo>
                    <a:pt x="50" y="346"/>
                  </a:lnTo>
                  <a:lnTo>
                    <a:pt x="64" y="312"/>
                  </a:lnTo>
                  <a:lnTo>
                    <a:pt x="69" y="296"/>
                  </a:lnTo>
                  <a:lnTo>
                    <a:pt x="74" y="279"/>
                  </a:lnTo>
                  <a:lnTo>
                    <a:pt x="74" y="279"/>
                  </a:lnTo>
                  <a:lnTo>
                    <a:pt x="80" y="263"/>
                  </a:lnTo>
                  <a:lnTo>
                    <a:pt x="86" y="249"/>
                  </a:lnTo>
                  <a:lnTo>
                    <a:pt x="94" y="237"/>
                  </a:lnTo>
                  <a:lnTo>
                    <a:pt x="103" y="225"/>
                  </a:lnTo>
                  <a:lnTo>
                    <a:pt x="103" y="225"/>
                  </a:lnTo>
                  <a:lnTo>
                    <a:pt x="116" y="206"/>
                  </a:lnTo>
                  <a:lnTo>
                    <a:pt x="116" y="206"/>
                  </a:lnTo>
                  <a:lnTo>
                    <a:pt x="133" y="185"/>
                  </a:lnTo>
                  <a:lnTo>
                    <a:pt x="149" y="165"/>
                  </a:lnTo>
                  <a:lnTo>
                    <a:pt x="167" y="148"/>
                  </a:lnTo>
                  <a:lnTo>
                    <a:pt x="186" y="132"/>
                  </a:lnTo>
                  <a:lnTo>
                    <a:pt x="205" y="118"/>
                  </a:lnTo>
                  <a:lnTo>
                    <a:pt x="225" y="106"/>
                  </a:lnTo>
                  <a:lnTo>
                    <a:pt x="247" y="95"/>
                  </a:lnTo>
                  <a:lnTo>
                    <a:pt x="269" y="83"/>
                  </a:lnTo>
                  <a:lnTo>
                    <a:pt x="269" y="83"/>
                  </a:lnTo>
                  <a:lnTo>
                    <a:pt x="305" y="67"/>
                  </a:lnTo>
                  <a:lnTo>
                    <a:pt x="344" y="53"/>
                  </a:lnTo>
                  <a:lnTo>
                    <a:pt x="387" y="40"/>
                  </a:lnTo>
                  <a:lnTo>
                    <a:pt x="433" y="29"/>
                  </a:lnTo>
                  <a:lnTo>
                    <a:pt x="433" y="29"/>
                  </a:lnTo>
                  <a:lnTo>
                    <a:pt x="494" y="16"/>
                  </a:lnTo>
                  <a:lnTo>
                    <a:pt x="524" y="12"/>
                  </a:lnTo>
                  <a:lnTo>
                    <a:pt x="553" y="8"/>
                  </a:lnTo>
                  <a:lnTo>
                    <a:pt x="583" y="4"/>
                  </a:lnTo>
                  <a:lnTo>
                    <a:pt x="611" y="3"/>
                  </a:lnTo>
                  <a:lnTo>
                    <a:pt x="640" y="2"/>
                  </a:lnTo>
                  <a:lnTo>
                    <a:pt x="668" y="0"/>
                  </a:lnTo>
                  <a:lnTo>
                    <a:pt x="668" y="0"/>
                  </a:lnTo>
                  <a:lnTo>
                    <a:pt x="675" y="2"/>
                  </a:lnTo>
                  <a:lnTo>
                    <a:pt x="681" y="6"/>
                  </a:lnTo>
                  <a:lnTo>
                    <a:pt x="683" y="6"/>
                  </a:lnTo>
                  <a:lnTo>
                    <a:pt x="683" y="6"/>
                  </a:lnTo>
                  <a:lnTo>
                    <a:pt x="683" y="6"/>
                  </a:lnTo>
                  <a:lnTo>
                    <a:pt x="713" y="7"/>
                  </a:lnTo>
                  <a:lnTo>
                    <a:pt x="742" y="10"/>
                  </a:lnTo>
                  <a:lnTo>
                    <a:pt x="742" y="10"/>
                  </a:lnTo>
                  <a:lnTo>
                    <a:pt x="777" y="13"/>
                  </a:lnTo>
                  <a:lnTo>
                    <a:pt x="811" y="15"/>
                  </a:lnTo>
                  <a:lnTo>
                    <a:pt x="811" y="15"/>
                  </a:lnTo>
                  <a:lnTo>
                    <a:pt x="823" y="15"/>
                  </a:lnTo>
                  <a:lnTo>
                    <a:pt x="833" y="16"/>
                  </a:lnTo>
                  <a:lnTo>
                    <a:pt x="855" y="21"/>
                  </a:lnTo>
                  <a:lnTo>
                    <a:pt x="878" y="29"/>
                  </a:lnTo>
                  <a:lnTo>
                    <a:pt x="899" y="38"/>
                  </a:lnTo>
                  <a:lnTo>
                    <a:pt x="899" y="38"/>
                  </a:lnTo>
                  <a:lnTo>
                    <a:pt x="934" y="51"/>
                  </a:lnTo>
                  <a:lnTo>
                    <a:pt x="934" y="51"/>
                  </a:lnTo>
                  <a:lnTo>
                    <a:pt x="951" y="57"/>
                  </a:lnTo>
                  <a:lnTo>
                    <a:pt x="967" y="63"/>
                  </a:lnTo>
                  <a:lnTo>
                    <a:pt x="981" y="70"/>
                  </a:lnTo>
                  <a:lnTo>
                    <a:pt x="997" y="79"/>
                  </a:lnTo>
                  <a:lnTo>
                    <a:pt x="1028" y="97"/>
                  </a:lnTo>
                  <a:lnTo>
                    <a:pt x="1062" y="121"/>
                  </a:lnTo>
                  <a:lnTo>
                    <a:pt x="1062" y="121"/>
                  </a:lnTo>
                  <a:lnTo>
                    <a:pt x="1082" y="135"/>
                  </a:lnTo>
                  <a:lnTo>
                    <a:pt x="1082" y="135"/>
                  </a:lnTo>
                  <a:lnTo>
                    <a:pt x="1100" y="148"/>
                  </a:lnTo>
                  <a:lnTo>
                    <a:pt x="1118" y="163"/>
                  </a:lnTo>
                  <a:lnTo>
                    <a:pt x="1135" y="178"/>
                  </a:lnTo>
                  <a:lnTo>
                    <a:pt x="1143" y="186"/>
                  </a:lnTo>
                  <a:lnTo>
                    <a:pt x="1148" y="194"/>
                  </a:lnTo>
                  <a:lnTo>
                    <a:pt x="1148" y="194"/>
                  </a:lnTo>
                  <a:lnTo>
                    <a:pt x="1160" y="208"/>
                  </a:lnTo>
                  <a:lnTo>
                    <a:pt x="1172" y="221"/>
                  </a:lnTo>
                  <a:lnTo>
                    <a:pt x="1198" y="248"/>
                  </a:lnTo>
                  <a:lnTo>
                    <a:pt x="1198" y="248"/>
                  </a:lnTo>
                  <a:lnTo>
                    <a:pt x="1216" y="266"/>
                  </a:lnTo>
                  <a:lnTo>
                    <a:pt x="1235" y="285"/>
                  </a:lnTo>
                  <a:lnTo>
                    <a:pt x="1235" y="285"/>
                  </a:lnTo>
                  <a:lnTo>
                    <a:pt x="1243" y="297"/>
                  </a:lnTo>
                  <a:lnTo>
                    <a:pt x="1249" y="309"/>
                  </a:lnTo>
                  <a:lnTo>
                    <a:pt x="1261" y="333"/>
                  </a:lnTo>
                  <a:lnTo>
                    <a:pt x="1261" y="333"/>
                  </a:lnTo>
                  <a:lnTo>
                    <a:pt x="1270" y="352"/>
                  </a:lnTo>
                  <a:lnTo>
                    <a:pt x="1275" y="363"/>
                  </a:lnTo>
                  <a:lnTo>
                    <a:pt x="1282" y="372"/>
                  </a:lnTo>
                  <a:lnTo>
                    <a:pt x="1282" y="372"/>
                  </a:lnTo>
                  <a:lnTo>
                    <a:pt x="1294" y="391"/>
                  </a:lnTo>
                  <a:lnTo>
                    <a:pt x="1303" y="411"/>
                  </a:lnTo>
                  <a:lnTo>
                    <a:pt x="1312" y="432"/>
                  </a:lnTo>
                  <a:lnTo>
                    <a:pt x="1320" y="453"/>
                  </a:lnTo>
                  <a:lnTo>
                    <a:pt x="1326" y="475"/>
                  </a:lnTo>
                  <a:lnTo>
                    <a:pt x="1330" y="497"/>
                  </a:lnTo>
                  <a:lnTo>
                    <a:pt x="1333" y="520"/>
                  </a:lnTo>
                  <a:lnTo>
                    <a:pt x="1334" y="542"/>
                  </a:lnTo>
                  <a:lnTo>
                    <a:pt x="1334" y="551"/>
                  </a:lnTo>
                  <a:lnTo>
                    <a:pt x="1334" y="551"/>
                  </a:lnTo>
                  <a:lnTo>
                    <a:pt x="1334" y="602"/>
                  </a:lnTo>
                  <a:lnTo>
                    <a:pt x="1333" y="628"/>
                  </a:lnTo>
                  <a:lnTo>
                    <a:pt x="1332" y="654"/>
                  </a:lnTo>
                  <a:lnTo>
                    <a:pt x="1329" y="679"/>
                  </a:lnTo>
                  <a:lnTo>
                    <a:pt x="1325" y="705"/>
                  </a:lnTo>
                  <a:lnTo>
                    <a:pt x="1318" y="730"/>
                  </a:lnTo>
                  <a:lnTo>
                    <a:pt x="1311" y="754"/>
                  </a:lnTo>
                  <a:lnTo>
                    <a:pt x="1311" y="754"/>
                  </a:lnTo>
                  <a:lnTo>
                    <a:pt x="1304" y="771"/>
                  </a:lnTo>
                  <a:lnTo>
                    <a:pt x="1304" y="771"/>
                  </a:lnTo>
                  <a:lnTo>
                    <a:pt x="1291" y="807"/>
                  </a:lnTo>
                  <a:lnTo>
                    <a:pt x="1283" y="824"/>
                  </a:lnTo>
                  <a:lnTo>
                    <a:pt x="1274" y="843"/>
                  </a:lnTo>
                  <a:lnTo>
                    <a:pt x="1274" y="843"/>
                  </a:lnTo>
                  <a:lnTo>
                    <a:pt x="1253" y="874"/>
                  </a:lnTo>
                  <a:lnTo>
                    <a:pt x="1253" y="874"/>
                  </a:lnTo>
                  <a:lnTo>
                    <a:pt x="1237" y="898"/>
                  </a:lnTo>
                  <a:lnTo>
                    <a:pt x="1230" y="909"/>
                  </a:lnTo>
                  <a:lnTo>
                    <a:pt x="1223" y="922"/>
                  </a:lnTo>
                  <a:lnTo>
                    <a:pt x="1223" y="922"/>
                  </a:lnTo>
                  <a:lnTo>
                    <a:pt x="1211" y="942"/>
                  </a:lnTo>
                  <a:lnTo>
                    <a:pt x="1197" y="960"/>
                  </a:lnTo>
                  <a:lnTo>
                    <a:pt x="1181" y="977"/>
                  </a:lnTo>
                  <a:lnTo>
                    <a:pt x="1163" y="993"/>
                  </a:lnTo>
                  <a:lnTo>
                    <a:pt x="1144" y="1009"/>
                  </a:lnTo>
                  <a:lnTo>
                    <a:pt x="1125" y="1024"/>
                  </a:lnTo>
                  <a:lnTo>
                    <a:pt x="1084" y="1052"/>
                  </a:lnTo>
                  <a:lnTo>
                    <a:pt x="1084" y="1052"/>
                  </a:lnTo>
                  <a:lnTo>
                    <a:pt x="1059" y="1069"/>
                  </a:lnTo>
                  <a:lnTo>
                    <a:pt x="1059" y="1069"/>
                  </a:lnTo>
                  <a:lnTo>
                    <a:pt x="1037" y="1083"/>
                  </a:lnTo>
                  <a:lnTo>
                    <a:pt x="1014" y="1096"/>
                  </a:lnTo>
                  <a:lnTo>
                    <a:pt x="988" y="1109"/>
                  </a:lnTo>
                  <a:lnTo>
                    <a:pt x="960" y="1121"/>
                  </a:lnTo>
                  <a:lnTo>
                    <a:pt x="931" y="1132"/>
                  </a:lnTo>
                  <a:lnTo>
                    <a:pt x="903" y="1141"/>
                  </a:lnTo>
                  <a:lnTo>
                    <a:pt x="874" y="1147"/>
                  </a:lnTo>
                  <a:lnTo>
                    <a:pt x="845" y="1154"/>
                  </a:lnTo>
                  <a:lnTo>
                    <a:pt x="845" y="1154"/>
                  </a:lnTo>
                  <a:lnTo>
                    <a:pt x="806" y="1159"/>
                  </a:lnTo>
                  <a:lnTo>
                    <a:pt x="770" y="1164"/>
                  </a:lnTo>
                  <a:lnTo>
                    <a:pt x="735" y="1167"/>
                  </a:lnTo>
                  <a:lnTo>
                    <a:pt x="702" y="1167"/>
                  </a:lnTo>
                  <a:lnTo>
                    <a:pt x="702" y="1167"/>
                  </a:lnTo>
                  <a:close/>
                  <a:moveTo>
                    <a:pt x="658" y="50"/>
                  </a:moveTo>
                  <a:lnTo>
                    <a:pt x="658" y="50"/>
                  </a:lnTo>
                  <a:lnTo>
                    <a:pt x="630" y="51"/>
                  </a:lnTo>
                  <a:lnTo>
                    <a:pt x="603" y="53"/>
                  </a:lnTo>
                  <a:lnTo>
                    <a:pt x="575" y="55"/>
                  </a:lnTo>
                  <a:lnTo>
                    <a:pt x="548" y="58"/>
                  </a:lnTo>
                  <a:lnTo>
                    <a:pt x="521" y="62"/>
                  </a:lnTo>
                  <a:lnTo>
                    <a:pt x="493" y="67"/>
                  </a:lnTo>
                  <a:lnTo>
                    <a:pt x="466" y="72"/>
                  </a:lnTo>
                  <a:lnTo>
                    <a:pt x="439" y="79"/>
                  </a:lnTo>
                  <a:lnTo>
                    <a:pt x="412" y="87"/>
                  </a:lnTo>
                  <a:lnTo>
                    <a:pt x="386" y="95"/>
                  </a:lnTo>
                  <a:lnTo>
                    <a:pt x="360" y="104"/>
                  </a:lnTo>
                  <a:lnTo>
                    <a:pt x="333" y="113"/>
                  </a:lnTo>
                  <a:lnTo>
                    <a:pt x="307" y="123"/>
                  </a:lnTo>
                  <a:lnTo>
                    <a:pt x="281" y="134"/>
                  </a:lnTo>
                  <a:lnTo>
                    <a:pt x="256" y="147"/>
                  </a:lnTo>
                  <a:lnTo>
                    <a:pt x="231" y="159"/>
                  </a:lnTo>
                  <a:lnTo>
                    <a:pt x="231" y="159"/>
                  </a:lnTo>
                  <a:lnTo>
                    <a:pt x="220" y="166"/>
                  </a:lnTo>
                  <a:lnTo>
                    <a:pt x="208" y="174"/>
                  </a:lnTo>
                  <a:lnTo>
                    <a:pt x="197" y="183"/>
                  </a:lnTo>
                  <a:lnTo>
                    <a:pt x="186" y="194"/>
                  </a:lnTo>
                  <a:lnTo>
                    <a:pt x="175" y="204"/>
                  </a:lnTo>
                  <a:lnTo>
                    <a:pt x="166" y="216"/>
                  </a:lnTo>
                  <a:lnTo>
                    <a:pt x="146" y="242"/>
                  </a:lnTo>
                  <a:lnTo>
                    <a:pt x="131" y="268"/>
                  </a:lnTo>
                  <a:lnTo>
                    <a:pt x="116" y="297"/>
                  </a:lnTo>
                  <a:lnTo>
                    <a:pt x="106" y="325"/>
                  </a:lnTo>
                  <a:lnTo>
                    <a:pt x="97" y="351"/>
                  </a:lnTo>
                  <a:lnTo>
                    <a:pt x="97" y="351"/>
                  </a:lnTo>
                  <a:lnTo>
                    <a:pt x="90" y="374"/>
                  </a:lnTo>
                  <a:lnTo>
                    <a:pt x="81" y="397"/>
                  </a:lnTo>
                  <a:lnTo>
                    <a:pt x="81" y="397"/>
                  </a:lnTo>
                  <a:lnTo>
                    <a:pt x="73" y="414"/>
                  </a:lnTo>
                  <a:lnTo>
                    <a:pt x="67" y="432"/>
                  </a:lnTo>
                  <a:lnTo>
                    <a:pt x="63" y="450"/>
                  </a:lnTo>
                  <a:lnTo>
                    <a:pt x="60" y="470"/>
                  </a:lnTo>
                  <a:lnTo>
                    <a:pt x="60" y="470"/>
                  </a:lnTo>
                  <a:lnTo>
                    <a:pt x="56" y="516"/>
                  </a:lnTo>
                  <a:lnTo>
                    <a:pt x="56" y="516"/>
                  </a:lnTo>
                  <a:lnTo>
                    <a:pt x="52" y="550"/>
                  </a:lnTo>
                  <a:lnTo>
                    <a:pt x="51" y="586"/>
                  </a:lnTo>
                  <a:lnTo>
                    <a:pt x="51" y="586"/>
                  </a:lnTo>
                  <a:lnTo>
                    <a:pt x="50" y="633"/>
                  </a:lnTo>
                  <a:lnTo>
                    <a:pt x="50" y="633"/>
                  </a:lnTo>
                  <a:lnTo>
                    <a:pt x="50" y="682"/>
                  </a:lnTo>
                  <a:lnTo>
                    <a:pt x="50" y="705"/>
                  </a:lnTo>
                  <a:lnTo>
                    <a:pt x="51" y="730"/>
                  </a:lnTo>
                  <a:lnTo>
                    <a:pt x="51" y="730"/>
                  </a:lnTo>
                  <a:lnTo>
                    <a:pt x="52" y="738"/>
                  </a:lnTo>
                  <a:lnTo>
                    <a:pt x="54" y="746"/>
                  </a:lnTo>
                  <a:lnTo>
                    <a:pt x="60" y="762"/>
                  </a:lnTo>
                  <a:lnTo>
                    <a:pt x="68" y="776"/>
                  </a:lnTo>
                  <a:lnTo>
                    <a:pt x="77" y="790"/>
                  </a:lnTo>
                  <a:lnTo>
                    <a:pt x="77" y="790"/>
                  </a:lnTo>
                  <a:lnTo>
                    <a:pt x="89" y="813"/>
                  </a:lnTo>
                  <a:lnTo>
                    <a:pt x="95" y="823"/>
                  </a:lnTo>
                  <a:lnTo>
                    <a:pt x="99" y="836"/>
                  </a:lnTo>
                  <a:lnTo>
                    <a:pt x="99" y="836"/>
                  </a:lnTo>
                  <a:lnTo>
                    <a:pt x="103" y="849"/>
                  </a:lnTo>
                  <a:lnTo>
                    <a:pt x="110" y="864"/>
                  </a:lnTo>
                  <a:lnTo>
                    <a:pt x="115" y="875"/>
                  </a:lnTo>
                  <a:lnTo>
                    <a:pt x="123" y="888"/>
                  </a:lnTo>
                  <a:lnTo>
                    <a:pt x="131" y="899"/>
                  </a:lnTo>
                  <a:lnTo>
                    <a:pt x="139" y="909"/>
                  </a:lnTo>
                  <a:lnTo>
                    <a:pt x="157" y="930"/>
                  </a:lnTo>
                  <a:lnTo>
                    <a:pt x="178" y="949"/>
                  </a:lnTo>
                  <a:lnTo>
                    <a:pt x="199" y="966"/>
                  </a:lnTo>
                  <a:lnTo>
                    <a:pt x="222" y="983"/>
                  </a:lnTo>
                  <a:lnTo>
                    <a:pt x="246" y="1000"/>
                  </a:lnTo>
                  <a:lnTo>
                    <a:pt x="256" y="1007"/>
                  </a:lnTo>
                  <a:lnTo>
                    <a:pt x="256" y="1007"/>
                  </a:lnTo>
                  <a:lnTo>
                    <a:pt x="280" y="1022"/>
                  </a:lnTo>
                  <a:lnTo>
                    <a:pt x="305" y="1035"/>
                  </a:lnTo>
                  <a:lnTo>
                    <a:pt x="330" y="1047"/>
                  </a:lnTo>
                  <a:lnTo>
                    <a:pt x="354" y="1057"/>
                  </a:lnTo>
                  <a:lnTo>
                    <a:pt x="381" y="1066"/>
                  </a:lnTo>
                  <a:lnTo>
                    <a:pt x="407" y="1075"/>
                  </a:lnTo>
                  <a:lnTo>
                    <a:pt x="459" y="1091"/>
                  </a:lnTo>
                  <a:lnTo>
                    <a:pt x="459" y="1091"/>
                  </a:lnTo>
                  <a:lnTo>
                    <a:pt x="484" y="1099"/>
                  </a:lnTo>
                  <a:lnTo>
                    <a:pt x="484" y="1099"/>
                  </a:lnTo>
                  <a:lnTo>
                    <a:pt x="505" y="1104"/>
                  </a:lnTo>
                  <a:lnTo>
                    <a:pt x="528" y="1107"/>
                  </a:lnTo>
                  <a:lnTo>
                    <a:pt x="552" y="1108"/>
                  </a:lnTo>
                  <a:lnTo>
                    <a:pt x="575" y="1109"/>
                  </a:lnTo>
                  <a:lnTo>
                    <a:pt x="575" y="1109"/>
                  </a:lnTo>
                  <a:lnTo>
                    <a:pt x="609" y="1111"/>
                  </a:lnTo>
                  <a:lnTo>
                    <a:pt x="609" y="1111"/>
                  </a:lnTo>
                  <a:lnTo>
                    <a:pt x="628" y="1112"/>
                  </a:lnTo>
                  <a:lnTo>
                    <a:pt x="646" y="1115"/>
                  </a:lnTo>
                  <a:lnTo>
                    <a:pt x="646" y="1115"/>
                  </a:lnTo>
                  <a:lnTo>
                    <a:pt x="671" y="1117"/>
                  </a:lnTo>
                  <a:lnTo>
                    <a:pt x="696" y="1119"/>
                  </a:lnTo>
                  <a:lnTo>
                    <a:pt x="696" y="1119"/>
                  </a:lnTo>
                  <a:lnTo>
                    <a:pt x="701" y="1119"/>
                  </a:lnTo>
                  <a:lnTo>
                    <a:pt x="701" y="1119"/>
                  </a:lnTo>
                  <a:lnTo>
                    <a:pt x="735" y="1117"/>
                  </a:lnTo>
                  <a:lnTo>
                    <a:pt x="768" y="1113"/>
                  </a:lnTo>
                  <a:lnTo>
                    <a:pt x="799" y="1108"/>
                  </a:lnTo>
                  <a:lnTo>
                    <a:pt x="831" y="1102"/>
                  </a:lnTo>
                  <a:lnTo>
                    <a:pt x="861" y="1095"/>
                  </a:lnTo>
                  <a:lnTo>
                    <a:pt x="891" y="1086"/>
                  </a:lnTo>
                  <a:lnTo>
                    <a:pt x="950" y="1069"/>
                  </a:lnTo>
                  <a:lnTo>
                    <a:pt x="950" y="1069"/>
                  </a:lnTo>
                  <a:lnTo>
                    <a:pt x="965" y="1062"/>
                  </a:lnTo>
                  <a:lnTo>
                    <a:pt x="980" y="1057"/>
                  </a:lnTo>
                  <a:lnTo>
                    <a:pt x="994" y="1049"/>
                  </a:lnTo>
                  <a:lnTo>
                    <a:pt x="1007" y="1043"/>
                  </a:lnTo>
                  <a:lnTo>
                    <a:pt x="1033" y="1026"/>
                  </a:lnTo>
                  <a:lnTo>
                    <a:pt x="1059" y="1007"/>
                  </a:lnTo>
                  <a:lnTo>
                    <a:pt x="1059" y="1007"/>
                  </a:lnTo>
                  <a:lnTo>
                    <a:pt x="1082" y="992"/>
                  </a:lnTo>
                  <a:lnTo>
                    <a:pt x="1082" y="992"/>
                  </a:lnTo>
                  <a:lnTo>
                    <a:pt x="1108" y="973"/>
                  </a:lnTo>
                  <a:lnTo>
                    <a:pt x="1135" y="952"/>
                  </a:lnTo>
                  <a:lnTo>
                    <a:pt x="1148" y="941"/>
                  </a:lnTo>
                  <a:lnTo>
                    <a:pt x="1159" y="929"/>
                  </a:lnTo>
                  <a:lnTo>
                    <a:pt x="1169" y="917"/>
                  </a:lnTo>
                  <a:lnTo>
                    <a:pt x="1176" y="905"/>
                  </a:lnTo>
                  <a:lnTo>
                    <a:pt x="1176" y="905"/>
                  </a:lnTo>
                  <a:lnTo>
                    <a:pt x="1193" y="875"/>
                  </a:lnTo>
                  <a:lnTo>
                    <a:pt x="1210" y="847"/>
                  </a:lnTo>
                  <a:lnTo>
                    <a:pt x="1210" y="847"/>
                  </a:lnTo>
                  <a:lnTo>
                    <a:pt x="1228" y="816"/>
                  </a:lnTo>
                  <a:lnTo>
                    <a:pt x="1244" y="786"/>
                  </a:lnTo>
                  <a:lnTo>
                    <a:pt x="1252" y="771"/>
                  </a:lnTo>
                  <a:lnTo>
                    <a:pt x="1258" y="754"/>
                  </a:lnTo>
                  <a:lnTo>
                    <a:pt x="1264" y="737"/>
                  </a:lnTo>
                  <a:lnTo>
                    <a:pt x="1267" y="718"/>
                  </a:lnTo>
                  <a:lnTo>
                    <a:pt x="1267" y="718"/>
                  </a:lnTo>
                  <a:lnTo>
                    <a:pt x="1277" y="670"/>
                  </a:lnTo>
                  <a:lnTo>
                    <a:pt x="1281" y="644"/>
                  </a:lnTo>
                  <a:lnTo>
                    <a:pt x="1283" y="619"/>
                  </a:lnTo>
                  <a:lnTo>
                    <a:pt x="1284" y="593"/>
                  </a:lnTo>
                  <a:lnTo>
                    <a:pt x="1284" y="567"/>
                  </a:lnTo>
                  <a:lnTo>
                    <a:pt x="1283" y="539"/>
                  </a:lnTo>
                  <a:lnTo>
                    <a:pt x="1279" y="512"/>
                  </a:lnTo>
                  <a:lnTo>
                    <a:pt x="1279" y="512"/>
                  </a:lnTo>
                  <a:lnTo>
                    <a:pt x="1275" y="491"/>
                  </a:lnTo>
                  <a:lnTo>
                    <a:pt x="1270" y="469"/>
                  </a:lnTo>
                  <a:lnTo>
                    <a:pt x="1264" y="446"/>
                  </a:lnTo>
                  <a:lnTo>
                    <a:pt x="1254" y="424"/>
                  </a:lnTo>
                  <a:lnTo>
                    <a:pt x="1245" y="403"/>
                  </a:lnTo>
                  <a:lnTo>
                    <a:pt x="1233" y="381"/>
                  </a:lnTo>
                  <a:lnTo>
                    <a:pt x="1222" y="360"/>
                  </a:lnTo>
                  <a:lnTo>
                    <a:pt x="1209" y="339"/>
                  </a:lnTo>
                  <a:lnTo>
                    <a:pt x="1194" y="318"/>
                  </a:lnTo>
                  <a:lnTo>
                    <a:pt x="1179" y="297"/>
                  </a:lnTo>
                  <a:lnTo>
                    <a:pt x="1162" y="278"/>
                  </a:lnTo>
                  <a:lnTo>
                    <a:pt x="1143" y="258"/>
                  </a:lnTo>
                  <a:lnTo>
                    <a:pt x="1124" y="240"/>
                  </a:lnTo>
                  <a:lnTo>
                    <a:pt x="1104" y="221"/>
                  </a:lnTo>
                  <a:lnTo>
                    <a:pt x="1083" y="203"/>
                  </a:lnTo>
                  <a:lnTo>
                    <a:pt x="1061" y="186"/>
                  </a:lnTo>
                  <a:lnTo>
                    <a:pt x="1061" y="186"/>
                  </a:lnTo>
                  <a:lnTo>
                    <a:pt x="1046" y="174"/>
                  </a:lnTo>
                  <a:lnTo>
                    <a:pt x="1033" y="163"/>
                  </a:lnTo>
                  <a:lnTo>
                    <a:pt x="1033" y="163"/>
                  </a:lnTo>
                  <a:lnTo>
                    <a:pt x="1020" y="152"/>
                  </a:lnTo>
                  <a:lnTo>
                    <a:pt x="1007" y="140"/>
                  </a:lnTo>
                  <a:lnTo>
                    <a:pt x="993" y="131"/>
                  </a:lnTo>
                  <a:lnTo>
                    <a:pt x="978" y="123"/>
                  </a:lnTo>
                  <a:lnTo>
                    <a:pt x="978" y="123"/>
                  </a:lnTo>
                  <a:lnTo>
                    <a:pt x="959" y="114"/>
                  </a:lnTo>
                  <a:lnTo>
                    <a:pt x="939" y="106"/>
                  </a:lnTo>
                  <a:lnTo>
                    <a:pt x="899" y="93"/>
                  </a:lnTo>
                  <a:lnTo>
                    <a:pt x="899" y="93"/>
                  </a:lnTo>
                  <a:lnTo>
                    <a:pt x="850" y="76"/>
                  </a:lnTo>
                  <a:lnTo>
                    <a:pt x="850" y="76"/>
                  </a:lnTo>
                  <a:lnTo>
                    <a:pt x="829" y="70"/>
                  </a:lnTo>
                  <a:lnTo>
                    <a:pt x="808" y="64"/>
                  </a:lnTo>
                  <a:lnTo>
                    <a:pt x="787" y="61"/>
                  </a:lnTo>
                  <a:lnTo>
                    <a:pt x="765" y="58"/>
                  </a:lnTo>
                  <a:lnTo>
                    <a:pt x="743" y="57"/>
                  </a:lnTo>
                  <a:lnTo>
                    <a:pt x="719" y="55"/>
                  </a:lnTo>
                  <a:lnTo>
                    <a:pt x="672" y="54"/>
                  </a:lnTo>
                  <a:lnTo>
                    <a:pt x="672" y="54"/>
                  </a:lnTo>
                  <a:lnTo>
                    <a:pt x="666" y="54"/>
                  </a:lnTo>
                  <a:lnTo>
                    <a:pt x="659" y="50"/>
                  </a:lnTo>
                  <a:lnTo>
                    <a:pt x="658" y="50"/>
                  </a:lnTo>
                  <a:lnTo>
                    <a:pt x="658" y="50"/>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nvGrpSpPr>
          <p:cNvPr id="240" name="chenying0907 239"/>
          <p:cNvGrpSpPr/>
          <p:nvPr/>
        </p:nvGrpSpPr>
        <p:grpSpPr>
          <a:xfrm>
            <a:off x="6934985" y="4120808"/>
            <a:ext cx="754591" cy="725859"/>
            <a:chOff x="4151313" y="4052888"/>
            <a:chExt cx="792163" cy="762000"/>
          </a:xfrm>
          <a:solidFill>
            <a:srgbClr val="005188"/>
          </a:solidFill>
        </p:grpSpPr>
        <p:sp>
          <p:nvSpPr>
            <p:cNvPr id="241" name="chenying0907 1037"/>
            <p:cNvSpPr/>
            <p:nvPr/>
          </p:nvSpPr>
          <p:spPr bwMode="auto">
            <a:xfrm>
              <a:off x="4249738" y="4081463"/>
              <a:ext cx="201613" cy="147638"/>
            </a:xfrm>
            <a:custGeom>
              <a:cxnLst>
                <a:cxn ang="0">
                  <a:pos x="500" y="1"/>
                </a:cxn>
                <a:cxn ang="0">
                  <a:pos x="477" y="18"/>
                </a:cxn>
                <a:cxn ang="0">
                  <a:pos x="454" y="37"/>
                </a:cxn>
                <a:cxn ang="0">
                  <a:pos x="448" y="43"/>
                </a:cxn>
                <a:cxn ang="0">
                  <a:pos x="422" y="61"/>
                </a:cxn>
                <a:cxn ang="0">
                  <a:pos x="388" y="81"/>
                </a:cxn>
                <a:cxn ang="0">
                  <a:pos x="318" y="123"/>
                </a:cxn>
                <a:cxn ang="0">
                  <a:pos x="254" y="170"/>
                </a:cxn>
                <a:cxn ang="0">
                  <a:pos x="220" y="196"/>
                </a:cxn>
                <a:cxn ang="0">
                  <a:pos x="114" y="269"/>
                </a:cxn>
                <a:cxn ang="0">
                  <a:pos x="98" y="281"/>
                </a:cxn>
                <a:cxn ang="0">
                  <a:pos x="70" y="306"/>
                </a:cxn>
                <a:cxn ang="0">
                  <a:pos x="54" y="316"/>
                </a:cxn>
                <a:cxn ang="0">
                  <a:pos x="36" y="328"/>
                </a:cxn>
                <a:cxn ang="0">
                  <a:pos x="30" y="333"/>
                </a:cxn>
                <a:cxn ang="0">
                  <a:pos x="20" y="349"/>
                </a:cxn>
                <a:cxn ang="0">
                  <a:pos x="15" y="356"/>
                </a:cxn>
                <a:cxn ang="0">
                  <a:pos x="4" y="361"/>
                </a:cxn>
                <a:cxn ang="0">
                  <a:pos x="3" y="361"/>
                </a:cxn>
                <a:cxn ang="0">
                  <a:pos x="0" y="367"/>
                </a:cxn>
                <a:cxn ang="0">
                  <a:pos x="6" y="371"/>
                </a:cxn>
                <a:cxn ang="0">
                  <a:pos x="8" y="371"/>
                </a:cxn>
                <a:cxn ang="0">
                  <a:pos x="24" y="362"/>
                </a:cxn>
                <a:cxn ang="0">
                  <a:pos x="37" y="347"/>
                </a:cxn>
                <a:cxn ang="0">
                  <a:pos x="41" y="340"/>
                </a:cxn>
                <a:cxn ang="0">
                  <a:pos x="62" y="323"/>
                </a:cxn>
                <a:cxn ang="0">
                  <a:pos x="92" y="303"/>
                </a:cxn>
                <a:cxn ang="0">
                  <a:pos x="127" y="276"/>
                </a:cxn>
                <a:cxn ang="0">
                  <a:pos x="201" y="224"/>
                </a:cxn>
                <a:cxn ang="0">
                  <a:pos x="237" y="197"/>
                </a:cxn>
                <a:cxn ang="0">
                  <a:pos x="286" y="158"/>
                </a:cxn>
                <a:cxn ang="0">
                  <a:pos x="301" y="146"/>
                </a:cxn>
                <a:cxn ang="0">
                  <a:pos x="342" y="120"/>
                </a:cxn>
                <a:cxn ang="0">
                  <a:pos x="384" y="95"/>
                </a:cxn>
                <a:cxn ang="0">
                  <a:pos x="448" y="56"/>
                </a:cxn>
                <a:cxn ang="0">
                  <a:pos x="462" y="46"/>
                </a:cxn>
                <a:cxn ang="0">
                  <a:pos x="491" y="22"/>
                </a:cxn>
                <a:cxn ang="0">
                  <a:pos x="505" y="12"/>
                </a:cxn>
                <a:cxn ang="0">
                  <a:pos x="509" y="8"/>
                </a:cxn>
                <a:cxn ang="0">
                  <a:pos x="504" y="1"/>
                </a:cxn>
                <a:cxn ang="0">
                  <a:pos x="500" y="1"/>
                </a:cxn>
              </a:cxnLst>
              <a:rect b="b" l="0" r="r" t="0"/>
              <a:pathLst>
                <a:path h="371" w="509">
                  <a:moveTo>
                    <a:pt x="500" y="1"/>
                  </a:moveTo>
                  <a:lnTo>
                    <a:pt x="500" y="1"/>
                  </a:lnTo>
                  <a:lnTo>
                    <a:pt x="487" y="9"/>
                  </a:lnTo>
                  <a:lnTo>
                    <a:pt x="477" y="18"/>
                  </a:lnTo>
                  <a:lnTo>
                    <a:pt x="465" y="27"/>
                  </a:lnTo>
                  <a:lnTo>
                    <a:pt x="454" y="37"/>
                  </a:lnTo>
                  <a:lnTo>
                    <a:pt x="454" y="37"/>
                  </a:lnTo>
                  <a:lnTo>
                    <a:pt x="448" y="43"/>
                  </a:lnTo>
                  <a:lnTo>
                    <a:pt x="440" y="50"/>
                  </a:lnTo>
                  <a:lnTo>
                    <a:pt x="422" y="61"/>
                  </a:lnTo>
                  <a:lnTo>
                    <a:pt x="388" y="81"/>
                  </a:lnTo>
                  <a:lnTo>
                    <a:pt x="388" y="81"/>
                  </a:lnTo>
                  <a:lnTo>
                    <a:pt x="352" y="102"/>
                  </a:lnTo>
                  <a:lnTo>
                    <a:pt x="318" y="123"/>
                  </a:lnTo>
                  <a:lnTo>
                    <a:pt x="286" y="145"/>
                  </a:lnTo>
                  <a:lnTo>
                    <a:pt x="254" y="170"/>
                  </a:lnTo>
                  <a:lnTo>
                    <a:pt x="254" y="170"/>
                  </a:lnTo>
                  <a:lnTo>
                    <a:pt x="220" y="196"/>
                  </a:lnTo>
                  <a:lnTo>
                    <a:pt x="185" y="221"/>
                  </a:lnTo>
                  <a:lnTo>
                    <a:pt x="114" y="269"/>
                  </a:lnTo>
                  <a:lnTo>
                    <a:pt x="114" y="269"/>
                  </a:lnTo>
                  <a:lnTo>
                    <a:pt x="98" y="281"/>
                  </a:lnTo>
                  <a:lnTo>
                    <a:pt x="84" y="293"/>
                  </a:lnTo>
                  <a:lnTo>
                    <a:pt x="70" y="306"/>
                  </a:lnTo>
                  <a:lnTo>
                    <a:pt x="54" y="316"/>
                  </a:lnTo>
                  <a:lnTo>
                    <a:pt x="54" y="316"/>
                  </a:lnTo>
                  <a:lnTo>
                    <a:pt x="42" y="324"/>
                  </a:lnTo>
                  <a:lnTo>
                    <a:pt x="36" y="328"/>
                  </a:lnTo>
                  <a:lnTo>
                    <a:pt x="30" y="333"/>
                  </a:lnTo>
                  <a:lnTo>
                    <a:pt x="30" y="333"/>
                  </a:lnTo>
                  <a:lnTo>
                    <a:pt x="25" y="341"/>
                  </a:lnTo>
                  <a:lnTo>
                    <a:pt x="20" y="349"/>
                  </a:lnTo>
                  <a:lnTo>
                    <a:pt x="17" y="353"/>
                  </a:lnTo>
                  <a:lnTo>
                    <a:pt x="15" y="356"/>
                  </a:lnTo>
                  <a:lnTo>
                    <a:pt x="11" y="358"/>
                  </a:lnTo>
                  <a:lnTo>
                    <a:pt x="4" y="361"/>
                  </a:lnTo>
                  <a:lnTo>
                    <a:pt x="4" y="361"/>
                  </a:lnTo>
                  <a:lnTo>
                    <a:pt x="3" y="361"/>
                  </a:lnTo>
                  <a:lnTo>
                    <a:pt x="2" y="364"/>
                  </a:lnTo>
                  <a:lnTo>
                    <a:pt x="0" y="367"/>
                  </a:lnTo>
                  <a:lnTo>
                    <a:pt x="3" y="370"/>
                  </a:lnTo>
                  <a:lnTo>
                    <a:pt x="6" y="371"/>
                  </a:lnTo>
                  <a:lnTo>
                    <a:pt x="8" y="371"/>
                  </a:lnTo>
                  <a:lnTo>
                    <a:pt x="8" y="371"/>
                  </a:lnTo>
                  <a:lnTo>
                    <a:pt x="17" y="367"/>
                  </a:lnTo>
                  <a:lnTo>
                    <a:pt x="24" y="362"/>
                  </a:lnTo>
                  <a:lnTo>
                    <a:pt x="30" y="354"/>
                  </a:lnTo>
                  <a:lnTo>
                    <a:pt x="37" y="347"/>
                  </a:lnTo>
                  <a:lnTo>
                    <a:pt x="37" y="347"/>
                  </a:lnTo>
                  <a:lnTo>
                    <a:pt x="41" y="340"/>
                  </a:lnTo>
                  <a:lnTo>
                    <a:pt x="47" y="333"/>
                  </a:lnTo>
                  <a:lnTo>
                    <a:pt x="62" y="323"/>
                  </a:lnTo>
                  <a:lnTo>
                    <a:pt x="78" y="314"/>
                  </a:lnTo>
                  <a:lnTo>
                    <a:pt x="92" y="303"/>
                  </a:lnTo>
                  <a:lnTo>
                    <a:pt x="92" y="303"/>
                  </a:lnTo>
                  <a:lnTo>
                    <a:pt x="127" y="276"/>
                  </a:lnTo>
                  <a:lnTo>
                    <a:pt x="164" y="250"/>
                  </a:lnTo>
                  <a:lnTo>
                    <a:pt x="201" y="224"/>
                  </a:lnTo>
                  <a:lnTo>
                    <a:pt x="237" y="197"/>
                  </a:lnTo>
                  <a:lnTo>
                    <a:pt x="237" y="197"/>
                  </a:lnTo>
                  <a:lnTo>
                    <a:pt x="269" y="171"/>
                  </a:lnTo>
                  <a:lnTo>
                    <a:pt x="286" y="158"/>
                  </a:lnTo>
                  <a:lnTo>
                    <a:pt x="301" y="146"/>
                  </a:lnTo>
                  <a:lnTo>
                    <a:pt x="301" y="146"/>
                  </a:lnTo>
                  <a:lnTo>
                    <a:pt x="322" y="133"/>
                  </a:lnTo>
                  <a:lnTo>
                    <a:pt x="342" y="120"/>
                  </a:lnTo>
                  <a:lnTo>
                    <a:pt x="384" y="95"/>
                  </a:lnTo>
                  <a:lnTo>
                    <a:pt x="384" y="95"/>
                  </a:lnTo>
                  <a:lnTo>
                    <a:pt x="416" y="77"/>
                  </a:lnTo>
                  <a:lnTo>
                    <a:pt x="448" y="56"/>
                  </a:lnTo>
                  <a:lnTo>
                    <a:pt x="448" y="56"/>
                  </a:lnTo>
                  <a:lnTo>
                    <a:pt x="462" y="46"/>
                  </a:lnTo>
                  <a:lnTo>
                    <a:pt x="477" y="34"/>
                  </a:lnTo>
                  <a:lnTo>
                    <a:pt x="491" y="22"/>
                  </a:lnTo>
                  <a:lnTo>
                    <a:pt x="505" y="12"/>
                  </a:lnTo>
                  <a:lnTo>
                    <a:pt x="505" y="12"/>
                  </a:lnTo>
                  <a:lnTo>
                    <a:pt x="508" y="9"/>
                  </a:lnTo>
                  <a:lnTo>
                    <a:pt x="509" y="8"/>
                  </a:lnTo>
                  <a:lnTo>
                    <a:pt x="508" y="4"/>
                  </a:lnTo>
                  <a:lnTo>
                    <a:pt x="504" y="1"/>
                  </a:lnTo>
                  <a:lnTo>
                    <a:pt x="503" y="0"/>
                  </a:lnTo>
                  <a:lnTo>
                    <a:pt x="500" y="1"/>
                  </a:lnTo>
                  <a:lnTo>
                    <a:pt x="50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2" name="chenying0907 1038"/>
            <p:cNvSpPr/>
            <p:nvPr/>
          </p:nvSpPr>
          <p:spPr bwMode="auto">
            <a:xfrm>
              <a:off x="4222751" y="4070350"/>
              <a:ext cx="276225" cy="206375"/>
            </a:xfrm>
            <a:custGeom>
              <a:cxnLst>
                <a:cxn ang="0">
                  <a:pos x="687" y="1"/>
                </a:cxn>
                <a:cxn ang="0">
                  <a:pos x="665" y="17"/>
                </a:cxn>
                <a:cxn ang="0">
                  <a:pos x="643" y="28"/>
                </a:cxn>
                <a:cxn ang="0">
                  <a:pos x="620" y="44"/>
                </a:cxn>
                <a:cxn ang="0">
                  <a:pos x="599" y="60"/>
                </a:cxn>
                <a:cxn ang="0">
                  <a:pos x="552" y="95"/>
                </a:cxn>
                <a:cxn ang="0">
                  <a:pos x="507" y="130"/>
                </a:cxn>
                <a:cxn ang="0">
                  <a:pos x="415" y="194"/>
                </a:cxn>
                <a:cxn ang="0">
                  <a:pos x="322" y="257"/>
                </a:cxn>
                <a:cxn ang="0">
                  <a:pos x="236" y="321"/>
                </a:cxn>
                <a:cxn ang="0">
                  <a:pos x="152" y="387"/>
                </a:cxn>
                <a:cxn ang="0">
                  <a:pos x="108" y="418"/>
                </a:cxn>
                <a:cxn ang="0">
                  <a:pos x="64" y="452"/>
                </a:cxn>
                <a:cxn ang="0">
                  <a:pos x="51" y="466"/>
                </a:cxn>
                <a:cxn ang="0">
                  <a:pos x="38" y="481"/>
                </a:cxn>
                <a:cxn ang="0">
                  <a:pos x="20" y="495"/>
                </a:cxn>
                <a:cxn ang="0">
                  <a:pos x="2" y="508"/>
                </a:cxn>
                <a:cxn ang="0">
                  <a:pos x="0" y="512"/>
                </a:cxn>
                <a:cxn ang="0">
                  <a:pos x="2" y="516"/>
                </a:cxn>
                <a:cxn ang="0">
                  <a:pos x="8" y="517"/>
                </a:cxn>
                <a:cxn ang="0">
                  <a:pos x="10" y="517"/>
                </a:cxn>
                <a:cxn ang="0">
                  <a:pos x="54" y="479"/>
                </a:cxn>
                <a:cxn ang="0">
                  <a:pos x="68" y="465"/>
                </a:cxn>
                <a:cxn ang="0">
                  <a:pos x="87" y="447"/>
                </a:cxn>
                <a:cxn ang="0">
                  <a:pos x="131" y="417"/>
                </a:cxn>
                <a:cxn ang="0">
                  <a:pos x="152" y="401"/>
                </a:cxn>
                <a:cxn ang="0">
                  <a:pos x="296" y="290"/>
                </a:cxn>
                <a:cxn ang="0">
                  <a:pos x="344" y="256"/>
                </a:cxn>
                <a:cxn ang="0">
                  <a:pos x="484" y="160"/>
                </a:cxn>
                <a:cxn ang="0">
                  <a:pos x="529" y="128"/>
                </a:cxn>
                <a:cxn ang="0">
                  <a:pos x="623" y="57"/>
                </a:cxn>
                <a:cxn ang="0">
                  <a:pos x="641" y="45"/>
                </a:cxn>
                <a:cxn ang="0">
                  <a:pos x="678" y="23"/>
                </a:cxn>
                <a:cxn ang="0">
                  <a:pos x="695" y="9"/>
                </a:cxn>
                <a:cxn ang="0">
                  <a:pos x="696" y="5"/>
                </a:cxn>
                <a:cxn ang="0">
                  <a:pos x="691" y="0"/>
                </a:cxn>
                <a:cxn ang="0">
                  <a:pos x="687" y="1"/>
                </a:cxn>
              </a:cxnLst>
              <a:rect b="b" l="0" r="r" t="0"/>
              <a:pathLst>
                <a:path h="519" w="696">
                  <a:moveTo>
                    <a:pt x="687" y="1"/>
                  </a:moveTo>
                  <a:lnTo>
                    <a:pt x="687" y="1"/>
                  </a:lnTo>
                  <a:lnTo>
                    <a:pt x="677" y="9"/>
                  </a:lnTo>
                  <a:lnTo>
                    <a:pt x="665" y="17"/>
                  </a:lnTo>
                  <a:lnTo>
                    <a:pt x="643" y="28"/>
                  </a:lnTo>
                  <a:lnTo>
                    <a:pt x="643" y="28"/>
                  </a:lnTo>
                  <a:lnTo>
                    <a:pt x="631" y="36"/>
                  </a:lnTo>
                  <a:lnTo>
                    <a:pt x="620" y="44"/>
                  </a:lnTo>
                  <a:lnTo>
                    <a:pt x="599" y="60"/>
                  </a:lnTo>
                  <a:lnTo>
                    <a:pt x="599" y="60"/>
                  </a:lnTo>
                  <a:lnTo>
                    <a:pt x="576" y="77"/>
                  </a:lnTo>
                  <a:lnTo>
                    <a:pt x="552" y="95"/>
                  </a:lnTo>
                  <a:lnTo>
                    <a:pt x="507" y="130"/>
                  </a:lnTo>
                  <a:lnTo>
                    <a:pt x="507" y="130"/>
                  </a:lnTo>
                  <a:lnTo>
                    <a:pt x="461" y="163"/>
                  </a:lnTo>
                  <a:lnTo>
                    <a:pt x="415" y="194"/>
                  </a:lnTo>
                  <a:lnTo>
                    <a:pt x="322" y="257"/>
                  </a:lnTo>
                  <a:lnTo>
                    <a:pt x="322" y="257"/>
                  </a:lnTo>
                  <a:lnTo>
                    <a:pt x="279" y="289"/>
                  </a:lnTo>
                  <a:lnTo>
                    <a:pt x="236" y="321"/>
                  </a:lnTo>
                  <a:lnTo>
                    <a:pt x="152" y="387"/>
                  </a:lnTo>
                  <a:lnTo>
                    <a:pt x="152" y="387"/>
                  </a:lnTo>
                  <a:lnTo>
                    <a:pt x="130" y="402"/>
                  </a:lnTo>
                  <a:lnTo>
                    <a:pt x="108" y="418"/>
                  </a:lnTo>
                  <a:lnTo>
                    <a:pt x="85" y="434"/>
                  </a:lnTo>
                  <a:lnTo>
                    <a:pt x="64" y="452"/>
                  </a:lnTo>
                  <a:lnTo>
                    <a:pt x="64" y="452"/>
                  </a:lnTo>
                  <a:lnTo>
                    <a:pt x="51" y="466"/>
                  </a:lnTo>
                  <a:lnTo>
                    <a:pt x="38" y="481"/>
                  </a:lnTo>
                  <a:lnTo>
                    <a:pt x="38" y="481"/>
                  </a:lnTo>
                  <a:lnTo>
                    <a:pt x="29" y="489"/>
                  </a:lnTo>
                  <a:lnTo>
                    <a:pt x="20" y="495"/>
                  </a:lnTo>
                  <a:lnTo>
                    <a:pt x="2" y="508"/>
                  </a:lnTo>
                  <a:lnTo>
                    <a:pt x="2" y="508"/>
                  </a:lnTo>
                  <a:lnTo>
                    <a:pt x="0" y="511"/>
                  </a:lnTo>
                  <a:lnTo>
                    <a:pt x="0" y="512"/>
                  </a:lnTo>
                  <a:lnTo>
                    <a:pt x="0" y="515"/>
                  </a:lnTo>
                  <a:lnTo>
                    <a:pt x="2" y="516"/>
                  </a:lnTo>
                  <a:lnTo>
                    <a:pt x="6" y="519"/>
                  </a:lnTo>
                  <a:lnTo>
                    <a:pt x="8" y="517"/>
                  </a:lnTo>
                  <a:lnTo>
                    <a:pt x="10" y="517"/>
                  </a:lnTo>
                  <a:lnTo>
                    <a:pt x="10" y="517"/>
                  </a:lnTo>
                  <a:lnTo>
                    <a:pt x="40" y="493"/>
                  </a:lnTo>
                  <a:lnTo>
                    <a:pt x="54" y="479"/>
                  </a:lnTo>
                  <a:lnTo>
                    <a:pt x="68" y="465"/>
                  </a:lnTo>
                  <a:lnTo>
                    <a:pt x="68" y="465"/>
                  </a:lnTo>
                  <a:lnTo>
                    <a:pt x="76" y="456"/>
                  </a:lnTo>
                  <a:lnTo>
                    <a:pt x="87" y="447"/>
                  </a:lnTo>
                  <a:lnTo>
                    <a:pt x="108" y="431"/>
                  </a:lnTo>
                  <a:lnTo>
                    <a:pt x="131" y="417"/>
                  </a:lnTo>
                  <a:lnTo>
                    <a:pt x="152" y="401"/>
                  </a:lnTo>
                  <a:lnTo>
                    <a:pt x="152" y="401"/>
                  </a:lnTo>
                  <a:lnTo>
                    <a:pt x="248" y="326"/>
                  </a:lnTo>
                  <a:lnTo>
                    <a:pt x="296" y="290"/>
                  </a:lnTo>
                  <a:lnTo>
                    <a:pt x="344" y="256"/>
                  </a:lnTo>
                  <a:lnTo>
                    <a:pt x="344" y="256"/>
                  </a:lnTo>
                  <a:lnTo>
                    <a:pt x="439" y="193"/>
                  </a:lnTo>
                  <a:lnTo>
                    <a:pt x="484" y="160"/>
                  </a:lnTo>
                  <a:lnTo>
                    <a:pt x="529" y="128"/>
                  </a:lnTo>
                  <a:lnTo>
                    <a:pt x="529" y="128"/>
                  </a:lnTo>
                  <a:lnTo>
                    <a:pt x="576" y="92"/>
                  </a:lnTo>
                  <a:lnTo>
                    <a:pt x="623" y="57"/>
                  </a:lnTo>
                  <a:lnTo>
                    <a:pt x="623" y="57"/>
                  </a:lnTo>
                  <a:lnTo>
                    <a:pt x="641" y="45"/>
                  </a:lnTo>
                  <a:lnTo>
                    <a:pt x="660" y="35"/>
                  </a:lnTo>
                  <a:lnTo>
                    <a:pt x="678" y="23"/>
                  </a:lnTo>
                  <a:lnTo>
                    <a:pt x="695" y="9"/>
                  </a:lnTo>
                  <a:lnTo>
                    <a:pt x="695" y="9"/>
                  </a:lnTo>
                  <a:lnTo>
                    <a:pt x="696" y="7"/>
                  </a:lnTo>
                  <a:lnTo>
                    <a:pt x="696" y="5"/>
                  </a:lnTo>
                  <a:lnTo>
                    <a:pt x="695" y="1"/>
                  </a:lnTo>
                  <a:lnTo>
                    <a:pt x="691" y="0"/>
                  </a:lnTo>
                  <a:lnTo>
                    <a:pt x="688" y="0"/>
                  </a:lnTo>
                  <a:lnTo>
                    <a:pt x="687" y="1"/>
                  </a:lnTo>
                  <a:lnTo>
                    <a:pt x="68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3" name="chenying0907 1039"/>
            <p:cNvSpPr/>
            <p:nvPr/>
          </p:nvSpPr>
          <p:spPr bwMode="auto">
            <a:xfrm>
              <a:off x="4219576" y="4067175"/>
              <a:ext cx="323850" cy="247650"/>
            </a:xfrm>
            <a:custGeom>
              <a:cxnLst>
                <a:cxn ang="0">
                  <a:pos x="806" y="3"/>
                </a:cxn>
                <a:cxn ang="0">
                  <a:pos x="759" y="39"/>
                </a:cxn>
                <a:cxn ang="0">
                  <a:pos x="712" y="76"/>
                </a:cxn>
                <a:cxn ang="0">
                  <a:pos x="661" y="119"/>
                </a:cxn>
                <a:cxn ang="0">
                  <a:pos x="608" y="161"/>
                </a:cxn>
                <a:cxn ang="0">
                  <a:pos x="584" y="180"/>
                </a:cxn>
                <a:cxn ang="0">
                  <a:pos x="535" y="221"/>
                </a:cxn>
                <a:cxn ang="0">
                  <a:pos x="510" y="241"/>
                </a:cxn>
                <a:cxn ang="0">
                  <a:pos x="463" y="272"/>
                </a:cxn>
                <a:cxn ang="0">
                  <a:pos x="415" y="301"/>
                </a:cxn>
                <a:cxn ang="0">
                  <a:pos x="364" y="339"/>
                </a:cxn>
                <a:cxn ang="0">
                  <a:pos x="263" y="417"/>
                </a:cxn>
                <a:cxn ang="0">
                  <a:pos x="211" y="454"/>
                </a:cxn>
                <a:cxn ang="0">
                  <a:pos x="160" y="486"/>
                </a:cxn>
                <a:cxn ang="0">
                  <a:pos x="111" y="522"/>
                </a:cxn>
                <a:cxn ang="0">
                  <a:pos x="88" y="541"/>
                </a:cxn>
                <a:cxn ang="0">
                  <a:pos x="64" y="561"/>
                </a:cxn>
                <a:cxn ang="0">
                  <a:pos x="38" y="591"/>
                </a:cxn>
                <a:cxn ang="0">
                  <a:pos x="21" y="604"/>
                </a:cxn>
                <a:cxn ang="0">
                  <a:pos x="5" y="611"/>
                </a:cxn>
                <a:cxn ang="0">
                  <a:pos x="3" y="612"/>
                </a:cxn>
                <a:cxn ang="0">
                  <a:pos x="0" y="617"/>
                </a:cxn>
                <a:cxn ang="0">
                  <a:pos x="1" y="621"/>
                </a:cxn>
                <a:cxn ang="0">
                  <a:pos x="5" y="622"/>
                </a:cxn>
                <a:cxn ang="0">
                  <a:pos x="15" y="620"/>
                </a:cxn>
                <a:cxn ang="0">
                  <a:pos x="32" y="611"/>
                </a:cxn>
                <a:cxn ang="0">
                  <a:pos x="52" y="590"/>
                </a:cxn>
                <a:cxn ang="0">
                  <a:pos x="66" y="577"/>
                </a:cxn>
                <a:cxn ang="0">
                  <a:pos x="120" y="530"/>
                </a:cxn>
                <a:cxn ang="0">
                  <a:pos x="179" y="488"/>
                </a:cxn>
                <a:cxn ang="0">
                  <a:pos x="209" y="468"/>
                </a:cxn>
                <a:cxn ang="0">
                  <a:pos x="293" y="405"/>
                </a:cxn>
                <a:cxn ang="0">
                  <a:pos x="406" y="322"/>
                </a:cxn>
                <a:cxn ang="0">
                  <a:pos x="430" y="305"/>
                </a:cxn>
                <a:cxn ang="0">
                  <a:pos x="508" y="256"/>
                </a:cxn>
                <a:cxn ang="0">
                  <a:pos x="534" y="238"/>
                </a:cxn>
                <a:cxn ang="0">
                  <a:pos x="582" y="197"/>
                </a:cxn>
                <a:cxn ang="0">
                  <a:pos x="607" y="177"/>
                </a:cxn>
                <a:cxn ang="0">
                  <a:pos x="686" y="114"/>
                </a:cxn>
                <a:cxn ang="0">
                  <a:pos x="712" y="90"/>
                </a:cxn>
                <a:cxn ang="0">
                  <a:pos x="763" y="51"/>
                </a:cxn>
                <a:cxn ang="0">
                  <a:pos x="802" y="21"/>
                </a:cxn>
                <a:cxn ang="0">
                  <a:pos x="814" y="10"/>
                </a:cxn>
                <a:cxn ang="0">
                  <a:pos x="816" y="7"/>
                </a:cxn>
                <a:cxn ang="0">
                  <a:pos x="810" y="0"/>
                </a:cxn>
                <a:cxn ang="0">
                  <a:pos x="806" y="3"/>
                </a:cxn>
              </a:cxnLst>
              <a:rect b="b" l="0" r="r" t="0"/>
              <a:pathLst>
                <a:path h="622" w="816">
                  <a:moveTo>
                    <a:pt x="806" y="3"/>
                  </a:moveTo>
                  <a:lnTo>
                    <a:pt x="806" y="3"/>
                  </a:lnTo>
                  <a:lnTo>
                    <a:pt x="784" y="21"/>
                  </a:lnTo>
                  <a:lnTo>
                    <a:pt x="759" y="39"/>
                  </a:lnTo>
                  <a:lnTo>
                    <a:pt x="735" y="56"/>
                  </a:lnTo>
                  <a:lnTo>
                    <a:pt x="712" y="76"/>
                  </a:lnTo>
                  <a:lnTo>
                    <a:pt x="712" y="76"/>
                  </a:lnTo>
                  <a:lnTo>
                    <a:pt x="661" y="119"/>
                  </a:lnTo>
                  <a:lnTo>
                    <a:pt x="635" y="141"/>
                  </a:lnTo>
                  <a:lnTo>
                    <a:pt x="608" y="161"/>
                  </a:lnTo>
                  <a:lnTo>
                    <a:pt x="608" y="161"/>
                  </a:lnTo>
                  <a:lnTo>
                    <a:pt x="584" y="180"/>
                  </a:lnTo>
                  <a:lnTo>
                    <a:pt x="559" y="201"/>
                  </a:lnTo>
                  <a:lnTo>
                    <a:pt x="535" y="221"/>
                  </a:lnTo>
                  <a:lnTo>
                    <a:pt x="510" y="241"/>
                  </a:lnTo>
                  <a:lnTo>
                    <a:pt x="510" y="241"/>
                  </a:lnTo>
                  <a:lnTo>
                    <a:pt x="487" y="256"/>
                  </a:lnTo>
                  <a:lnTo>
                    <a:pt x="463" y="272"/>
                  </a:lnTo>
                  <a:lnTo>
                    <a:pt x="438" y="286"/>
                  </a:lnTo>
                  <a:lnTo>
                    <a:pt x="415" y="301"/>
                  </a:lnTo>
                  <a:lnTo>
                    <a:pt x="415" y="301"/>
                  </a:lnTo>
                  <a:lnTo>
                    <a:pt x="364" y="339"/>
                  </a:lnTo>
                  <a:lnTo>
                    <a:pt x="314" y="379"/>
                  </a:lnTo>
                  <a:lnTo>
                    <a:pt x="263" y="417"/>
                  </a:lnTo>
                  <a:lnTo>
                    <a:pt x="237" y="437"/>
                  </a:lnTo>
                  <a:lnTo>
                    <a:pt x="211" y="454"/>
                  </a:lnTo>
                  <a:lnTo>
                    <a:pt x="211" y="454"/>
                  </a:lnTo>
                  <a:lnTo>
                    <a:pt x="160" y="486"/>
                  </a:lnTo>
                  <a:lnTo>
                    <a:pt x="135" y="503"/>
                  </a:lnTo>
                  <a:lnTo>
                    <a:pt x="111" y="522"/>
                  </a:lnTo>
                  <a:lnTo>
                    <a:pt x="111" y="522"/>
                  </a:lnTo>
                  <a:lnTo>
                    <a:pt x="88" y="541"/>
                  </a:lnTo>
                  <a:lnTo>
                    <a:pt x="64" y="561"/>
                  </a:lnTo>
                  <a:lnTo>
                    <a:pt x="64" y="561"/>
                  </a:lnTo>
                  <a:lnTo>
                    <a:pt x="52" y="574"/>
                  </a:lnTo>
                  <a:lnTo>
                    <a:pt x="38" y="591"/>
                  </a:lnTo>
                  <a:lnTo>
                    <a:pt x="29" y="598"/>
                  </a:lnTo>
                  <a:lnTo>
                    <a:pt x="21" y="604"/>
                  </a:lnTo>
                  <a:lnTo>
                    <a:pt x="13" y="609"/>
                  </a:lnTo>
                  <a:lnTo>
                    <a:pt x="5" y="611"/>
                  </a:lnTo>
                  <a:lnTo>
                    <a:pt x="5" y="611"/>
                  </a:lnTo>
                  <a:lnTo>
                    <a:pt x="3" y="612"/>
                  </a:lnTo>
                  <a:lnTo>
                    <a:pt x="1" y="613"/>
                  </a:lnTo>
                  <a:lnTo>
                    <a:pt x="0" y="617"/>
                  </a:lnTo>
                  <a:lnTo>
                    <a:pt x="0" y="620"/>
                  </a:lnTo>
                  <a:lnTo>
                    <a:pt x="1" y="621"/>
                  </a:lnTo>
                  <a:lnTo>
                    <a:pt x="3" y="622"/>
                  </a:lnTo>
                  <a:lnTo>
                    <a:pt x="5" y="622"/>
                  </a:lnTo>
                  <a:lnTo>
                    <a:pt x="5" y="622"/>
                  </a:lnTo>
                  <a:lnTo>
                    <a:pt x="15" y="620"/>
                  </a:lnTo>
                  <a:lnTo>
                    <a:pt x="22" y="616"/>
                  </a:lnTo>
                  <a:lnTo>
                    <a:pt x="32" y="611"/>
                  </a:lnTo>
                  <a:lnTo>
                    <a:pt x="38" y="604"/>
                  </a:lnTo>
                  <a:lnTo>
                    <a:pt x="52" y="590"/>
                  </a:lnTo>
                  <a:lnTo>
                    <a:pt x="66" y="577"/>
                  </a:lnTo>
                  <a:lnTo>
                    <a:pt x="66" y="577"/>
                  </a:lnTo>
                  <a:lnTo>
                    <a:pt x="92" y="552"/>
                  </a:lnTo>
                  <a:lnTo>
                    <a:pt x="120" y="530"/>
                  </a:lnTo>
                  <a:lnTo>
                    <a:pt x="149" y="509"/>
                  </a:lnTo>
                  <a:lnTo>
                    <a:pt x="179" y="488"/>
                  </a:lnTo>
                  <a:lnTo>
                    <a:pt x="179" y="488"/>
                  </a:lnTo>
                  <a:lnTo>
                    <a:pt x="209" y="468"/>
                  </a:lnTo>
                  <a:lnTo>
                    <a:pt x="238" y="449"/>
                  </a:lnTo>
                  <a:lnTo>
                    <a:pt x="293" y="405"/>
                  </a:lnTo>
                  <a:lnTo>
                    <a:pt x="349" y="364"/>
                  </a:lnTo>
                  <a:lnTo>
                    <a:pt x="406" y="322"/>
                  </a:lnTo>
                  <a:lnTo>
                    <a:pt x="406" y="322"/>
                  </a:lnTo>
                  <a:lnTo>
                    <a:pt x="430" y="305"/>
                  </a:lnTo>
                  <a:lnTo>
                    <a:pt x="457" y="289"/>
                  </a:lnTo>
                  <a:lnTo>
                    <a:pt x="508" y="256"/>
                  </a:lnTo>
                  <a:lnTo>
                    <a:pt x="508" y="256"/>
                  </a:lnTo>
                  <a:lnTo>
                    <a:pt x="534" y="238"/>
                  </a:lnTo>
                  <a:lnTo>
                    <a:pt x="559" y="218"/>
                  </a:lnTo>
                  <a:lnTo>
                    <a:pt x="582" y="197"/>
                  </a:lnTo>
                  <a:lnTo>
                    <a:pt x="607" y="177"/>
                  </a:lnTo>
                  <a:lnTo>
                    <a:pt x="607" y="177"/>
                  </a:lnTo>
                  <a:lnTo>
                    <a:pt x="661" y="135"/>
                  </a:lnTo>
                  <a:lnTo>
                    <a:pt x="686" y="114"/>
                  </a:lnTo>
                  <a:lnTo>
                    <a:pt x="712" y="90"/>
                  </a:lnTo>
                  <a:lnTo>
                    <a:pt x="712" y="90"/>
                  </a:lnTo>
                  <a:lnTo>
                    <a:pt x="737" y="69"/>
                  </a:lnTo>
                  <a:lnTo>
                    <a:pt x="763" y="51"/>
                  </a:lnTo>
                  <a:lnTo>
                    <a:pt x="789" y="31"/>
                  </a:lnTo>
                  <a:lnTo>
                    <a:pt x="802" y="21"/>
                  </a:lnTo>
                  <a:lnTo>
                    <a:pt x="814" y="10"/>
                  </a:lnTo>
                  <a:lnTo>
                    <a:pt x="814" y="10"/>
                  </a:lnTo>
                  <a:lnTo>
                    <a:pt x="815" y="8"/>
                  </a:lnTo>
                  <a:lnTo>
                    <a:pt x="816" y="7"/>
                  </a:lnTo>
                  <a:lnTo>
                    <a:pt x="814" y="3"/>
                  </a:lnTo>
                  <a:lnTo>
                    <a:pt x="810" y="0"/>
                  </a:lnTo>
                  <a:lnTo>
                    <a:pt x="809" y="1"/>
                  </a:lnTo>
                  <a:lnTo>
                    <a:pt x="806" y="3"/>
                  </a:lnTo>
                  <a:lnTo>
                    <a:pt x="80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4" name="chenying0907 1040"/>
            <p:cNvSpPr/>
            <p:nvPr/>
          </p:nvSpPr>
          <p:spPr bwMode="auto">
            <a:xfrm>
              <a:off x="4208463" y="4256088"/>
              <a:ext cx="136525" cy="101600"/>
            </a:xfrm>
            <a:custGeom>
              <a:cxnLst>
                <a:cxn ang="0">
                  <a:pos x="332" y="2"/>
                </a:cxn>
                <a:cxn ang="0">
                  <a:pos x="326" y="9"/>
                </a:cxn>
                <a:cxn ang="0">
                  <a:pos x="309" y="17"/>
                </a:cxn>
                <a:cxn ang="0">
                  <a:pos x="301" y="21"/>
                </a:cxn>
                <a:cxn ang="0">
                  <a:pos x="263" y="45"/>
                </a:cxn>
                <a:cxn ang="0">
                  <a:pos x="212" y="78"/>
                </a:cxn>
                <a:cxn ang="0">
                  <a:pos x="160" y="108"/>
                </a:cxn>
                <a:cxn ang="0">
                  <a:pos x="115" y="137"/>
                </a:cxn>
                <a:cxn ang="0">
                  <a:pos x="73" y="170"/>
                </a:cxn>
                <a:cxn ang="0">
                  <a:pos x="64" y="179"/>
                </a:cxn>
                <a:cxn ang="0">
                  <a:pos x="38" y="209"/>
                </a:cxn>
                <a:cxn ang="0">
                  <a:pos x="12" y="238"/>
                </a:cxn>
                <a:cxn ang="0">
                  <a:pos x="3" y="247"/>
                </a:cxn>
                <a:cxn ang="0">
                  <a:pos x="0" y="251"/>
                </a:cxn>
                <a:cxn ang="0">
                  <a:pos x="3" y="253"/>
                </a:cxn>
                <a:cxn ang="0">
                  <a:pos x="8" y="256"/>
                </a:cxn>
                <a:cxn ang="0">
                  <a:pos x="10" y="255"/>
                </a:cxn>
                <a:cxn ang="0">
                  <a:pos x="29" y="236"/>
                </a:cxn>
                <a:cxn ang="0">
                  <a:pos x="63" y="197"/>
                </a:cxn>
                <a:cxn ang="0">
                  <a:pos x="81" y="179"/>
                </a:cxn>
                <a:cxn ang="0">
                  <a:pos x="106" y="158"/>
                </a:cxn>
                <a:cxn ang="0">
                  <a:pos x="184" y="107"/>
                </a:cxn>
                <a:cxn ang="0">
                  <a:pos x="234" y="74"/>
                </a:cxn>
                <a:cxn ang="0">
                  <a:pos x="285" y="47"/>
                </a:cxn>
                <a:cxn ang="0">
                  <a:pos x="296" y="40"/>
                </a:cxn>
                <a:cxn ang="0">
                  <a:pos x="314" y="27"/>
                </a:cxn>
                <a:cxn ang="0">
                  <a:pos x="324" y="22"/>
                </a:cxn>
                <a:cxn ang="0">
                  <a:pos x="335" y="17"/>
                </a:cxn>
                <a:cxn ang="0">
                  <a:pos x="343" y="8"/>
                </a:cxn>
                <a:cxn ang="0">
                  <a:pos x="344" y="5"/>
                </a:cxn>
                <a:cxn ang="0">
                  <a:pos x="343" y="2"/>
                </a:cxn>
                <a:cxn ang="0">
                  <a:pos x="336" y="0"/>
                </a:cxn>
                <a:cxn ang="0">
                  <a:pos x="332" y="2"/>
                </a:cxn>
              </a:cxnLst>
              <a:rect b="b" l="0" r="r" t="0"/>
              <a:pathLst>
                <a:path h="256" w="344">
                  <a:moveTo>
                    <a:pt x="332" y="2"/>
                  </a:moveTo>
                  <a:lnTo>
                    <a:pt x="332" y="2"/>
                  </a:lnTo>
                  <a:lnTo>
                    <a:pt x="330" y="5"/>
                  </a:lnTo>
                  <a:lnTo>
                    <a:pt x="326" y="9"/>
                  </a:lnTo>
                  <a:lnTo>
                    <a:pt x="318" y="13"/>
                  </a:lnTo>
                  <a:lnTo>
                    <a:pt x="309" y="17"/>
                  </a:lnTo>
                  <a:lnTo>
                    <a:pt x="301" y="21"/>
                  </a:lnTo>
                  <a:lnTo>
                    <a:pt x="301" y="21"/>
                  </a:lnTo>
                  <a:lnTo>
                    <a:pt x="281" y="32"/>
                  </a:lnTo>
                  <a:lnTo>
                    <a:pt x="263" y="45"/>
                  </a:lnTo>
                  <a:lnTo>
                    <a:pt x="263" y="45"/>
                  </a:lnTo>
                  <a:lnTo>
                    <a:pt x="212" y="78"/>
                  </a:lnTo>
                  <a:lnTo>
                    <a:pt x="160" y="108"/>
                  </a:lnTo>
                  <a:lnTo>
                    <a:pt x="160" y="108"/>
                  </a:lnTo>
                  <a:lnTo>
                    <a:pt x="137" y="123"/>
                  </a:lnTo>
                  <a:lnTo>
                    <a:pt x="115" y="137"/>
                  </a:lnTo>
                  <a:lnTo>
                    <a:pt x="94" y="153"/>
                  </a:lnTo>
                  <a:lnTo>
                    <a:pt x="73" y="170"/>
                  </a:lnTo>
                  <a:lnTo>
                    <a:pt x="73" y="170"/>
                  </a:lnTo>
                  <a:lnTo>
                    <a:pt x="64" y="179"/>
                  </a:lnTo>
                  <a:lnTo>
                    <a:pt x="55" y="189"/>
                  </a:lnTo>
                  <a:lnTo>
                    <a:pt x="38" y="209"/>
                  </a:lnTo>
                  <a:lnTo>
                    <a:pt x="21" y="229"/>
                  </a:lnTo>
                  <a:lnTo>
                    <a:pt x="12" y="238"/>
                  </a:lnTo>
                  <a:lnTo>
                    <a:pt x="3" y="247"/>
                  </a:lnTo>
                  <a:lnTo>
                    <a:pt x="3" y="247"/>
                  </a:lnTo>
                  <a:lnTo>
                    <a:pt x="1" y="248"/>
                  </a:lnTo>
                  <a:lnTo>
                    <a:pt x="0" y="251"/>
                  </a:lnTo>
                  <a:lnTo>
                    <a:pt x="1" y="252"/>
                  </a:lnTo>
                  <a:lnTo>
                    <a:pt x="3" y="253"/>
                  </a:lnTo>
                  <a:lnTo>
                    <a:pt x="7" y="256"/>
                  </a:lnTo>
                  <a:lnTo>
                    <a:pt x="8" y="256"/>
                  </a:lnTo>
                  <a:lnTo>
                    <a:pt x="10" y="255"/>
                  </a:lnTo>
                  <a:lnTo>
                    <a:pt x="10" y="255"/>
                  </a:lnTo>
                  <a:lnTo>
                    <a:pt x="21" y="246"/>
                  </a:lnTo>
                  <a:lnTo>
                    <a:pt x="29" y="236"/>
                  </a:lnTo>
                  <a:lnTo>
                    <a:pt x="47" y="217"/>
                  </a:lnTo>
                  <a:lnTo>
                    <a:pt x="63" y="197"/>
                  </a:lnTo>
                  <a:lnTo>
                    <a:pt x="81" y="179"/>
                  </a:lnTo>
                  <a:lnTo>
                    <a:pt x="81" y="179"/>
                  </a:lnTo>
                  <a:lnTo>
                    <a:pt x="93" y="168"/>
                  </a:lnTo>
                  <a:lnTo>
                    <a:pt x="106" y="158"/>
                  </a:lnTo>
                  <a:lnTo>
                    <a:pt x="131" y="141"/>
                  </a:lnTo>
                  <a:lnTo>
                    <a:pt x="184" y="107"/>
                  </a:lnTo>
                  <a:lnTo>
                    <a:pt x="184" y="107"/>
                  </a:lnTo>
                  <a:lnTo>
                    <a:pt x="234" y="74"/>
                  </a:lnTo>
                  <a:lnTo>
                    <a:pt x="259" y="59"/>
                  </a:lnTo>
                  <a:lnTo>
                    <a:pt x="285" y="47"/>
                  </a:lnTo>
                  <a:lnTo>
                    <a:pt x="285" y="47"/>
                  </a:lnTo>
                  <a:lnTo>
                    <a:pt x="296" y="40"/>
                  </a:lnTo>
                  <a:lnTo>
                    <a:pt x="305" y="34"/>
                  </a:lnTo>
                  <a:lnTo>
                    <a:pt x="314" y="27"/>
                  </a:lnTo>
                  <a:lnTo>
                    <a:pt x="324" y="22"/>
                  </a:lnTo>
                  <a:lnTo>
                    <a:pt x="324" y="22"/>
                  </a:lnTo>
                  <a:lnTo>
                    <a:pt x="330" y="19"/>
                  </a:lnTo>
                  <a:lnTo>
                    <a:pt x="335" y="17"/>
                  </a:lnTo>
                  <a:lnTo>
                    <a:pt x="339" y="13"/>
                  </a:lnTo>
                  <a:lnTo>
                    <a:pt x="343" y="8"/>
                  </a:lnTo>
                  <a:lnTo>
                    <a:pt x="343" y="8"/>
                  </a:lnTo>
                  <a:lnTo>
                    <a:pt x="344" y="5"/>
                  </a:lnTo>
                  <a:lnTo>
                    <a:pt x="344" y="4"/>
                  </a:lnTo>
                  <a:lnTo>
                    <a:pt x="343" y="2"/>
                  </a:lnTo>
                  <a:lnTo>
                    <a:pt x="341" y="1"/>
                  </a:lnTo>
                  <a:lnTo>
                    <a:pt x="336" y="0"/>
                  </a:lnTo>
                  <a:lnTo>
                    <a:pt x="335" y="0"/>
                  </a:lnTo>
                  <a:lnTo>
                    <a:pt x="332" y="2"/>
                  </a:lnTo>
                  <a:lnTo>
                    <a:pt x="33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5" name="chenying0907 1041"/>
            <p:cNvSpPr/>
            <p:nvPr/>
          </p:nvSpPr>
          <p:spPr bwMode="auto">
            <a:xfrm>
              <a:off x="4217988" y="4303713"/>
              <a:ext cx="107950" cy="90488"/>
            </a:xfrm>
            <a:custGeom>
              <a:cxnLst>
                <a:cxn ang="0">
                  <a:pos x="266" y="0"/>
                </a:cxn>
                <a:cxn ang="0">
                  <a:pos x="266" y="0"/>
                </a:cxn>
                <a:cxn ang="0">
                  <a:pos x="257" y="2"/>
                </a:cxn>
                <a:cxn ang="0">
                  <a:pos x="249" y="6"/>
                </a:cxn>
                <a:cxn ang="0">
                  <a:pos x="240" y="10"/>
                </a:cxn>
                <a:cxn ang="0">
                  <a:pos x="232" y="17"/>
                </a:cxn>
                <a:cxn ang="0">
                  <a:pos x="215" y="28"/>
                </a:cxn>
                <a:cxn ang="0">
                  <a:pos x="201" y="39"/>
                </a:cxn>
                <a:cxn ang="0">
                  <a:pos x="201" y="39"/>
                </a:cxn>
                <a:cxn ang="0">
                  <a:pos x="177" y="55"/>
                </a:cxn>
                <a:cxn ang="0">
                  <a:pos x="154" y="72"/>
                </a:cxn>
                <a:cxn ang="0">
                  <a:pos x="108" y="103"/>
                </a:cxn>
                <a:cxn ang="0">
                  <a:pos x="108" y="103"/>
                </a:cxn>
                <a:cxn ang="0">
                  <a:pos x="89" y="119"/>
                </a:cxn>
                <a:cxn ang="0">
                  <a:pos x="69" y="136"/>
                </a:cxn>
                <a:cxn ang="0">
                  <a:pos x="32" y="171"/>
                </a:cxn>
                <a:cxn ang="0">
                  <a:pos x="32" y="171"/>
                </a:cxn>
                <a:cxn ang="0">
                  <a:pos x="21" y="183"/>
                </a:cxn>
                <a:cxn ang="0">
                  <a:pos x="10" y="193"/>
                </a:cxn>
                <a:cxn ang="0">
                  <a:pos x="6" y="200"/>
                </a:cxn>
                <a:cxn ang="0">
                  <a:pos x="4" y="206"/>
                </a:cxn>
                <a:cxn ang="0">
                  <a:pos x="1" y="214"/>
                </a:cxn>
                <a:cxn ang="0">
                  <a:pos x="0" y="222"/>
                </a:cxn>
                <a:cxn ang="0">
                  <a:pos x="0" y="222"/>
                </a:cxn>
                <a:cxn ang="0">
                  <a:pos x="0" y="225"/>
                </a:cxn>
                <a:cxn ang="0">
                  <a:pos x="1" y="227"/>
                </a:cxn>
                <a:cxn ang="0">
                  <a:pos x="5" y="229"/>
                </a:cxn>
                <a:cxn ang="0">
                  <a:pos x="9" y="227"/>
                </a:cxn>
                <a:cxn ang="0">
                  <a:pos x="10" y="225"/>
                </a:cxn>
                <a:cxn ang="0">
                  <a:pos x="11" y="222"/>
                </a:cxn>
                <a:cxn ang="0">
                  <a:pos x="11" y="222"/>
                </a:cxn>
                <a:cxn ang="0">
                  <a:pos x="13" y="213"/>
                </a:cxn>
                <a:cxn ang="0">
                  <a:pos x="17" y="204"/>
                </a:cxn>
                <a:cxn ang="0">
                  <a:pos x="23" y="195"/>
                </a:cxn>
                <a:cxn ang="0">
                  <a:pos x="30" y="187"/>
                </a:cxn>
                <a:cxn ang="0">
                  <a:pos x="47" y="171"/>
                </a:cxn>
                <a:cxn ang="0">
                  <a:pos x="61" y="158"/>
                </a:cxn>
                <a:cxn ang="0">
                  <a:pos x="61" y="158"/>
                </a:cxn>
                <a:cxn ang="0">
                  <a:pos x="81" y="141"/>
                </a:cxn>
                <a:cxn ang="0">
                  <a:pos x="99" y="125"/>
                </a:cxn>
                <a:cxn ang="0">
                  <a:pos x="138" y="95"/>
                </a:cxn>
                <a:cxn ang="0">
                  <a:pos x="138" y="95"/>
                </a:cxn>
                <a:cxn ang="0">
                  <a:pos x="155" y="83"/>
                </a:cxn>
                <a:cxn ang="0">
                  <a:pos x="172" y="72"/>
                </a:cxn>
                <a:cxn ang="0">
                  <a:pos x="206" y="49"/>
                </a:cxn>
                <a:cxn ang="0">
                  <a:pos x="206" y="49"/>
                </a:cxn>
                <a:cxn ang="0">
                  <a:pos x="221" y="39"/>
                </a:cxn>
                <a:cxn ang="0">
                  <a:pos x="238" y="27"/>
                </a:cxn>
                <a:cxn ang="0">
                  <a:pos x="253" y="17"/>
                </a:cxn>
                <a:cxn ang="0">
                  <a:pos x="261" y="13"/>
                </a:cxn>
                <a:cxn ang="0">
                  <a:pos x="269" y="11"/>
                </a:cxn>
                <a:cxn ang="0">
                  <a:pos x="269" y="11"/>
                </a:cxn>
                <a:cxn ang="0">
                  <a:pos x="272" y="10"/>
                </a:cxn>
                <a:cxn ang="0">
                  <a:pos x="273" y="9"/>
                </a:cxn>
                <a:cxn ang="0">
                  <a:pos x="274" y="8"/>
                </a:cxn>
                <a:cxn ang="0">
                  <a:pos x="273" y="5"/>
                </a:cxn>
                <a:cxn ang="0">
                  <a:pos x="272" y="1"/>
                </a:cxn>
                <a:cxn ang="0">
                  <a:pos x="269" y="1"/>
                </a:cxn>
                <a:cxn ang="0">
                  <a:pos x="266" y="0"/>
                </a:cxn>
                <a:cxn ang="0">
                  <a:pos x="266" y="0"/>
                </a:cxn>
              </a:cxnLst>
              <a:rect b="b" l="0" r="r" t="0"/>
              <a:pathLst>
                <a:path h="229" w="274">
                  <a:moveTo>
                    <a:pt x="266" y="0"/>
                  </a:moveTo>
                  <a:lnTo>
                    <a:pt x="266" y="0"/>
                  </a:lnTo>
                  <a:lnTo>
                    <a:pt x="257" y="2"/>
                  </a:lnTo>
                  <a:lnTo>
                    <a:pt x="249" y="6"/>
                  </a:lnTo>
                  <a:lnTo>
                    <a:pt x="240" y="10"/>
                  </a:lnTo>
                  <a:lnTo>
                    <a:pt x="232" y="17"/>
                  </a:lnTo>
                  <a:lnTo>
                    <a:pt x="215" y="28"/>
                  </a:lnTo>
                  <a:lnTo>
                    <a:pt x="201" y="39"/>
                  </a:lnTo>
                  <a:lnTo>
                    <a:pt x="201" y="39"/>
                  </a:lnTo>
                  <a:lnTo>
                    <a:pt x="177" y="55"/>
                  </a:lnTo>
                  <a:lnTo>
                    <a:pt x="154" y="72"/>
                  </a:lnTo>
                  <a:lnTo>
                    <a:pt x="108" y="103"/>
                  </a:lnTo>
                  <a:lnTo>
                    <a:pt x="108" y="103"/>
                  </a:lnTo>
                  <a:lnTo>
                    <a:pt x="89" y="119"/>
                  </a:lnTo>
                  <a:lnTo>
                    <a:pt x="69" y="136"/>
                  </a:lnTo>
                  <a:lnTo>
                    <a:pt x="32" y="171"/>
                  </a:lnTo>
                  <a:lnTo>
                    <a:pt x="32" y="171"/>
                  </a:lnTo>
                  <a:lnTo>
                    <a:pt x="21" y="183"/>
                  </a:lnTo>
                  <a:lnTo>
                    <a:pt x="10" y="193"/>
                  </a:lnTo>
                  <a:lnTo>
                    <a:pt x="6" y="200"/>
                  </a:lnTo>
                  <a:lnTo>
                    <a:pt x="4" y="206"/>
                  </a:lnTo>
                  <a:lnTo>
                    <a:pt x="1" y="214"/>
                  </a:lnTo>
                  <a:lnTo>
                    <a:pt x="0" y="222"/>
                  </a:lnTo>
                  <a:lnTo>
                    <a:pt x="0" y="222"/>
                  </a:lnTo>
                  <a:lnTo>
                    <a:pt x="0" y="225"/>
                  </a:lnTo>
                  <a:lnTo>
                    <a:pt x="1" y="227"/>
                  </a:lnTo>
                  <a:lnTo>
                    <a:pt x="5" y="229"/>
                  </a:lnTo>
                  <a:lnTo>
                    <a:pt x="9" y="227"/>
                  </a:lnTo>
                  <a:lnTo>
                    <a:pt x="10" y="225"/>
                  </a:lnTo>
                  <a:lnTo>
                    <a:pt x="11" y="222"/>
                  </a:lnTo>
                  <a:lnTo>
                    <a:pt x="11" y="222"/>
                  </a:lnTo>
                  <a:lnTo>
                    <a:pt x="13" y="213"/>
                  </a:lnTo>
                  <a:lnTo>
                    <a:pt x="17" y="204"/>
                  </a:lnTo>
                  <a:lnTo>
                    <a:pt x="23" y="195"/>
                  </a:lnTo>
                  <a:lnTo>
                    <a:pt x="30" y="187"/>
                  </a:lnTo>
                  <a:lnTo>
                    <a:pt x="47" y="171"/>
                  </a:lnTo>
                  <a:lnTo>
                    <a:pt x="61" y="158"/>
                  </a:lnTo>
                  <a:lnTo>
                    <a:pt x="61" y="158"/>
                  </a:lnTo>
                  <a:lnTo>
                    <a:pt x="81" y="141"/>
                  </a:lnTo>
                  <a:lnTo>
                    <a:pt x="99" y="125"/>
                  </a:lnTo>
                  <a:lnTo>
                    <a:pt x="138" y="95"/>
                  </a:lnTo>
                  <a:lnTo>
                    <a:pt x="138" y="95"/>
                  </a:lnTo>
                  <a:lnTo>
                    <a:pt x="155" y="83"/>
                  </a:lnTo>
                  <a:lnTo>
                    <a:pt x="172" y="72"/>
                  </a:lnTo>
                  <a:lnTo>
                    <a:pt x="206" y="49"/>
                  </a:lnTo>
                  <a:lnTo>
                    <a:pt x="206" y="49"/>
                  </a:lnTo>
                  <a:lnTo>
                    <a:pt x="221" y="39"/>
                  </a:lnTo>
                  <a:lnTo>
                    <a:pt x="238" y="27"/>
                  </a:lnTo>
                  <a:lnTo>
                    <a:pt x="253" y="17"/>
                  </a:lnTo>
                  <a:lnTo>
                    <a:pt x="261" y="13"/>
                  </a:lnTo>
                  <a:lnTo>
                    <a:pt x="269" y="11"/>
                  </a:lnTo>
                  <a:lnTo>
                    <a:pt x="269" y="11"/>
                  </a:lnTo>
                  <a:lnTo>
                    <a:pt x="272" y="10"/>
                  </a:lnTo>
                  <a:lnTo>
                    <a:pt x="273" y="9"/>
                  </a:lnTo>
                  <a:lnTo>
                    <a:pt x="274" y="8"/>
                  </a:lnTo>
                  <a:lnTo>
                    <a:pt x="273" y="5"/>
                  </a:lnTo>
                  <a:lnTo>
                    <a:pt x="272" y="1"/>
                  </a:lnTo>
                  <a:lnTo>
                    <a:pt x="269" y="1"/>
                  </a:lnTo>
                  <a:lnTo>
                    <a:pt x="266" y="0"/>
                  </a:lnTo>
                  <a:lnTo>
                    <a:pt x="26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6" name="chenying0907 1042"/>
            <p:cNvSpPr/>
            <p:nvPr/>
          </p:nvSpPr>
          <p:spPr bwMode="auto">
            <a:xfrm>
              <a:off x="4203701" y="4341813"/>
              <a:ext cx="117475" cy="92075"/>
            </a:xfrm>
            <a:custGeom>
              <a:cxnLst>
                <a:cxn ang="0">
                  <a:pos x="289" y="2"/>
                </a:cxn>
                <a:cxn ang="0">
                  <a:pos x="274" y="10"/>
                </a:cxn>
                <a:cxn ang="0">
                  <a:pos x="249" y="31"/>
                </a:cxn>
                <a:cxn ang="0">
                  <a:pos x="235" y="38"/>
                </a:cxn>
                <a:cxn ang="0">
                  <a:pos x="223" y="42"/>
                </a:cxn>
                <a:cxn ang="0">
                  <a:pos x="192" y="59"/>
                </a:cxn>
                <a:cxn ang="0">
                  <a:pos x="154" y="88"/>
                </a:cxn>
                <a:cxn ang="0">
                  <a:pos x="113" y="120"/>
                </a:cxn>
                <a:cxn ang="0">
                  <a:pos x="77" y="155"/>
                </a:cxn>
                <a:cxn ang="0">
                  <a:pos x="60" y="173"/>
                </a:cxn>
                <a:cxn ang="0">
                  <a:pos x="32" y="203"/>
                </a:cxn>
                <a:cxn ang="0">
                  <a:pos x="13" y="219"/>
                </a:cxn>
                <a:cxn ang="0">
                  <a:pos x="2" y="224"/>
                </a:cxn>
                <a:cxn ang="0">
                  <a:pos x="0" y="228"/>
                </a:cxn>
                <a:cxn ang="0">
                  <a:pos x="0" y="232"/>
                </a:cxn>
                <a:cxn ang="0">
                  <a:pos x="6" y="235"/>
                </a:cxn>
                <a:cxn ang="0">
                  <a:pos x="7" y="235"/>
                </a:cxn>
                <a:cxn ang="0">
                  <a:pos x="24" y="224"/>
                </a:cxn>
                <a:cxn ang="0">
                  <a:pos x="64" y="185"/>
                </a:cxn>
                <a:cxn ang="0">
                  <a:pos x="106" y="142"/>
                </a:cxn>
                <a:cxn ang="0">
                  <a:pos x="151" y="103"/>
                </a:cxn>
                <a:cxn ang="0">
                  <a:pos x="171" y="88"/>
                </a:cxn>
                <a:cxn ang="0">
                  <a:pos x="214" y="59"/>
                </a:cxn>
                <a:cxn ang="0">
                  <a:pos x="238" y="49"/>
                </a:cxn>
                <a:cxn ang="0">
                  <a:pos x="245" y="46"/>
                </a:cxn>
                <a:cxn ang="0">
                  <a:pos x="265" y="31"/>
                </a:cxn>
                <a:cxn ang="0">
                  <a:pos x="285" y="16"/>
                </a:cxn>
                <a:cxn ang="0">
                  <a:pos x="293" y="12"/>
                </a:cxn>
                <a:cxn ang="0">
                  <a:pos x="295" y="10"/>
                </a:cxn>
                <a:cxn ang="0">
                  <a:pos x="295" y="3"/>
                </a:cxn>
                <a:cxn ang="0">
                  <a:pos x="291" y="0"/>
                </a:cxn>
                <a:cxn ang="0">
                  <a:pos x="289" y="2"/>
                </a:cxn>
              </a:cxnLst>
              <a:rect b="b" l="0" r="r" t="0"/>
              <a:pathLst>
                <a:path h="235" w="295">
                  <a:moveTo>
                    <a:pt x="289" y="2"/>
                  </a:moveTo>
                  <a:lnTo>
                    <a:pt x="289" y="2"/>
                  </a:lnTo>
                  <a:lnTo>
                    <a:pt x="282" y="4"/>
                  </a:lnTo>
                  <a:lnTo>
                    <a:pt x="274" y="10"/>
                  </a:lnTo>
                  <a:lnTo>
                    <a:pt x="262" y="20"/>
                  </a:lnTo>
                  <a:lnTo>
                    <a:pt x="249" y="31"/>
                  </a:lnTo>
                  <a:lnTo>
                    <a:pt x="243" y="34"/>
                  </a:lnTo>
                  <a:lnTo>
                    <a:pt x="235" y="38"/>
                  </a:lnTo>
                  <a:lnTo>
                    <a:pt x="235" y="38"/>
                  </a:lnTo>
                  <a:lnTo>
                    <a:pt x="223" y="42"/>
                  </a:lnTo>
                  <a:lnTo>
                    <a:pt x="213" y="48"/>
                  </a:lnTo>
                  <a:lnTo>
                    <a:pt x="192" y="59"/>
                  </a:lnTo>
                  <a:lnTo>
                    <a:pt x="154" y="88"/>
                  </a:lnTo>
                  <a:lnTo>
                    <a:pt x="154" y="88"/>
                  </a:lnTo>
                  <a:lnTo>
                    <a:pt x="133" y="103"/>
                  </a:lnTo>
                  <a:lnTo>
                    <a:pt x="113" y="120"/>
                  </a:lnTo>
                  <a:lnTo>
                    <a:pt x="95" y="137"/>
                  </a:lnTo>
                  <a:lnTo>
                    <a:pt x="77" y="155"/>
                  </a:lnTo>
                  <a:lnTo>
                    <a:pt x="77" y="155"/>
                  </a:lnTo>
                  <a:lnTo>
                    <a:pt x="60" y="173"/>
                  </a:lnTo>
                  <a:lnTo>
                    <a:pt x="41" y="193"/>
                  </a:lnTo>
                  <a:lnTo>
                    <a:pt x="32" y="203"/>
                  </a:lnTo>
                  <a:lnTo>
                    <a:pt x="23" y="211"/>
                  </a:lnTo>
                  <a:lnTo>
                    <a:pt x="13" y="219"/>
                  </a:lnTo>
                  <a:lnTo>
                    <a:pt x="2" y="224"/>
                  </a:lnTo>
                  <a:lnTo>
                    <a:pt x="2" y="224"/>
                  </a:lnTo>
                  <a:lnTo>
                    <a:pt x="1" y="225"/>
                  </a:lnTo>
                  <a:lnTo>
                    <a:pt x="0" y="228"/>
                  </a:lnTo>
                  <a:lnTo>
                    <a:pt x="0" y="229"/>
                  </a:lnTo>
                  <a:lnTo>
                    <a:pt x="0" y="232"/>
                  </a:lnTo>
                  <a:lnTo>
                    <a:pt x="3" y="235"/>
                  </a:lnTo>
                  <a:lnTo>
                    <a:pt x="6" y="235"/>
                  </a:lnTo>
                  <a:lnTo>
                    <a:pt x="7" y="235"/>
                  </a:lnTo>
                  <a:lnTo>
                    <a:pt x="7" y="235"/>
                  </a:lnTo>
                  <a:lnTo>
                    <a:pt x="17" y="229"/>
                  </a:lnTo>
                  <a:lnTo>
                    <a:pt x="24" y="224"/>
                  </a:lnTo>
                  <a:lnTo>
                    <a:pt x="38" y="212"/>
                  </a:lnTo>
                  <a:lnTo>
                    <a:pt x="64" y="185"/>
                  </a:lnTo>
                  <a:lnTo>
                    <a:pt x="64" y="185"/>
                  </a:lnTo>
                  <a:lnTo>
                    <a:pt x="106" y="142"/>
                  </a:lnTo>
                  <a:lnTo>
                    <a:pt x="128" y="122"/>
                  </a:lnTo>
                  <a:lnTo>
                    <a:pt x="151" y="103"/>
                  </a:lnTo>
                  <a:lnTo>
                    <a:pt x="151" y="103"/>
                  </a:lnTo>
                  <a:lnTo>
                    <a:pt x="171" y="88"/>
                  </a:lnTo>
                  <a:lnTo>
                    <a:pt x="192" y="72"/>
                  </a:lnTo>
                  <a:lnTo>
                    <a:pt x="214" y="59"/>
                  </a:lnTo>
                  <a:lnTo>
                    <a:pt x="226" y="54"/>
                  </a:lnTo>
                  <a:lnTo>
                    <a:pt x="238" y="49"/>
                  </a:lnTo>
                  <a:lnTo>
                    <a:pt x="238" y="49"/>
                  </a:lnTo>
                  <a:lnTo>
                    <a:pt x="245" y="46"/>
                  </a:lnTo>
                  <a:lnTo>
                    <a:pt x="252" y="41"/>
                  </a:lnTo>
                  <a:lnTo>
                    <a:pt x="265" y="31"/>
                  </a:lnTo>
                  <a:lnTo>
                    <a:pt x="278" y="20"/>
                  </a:lnTo>
                  <a:lnTo>
                    <a:pt x="285" y="16"/>
                  </a:lnTo>
                  <a:lnTo>
                    <a:pt x="293" y="12"/>
                  </a:lnTo>
                  <a:lnTo>
                    <a:pt x="293" y="12"/>
                  </a:lnTo>
                  <a:lnTo>
                    <a:pt x="294" y="11"/>
                  </a:lnTo>
                  <a:lnTo>
                    <a:pt x="295" y="10"/>
                  </a:lnTo>
                  <a:lnTo>
                    <a:pt x="295" y="4"/>
                  </a:lnTo>
                  <a:lnTo>
                    <a:pt x="295" y="3"/>
                  </a:lnTo>
                  <a:lnTo>
                    <a:pt x="294" y="2"/>
                  </a:lnTo>
                  <a:lnTo>
                    <a:pt x="291" y="0"/>
                  </a:lnTo>
                  <a:lnTo>
                    <a:pt x="289" y="2"/>
                  </a:lnTo>
                  <a:lnTo>
                    <a:pt x="28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7" name="chenying0907 1043"/>
            <p:cNvSpPr/>
            <p:nvPr/>
          </p:nvSpPr>
          <p:spPr bwMode="auto">
            <a:xfrm>
              <a:off x="4210051" y="4378325"/>
              <a:ext cx="104775" cy="80963"/>
            </a:xfrm>
            <a:custGeom>
              <a:cxnLst>
                <a:cxn ang="0">
                  <a:pos x="253" y="1"/>
                </a:cxn>
                <a:cxn ang="0">
                  <a:pos x="253" y="1"/>
                </a:cxn>
                <a:cxn ang="0">
                  <a:pos x="213" y="30"/>
                </a:cxn>
                <a:cxn ang="0">
                  <a:pos x="174" y="60"/>
                </a:cxn>
                <a:cxn ang="0">
                  <a:pos x="134" y="92"/>
                </a:cxn>
                <a:cxn ang="0">
                  <a:pos x="94" y="122"/>
                </a:cxn>
                <a:cxn ang="0">
                  <a:pos x="94" y="122"/>
                </a:cxn>
                <a:cxn ang="0">
                  <a:pos x="62" y="143"/>
                </a:cxn>
                <a:cxn ang="0">
                  <a:pos x="32" y="166"/>
                </a:cxn>
                <a:cxn ang="0">
                  <a:pos x="32" y="166"/>
                </a:cxn>
                <a:cxn ang="0">
                  <a:pos x="14" y="181"/>
                </a:cxn>
                <a:cxn ang="0">
                  <a:pos x="5" y="188"/>
                </a:cxn>
                <a:cxn ang="0">
                  <a:pos x="2" y="194"/>
                </a:cxn>
                <a:cxn ang="0">
                  <a:pos x="0" y="199"/>
                </a:cxn>
                <a:cxn ang="0">
                  <a:pos x="0" y="199"/>
                </a:cxn>
                <a:cxn ang="0">
                  <a:pos x="0" y="201"/>
                </a:cxn>
                <a:cxn ang="0">
                  <a:pos x="1" y="203"/>
                </a:cxn>
                <a:cxn ang="0">
                  <a:pos x="3" y="205"/>
                </a:cxn>
                <a:cxn ang="0">
                  <a:pos x="7" y="205"/>
                </a:cxn>
                <a:cxn ang="0">
                  <a:pos x="10" y="204"/>
                </a:cxn>
                <a:cxn ang="0">
                  <a:pos x="11" y="201"/>
                </a:cxn>
                <a:cxn ang="0">
                  <a:pos x="11" y="201"/>
                </a:cxn>
                <a:cxn ang="0">
                  <a:pos x="13" y="195"/>
                </a:cxn>
                <a:cxn ang="0">
                  <a:pos x="15" y="190"/>
                </a:cxn>
                <a:cxn ang="0">
                  <a:pos x="18" y="188"/>
                </a:cxn>
                <a:cxn ang="0">
                  <a:pos x="19" y="188"/>
                </a:cxn>
                <a:cxn ang="0">
                  <a:pos x="22" y="188"/>
                </a:cxn>
                <a:cxn ang="0">
                  <a:pos x="24" y="188"/>
                </a:cxn>
                <a:cxn ang="0">
                  <a:pos x="27" y="187"/>
                </a:cxn>
                <a:cxn ang="0">
                  <a:pos x="27" y="187"/>
                </a:cxn>
                <a:cxn ang="0">
                  <a:pos x="44" y="171"/>
                </a:cxn>
                <a:cxn ang="0">
                  <a:pos x="62" y="157"/>
                </a:cxn>
                <a:cxn ang="0">
                  <a:pos x="62" y="157"/>
                </a:cxn>
                <a:cxn ang="0">
                  <a:pos x="126" y="111"/>
                </a:cxn>
                <a:cxn ang="0">
                  <a:pos x="126" y="111"/>
                </a:cxn>
                <a:cxn ang="0">
                  <a:pos x="192" y="60"/>
                </a:cxn>
                <a:cxn ang="0">
                  <a:pos x="225" y="35"/>
                </a:cxn>
                <a:cxn ang="0">
                  <a:pos x="260" y="11"/>
                </a:cxn>
                <a:cxn ang="0">
                  <a:pos x="260" y="11"/>
                </a:cxn>
                <a:cxn ang="0">
                  <a:pos x="261" y="9"/>
                </a:cxn>
                <a:cxn ang="0">
                  <a:pos x="262" y="7"/>
                </a:cxn>
                <a:cxn ang="0">
                  <a:pos x="261" y="3"/>
                </a:cxn>
                <a:cxn ang="0">
                  <a:pos x="259" y="0"/>
                </a:cxn>
                <a:cxn ang="0">
                  <a:pos x="256" y="0"/>
                </a:cxn>
                <a:cxn ang="0">
                  <a:pos x="253" y="1"/>
                </a:cxn>
                <a:cxn ang="0">
                  <a:pos x="253" y="1"/>
                </a:cxn>
              </a:cxnLst>
              <a:rect b="b" l="0" r="r" t="0"/>
              <a:pathLst>
                <a:path h="205" w="262">
                  <a:moveTo>
                    <a:pt x="253" y="1"/>
                  </a:moveTo>
                  <a:lnTo>
                    <a:pt x="253" y="1"/>
                  </a:lnTo>
                  <a:lnTo>
                    <a:pt x="213" y="30"/>
                  </a:lnTo>
                  <a:lnTo>
                    <a:pt x="174" y="60"/>
                  </a:lnTo>
                  <a:lnTo>
                    <a:pt x="134" y="92"/>
                  </a:lnTo>
                  <a:lnTo>
                    <a:pt x="94" y="122"/>
                  </a:lnTo>
                  <a:lnTo>
                    <a:pt x="94" y="122"/>
                  </a:lnTo>
                  <a:lnTo>
                    <a:pt x="62" y="143"/>
                  </a:lnTo>
                  <a:lnTo>
                    <a:pt x="32" y="166"/>
                  </a:lnTo>
                  <a:lnTo>
                    <a:pt x="32" y="166"/>
                  </a:lnTo>
                  <a:lnTo>
                    <a:pt x="14" y="181"/>
                  </a:lnTo>
                  <a:lnTo>
                    <a:pt x="5" y="188"/>
                  </a:lnTo>
                  <a:lnTo>
                    <a:pt x="2" y="194"/>
                  </a:lnTo>
                  <a:lnTo>
                    <a:pt x="0" y="199"/>
                  </a:lnTo>
                  <a:lnTo>
                    <a:pt x="0" y="199"/>
                  </a:lnTo>
                  <a:lnTo>
                    <a:pt x="0" y="201"/>
                  </a:lnTo>
                  <a:lnTo>
                    <a:pt x="1" y="203"/>
                  </a:lnTo>
                  <a:lnTo>
                    <a:pt x="3" y="205"/>
                  </a:lnTo>
                  <a:lnTo>
                    <a:pt x="7" y="205"/>
                  </a:lnTo>
                  <a:lnTo>
                    <a:pt x="10" y="204"/>
                  </a:lnTo>
                  <a:lnTo>
                    <a:pt x="11" y="201"/>
                  </a:lnTo>
                  <a:lnTo>
                    <a:pt x="11" y="201"/>
                  </a:lnTo>
                  <a:lnTo>
                    <a:pt x="13" y="195"/>
                  </a:lnTo>
                  <a:lnTo>
                    <a:pt x="15" y="190"/>
                  </a:lnTo>
                  <a:lnTo>
                    <a:pt x="18" y="188"/>
                  </a:lnTo>
                  <a:lnTo>
                    <a:pt x="19" y="188"/>
                  </a:lnTo>
                  <a:lnTo>
                    <a:pt x="22" y="188"/>
                  </a:lnTo>
                  <a:lnTo>
                    <a:pt x="24" y="188"/>
                  </a:lnTo>
                  <a:lnTo>
                    <a:pt x="27" y="187"/>
                  </a:lnTo>
                  <a:lnTo>
                    <a:pt x="27" y="187"/>
                  </a:lnTo>
                  <a:lnTo>
                    <a:pt x="44" y="171"/>
                  </a:lnTo>
                  <a:lnTo>
                    <a:pt x="62" y="157"/>
                  </a:lnTo>
                  <a:lnTo>
                    <a:pt x="62" y="157"/>
                  </a:lnTo>
                  <a:lnTo>
                    <a:pt x="126" y="111"/>
                  </a:lnTo>
                  <a:lnTo>
                    <a:pt x="126" y="111"/>
                  </a:lnTo>
                  <a:lnTo>
                    <a:pt x="192" y="60"/>
                  </a:lnTo>
                  <a:lnTo>
                    <a:pt x="225" y="35"/>
                  </a:lnTo>
                  <a:lnTo>
                    <a:pt x="260" y="11"/>
                  </a:lnTo>
                  <a:lnTo>
                    <a:pt x="260" y="11"/>
                  </a:lnTo>
                  <a:lnTo>
                    <a:pt x="261" y="9"/>
                  </a:lnTo>
                  <a:lnTo>
                    <a:pt x="262" y="7"/>
                  </a:lnTo>
                  <a:lnTo>
                    <a:pt x="261" y="3"/>
                  </a:lnTo>
                  <a:lnTo>
                    <a:pt x="259" y="0"/>
                  </a:lnTo>
                  <a:lnTo>
                    <a:pt x="256" y="0"/>
                  </a:lnTo>
                  <a:lnTo>
                    <a:pt x="253" y="1"/>
                  </a:lnTo>
                  <a:lnTo>
                    <a:pt x="25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8" name="chenying0907 1044"/>
            <p:cNvSpPr/>
            <p:nvPr/>
          </p:nvSpPr>
          <p:spPr bwMode="auto">
            <a:xfrm>
              <a:off x="4254501" y="4410075"/>
              <a:ext cx="46038" cy="38100"/>
            </a:xfrm>
            <a:custGeom>
              <a:cxnLst>
                <a:cxn ang="0">
                  <a:pos x="111" y="1"/>
                </a:cxn>
                <a:cxn ang="0">
                  <a:pos x="111" y="1"/>
                </a:cxn>
                <a:cxn ang="0">
                  <a:pos x="97" y="10"/>
                </a:cxn>
                <a:cxn ang="0">
                  <a:pos x="84" y="19"/>
                </a:cxn>
                <a:cxn ang="0">
                  <a:pos x="71" y="31"/>
                </a:cxn>
                <a:cxn ang="0">
                  <a:pos x="58" y="43"/>
                </a:cxn>
                <a:cxn ang="0">
                  <a:pos x="58" y="43"/>
                </a:cxn>
                <a:cxn ang="0">
                  <a:pos x="46" y="55"/>
                </a:cxn>
                <a:cxn ang="0">
                  <a:pos x="33" y="67"/>
                </a:cxn>
                <a:cxn ang="0">
                  <a:pos x="20" y="78"/>
                </a:cxn>
                <a:cxn ang="0">
                  <a:pos x="12" y="82"/>
                </a:cxn>
                <a:cxn ang="0">
                  <a:pos x="4" y="86"/>
                </a:cxn>
                <a:cxn ang="0">
                  <a:pos x="4" y="86"/>
                </a:cxn>
                <a:cxn ang="0">
                  <a:pos x="3" y="87"/>
                </a:cxn>
                <a:cxn ang="0">
                  <a:pos x="1" y="89"/>
                </a:cxn>
                <a:cxn ang="0">
                  <a:pos x="0" y="94"/>
                </a:cxn>
                <a:cxn ang="0">
                  <a:pos x="1" y="95"/>
                </a:cxn>
                <a:cxn ang="0">
                  <a:pos x="3" y="97"/>
                </a:cxn>
                <a:cxn ang="0">
                  <a:pos x="5" y="98"/>
                </a:cxn>
                <a:cxn ang="0">
                  <a:pos x="7" y="97"/>
                </a:cxn>
                <a:cxn ang="0">
                  <a:pos x="7" y="97"/>
                </a:cxn>
                <a:cxn ang="0">
                  <a:pos x="22" y="89"/>
                </a:cxn>
                <a:cxn ang="0">
                  <a:pos x="37" y="80"/>
                </a:cxn>
                <a:cxn ang="0">
                  <a:pos x="50" y="68"/>
                </a:cxn>
                <a:cxn ang="0">
                  <a:pos x="63" y="56"/>
                </a:cxn>
                <a:cxn ang="0">
                  <a:pos x="89" y="31"/>
                </a:cxn>
                <a:cxn ang="0">
                  <a:pos x="102" y="21"/>
                </a:cxn>
                <a:cxn ang="0">
                  <a:pos x="117" y="12"/>
                </a:cxn>
                <a:cxn ang="0">
                  <a:pos x="117" y="12"/>
                </a:cxn>
                <a:cxn ang="0">
                  <a:pos x="119" y="9"/>
                </a:cxn>
                <a:cxn ang="0">
                  <a:pos x="119" y="8"/>
                </a:cxn>
                <a:cxn ang="0">
                  <a:pos x="119" y="4"/>
                </a:cxn>
                <a:cxn ang="0">
                  <a:pos x="115" y="1"/>
                </a:cxn>
                <a:cxn ang="0">
                  <a:pos x="114" y="0"/>
                </a:cxn>
                <a:cxn ang="0">
                  <a:pos x="111" y="1"/>
                </a:cxn>
                <a:cxn ang="0">
                  <a:pos x="111" y="1"/>
                </a:cxn>
              </a:cxnLst>
              <a:rect b="b" l="0" r="r" t="0"/>
              <a:pathLst>
                <a:path h="98" w="119">
                  <a:moveTo>
                    <a:pt x="111" y="1"/>
                  </a:moveTo>
                  <a:lnTo>
                    <a:pt x="111" y="1"/>
                  </a:lnTo>
                  <a:lnTo>
                    <a:pt x="97" y="10"/>
                  </a:lnTo>
                  <a:lnTo>
                    <a:pt x="84" y="19"/>
                  </a:lnTo>
                  <a:lnTo>
                    <a:pt x="71" y="31"/>
                  </a:lnTo>
                  <a:lnTo>
                    <a:pt x="58" y="43"/>
                  </a:lnTo>
                  <a:lnTo>
                    <a:pt x="58" y="43"/>
                  </a:lnTo>
                  <a:lnTo>
                    <a:pt x="46" y="55"/>
                  </a:lnTo>
                  <a:lnTo>
                    <a:pt x="33" y="67"/>
                  </a:lnTo>
                  <a:lnTo>
                    <a:pt x="20" y="78"/>
                  </a:lnTo>
                  <a:lnTo>
                    <a:pt x="12" y="82"/>
                  </a:lnTo>
                  <a:lnTo>
                    <a:pt x="4" y="86"/>
                  </a:lnTo>
                  <a:lnTo>
                    <a:pt x="4" y="86"/>
                  </a:lnTo>
                  <a:lnTo>
                    <a:pt x="3" y="87"/>
                  </a:lnTo>
                  <a:lnTo>
                    <a:pt x="1" y="89"/>
                  </a:lnTo>
                  <a:lnTo>
                    <a:pt x="0" y="94"/>
                  </a:lnTo>
                  <a:lnTo>
                    <a:pt x="1" y="95"/>
                  </a:lnTo>
                  <a:lnTo>
                    <a:pt x="3" y="97"/>
                  </a:lnTo>
                  <a:lnTo>
                    <a:pt x="5" y="98"/>
                  </a:lnTo>
                  <a:lnTo>
                    <a:pt x="7" y="97"/>
                  </a:lnTo>
                  <a:lnTo>
                    <a:pt x="7" y="97"/>
                  </a:lnTo>
                  <a:lnTo>
                    <a:pt x="22" y="89"/>
                  </a:lnTo>
                  <a:lnTo>
                    <a:pt x="37" y="80"/>
                  </a:lnTo>
                  <a:lnTo>
                    <a:pt x="50" y="68"/>
                  </a:lnTo>
                  <a:lnTo>
                    <a:pt x="63" y="56"/>
                  </a:lnTo>
                  <a:lnTo>
                    <a:pt x="89" y="31"/>
                  </a:lnTo>
                  <a:lnTo>
                    <a:pt x="102" y="21"/>
                  </a:lnTo>
                  <a:lnTo>
                    <a:pt x="117" y="12"/>
                  </a:lnTo>
                  <a:lnTo>
                    <a:pt x="117" y="12"/>
                  </a:lnTo>
                  <a:lnTo>
                    <a:pt x="119" y="9"/>
                  </a:lnTo>
                  <a:lnTo>
                    <a:pt x="119" y="8"/>
                  </a:lnTo>
                  <a:lnTo>
                    <a:pt x="119" y="4"/>
                  </a:lnTo>
                  <a:lnTo>
                    <a:pt x="115" y="1"/>
                  </a:lnTo>
                  <a:lnTo>
                    <a:pt x="114" y="0"/>
                  </a:lnTo>
                  <a:lnTo>
                    <a:pt x="111" y="1"/>
                  </a:lnTo>
                  <a:lnTo>
                    <a:pt x="11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9" name="chenying0907 1045"/>
            <p:cNvSpPr/>
            <p:nvPr/>
          </p:nvSpPr>
          <p:spPr bwMode="auto">
            <a:xfrm>
              <a:off x="4459288" y="4070350"/>
              <a:ext cx="133350" cy="103188"/>
            </a:xfrm>
            <a:custGeom>
              <a:cxnLst>
                <a:cxn ang="0">
                  <a:pos x="331" y="0"/>
                </a:cxn>
                <a:cxn ang="0">
                  <a:pos x="313" y="5"/>
                </a:cxn>
                <a:cxn ang="0">
                  <a:pos x="299" y="15"/>
                </a:cxn>
                <a:cxn ang="0">
                  <a:pos x="271" y="41"/>
                </a:cxn>
                <a:cxn ang="0">
                  <a:pos x="244" y="62"/>
                </a:cxn>
                <a:cxn ang="0">
                  <a:pos x="218" y="86"/>
                </a:cxn>
                <a:cxn ang="0">
                  <a:pos x="191" y="105"/>
                </a:cxn>
                <a:cxn ang="0">
                  <a:pos x="164" y="125"/>
                </a:cxn>
                <a:cxn ang="0">
                  <a:pos x="135" y="149"/>
                </a:cxn>
                <a:cxn ang="0">
                  <a:pos x="74" y="192"/>
                </a:cxn>
                <a:cxn ang="0">
                  <a:pos x="41" y="211"/>
                </a:cxn>
                <a:cxn ang="0">
                  <a:pos x="19" y="224"/>
                </a:cxn>
                <a:cxn ang="0">
                  <a:pos x="7" y="235"/>
                </a:cxn>
                <a:cxn ang="0">
                  <a:pos x="0" y="248"/>
                </a:cxn>
                <a:cxn ang="0">
                  <a:pos x="0" y="257"/>
                </a:cxn>
                <a:cxn ang="0">
                  <a:pos x="3" y="261"/>
                </a:cxn>
                <a:cxn ang="0">
                  <a:pos x="7" y="261"/>
                </a:cxn>
                <a:cxn ang="0">
                  <a:pos x="12" y="257"/>
                </a:cxn>
                <a:cxn ang="0">
                  <a:pos x="12" y="255"/>
                </a:cxn>
                <a:cxn ang="0">
                  <a:pos x="14" y="245"/>
                </a:cxn>
                <a:cxn ang="0">
                  <a:pos x="21" y="236"/>
                </a:cxn>
                <a:cxn ang="0">
                  <a:pos x="45" y="219"/>
                </a:cxn>
                <a:cxn ang="0">
                  <a:pos x="92" y="194"/>
                </a:cxn>
                <a:cxn ang="0">
                  <a:pos x="114" y="180"/>
                </a:cxn>
                <a:cxn ang="0">
                  <a:pos x="153" y="150"/>
                </a:cxn>
                <a:cxn ang="0">
                  <a:pos x="173" y="133"/>
                </a:cxn>
                <a:cxn ang="0">
                  <a:pos x="210" y="103"/>
                </a:cxn>
                <a:cxn ang="0">
                  <a:pos x="248" y="74"/>
                </a:cxn>
                <a:cxn ang="0">
                  <a:pos x="266" y="60"/>
                </a:cxn>
                <a:cxn ang="0">
                  <a:pos x="284" y="45"/>
                </a:cxn>
                <a:cxn ang="0">
                  <a:pos x="305" y="24"/>
                </a:cxn>
                <a:cxn ang="0">
                  <a:pos x="317" y="15"/>
                </a:cxn>
                <a:cxn ang="0">
                  <a:pos x="331" y="10"/>
                </a:cxn>
                <a:cxn ang="0">
                  <a:pos x="334" y="10"/>
                </a:cxn>
                <a:cxn ang="0">
                  <a:pos x="337" y="5"/>
                </a:cxn>
                <a:cxn ang="0">
                  <a:pos x="335" y="1"/>
                </a:cxn>
                <a:cxn ang="0">
                  <a:pos x="331" y="0"/>
                </a:cxn>
              </a:cxnLst>
              <a:rect b="b" l="0" r="r" t="0"/>
              <a:pathLst>
                <a:path h="261" w="337">
                  <a:moveTo>
                    <a:pt x="331" y="0"/>
                  </a:moveTo>
                  <a:lnTo>
                    <a:pt x="331" y="0"/>
                  </a:lnTo>
                  <a:lnTo>
                    <a:pt x="322" y="1"/>
                  </a:lnTo>
                  <a:lnTo>
                    <a:pt x="313" y="5"/>
                  </a:lnTo>
                  <a:lnTo>
                    <a:pt x="305" y="10"/>
                  </a:lnTo>
                  <a:lnTo>
                    <a:pt x="299" y="15"/>
                  </a:lnTo>
                  <a:lnTo>
                    <a:pt x="284" y="28"/>
                  </a:lnTo>
                  <a:lnTo>
                    <a:pt x="271" y="41"/>
                  </a:lnTo>
                  <a:lnTo>
                    <a:pt x="271" y="41"/>
                  </a:lnTo>
                  <a:lnTo>
                    <a:pt x="244" y="62"/>
                  </a:lnTo>
                  <a:lnTo>
                    <a:pt x="218" y="86"/>
                  </a:lnTo>
                  <a:lnTo>
                    <a:pt x="218" y="86"/>
                  </a:lnTo>
                  <a:lnTo>
                    <a:pt x="205" y="96"/>
                  </a:lnTo>
                  <a:lnTo>
                    <a:pt x="191" y="105"/>
                  </a:lnTo>
                  <a:lnTo>
                    <a:pt x="177" y="115"/>
                  </a:lnTo>
                  <a:lnTo>
                    <a:pt x="164" y="125"/>
                  </a:lnTo>
                  <a:lnTo>
                    <a:pt x="164" y="125"/>
                  </a:lnTo>
                  <a:lnTo>
                    <a:pt x="135" y="149"/>
                  </a:lnTo>
                  <a:lnTo>
                    <a:pt x="105" y="171"/>
                  </a:lnTo>
                  <a:lnTo>
                    <a:pt x="74" y="192"/>
                  </a:lnTo>
                  <a:lnTo>
                    <a:pt x="41" y="211"/>
                  </a:lnTo>
                  <a:lnTo>
                    <a:pt x="41" y="211"/>
                  </a:lnTo>
                  <a:lnTo>
                    <a:pt x="27" y="219"/>
                  </a:lnTo>
                  <a:lnTo>
                    <a:pt x="19" y="224"/>
                  </a:lnTo>
                  <a:lnTo>
                    <a:pt x="12" y="228"/>
                  </a:lnTo>
                  <a:lnTo>
                    <a:pt x="7" y="235"/>
                  </a:lnTo>
                  <a:lnTo>
                    <a:pt x="3" y="241"/>
                  </a:lnTo>
                  <a:lnTo>
                    <a:pt x="0" y="248"/>
                  </a:lnTo>
                  <a:lnTo>
                    <a:pt x="0" y="257"/>
                  </a:lnTo>
                  <a:lnTo>
                    <a:pt x="0" y="257"/>
                  </a:lnTo>
                  <a:lnTo>
                    <a:pt x="2" y="260"/>
                  </a:lnTo>
                  <a:lnTo>
                    <a:pt x="3" y="261"/>
                  </a:lnTo>
                  <a:lnTo>
                    <a:pt x="4" y="261"/>
                  </a:lnTo>
                  <a:lnTo>
                    <a:pt x="7" y="261"/>
                  </a:lnTo>
                  <a:lnTo>
                    <a:pt x="11" y="258"/>
                  </a:lnTo>
                  <a:lnTo>
                    <a:pt x="12" y="257"/>
                  </a:lnTo>
                  <a:lnTo>
                    <a:pt x="12" y="255"/>
                  </a:lnTo>
                  <a:lnTo>
                    <a:pt x="12" y="255"/>
                  </a:lnTo>
                  <a:lnTo>
                    <a:pt x="12" y="251"/>
                  </a:lnTo>
                  <a:lnTo>
                    <a:pt x="14" y="245"/>
                  </a:lnTo>
                  <a:lnTo>
                    <a:pt x="16" y="241"/>
                  </a:lnTo>
                  <a:lnTo>
                    <a:pt x="21" y="236"/>
                  </a:lnTo>
                  <a:lnTo>
                    <a:pt x="32" y="228"/>
                  </a:lnTo>
                  <a:lnTo>
                    <a:pt x="45" y="219"/>
                  </a:lnTo>
                  <a:lnTo>
                    <a:pt x="72" y="205"/>
                  </a:lnTo>
                  <a:lnTo>
                    <a:pt x="92" y="194"/>
                  </a:lnTo>
                  <a:lnTo>
                    <a:pt x="92" y="194"/>
                  </a:lnTo>
                  <a:lnTo>
                    <a:pt x="114" y="180"/>
                  </a:lnTo>
                  <a:lnTo>
                    <a:pt x="134" y="166"/>
                  </a:lnTo>
                  <a:lnTo>
                    <a:pt x="153" y="150"/>
                  </a:lnTo>
                  <a:lnTo>
                    <a:pt x="173" y="133"/>
                  </a:lnTo>
                  <a:lnTo>
                    <a:pt x="173" y="133"/>
                  </a:lnTo>
                  <a:lnTo>
                    <a:pt x="190" y="117"/>
                  </a:lnTo>
                  <a:lnTo>
                    <a:pt x="210" y="103"/>
                  </a:lnTo>
                  <a:lnTo>
                    <a:pt x="229" y="88"/>
                  </a:lnTo>
                  <a:lnTo>
                    <a:pt x="248" y="74"/>
                  </a:lnTo>
                  <a:lnTo>
                    <a:pt x="248" y="74"/>
                  </a:lnTo>
                  <a:lnTo>
                    <a:pt x="266" y="60"/>
                  </a:lnTo>
                  <a:lnTo>
                    <a:pt x="284" y="45"/>
                  </a:lnTo>
                  <a:lnTo>
                    <a:pt x="284" y="45"/>
                  </a:lnTo>
                  <a:lnTo>
                    <a:pt x="295" y="35"/>
                  </a:lnTo>
                  <a:lnTo>
                    <a:pt x="305" y="24"/>
                  </a:lnTo>
                  <a:lnTo>
                    <a:pt x="312" y="19"/>
                  </a:lnTo>
                  <a:lnTo>
                    <a:pt x="317" y="15"/>
                  </a:lnTo>
                  <a:lnTo>
                    <a:pt x="325" y="13"/>
                  </a:lnTo>
                  <a:lnTo>
                    <a:pt x="331" y="10"/>
                  </a:lnTo>
                  <a:lnTo>
                    <a:pt x="331" y="10"/>
                  </a:lnTo>
                  <a:lnTo>
                    <a:pt x="334" y="10"/>
                  </a:lnTo>
                  <a:lnTo>
                    <a:pt x="335" y="9"/>
                  </a:lnTo>
                  <a:lnTo>
                    <a:pt x="337" y="5"/>
                  </a:lnTo>
                  <a:lnTo>
                    <a:pt x="337" y="2"/>
                  </a:lnTo>
                  <a:lnTo>
                    <a:pt x="335" y="1"/>
                  </a:lnTo>
                  <a:lnTo>
                    <a:pt x="334" y="0"/>
                  </a:lnTo>
                  <a:lnTo>
                    <a:pt x="331" y="0"/>
                  </a:lnTo>
                  <a:lnTo>
                    <a:pt x="33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0" name="chenying0907 1046"/>
            <p:cNvSpPr/>
            <p:nvPr/>
          </p:nvSpPr>
          <p:spPr bwMode="auto">
            <a:xfrm>
              <a:off x="4522788" y="4064000"/>
              <a:ext cx="117475" cy="96838"/>
            </a:xfrm>
            <a:custGeom>
              <a:cxnLst>
                <a:cxn ang="0">
                  <a:pos x="290" y="0"/>
                </a:cxn>
                <a:cxn ang="0">
                  <a:pos x="281" y="3"/>
                </a:cxn>
                <a:cxn ang="0">
                  <a:pos x="273" y="11"/>
                </a:cxn>
                <a:cxn ang="0">
                  <a:pos x="243" y="41"/>
                </a:cxn>
                <a:cxn ang="0">
                  <a:pos x="232" y="51"/>
                </a:cxn>
                <a:cxn ang="0">
                  <a:pos x="170" y="98"/>
                </a:cxn>
                <a:cxn ang="0">
                  <a:pos x="150" y="115"/>
                </a:cxn>
                <a:cxn ang="0">
                  <a:pos x="101" y="158"/>
                </a:cxn>
                <a:cxn ang="0">
                  <a:pos x="48" y="198"/>
                </a:cxn>
                <a:cxn ang="0">
                  <a:pos x="21" y="215"/>
                </a:cxn>
                <a:cxn ang="0">
                  <a:pos x="8" y="224"/>
                </a:cxn>
                <a:cxn ang="0">
                  <a:pos x="0" y="238"/>
                </a:cxn>
                <a:cxn ang="0">
                  <a:pos x="0" y="240"/>
                </a:cxn>
                <a:cxn ang="0">
                  <a:pos x="5" y="244"/>
                </a:cxn>
                <a:cxn ang="0">
                  <a:pos x="11" y="243"/>
                </a:cxn>
                <a:cxn ang="0">
                  <a:pos x="12" y="240"/>
                </a:cxn>
                <a:cxn ang="0">
                  <a:pos x="16" y="234"/>
                </a:cxn>
                <a:cxn ang="0">
                  <a:pos x="34" y="223"/>
                </a:cxn>
                <a:cxn ang="0">
                  <a:pos x="42" y="218"/>
                </a:cxn>
                <a:cxn ang="0">
                  <a:pos x="64" y="201"/>
                </a:cxn>
                <a:cxn ang="0">
                  <a:pos x="107" y="166"/>
                </a:cxn>
                <a:cxn ang="0">
                  <a:pos x="150" y="130"/>
                </a:cxn>
                <a:cxn ang="0">
                  <a:pos x="208" y="82"/>
                </a:cxn>
                <a:cxn ang="0">
                  <a:pos x="229" y="66"/>
                </a:cxn>
                <a:cxn ang="0">
                  <a:pos x="260" y="43"/>
                </a:cxn>
                <a:cxn ang="0">
                  <a:pos x="268" y="35"/>
                </a:cxn>
                <a:cxn ang="0">
                  <a:pos x="285" y="15"/>
                </a:cxn>
                <a:cxn ang="0">
                  <a:pos x="293" y="10"/>
                </a:cxn>
                <a:cxn ang="0">
                  <a:pos x="296" y="9"/>
                </a:cxn>
                <a:cxn ang="0">
                  <a:pos x="297" y="3"/>
                </a:cxn>
                <a:cxn ang="0">
                  <a:pos x="293" y="0"/>
                </a:cxn>
                <a:cxn ang="0">
                  <a:pos x="290" y="0"/>
                </a:cxn>
              </a:cxnLst>
              <a:rect b="b" l="0" r="r" t="0"/>
              <a:pathLst>
                <a:path h="244" w="297">
                  <a:moveTo>
                    <a:pt x="290" y="0"/>
                  </a:moveTo>
                  <a:lnTo>
                    <a:pt x="290" y="0"/>
                  </a:lnTo>
                  <a:lnTo>
                    <a:pt x="285" y="1"/>
                  </a:lnTo>
                  <a:lnTo>
                    <a:pt x="281" y="3"/>
                  </a:lnTo>
                  <a:lnTo>
                    <a:pt x="273" y="11"/>
                  </a:lnTo>
                  <a:lnTo>
                    <a:pt x="273" y="11"/>
                  </a:lnTo>
                  <a:lnTo>
                    <a:pt x="254" y="32"/>
                  </a:lnTo>
                  <a:lnTo>
                    <a:pt x="243" y="41"/>
                  </a:lnTo>
                  <a:lnTo>
                    <a:pt x="232" y="51"/>
                  </a:lnTo>
                  <a:lnTo>
                    <a:pt x="232" y="51"/>
                  </a:lnTo>
                  <a:lnTo>
                    <a:pt x="190" y="82"/>
                  </a:lnTo>
                  <a:lnTo>
                    <a:pt x="170" y="98"/>
                  </a:lnTo>
                  <a:lnTo>
                    <a:pt x="150" y="115"/>
                  </a:lnTo>
                  <a:lnTo>
                    <a:pt x="150" y="115"/>
                  </a:lnTo>
                  <a:lnTo>
                    <a:pt x="127" y="137"/>
                  </a:lnTo>
                  <a:lnTo>
                    <a:pt x="101" y="158"/>
                  </a:lnTo>
                  <a:lnTo>
                    <a:pt x="48" y="198"/>
                  </a:lnTo>
                  <a:lnTo>
                    <a:pt x="48" y="198"/>
                  </a:lnTo>
                  <a:lnTo>
                    <a:pt x="37" y="206"/>
                  </a:lnTo>
                  <a:lnTo>
                    <a:pt x="21" y="215"/>
                  </a:lnTo>
                  <a:lnTo>
                    <a:pt x="14" y="219"/>
                  </a:lnTo>
                  <a:lnTo>
                    <a:pt x="8" y="224"/>
                  </a:lnTo>
                  <a:lnTo>
                    <a:pt x="4" y="231"/>
                  </a:lnTo>
                  <a:lnTo>
                    <a:pt x="0" y="238"/>
                  </a:lnTo>
                  <a:lnTo>
                    <a:pt x="0" y="238"/>
                  </a:lnTo>
                  <a:lnTo>
                    <a:pt x="0" y="240"/>
                  </a:lnTo>
                  <a:lnTo>
                    <a:pt x="1" y="241"/>
                  </a:lnTo>
                  <a:lnTo>
                    <a:pt x="5" y="244"/>
                  </a:lnTo>
                  <a:lnTo>
                    <a:pt x="9" y="244"/>
                  </a:lnTo>
                  <a:lnTo>
                    <a:pt x="11" y="243"/>
                  </a:lnTo>
                  <a:lnTo>
                    <a:pt x="12" y="240"/>
                  </a:lnTo>
                  <a:lnTo>
                    <a:pt x="12" y="240"/>
                  </a:lnTo>
                  <a:lnTo>
                    <a:pt x="13" y="238"/>
                  </a:lnTo>
                  <a:lnTo>
                    <a:pt x="16" y="234"/>
                  </a:lnTo>
                  <a:lnTo>
                    <a:pt x="21" y="230"/>
                  </a:lnTo>
                  <a:lnTo>
                    <a:pt x="34" y="223"/>
                  </a:lnTo>
                  <a:lnTo>
                    <a:pt x="34" y="223"/>
                  </a:lnTo>
                  <a:lnTo>
                    <a:pt x="42" y="218"/>
                  </a:lnTo>
                  <a:lnTo>
                    <a:pt x="50" y="213"/>
                  </a:lnTo>
                  <a:lnTo>
                    <a:pt x="64" y="201"/>
                  </a:lnTo>
                  <a:lnTo>
                    <a:pt x="64" y="201"/>
                  </a:lnTo>
                  <a:lnTo>
                    <a:pt x="107" y="166"/>
                  </a:lnTo>
                  <a:lnTo>
                    <a:pt x="150" y="130"/>
                  </a:lnTo>
                  <a:lnTo>
                    <a:pt x="150" y="130"/>
                  </a:lnTo>
                  <a:lnTo>
                    <a:pt x="188" y="98"/>
                  </a:lnTo>
                  <a:lnTo>
                    <a:pt x="208" y="82"/>
                  </a:lnTo>
                  <a:lnTo>
                    <a:pt x="229" y="66"/>
                  </a:lnTo>
                  <a:lnTo>
                    <a:pt x="229" y="66"/>
                  </a:lnTo>
                  <a:lnTo>
                    <a:pt x="245" y="56"/>
                  </a:lnTo>
                  <a:lnTo>
                    <a:pt x="260" y="43"/>
                  </a:lnTo>
                  <a:lnTo>
                    <a:pt x="260" y="43"/>
                  </a:lnTo>
                  <a:lnTo>
                    <a:pt x="268" y="35"/>
                  </a:lnTo>
                  <a:lnTo>
                    <a:pt x="276" y="24"/>
                  </a:lnTo>
                  <a:lnTo>
                    <a:pt x="285" y="15"/>
                  </a:lnTo>
                  <a:lnTo>
                    <a:pt x="289" y="13"/>
                  </a:lnTo>
                  <a:lnTo>
                    <a:pt x="293" y="10"/>
                  </a:lnTo>
                  <a:lnTo>
                    <a:pt x="293" y="10"/>
                  </a:lnTo>
                  <a:lnTo>
                    <a:pt x="296" y="9"/>
                  </a:lnTo>
                  <a:lnTo>
                    <a:pt x="297" y="7"/>
                  </a:lnTo>
                  <a:lnTo>
                    <a:pt x="297" y="3"/>
                  </a:lnTo>
                  <a:lnTo>
                    <a:pt x="294" y="0"/>
                  </a:lnTo>
                  <a:lnTo>
                    <a:pt x="293" y="0"/>
                  </a:lnTo>
                  <a:lnTo>
                    <a:pt x="290" y="0"/>
                  </a:lnTo>
                  <a:lnTo>
                    <a:pt x="29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1" name="chenying0907 1047"/>
            <p:cNvSpPr/>
            <p:nvPr/>
          </p:nvSpPr>
          <p:spPr bwMode="auto">
            <a:xfrm>
              <a:off x="4562476" y="4076700"/>
              <a:ext cx="109538" cy="84138"/>
            </a:xfrm>
            <a:custGeom>
              <a:cxnLst>
                <a:cxn ang="0">
                  <a:pos x="274" y="0"/>
                </a:cxn>
                <a:cxn ang="0">
                  <a:pos x="257" y="3"/>
                </a:cxn>
                <a:cxn ang="0">
                  <a:pos x="242" y="13"/>
                </a:cxn>
                <a:cxn ang="0">
                  <a:pos x="213" y="35"/>
                </a:cxn>
                <a:cxn ang="0">
                  <a:pos x="192" y="49"/>
                </a:cxn>
                <a:cxn ang="0">
                  <a:pos x="152" y="81"/>
                </a:cxn>
                <a:cxn ang="0">
                  <a:pos x="132" y="98"/>
                </a:cxn>
                <a:cxn ang="0">
                  <a:pos x="90" y="134"/>
                </a:cxn>
                <a:cxn ang="0">
                  <a:pos x="45" y="166"/>
                </a:cxn>
                <a:cxn ang="0">
                  <a:pos x="33" y="173"/>
                </a:cxn>
                <a:cxn ang="0">
                  <a:pos x="12" y="187"/>
                </a:cxn>
                <a:cxn ang="0">
                  <a:pos x="3" y="197"/>
                </a:cxn>
                <a:cxn ang="0">
                  <a:pos x="0" y="204"/>
                </a:cxn>
                <a:cxn ang="0">
                  <a:pos x="0" y="207"/>
                </a:cxn>
                <a:cxn ang="0">
                  <a:pos x="8" y="210"/>
                </a:cxn>
                <a:cxn ang="0">
                  <a:pos x="11" y="206"/>
                </a:cxn>
                <a:cxn ang="0">
                  <a:pos x="12" y="202"/>
                </a:cxn>
                <a:cxn ang="0">
                  <a:pos x="22" y="194"/>
                </a:cxn>
                <a:cxn ang="0">
                  <a:pos x="37" y="185"/>
                </a:cxn>
                <a:cxn ang="0">
                  <a:pos x="68" y="164"/>
                </a:cxn>
                <a:cxn ang="0">
                  <a:pos x="126" y="120"/>
                </a:cxn>
                <a:cxn ang="0">
                  <a:pos x="160" y="90"/>
                </a:cxn>
                <a:cxn ang="0">
                  <a:pos x="194" y="62"/>
                </a:cxn>
                <a:cxn ang="0">
                  <a:pos x="228" y="39"/>
                </a:cxn>
                <a:cxn ang="0">
                  <a:pos x="238" y="30"/>
                </a:cxn>
                <a:cxn ang="0">
                  <a:pos x="254" y="18"/>
                </a:cxn>
                <a:cxn ang="0">
                  <a:pos x="267" y="13"/>
                </a:cxn>
                <a:cxn ang="0">
                  <a:pos x="274" y="11"/>
                </a:cxn>
                <a:cxn ang="0">
                  <a:pos x="277" y="9"/>
                </a:cxn>
                <a:cxn ang="0">
                  <a:pos x="279" y="2"/>
                </a:cxn>
                <a:cxn ang="0">
                  <a:pos x="276" y="0"/>
                </a:cxn>
                <a:cxn ang="0">
                  <a:pos x="274" y="0"/>
                </a:cxn>
              </a:cxnLst>
              <a:rect b="b" l="0" r="r" t="0"/>
              <a:pathLst>
                <a:path h="210" w="279">
                  <a:moveTo>
                    <a:pt x="274" y="0"/>
                  </a:moveTo>
                  <a:lnTo>
                    <a:pt x="274" y="0"/>
                  </a:lnTo>
                  <a:lnTo>
                    <a:pt x="264" y="1"/>
                  </a:lnTo>
                  <a:lnTo>
                    <a:pt x="257" y="3"/>
                  </a:lnTo>
                  <a:lnTo>
                    <a:pt x="249" y="7"/>
                  </a:lnTo>
                  <a:lnTo>
                    <a:pt x="242" y="13"/>
                  </a:lnTo>
                  <a:lnTo>
                    <a:pt x="228" y="23"/>
                  </a:lnTo>
                  <a:lnTo>
                    <a:pt x="213" y="35"/>
                  </a:lnTo>
                  <a:lnTo>
                    <a:pt x="213" y="35"/>
                  </a:lnTo>
                  <a:lnTo>
                    <a:pt x="192" y="49"/>
                  </a:lnTo>
                  <a:lnTo>
                    <a:pt x="172" y="65"/>
                  </a:lnTo>
                  <a:lnTo>
                    <a:pt x="152" y="81"/>
                  </a:lnTo>
                  <a:lnTo>
                    <a:pt x="132" y="98"/>
                  </a:lnTo>
                  <a:lnTo>
                    <a:pt x="132" y="98"/>
                  </a:lnTo>
                  <a:lnTo>
                    <a:pt x="111" y="116"/>
                  </a:lnTo>
                  <a:lnTo>
                    <a:pt x="90" y="134"/>
                  </a:lnTo>
                  <a:lnTo>
                    <a:pt x="68" y="150"/>
                  </a:lnTo>
                  <a:lnTo>
                    <a:pt x="45" y="166"/>
                  </a:lnTo>
                  <a:lnTo>
                    <a:pt x="45" y="166"/>
                  </a:lnTo>
                  <a:lnTo>
                    <a:pt x="33" y="173"/>
                  </a:lnTo>
                  <a:lnTo>
                    <a:pt x="18" y="181"/>
                  </a:lnTo>
                  <a:lnTo>
                    <a:pt x="12" y="187"/>
                  </a:lnTo>
                  <a:lnTo>
                    <a:pt x="7" y="190"/>
                  </a:lnTo>
                  <a:lnTo>
                    <a:pt x="3" y="197"/>
                  </a:lnTo>
                  <a:lnTo>
                    <a:pt x="0" y="204"/>
                  </a:lnTo>
                  <a:lnTo>
                    <a:pt x="0" y="204"/>
                  </a:lnTo>
                  <a:lnTo>
                    <a:pt x="0" y="206"/>
                  </a:lnTo>
                  <a:lnTo>
                    <a:pt x="0" y="207"/>
                  </a:lnTo>
                  <a:lnTo>
                    <a:pt x="4" y="210"/>
                  </a:lnTo>
                  <a:lnTo>
                    <a:pt x="8" y="210"/>
                  </a:lnTo>
                  <a:lnTo>
                    <a:pt x="9" y="209"/>
                  </a:lnTo>
                  <a:lnTo>
                    <a:pt x="11" y="206"/>
                  </a:lnTo>
                  <a:lnTo>
                    <a:pt x="11" y="206"/>
                  </a:lnTo>
                  <a:lnTo>
                    <a:pt x="12" y="202"/>
                  </a:lnTo>
                  <a:lnTo>
                    <a:pt x="15" y="200"/>
                  </a:lnTo>
                  <a:lnTo>
                    <a:pt x="22" y="194"/>
                  </a:lnTo>
                  <a:lnTo>
                    <a:pt x="37" y="185"/>
                  </a:lnTo>
                  <a:lnTo>
                    <a:pt x="37" y="185"/>
                  </a:lnTo>
                  <a:lnTo>
                    <a:pt x="68" y="164"/>
                  </a:lnTo>
                  <a:lnTo>
                    <a:pt x="68" y="164"/>
                  </a:lnTo>
                  <a:lnTo>
                    <a:pt x="97" y="142"/>
                  </a:lnTo>
                  <a:lnTo>
                    <a:pt x="126" y="120"/>
                  </a:lnTo>
                  <a:lnTo>
                    <a:pt x="126" y="120"/>
                  </a:lnTo>
                  <a:lnTo>
                    <a:pt x="160" y="90"/>
                  </a:lnTo>
                  <a:lnTo>
                    <a:pt x="177" y="75"/>
                  </a:lnTo>
                  <a:lnTo>
                    <a:pt x="194" y="62"/>
                  </a:lnTo>
                  <a:lnTo>
                    <a:pt x="194" y="62"/>
                  </a:lnTo>
                  <a:lnTo>
                    <a:pt x="228" y="39"/>
                  </a:lnTo>
                  <a:lnTo>
                    <a:pt x="228" y="39"/>
                  </a:lnTo>
                  <a:lnTo>
                    <a:pt x="238" y="30"/>
                  </a:lnTo>
                  <a:lnTo>
                    <a:pt x="249" y="22"/>
                  </a:lnTo>
                  <a:lnTo>
                    <a:pt x="254" y="18"/>
                  </a:lnTo>
                  <a:lnTo>
                    <a:pt x="260" y="14"/>
                  </a:lnTo>
                  <a:lnTo>
                    <a:pt x="267" y="13"/>
                  </a:lnTo>
                  <a:lnTo>
                    <a:pt x="274" y="11"/>
                  </a:lnTo>
                  <a:lnTo>
                    <a:pt x="274" y="11"/>
                  </a:lnTo>
                  <a:lnTo>
                    <a:pt x="276" y="10"/>
                  </a:lnTo>
                  <a:lnTo>
                    <a:pt x="277" y="9"/>
                  </a:lnTo>
                  <a:lnTo>
                    <a:pt x="279" y="5"/>
                  </a:lnTo>
                  <a:lnTo>
                    <a:pt x="279" y="2"/>
                  </a:lnTo>
                  <a:lnTo>
                    <a:pt x="277" y="1"/>
                  </a:lnTo>
                  <a:lnTo>
                    <a:pt x="276" y="0"/>
                  </a:lnTo>
                  <a:lnTo>
                    <a:pt x="274" y="0"/>
                  </a:lnTo>
                  <a:lnTo>
                    <a:pt x="27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2" name="chenying0907 1048"/>
            <p:cNvSpPr/>
            <p:nvPr/>
          </p:nvSpPr>
          <p:spPr bwMode="auto">
            <a:xfrm>
              <a:off x="4597401" y="4083050"/>
              <a:ext cx="109538" cy="74613"/>
            </a:xfrm>
            <a:custGeom>
              <a:cxnLst>
                <a:cxn ang="0">
                  <a:pos x="267" y="0"/>
                </a:cxn>
                <a:cxn ang="0">
                  <a:pos x="267" y="0"/>
                </a:cxn>
                <a:cxn ang="0">
                  <a:pos x="261" y="2"/>
                </a:cxn>
                <a:cxn ang="0">
                  <a:pos x="253" y="5"/>
                </a:cxn>
                <a:cxn ang="0">
                  <a:pos x="240" y="13"/>
                </a:cxn>
                <a:cxn ang="0">
                  <a:pos x="214" y="32"/>
                </a:cxn>
                <a:cxn ang="0">
                  <a:pos x="214" y="32"/>
                </a:cxn>
                <a:cxn ang="0">
                  <a:pos x="195" y="43"/>
                </a:cxn>
                <a:cxn ang="0">
                  <a:pos x="177" y="54"/>
                </a:cxn>
                <a:cxn ang="0">
                  <a:pos x="138" y="75"/>
                </a:cxn>
                <a:cxn ang="0">
                  <a:pos x="138" y="75"/>
                </a:cxn>
                <a:cxn ang="0">
                  <a:pos x="121" y="85"/>
                </a:cxn>
                <a:cxn ang="0">
                  <a:pos x="104" y="95"/>
                </a:cxn>
                <a:cxn ang="0">
                  <a:pos x="71" y="119"/>
                </a:cxn>
                <a:cxn ang="0">
                  <a:pos x="38" y="145"/>
                </a:cxn>
                <a:cxn ang="0">
                  <a:pos x="10" y="172"/>
                </a:cxn>
                <a:cxn ang="0">
                  <a:pos x="10" y="172"/>
                </a:cxn>
                <a:cxn ang="0">
                  <a:pos x="8" y="172"/>
                </a:cxn>
                <a:cxn ang="0">
                  <a:pos x="3" y="177"/>
                </a:cxn>
                <a:cxn ang="0">
                  <a:pos x="3" y="177"/>
                </a:cxn>
                <a:cxn ang="0">
                  <a:pos x="2" y="180"/>
                </a:cxn>
                <a:cxn ang="0">
                  <a:pos x="0" y="183"/>
                </a:cxn>
                <a:cxn ang="0">
                  <a:pos x="3" y="187"/>
                </a:cxn>
                <a:cxn ang="0">
                  <a:pos x="7" y="188"/>
                </a:cxn>
                <a:cxn ang="0">
                  <a:pos x="8" y="188"/>
                </a:cxn>
                <a:cxn ang="0">
                  <a:pos x="11" y="187"/>
                </a:cxn>
                <a:cxn ang="0">
                  <a:pos x="11" y="187"/>
                </a:cxn>
                <a:cxn ang="0">
                  <a:pos x="25" y="172"/>
                </a:cxn>
                <a:cxn ang="0">
                  <a:pos x="41" y="158"/>
                </a:cxn>
                <a:cxn ang="0">
                  <a:pos x="74" y="132"/>
                </a:cxn>
                <a:cxn ang="0">
                  <a:pos x="109" y="107"/>
                </a:cxn>
                <a:cxn ang="0">
                  <a:pos x="143" y="85"/>
                </a:cxn>
                <a:cxn ang="0">
                  <a:pos x="143" y="85"/>
                </a:cxn>
                <a:cxn ang="0">
                  <a:pos x="159" y="75"/>
                </a:cxn>
                <a:cxn ang="0">
                  <a:pos x="174" y="68"/>
                </a:cxn>
                <a:cxn ang="0">
                  <a:pos x="190" y="60"/>
                </a:cxn>
                <a:cxn ang="0">
                  <a:pos x="206" y="51"/>
                </a:cxn>
                <a:cxn ang="0">
                  <a:pos x="206" y="51"/>
                </a:cxn>
                <a:cxn ang="0">
                  <a:pos x="236" y="32"/>
                </a:cxn>
                <a:cxn ang="0">
                  <a:pos x="236" y="32"/>
                </a:cxn>
                <a:cxn ang="0">
                  <a:pos x="252" y="19"/>
                </a:cxn>
                <a:cxn ang="0">
                  <a:pos x="261" y="14"/>
                </a:cxn>
                <a:cxn ang="0">
                  <a:pos x="266" y="11"/>
                </a:cxn>
                <a:cxn ang="0">
                  <a:pos x="271" y="10"/>
                </a:cxn>
                <a:cxn ang="0">
                  <a:pos x="271" y="10"/>
                </a:cxn>
                <a:cxn ang="0">
                  <a:pos x="272" y="10"/>
                </a:cxn>
                <a:cxn ang="0">
                  <a:pos x="274" y="9"/>
                </a:cxn>
                <a:cxn ang="0">
                  <a:pos x="275" y="6"/>
                </a:cxn>
                <a:cxn ang="0">
                  <a:pos x="275" y="3"/>
                </a:cxn>
                <a:cxn ang="0">
                  <a:pos x="272" y="1"/>
                </a:cxn>
                <a:cxn ang="0">
                  <a:pos x="270" y="0"/>
                </a:cxn>
                <a:cxn ang="0">
                  <a:pos x="267" y="0"/>
                </a:cxn>
                <a:cxn ang="0">
                  <a:pos x="267" y="0"/>
                </a:cxn>
              </a:cxnLst>
              <a:rect b="b" l="0" r="r" t="0"/>
              <a:pathLst>
                <a:path h="188" w="275">
                  <a:moveTo>
                    <a:pt x="267" y="0"/>
                  </a:moveTo>
                  <a:lnTo>
                    <a:pt x="267" y="0"/>
                  </a:lnTo>
                  <a:lnTo>
                    <a:pt x="261" y="2"/>
                  </a:lnTo>
                  <a:lnTo>
                    <a:pt x="253" y="5"/>
                  </a:lnTo>
                  <a:lnTo>
                    <a:pt x="240" y="13"/>
                  </a:lnTo>
                  <a:lnTo>
                    <a:pt x="214" y="32"/>
                  </a:lnTo>
                  <a:lnTo>
                    <a:pt x="214" y="32"/>
                  </a:lnTo>
                  <a:lnTo>
                    <a:pt x="195" y="43"/>
                  </a:lnTo>
                  <a:lnTo>
                    <a:pt x="177" y="54"/>
                  </a:lnTo>
                  <a:lnTo>
                    <a:pt x="138" y="75"/>
                  </a:lnTo>
                  <a:lnTo>
                    <a:pt x="138" y="75"/>
                  </a:lnTo>
                  <a:lnTo>
                    <a:pt x="121" y="85"/>
                  </a:lnTo>
                  <a:lnTo>
                    <a:pt x="104" y="95"/>
                  </a:lnTo>
                  <a:lnTo>
                    <a:pt x="71" y="119"/>
                  </a:lnTo>
                  <a:lnTo>
                    <a:pt x="38" y="145"/>
                  </a:lnTo>
                  <a:lnTo>
                    <a:pt x="10" y="172"/>
                  </a:lnTo>
                  <a:lnTo>
                    <a:pt x="10" y="172"/>
                  </a:lnTo>
                  <a:lnTo>
                    <a:pt x="8" y="172"/>
                  </a:lnTo>
                  <a:lnTo>
                    <a:pt x="3" y="177"/>
                  </a:lnTo>
                  <a:lnTo>
                    <a:pt x="3" y="177"/>
                  </a:lnTo>
                  <a:lnTo>
                    <a:pt x="2" y="180"/>
                  </a:lnTo>
                  <a:lnTo>
                    <a:pt x="0" y="183"/>
                  </a:lnTo>
                  <a:lnTo>
                    <a:pt x="3" y="187"/>
                  </a:lnTo>
                  <a:lnTo>
                    <a:pt x="7" y="188"/>
                  </a:lnTo>
                  <a:lnTo>
                    <a:pt x="8" y="188"/>
                  </a:lnTo>
                  <a:lnTo>
                    <a:pt x="11" y="187"/>
                  </a:lnTo>
                  <a:lnTo>
                    <a:pt x="11" y="187"/>
                  </a:lnTo>
                  <a:lnTo>
                    <a:pt x="25" y="172"/>
                  </a:lnTo>
                  <a:lnTo>
                    <a:pt x="41" y="158"/>
                  </a:lnTo>
                  <a:lnTo>
                    <a:pt x="74" y="132"/>
                  </a:lnTo>
                  <a:lnTo>
                    <a:pt x="109" y="107"/>
                  </a:lnTo>
                  <a:lnTo>
                    <a:pt x="143" y="85"/>
                  </a:lnTo>
                  <a:lnTo>
                    <a:pt x="143" y="85"/>
                  </a:lnTo>
                  <a:lnTo>
                    <a:pt x="159" y="75"/>
                  </a:lnTo>
                  <a:lnTo>
                    <a:pt x="174" y="68"/>
                  </a:lnTo>
                  <a:lnTo>
                    <a:pt x="190" y="60"/>
                  </a:lnTo>
                  <a:lnTo>
                    <a:pt x="206" y="51"/>
                  </a:lnTo>
                  <a:lnTo>
                    <a:pt x="206" y="51"/>
                  </a:lnTo>
                  <a:lnTo>
                    <a:pt x="236" y="32"/>
                  </a:lnTo>
                  <a:lnTo>
                    <a:pt x="236" y="32"/>
                  </a:lnTo>
                  <a:lnTo>
                    <a:pt x="252" y="19"/>
                  </a:lnTo>
                  <a:lnTo>
                    <a:pt x="261" y="14"/>
                  </a:lnTo>
                  <a:lnTo>
                    <a:pt x="266" y="11"/>
                  </a:lnTo>
                  <a:lnTo>
                    <a:pt x="271" y="10"/>
                  </a:lnTo>
                  <a:lnTo>
                    <a:pt x="271" y="10"/>
                  </a:lnTo>
                  <a:lnTo>
                    <a:pt x="272" y="10"/>
                  </a:lnTo>
                  <a:lnTo>
                    <a:pt x="274" y="9"/>
                  </a:lnTo>
                  <a:lnTo>
                    <a:pt x="275" y="6"/>
                  </a:lnTo>
                  <a:lnTo>
                    <a:pt x="275" y="3"/>
                  </a:lnTo>
                  <a:lnTo>
                    <a:pt x="272" y="1"/>
                  </a:lnTo>
                  <a:lnTo>
                    <a:pt x="270" y="0"/>
                  </a:lnTo>
                  <a:lnTo>
                    <a:pt x="267" y="0"/>
                  </a:lnTo>
                  <a:lnTo>
                    <a:pt x="26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3" name="chenying0907 1049"/>
            <p:cNvSpPr/>
            <p:nvPr/>
          </p:nvSpPr>
          <p:spPr bwMode="auto">
            <a:xfrm>
              <a:off x="4627563" y="4092575"/>
              <a:ext cx="101600" cy="73025"/>
            </a:xfrm>
            <a:custGeom>
              <a:cxnLst>
                <a:cxn ang="0">
                  <a:pos x="250" y="0"/>
                </a:cxn>
                <a:cxn ang="0">
                  <a:pos x="235" y="6"/>
                </a:cxn>
                <a:cxn ang="0">
                  <a:pos x="224" y="15"/>
                </a:cxn>
                <a:cxn ang="0">
                  <a:pos x="207" y="30"/>
                </a:cxn>
                <a:cxn ang="0">
                  <a:pos x="200" y="34"/>
                </a:cxn>
                <a:cxn ang="0">
                  <a:pos x="137" y="69"/>
                </a:cxn>
                <a:cxn ang="0">
                  <a:pos x="118" y="82"/>
                </a:cxn>
                <a:cxn ang="0">
                  <a:pos x="63" y="119"/>
                </a:cxn>
                <a:cxn ang="0">
                  <a:pos x="46" y="132"/>
                </a:cxn>
                <a:cxn ang="0">
                  <a:pos x="20" y="150"/>
                </a:cxn>
                <a:cxn ang="0">
                  <a:pos x="7" y="162"/>
                </a:cxn>
                <a:cxn ang="0">
                  <a:pos x="0" y="175"/>
                </a:cxn>
                <a:cxn ang="0">
                  <a:pos x="0" y="178"/>
                </a:cxn>
                <a:cxn ang="0">
                  <a:pos x="5" y="183"/>
                </a:cxn>
                <a:cxn ang="0">
                  <a:pos x="10" y="180"/>
                </a:cxn>
                <a:cxn ang="0">
                  <a:pos x="12" y="179"/>
                </a:cxn>
                <a:cxn ang="0">
                  <a:pos x="16" y="171"/>
                </a:cxn>
                <a:cxn ang="0">
                  <a:pos x="31" y="158"/>
                </a:cxn>
                <a:cxn ang="0">
                  <a:pos x="39" y="151"/>
                </a:cxn>
                <a:cxn ang="0">
                  <a:pos x="58" y="137"/>
                </a:cxn>
                <a:cxn ang="0">
                  <a:pos x="77" y="123"/>
                </a:cxn>
                <a:cxn ang="0">
                  <a:pos x="127" y="89"/>
                </a:cxn>
                <a:cxn ang="0">
                  <a:pos x="144" y="80"/>
                </a:cxn>
                <a:cxn ang="0">
                  <a:pos x="175" y="63"/>
                </a:cxn>
                <a:cxn ang="0">
                  <a:pos x="205" y="44"/>
                </a:cxn>
                <a:cxn ang="0">
                  <a:pos x="212" y="40"/>
                </a:cxn>
                <a:cxn ang="0">
                  <a:pos x="229" y="26"/>
                </a:cxn>
                <a:cxn ang="0">
                  <a:pos x="246" y="13"/>
                </a:cxn>
                <a:cxn ang="0">
                  <a:pos x="252" y="12"/>
                </a:cxn>
                <a:cxn ang="0">
                  <a:pos x="256" y="9"/>
                </a:cxn>
                <a:cxn ang="0">
                  <a:pos x="256" y="5"/>
                </a:cxn>
                <a:cxn ang="0">
                  <a:pos x="252" y="1"/>
                </a:cxn>
                <a:cxn ang="0">
                  <a:pos x="250" y="0"/>
                </a:cxn>
              </a:cxnLst>
              <a:rect b="b" l="0" r="r" t="0"/>
              <a:pathLst>
                <a:path h="183" w="256">
                  <a:moveTo>
                    <a:pt x="250" y="0"/>
                  </a:moveTo>
                  <a:lnTo>
                    <a:pt x="250" y="0"/>
                  </a:lnTo>
                  <a:lnTo>
                    <a:pt x="242" y="2"/>
                  </a:lnTo>
                  <a:lnTo>
                    <a:pt x="235" y="6"/>
                  </a:lnTo>
                  <a:lnTo>
                    <a:pt x="229" y="10"/>
                  </a:lnTo>
                  <a:lnTo>
                    <a:pt x="224" y="15"/>
                  </a:lnTo>
                  <a:lnTo>
                    <a:pt x="212" y="25"/>
                  </a:lnTo>
                  <a:lnTo>
                    <a:pt x="207" y="30"/>
                  </a:lnTo>
                  <a:lnTo>
                    <a:pt x="200" y="34"/>
                  </a:lnTo>
                  <a:lnTo>
                    <a:pt x="200" y="34"/>
                  </a:lnTo>
                  <a:lnTo>
                    <a:pt x="158" y="56"/>
                  </a:lnTo>
                  <a:lnTo>
                    <a:pt x="137" y="69"/>
                  </a:lnTo>
                  <a:lnTo>
                    <a:pt x="118" y="82"/>
                  </a:lnTo>
                  <a:lnTo>
                    <a:pt x="118" y="82"/>
                  </a:lnTo>
                  <a:lnTo>
                    <a:pt x="81" y="106"/>
                  </a:lnTo>
                  <a:lnTo>
                    <a:pt x="63" y="119"/>
                  </a:lnTo>
                  <a:lnTo>
                    <a:pt x="46" y="132"/>
                  </a:lnTo>
                  <a:lnTo>
                    <a:pt x="46" y="132"/>
                  </a:lnTo>
                  <a:lnTo>
                    <a:pt x="33" y="141"/>
                  </a:lnTo>
                  <a:lnTo>
                    <a:pt x="20" y="150"/>
                  </a:lnTo>
                  <a:lnTo>
                    <a:pt x="13" y="155"/>
                  </a:lnTo>
                  <a:lnTo>
                    <a:pt x="7" y="162"/>
                  </a:lnTo>
                  <a:lnTo>
                    <a:pt x="3" y="168"/>
                  </a:lnTo>
                  <a:lnTo>
                    <a:pt x="0" y="175"/>
                  </a:lnTo>
                  <a:lnTo>
                    <a:pt x="0" y="175"/>
                  </a:lnTo>
                  <a:lnTo>
                    <a:pt x="0" y="178"/>
                  </a:lnTo>
                  <a:lnTo>
                    <a:pt x="1" y="180"/>
                  </a:lnTo>
                  <a:lnTo>
                    <a:pt x="5" y="183"/>
                  </a:lnTo>
                  <a:lnTo>
                    <a:pt x="9" y="183"/>
                  </a:lnTo>
                  <a:lnTo>
                    <a:pt x="10" y="180"/>
                  </a:lnTo>
                  <a:lnTo>
                    <a:pt x="12" y="179"/>
                  </a:lnTo>
                  <a:lnTo>
                    <a:pt x="12" y="179"/>
                  </a:lnTo>
                  <a:lnTo>
                    <a:pt x="13" y="175"/>
                  </a:lnTo>
                  <a:lnTo>
                    <a:pt x="16" y="171"/>
                  </a:lnTo>
                  <a:lnTo>
                    <a:pt x="24" y="165"/>
                  </a:lnTo>
                  <a:lnTo>
                    <a:pt x="31" y="158"/>
                  </a:lnTo>
                  <a:lnTo>
                    <a:pt x="39" y="151"/>
                  </a:lnTo>
                  <a:lnTo>
                    <a:pt x="39" y="151"/>
                  </a:lnTo>
                  <a:lnTo>
                    <a:pt x="48" y="144"/>
                  </a:lnTo>
                  <a:lnTo>
                    <a:pt x="58" y="137"/>
                  </a:lnTo>
                  <a:lnTo>
                    <a:pt x="77" y="123"/>
                  </a:lnTo>
                  <a:lnTo>
                    <a:pt x="77" y="123"/>
                  </a:lnTo>
                  <a:lnTo>
                    <a:pt x="110" y="100"/>
                  </a:lnTo>
                  <a:lnTo>
                    <a:pt x="127" y="89"/>
                  </a:lnTo>
                  <a:lnTo>
                    <a:pt x="144" y="80"/>
                  </a:lnTo>
                  <a:lnTo>
                    <a:pt x="144" y="80"/>
                  </a:lnTo>
                  <a:lnTo>
                    <a:pt x="160" y="72"/>
                  </a:lnTo>
                  <a:lnTo>
                    <a:pt x="175" y="63"/>
                  </a:lnTo>
                  <a:lnTo>
                    <a:pt x="190" y="52"/>
                  </a:lnTo>
                  <a:lnTo>
                    <a:pt x="205" y="44"/>
                  </a:lnTo>
                  <a:lnTo>
                    <a:pt x="205" y="44"/>
                  </a:lnTo>
                  <a:lnTo>
                    <a:pt x="212" y="40"/>
                  </a:lnTo>
                  <a:lnTo>
                    <a:pt x="217" y="35"/>
                  </a:lnTo>
                  <a:lnTo>
                    <a:pt x="229" y="26"/>
                  </a:lnTo>
                  <a:lnTo>
                    <a:pt x="241" y="17"/>
                  </a:lnTo>
                  <a:lnTo>
                    <a:pt x="246" y="13"/>
                  </a:lnTo>
                  <a:lnTo>
                    <a:pt x="252" y="12"/>
                  </a:lnTo>
                  <a:lnTo>
                    <a:pt x="252" y="12"/>
                  </a:lnTo>
                  <a:lnTo>
                    <a:pt x="255" y="10"/>
                  </a:lnTo>
                  <a:lnTo>
                    <a:pt x="256" y="9"/>
                  </a:lnTo>
                  <a:lnTo>
                    <a:pt x="256" y="8"/>
                  </a:lnTo>
                  <a:lnTo>
                    <a:pt x="256" y="5"/>
                  </a:lnTo>
                  <a:lnTo>
                    <a:pt x="254" y="1"/>
                  </a:lnTo>
                  <a:lnTo>
                    <a:pt x="252" y="1"/>
                  </a:lnTo>
                  <a:lnTo>
                    <a:pt x="250" y="0"/>
                  </a:lnTo>
                  <a:lnTo>
                    <a:pt x="25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4" name="chenying0907 1050"/>
            <p:cNvSpPr/>
            <p:nvPr/>
          </p:nvSpPr>
          <p:spPr bwMode="auto">
            <a:xfrm>
              <a:off x="4645026" y="4103688"/>
              <a:ext cx="114300" cy="68263"/>
            </a:xfrm>
            <a:custGeom>
              <a:cxnLst>
                <a:cxn ang="0">
                  <a:pos x="278" y="0"/>
                </a:cxn>
                <a:cxn ang="0">
                  <a:pos x="278" y="0"/>
                </a:cxn>
                <a:cxn ang="0">
                  <a:pos x="268" y="5"/>
                </a:cxn>
                <a:cxn ang="0">
                  <a:pos x="259" y="9"/>
                </a:cxn>
                <a:cxn ang="0">
                  <a:pos x="242" y="20"/>
                </a:cxn>
                <a:cxn ang="0">
                  <a:pos x="208" y="44"/>
                </a:cxn>
                <a:cxn ang="0">
                  <a:pos x="208" y="44"/>
                </a:cxn>
                <a:cxn ang="0">
                  <a:pos x="185" y="58"/>
                </a:cxn>
                <a:cxn ang="0">
                  <a:pos x="162" y="73"/>
                </a:cxn>
                <a:cxn ang="0">
                  <a:pos x="140" y="85"/>
                </a:cxn>
                <a:cxn ang="0">
                  <a:pos x="115" y="96"/>
                </a:cxn>
                <a:cxn ang="0">
                  <a:pos x="115" y="96"/>
                </a:cxn>
                <a:cxn ang="0">
                  <a:pos x="97" y="105"/>
                </a:cxn>
                <a:cxn ang="0">
                  <a:pos x="77" y="116"/>
                </a:cxn>
                <a:cxn ang="0">
                  <a:pos x="59" y="126"/>
                </a:cxn>
                <a:cxn ang="0">
                  <a:pos x="39" y="136"/>
                </a:cxn>
                <a:cxn ang="0">
                  <a:pos x="39" y="136"/>
                </a:cxn>
                <a:cxn ang="0">
                  <a:pos x="29" y="141"/>
                </a:cxn>
                <a:cxn ang="0">
                  <a:pos x="17" y="146"/>
                </a:cxn>
                <a:cxn ang="0">
                  <a:pos x="10" y="150"/>
                </a:cxn>
                <a:cxn ang="0">
                  <a:pos x="6" y="154"/>
                </a:cxn>
                <a:cxn ang="0">
                  <a:pos x="2" y="158"/>
                </a:cxn>
                <a:cxn ang="0">
                  <a:pos x="0" y="164"/>
                </a:cxn>
                <a:cxn ang="0">
                  <a:pos x="0" y="164"/>
                </a:cxn>
                <a:cxn ang="0">
                  <a:pos x="0" y="166"/>
                </a:cxn>
                <a:cxn ang="0">
                  <a:pos x="1" y="168"/>
                </a:cxn>
                <a:cxn ang="0">
                  <a:pos x="4" y="171"/>
                </a:cxn>
                <a:cxn ang="0">
                  <a:pos x="8" y="171"/>
                </a:cxn>
                <a:cxn ang="0">
                  <a:pos x="10" y="170"/>
                </a:cxn>
                <a:cxn ang="0">
                  <a:pos x="12" y="167"/>
                </a:cxn>
                <a:cxn ang="0">
                  <a:pos x="12" y="167"/>
                </a:cxn>
                <a:cxn ang="0">
                  <a:pos x="13" y="162"/>
                </a:cxn>
                <a:cxn ang="0">
                  <a:pos x="18" y="158"/>
                </a:cxn>
                <a:cxn ang="0">
                  <a:pos x="23" y="154"/>
                </a:cxn>
                <a:cxn ang="0">
                  <a:pos x="30" y="151"/>
                </a:cxn>
                <a:cxn ang="0">
                  <a:pos x="53" y="142"/>
                </a:cxn>
                <a:cxn ang="0">
                  <a:pos x="53" y="142"/>
                </a:cxn>
                <a:cxn ang="0">
                  <a:pos x="73" y="132"/>
                </a:cxn>
                <a:cxn ang="0">
                  <a:pos x="91" y="122"/>
                </a:cxn>
                <a:cxn ang="0">
                  <a:pos x="110" y="112"/>
                </a:cxn>
                <a:cxn ang="0">
                  <a:pos x="129" y="103"/>
                </a:cxn>
                <a:cxn ang="0">
                  <a:pos x="129" y="103"/>
                </a:cxn>
                <a:cxn ang="0">
                  <a:pos x="149" y="94"/>
                </a:cxn>
                <a:cxn ang="0">
                  <a:pos x="168" y="83"/>
                </a:cxn>
                <a:cxn ang="0">
                  <a:pos x="187" y="71"/>
                </a:cxn>
                <a:cxn ang="0">
                  <a:pos x="205" y="60"/>
                </a:cxn>
                <a:cxn ang="0">
                  <a:pos x="205" y="60"/>
                </a:cxn>
                <a:cxn ang="0">
                  <a:pos x="242" y="34"/>
                </a:cxn>
                <a:cxn ang="0">
                  <a:pos x="261" y="20"/>
                </a:cxn>
                <a:cxn ang="0">
                  <a:pos x="271" y="15"/>
                </a:cxn>
                <a:cxn ang="0">
                  <a:pos x="281" y="11"/>
                </a:cxn>
                <a:cxn ang="0">
                  <a:pos x="281" y="11"/>
                </a:cxn>
                <a:cxn ang="0">
                  <a:pos x="284" y="10"/>
                </a:cxn>
                <a:cxn ang="0">
                  <a:pos x="285" y="7"/>
                </a:cxn>
                <a:cxn ang="0">
                  <a:pos x="285" y="3"/>
                </a:cxn>
                <a:cxn ang="0">
                  <a:pos x="284" y="2"/>
                </a:cxn>
                <a:cxn ang="0">
                  <a:pos x="282" y="0"/>
                </a:cxn>
                <a:cxn ang="0">
                  <a:pos x="281" y="0"/>
                </a:cxn>
                <a:cxn ang="0">
                  <a:pos x="278" y="0"/>
                </a:cxn>
                <a:cxn ang="0">
                  <a:pos x="278" y="0"/>
                </a:cxn>
              </a:cxnLst>
              <a:rect b="b" l="0" r="r" t="0"/>
              <a:pathLst>
                <a:path h="171" w="285">
                  <a:moveTo>
                    <a:pt x="278" y="0"/>
                  </a:moveTo>
                  <a:lnTo>
                    <a:pt x="278" y="0"/>
                  </a:lnTo>
                  <a:lnTo>
                    <a:pt x="268" y="5"/>
                  </a:lnTo>
                  <a:lnTo>
                    <a:pt x="259" y="9"/>
                  </a:lnTo>
                  <a:lnTo>
                    <a:pt x="242" y="20"/>
                  </a:lnTo>
                  <a:lnTo>
                    <a:pt x="208" y="44"/>
                  </a:lnTo>
                  <a:lnTo>
                    <a:pt x="208" y="44"/>
                  </a:lnTo>
                  <a:lnTo>
                    <a:pt x="185" y="58"/>
                  </a:lnTo>
                  <a:lnTo>
                    <a:pt x="162" y="73"/>
                  </a:lnTo>
                  <a:lnTo>
                    <a:pt x="140" y="85"/>
                  </a:lnTo>
                  <a:lnTo>
                    <a:pt x="115" y="96"/>
                  </a:lnTo>
                  <a:lnTo>
                    <a:pt x="115" y="96"/>
                  </a:lnTo>
                  <a:lnTo>
                    <a:pt x="97" y="105"/>
                  </a:lnTo>
                  <a:lnTo>
                    <a:pt x="77" y="116"/>
                  </a:lnTo>
                  <a:lnTo>
                    <a:pt x="59" y="126"/>
                  </a:lnTo>
                  <a:lnTo>
                    <a:pt x="39" y="136"/>
                  </a:lnTo>
                  <a:lnTo>
                    <a:pt x="39" y="136"/>
                  </a:lnTo>
                  <a:lnTo>
                    <a:pt x="29" y="141"/>
                  </a:lnTo>
                  <a:lnTo>
                    <a:pt x="17" y="146"/>
                  </a:lnTo>
                  <a:lnTo>
                    <a:pt x="10" y="150"/>
                  </a:lnTo>
                  <a:lnTo>
                    <a:pt x="6" y="154"/>
                  </a:lnTo>
                  <a:lnTo>
                    <a:pt x="2" y="158"/>
                  </a:lnTo>
                  <a:lnTo>
                    <a:pt x="0" y="164"/>
                  </a:lnTo>
                  <a:lnTo>
                    <a:pt x="0" y="164"/>
                  </a:lnTo>
                  <a:lnTo>
                    <a:pt x="0" y="166"/>
                  </a:lnTo>
                  <a:lnTo>
                    <a:pt x="1" y="168"/>
                  </a:lnTo>
                  <a:lnTo>
                    <a:pt x="4" y="171"/>
                  </a:lnTo>
                  <a:lnTo>
                    <a:pt x="8" y="171"/>
                  </a:lnTo>
                  <a:lnTo>
                    <a:pt x="10" y="170"/>
                  </a:lnTo>
                  <a:lnTo>
                    <a:pt x="12" y="167"/>
                  </a:lnTo>
                  <a:lnTo>
                    <a:pt x="12" y="167"/>
                  </a:lnTo>
                  <a:lnTo>
                    <a:pt x="13" y="162"/>
                  </a:lnTo>
                  <a:lnTo>
                    <a:pt x="18" y="158"/>
                  </a:lnTo>
                  <a:lnTo>
                    <a:pt x="23" y="154"/>
                  </a:lnTo>
                  <a:lnTo>
                    <a:pt x="30" y="151"/>
                  </a:lnTo>
                  <a:lnTo>
                    <a:pt x="53" y="142"/>
                  </a:lnTo>
                  <a:lnTo>
                    <a:pt x="53" y="142"/>
                  </a:lnTo>
                  <a:lnTo>
                    <a:pt x="73" y="132"/>
                  </a:lnTo>
                  <a:lnTo>
                    <a:pt x="91" y="122"/>
                  </a:lnTo>
                  <a:lnTo>
                    <a:pt x="110" y="112"/>
                  </a:lnTo>
                  <a:lnTo>
                    <a:pt x="129" y="103"/>
                  </a:lnTo>
                  <a:lnTo>
                    <a:pt x="129" y="103"/>
                  </a:lnTo>
                  <a:lnTo>
                    <a:pt x="149" y="94"/>
                  </a:lnTo>
                  <a:lnTo>
                    <a:pt x="168" y="83"/>
                  </a:lnTo>
                  <a:lnTo>
                    <a:pt x="187" y="71"/>
                  </a:lnTo>
                  <a:lnTo>
                    <a:pt x="205" y="60"/>
                  </a:lnTo>
                  <a:lnTo>
                    <a:pt x="205" y="60"/>
                  </a:lnTo>
                  <a:lnTo>
                    <a:pt x="242" y="34"/>
                  </a:lnTo>
                  <a:lnTo>
                    <a:pt x="261" y="20"/>
                  </a:lnTo>
                  <a:lnTo>
                    <a:pt x="271" y="15"/>
                  </a:lnTo>
                  <a:lnTo>
                    <a:pt x="281" y="11"/>
                  </a:lnTo>
                  <a:lnTo>
                    <a:pt x="281" y="11"/>
                  </a:lnTo>
                  <a:lnTo>
                    <a:pt x="284" y="10"/>
                  </a:lnTo>
                  <a:lnTo>
                    <a:pt x="285" y="7"/>
                  </a:lnTo>
                  <a:lnTo>
                    <a:pt x="285" y="3"/>
                  </a:lnTo>
                  <a:lnTo>
                    <a:pt x="284" y="2"/>
                  </a:lnTo>
                  <a:lnTo>
                    <a:pt x="282" y="0"/>
                  </a:lnTo>
                  <a:lnTo>
                    <a:pt x="281" y="0"/>
                  </a:lnTo>
                  <a:lnTo>
                    <a:pt x="278" y="0"/>
                  </a:lnTo>
                  <a:lnTo>
                    <a:pt x="27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5" name="chenying0907 1051"/>
            <p:cNvSpPr/>
            <p:nvPr/>
          </p:nvSpPr>
          <p:spPr bwMode="auto">
            <a:xfrm>
              <a:off x="4689476" y="4114800"/>
              <a:ext cx="96838" cy="68263"/>
            </a:xfrm>
            <a:custGeom>
              <a:cxnLst>
                <a:cxn ang="0">
                  <a:pos x="234" y="4"/>
                </a:cxn>
                <a:cxn ang="0">
                  <a:pos x="234" y="4"/>
                </a:cxn>
                <a:cxn ang="0">
                  <a:pos x="232" y="11"/>
                </a:cxn>
                <a:cxn ang="0">
                  <a:pos x="225" y="19"/>
                </a:cxn>
                <a:cxn ang="0">
                  <a:pos x="217" y="25"/>
                </a:cxn>
                <a:cxn ang="0">
                  <a:pos x="208" y="30"/>
                </a:cxn>
                <a:cxn ang="0">
                  <a:pos x="189" y="41"/>
                </a:cxn>
                <a:cxn ang="0">
                  <a:pos x="173" y="49"/>
                </a:cxn>
                <a:cxn ang="0">
                  <a:pos x="173" y="49"/>
                </a:cxn>
                <a:cxn ang="0">
                  <a:pos x="112" y="85"/>
                </a:cxn>
                <a:cxn ang="0">
                  <a:pos x="112" y="85"/>
                </a:cxn>
                <a:cxn ang="0">
                  <a:pos x="83" y="102"/>
                </a:cxn>
                <a:cxn ang="0">
                  <a:pos x="55" y="121"/>
                </a:cxn>
                <a:cxn ang="0">
                  <a:pos x="28" y="140"/>
                </a:cxn>
                <a:cxn ang="0">
                  <a:pos x="2" y="161"/>
                </a:cxn>
                <a:cxn ang="0">
                  <a:pos x="2" y="161"/>
                </a:cxn>
                <a:cxn ang="0">
                  <a:pos x="0" y="164"/>
                </a:cxn>
                <a:cxn ang="0">
                  <a:pos x="0" y="166"/>
                </a:cxn>
                <a:cxn ang="0">
                  <a:pos x="2" y="169"/>
                </a:cxn>
                <a:cxn ang="0">
                  <a:pos x="6" y="172"/>
                </a:cxn>
                <a:cxn ang="0">
                  <a:pos x="8" y="172"/>
                </a:cxn>
                <a:cxn ang="0">
                  <a:pos x="9" y="170"/>
                </a:cxn>
                <a:cxn ang="0">
                  <a:pos x="9" y="170"/>
                </a:cxn>
                <a:cxn ang="0">
                  <a:pos x="26" y="156"/>
                </a:cxn>
                <a:cxn ang="0">
                  <a:pos x="43" y="143"/>
                </a:cxn>
                <a:cxn ang="0">
                  <a:pos x="62" y="131"/>
                </a:cxn>
                <a:cxn ang="0">
                  <a:pos x="80" y="119"/>
                </a:cxn>
                <a:cxn ang="0">
                  <a:pos x="117" y="97"/>
                </a:cxn>
                <a:cxn ang="0">
                  <a:pos x="135" y="87"/>
                </a:cxn>
                <a:cxn ang="0">
                  <a:pos x="153" y="74"/>
                </a:cxn>
                <a:cxn ang="0">
                  <a:pos x="153" y="74"/>
                </a:cxn>
                <a:cxn ang="0">
                  <a:pos x="170" y="63"/>
                </a:cxn>
                <a:cxn ang="0">
                  <a:pos x="187" y="54"/>
                </a:cxn>
                <a:cxn ang="0">
                  <a:pos x="203" y="45"/>
                </a:cxn>
                <a:cxn ang="0">
                  <a:pos x="220" y="34"/>
                </a:cxn>
                <a:cxn ang="0">
                  <a:pos x="220" y="34"/>
                </a:cxn>
                <a:cxn ang="0">
                  <a:pos x="229" y="28"/>
                </a:cxn>
                <a:cxn ang="0">
                  <a:pos x="236" y="24"/>
                </a:cxn>
                <a:cxn ang="0">
                  <a:pos x="240" y="20"/>
                </a:cxn>
                <a:cxn ang="0">
                  <a:pos x="242" y="17"/>
                </a:cxn>
                <a:cxn ang="0">
                  <a:pos x="244" y="13"/>
                </a:cxn>
                <a:cxn ang="0">
                  <a:pos x="245" y="7"/>
                </a:cxn>
                <a:cxn ang="0">
                  <a:pos x="245" y="7"/>
                </a:cxn>
                <a:cxn ang="0">
                  <a:pos x="245" y="6"/>
                </a:cxn>
                <a:cxn ang="0">
                  <a:pos x="245" y="3"/>
                </a:cxn>
                <a:cxn ang="0">
                  <a:pos x="241" y="0"/>
                </a:cxn>
                <a:cxn ang="0">
                  <a:pos x="237" y="0"/>
                </a:cxn>
                <a:cxn ang="0">
                  <a:pos x="236" y="2"/>
                </a:cxn>
                <a:cxn ang="0">
                  <a:pos x="234" y="4"/>
                </a:cxn>
                <a:cxn ang="0">
                  <a:pos x="234" y="4"/>
                </a:cxn>
              </a:cxnLst>
              <a:rect b="b" l="0" r="r" t="0"/>
              <a:pathLst>
                <a:path h="172" w="245">
                  <a:moveTo>
                    <a:pt x="234" y="4"/>
                  </a:moveTo>
                  <a:lnTo>
                    <a:pt x="234" y="4"/>
                  </a:lnTo>
                  <a:lnTo>
                    <a:pt x="232" y="11"/>
                  </a:lnTo>
                  <a:lnTo>
                    <a:pt x="225" y="19"/>
                  </a:lnTo>
                  <a:lnTo>
                    <a:pt x="217" y="25"/>
                  </a:lnTo>
                  <a:lnTo>
                    <a:pt x="208" y="30"/>
                  </a:lnTo>
                  <a:lnTo>
                    <a:pt x="189" y="41"/>
                  </a:lnTo>
                  <a:lnTo>
                    <a:pt x="173" y="49"/>
                  </a:lnTo>
                  <a:lnTo>
                    <a:pt x="173" y="49"/>
                  </a:lnTo>
                  <a:lnTo>
                    <a:pt x="112" y="85"/>
                  </a:lnTo>
                  <a:lnTo>
                    <a:pt x="112" y="85"/>
                  </a:lnTo>
                  <a:lnTo>
                    <a:pt x="83" y="102"/>
                  </a:lnTo>
                  <a:lnTo>
                    <a:pt x="55" y="121"/>
                  </a:lnTo>
                  <a:lnTo>
                    <a:pt x="28" y="140"/>
                  </a:lnTo>
                  <a:lnTo>
                    <a:pt x="2" y="161"/>
                  </a:lnTo>
                  <a:lnTo>
                    <a:pt x="2" y="161"/>
                  </a:lnTo>
                  <a:lnTo>
                    <a:pt x="0" y="164"/>
                  </a:lnTo>
                  <a:lnTo>
                    <a:pt x="0" y="166"/>
                  </a:lnTo>
                  <a:lnTo>
                    <a:pt x="2" y="169"/>
                  </a:lnTo>
                  <a:lnTo>
                    <a:pt x="6" y="172"/>
                  </a:lnTo>
                  <a:lnTo>
                    <a:pt x="8" y="172"/>
                  </a:lnTo>
                  <a:lnTo>
                    <a:pt x="9" y="170"/>
                  </a:lnTo>
                  <a:lnTo>
                    <a:pt x="9" y="170"/>
                  </a:lnTo>
                  <a:lnTo>
                    <a:pt x="26" y="156"/>
                  </a:lnTo>
                  <a:lnTo>
                    <a:pt x="43" y="143"/>
                  </a:lnTo>
                  <a:lnTo>
                    <a:pt x="62" y="131"/>
                  </a:lnTo>
                  <a:lnTo>
                    <a:pt x="80" y="119"/>
                  </a:lnTo>
                  <a:lnTo>
                    <a:pt x="117" y="97"/>
                  </a:lnTo>
                  <a:lnTo>
                    <a:pt x="135" y="87"/>
                  </a:lnTo>
                  <a:lnTo>
                    <a:pt x="153" y="74"/>
                  </a:lnTo>
                  <a:lnTo>
                    <a:pt x="153" y="74"/>
                  </a:lnTo>
                  <a:lnTo>
                    <a:pt x="170" y="63"/>
                  </a:lnTo>
                  <a:lnTo>
                    <a:pt x="187" y="54"/>
                  </a:lnTo>
                  <a:lnTo>
                    <a:pt x="203" y="45"/>
                  </a:lnTo>
                  <a:lnTo>
                    <a:pt x="220" y="34"/>
                  </a:lnTo>
                  <a:lnTo>
                    <a:pt x="220" y="34"/>
                  </a:lnTo>
                  <a:lnTo>
                    <a:pt x="229" y="28"/>
                  </a:lnTo>
                  <a:lnTo>
                    <a:pt x="236" y="24"/>
                  </a:lnTo>
                  <a:lnTo>
                    <a:pt x="240" y="20"/>
                  </a:lnTo>
                  <a:lnTo>
                    <a:pt x="242" y="17"/>
                  </a:lnTo>
                  <a:lnTo>
                    <a:pt x="244" y="13"/>
                  </a:lnTo>
                  <a:lnTo>
                    <a:pt x="245" y="7"/>
                  </a:lnTo>
                  <a:lnTo>
                    <a:pt x="245" y="7"/>
                  </a:lnTo>
                  <a:lnTo>
                    <a:pt x="245" y="6"/>
                  </a:lnTo>
                  <a:lnTo>
                    <a:pt x="245" y="3"/>
                  </a:lnTo>
                  <a:lnTo>
                    <a:pt x="241" y="0"/>
                  </a:lnTo>
                  <a:lnTo>
                    <a:pt x="237" y="0"/>
                  </a:lnTo>
                  <a:lnTo>
                    <a:pt x="236" y="2"/>
                  </a:lnTo>
                  <a:lnTo>
                    <a:pt x="234" y="4"/>
                  </a:lnTo>
                  <a:lnTo>
                    <a:pt x="23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6" name="chenying0907 1052"/>
            <p:cNvSpPr/>
            <p:nvPr/>
          </p:nvSpPr>
          <p:spPr bwMode="auto">
            <a:xfrm>
              <a:off x="4718051" y="4133850"/>
              <a:ext cx="90488" cy="55563"/>
            </a:xfrm>
            <a:custGeom>
              <a:cxnLst>
                <a:cxn ang="0">
                  <a:pos x="218" y="1"/>
                </a:cxn>
                <a:cxn ang="0">
                  <a:pos x="218" y="1"/>
                </a:cxn>
                <a:cxn ang="0">
                  <a:pos x="207" y="12"/>
                </a:cxn>
                <a:cxn ang="0">
                  <a:pos x="195" y="21"/>
                </a:cxn>
                <a:cxn ang="0">
                  <a:pos x="182" y="30"/>
                </a:cxn>
                <a:cxn ang="0">
                  <a:pos x="169" y="38"/>
                </a:cxn>
                <a:cxn ang="0">
                  <a:pos x="141" y="52"/>
                </a:cxn>
                <a:cxn ang="0">
                  <a:pos x="114" y="65"/>
                </a:cxn>
                <a:cxn ang="0">
                  <a:pos x="114" y="65"/>
                </a:cxn>
                <a:cxn ang="0">
                  <a:pos x="98" y="73"/>
                </a:cxn>
                <a:cxn ang="0">
                  <a:pos x="85" y="81"/>
                </a:cxn>
                <a:cxn ang="0">
                  <a:pos x="57" y="98"/>
                </a:cxn>
                <a:cxn ang="0">
                  <a:pos x="30" y="116"/>
                </a:cxn>
                <a:cxn ang="0">
                  <a:pos x="17" y="124"/>
                </a:cxn>
                <a:cxn ang="0">
                  <a:pos x="2" y="132"/>
                </a:cxn>
                <a:cxn ang="0">
                  <a:pos x="2" y="132"/>
                </a:cxn>
                <a:cxn ang="0">
                  <a:pos x="0" y="133"/>
                </a:cxn>
                <a:cxn ang="0">
                  <a:pos x="0" y="135"/>
                </a:cxn>
                <a:cxn ang="0">
                  <a:pos x="0" y="140"/>
                </a:cxn>
                <a:cxn ang="0">
                  <a:pos x="4" y="143"/>
                </a:cxn>
                <a:cxn ang="0">
                  <a:pos x="5" y="143"/>
                </a:cxn>
                <a:cxn ang="0">
                  <a:pos x="8" y="141"/>
                </a:cxn>
                <a:cxn ang="0">
                  <a:pos x="8" y="141"/>
                </a:cxn>
                <a:cxn ang="0">
                  <a:pos x="22" y="135"/>
                </a:cxn>
                <a:cxn ang="0">
                  <a:pos x="37" y="126"/>
                </a:cxn>
                <a:cxn ang="0">
                  <a:pos x="63" y="107"/>
                </a:cxn>
                <a:cxn ang="0">
                  <a:pos x="90" y="90"/>
                </a:cxn>
                <a:cxn ang="0">
                  <a:pos x="105" y="82"/>
                </a:cxn>
                <a:cxn ang="0">
                  <a:pos x="119" y="76"/>
                </a:cxn>
                <a:cxn ang="0">
                  <a:pos x="119" y="76"/>
                </a:cxn>
                <a:cxn ang="0">
                  <a:pos x="148" y="63"/>
                </a:cxn>
                <a:cxn ang="0">
                  <a:pos x="175" y="47"/>
                </a:cxn>
                <a:cxn ang="0">
                  <a:pos x="188" y="39"/>
                </a:cxn>
                <a:cxn ang="0">
                  <a:pos x="201" y="30"/>
                </a:cxn>
                <a:cxn ang="0">
                  <a:pos x="214" y="20"/>
                </a:cxn>
                <a:cxn ang="0">
                  <a:pos x="226" y="9"/>
                </a:cxn>
                <a:cxn ang="0">
                  <a:pos x="226" y="9"/>
                </a:cxn>
                <a:cxn ang="0">
                  <a:pos x="227" y="8"/>
                </a:cxn>
                <a:cxn ang="0">
                  <a:pos x="227" y="5"/>
                </a:cxn>
                <a:cxn ang="0">
                  <a:pos x="226" y="1"/>
                </a:cxn>
                <a:cxn ang="0">
                  <a:pos x="222" y="0"/>
                </a:cxn>
                <a:cxn ang="0">
                  <a:pos x="220" y="0"/>
                </a:cxn>
                <a:cxn ang="0">
                  <a:pos x="218" y="1"/>
                </a:cxn>
                <a:cxn ang="0">
                  <a:pos x="218" y="1"/>
                </a:cxn>
              </a:cxnLst>
              <a:rect b="b" l="0" r="r" t="0"/>
              <a:pathLst>
                <a:path h="143" w="226">
                  <a:moveTo>
                    <a:pt x="218" y="1"/>
                  </a:moveTo>
                  <a:lnTo>
                    <a:pt x="218" y="1"/>
                  </a:lnTo>
                  <a:lnTo>
                    <a:pt x="207" y="12"/>
                  </a:lnTo>
                  <a:lnTo>
                    <a:pt x="195" y="21"/>
                  </a:lnTo>
                  <a:lnTo>
                    <a:pt x="182" y="30"/>
                  </a:lnTo>
                  <a:lnTo>
                    <a:pt x="169" y="38"/>
                  </a:lnTo>
                  <a:lnTo>
                    <a:pt x="141" y="52"/>
                  </a:lnTo>
                  <a:lnTo>
                    <a:pt x="114" y="65"/>
                  </a:lnTo>
                  <a:lnTo>
                    <a:pt x="114" y="65"/>
                  </a:lnTo>
                  <a:lnTo>
                    <a:pt x="98" y="73"/>
                  </a:lnTo>
                  <a:lnTo>
                    <a:pt x="85" y="81"/>
                  </a:lnTo>
                  <a:lnTo>
                    <a:pt x="57" y="98"/>
                  </a:lnTo>
                  <a:lnTo>
                    <a:pt x="30" y="116"/>
                  </a:lnTo>
                  <a:lnTo>
                    <a:pt x="17" y="124"/>
                  </a:lnTo>
                  <a:lnTo>
                    <a:pt x="2" y="132"/>
                  </a:lnTo>
                  <a:lnTo>
                    <a:pt x="2" y="132"/>
                  </a:lnTo>
                  <a:lnTo>
                    <a:pt x="0" y="133"/>
                  </a:lnTo>
                  <a:lnTo>
                    <a:pt x="0" y="135"/>
                  </a:lnTo>
                  <a:lnTo>
                    <a:pt x="0" y="140"/>
                  </a:lnTo>
                  <a:lnTo>
                    <a:pt x="4" y="143"/>
                  </a:lnTo>
                  <a:lnTo>
                    <a:pt x="5" y="143"/>
                  </a:lnTo>
                  <a:lnTo>
                    <a:pt x="8" y="141"/>
                  </a:lnTo>
                  <a:lnTo>
                    <a:pt x="8" y="141"/>
                  </a:lnTo>
                  <a:lnTo>
                    <a:pt x="22" y="135"/>
                  </a:lnTo>
                  <a:lnTo>
                    <a:pt x="37" y="126"/>
                  </a:lnTo>
                  <a:lnTo>
                    <a:pt x="63" y="107"/>
                  </a:lnTo>
                  <a:lnTo>
                    <a:pt x="90" y="90"/>
                  </a:lnTo>
                  <a:lnTo>
                    <a:pt x="105" y="82"/>
                  </a:lnTo>
                  <a:lnTo>
                    <a:pt x="119" y="76"/>
                  </a:lnTo>
                  <a:lnTo>
                    <a:pt x="119" y="76"/>
                  </a:lnTo>
                  <a:lnTo>
                    <a:pt x="148" y="63"/>
                  </a:lnTo>
                  <a:lnTo>
                    <a:pt x="175" y="47"/>
                  </a:lnTo>
                  <a:lnTo>
                    <a:pt x="188" y="39"/>
                  </a:lnTo>
                  <a:lnTo>
                    <a:pt x="201" y="30"/>
                  </a:lnTo>
                  <a:lnTo>
                    <a:pt x="214" y="20"/>
                  </a:lnTo>
                  <a:lnTo>
                    <a:pt x="226" y="9"/>
                  </a:lnTo>
                  <a:lnTo>
                    <a:pt x="226" y="9"/>
                  </a:lnTo>
                  <a:lnTo>
                    <a:pt x="227" y="8"/>
                  </a:lnTo>
                  <a:lnTo>
                    <a:pt x="227" y="5"/>
                  </a:lnTo>
                  <a:lnTo>
                    <a:pt x="226" y="1"/>
                  </a:lnTo>
                  <a:lnTo>
                    <a:pt x="222" y="0"/>
                  </a:lnTo>
                  <a:lnTo>
                    <a:pt x="220" y="0"/>
                  </a:lnTo>
                  <a:lnTo>
                    <a:pt x="218" y="1"/>
                  </a:lnTo>
                  <a:lnTo>
                    <a:pt x="21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7" name="chenying0907 1053"/>
            <p:cNvSpPr/>
            <p:nvPr/>
          </p:nvSpPr>
          <p:spPr bwMode="auto">
            <a:xfrm>
              <a:off x="4733926" y="4146550"/>
              <a:ext cx="100013" cy="63500"/>
            </a:xfrm>
            <a:custGeom>
              <a:cxnLst>
                <a:cxn ang="0">
                  <a:pos x="241" y="3"/>
                </a:cxn>
                <a:cxn ang="0">
                  <a:pos x="241" y="3"/>
                </a:cxn>
                <a:cxn ang="0">
                  <a:pos x="240" y="5"/>
                </a:cxn>
                <a:cxn ang="0">
                  <a:pos x="237" y="8"/>
                </a:cxn>
                <a:cxn ang="0">
                  <a:pos x="230" y="13"/>
                </a:cxn>
                <a:cxn ang="0">
                  <a:pos x="222" y="16"/>
                </a:cxn>
                <a:cxn ang="0">
                  <a:pos x="216" y="17"/>
                </a:cxn>
                <a:cxn ang="0">
                  <a:pos x="216" y="17"/>
                </a:cxn>
                <a:cxn ang="0">
                  <a:pos x="209" y="20"/>
                </a:cxn>
                <a:cxn ang="0">
                  <a:pos x="203" y="24"/>
                </a:cxn>
                <a:cxn ang="0">
                  <a:pos x="191" y="31"/>
                </a:cxn>
                <a:cxn ang="0">
                  <a:pos x="191" y="31"/>
                </a:cxn>
                <a:cxn ang="0">
                  <a:pos x="174" y="41"/>
                </a:cxn>
                <a:cxn ang="0">
                  <a:pos x="157" y="48"/>
                </a:cxn>
                <a:cxn ang="0">
                  <a:pos x="140" y="56"/>
                </a:cxn>
                <a:cxn ang="0">
                  <a:pos x="123" y="64"/>
                </a:cxn>
                <a:cxn ang="0">
                  <a:pos x="123" y="64"/>
                </a:cxn>
                <a:cxn ang="0">
                  <a:pos x="90" y="82"/>
                </a:cxn>
                <a:cxn ang="0">
                  <a:pos x="59" y="102"/>
                </a:cxn>
                <a:cxn ang="0">
                  <a:pos x="30" y="126"/>
                </a:cxn>
                <a:cxn ang="0">
                  <a:pos x="1" y="150"/>
                </a:cxn>
                <a:cxn ang="0">
                  <a:pos x="1" y="150"/>
                </a:cxn>
                <a:cxn ang="0">
                  <a:pos x="0" y="152"/>
                </a:cxn>
                <a:cxn ang="0">
                  <a:pos x="0" y="154"/>
                </a:cxn>
                <a:cxn ang="0">
                  <a:pos x="3" y="158"/>
                </a:cxn>
                <a:cxn ang="0">
                  <a:pos x="5" y="160"/>
                </a:cxn>
                <a:cxn ang="0">
                  <a:pos x="8" y="160"/>
                </a:cxn>
                <a:cxn ang="0">
                  <a:pos x="11" y="158"/>
                </a:cxn>
                <a:cxn ang="0">
                  <a:pos x="11" y="158"/>
                </a:cxn>
                <a:cxn ang="0">
                  <a:pos x="26" y="143"/>
                </a:cxn>
                <a:cxn ang="0">
                  <a:pos x="43" y="130"/>
                </a:cxn>
                <a:cxn ang="0">
                  <a:pos x="60" y="116"/>
                </a:cxn>
                <a:cxn ang="0">
                  <a:pos x="79" y="103"/>
                </a:cxn>
                <a:cxn ang="0">
                  <a:pos x="97" y="93"/>
                </a:cxn>
                <a:cxn ang="0">
                  <a:pos x="115" y="82"/>
                </a:cxn>
                <a:cxn ang="0">
                  <a:pos x="135" y="72"/>
                </a:cxn>
                <a:cxn ang="0">
                  <a:pos x="156" y="63"/>
                </a:cxn>
                <a:cxn ang="0">
                  <a:pos x="156" y="63"/>
                </a:cxn>
                <a:cxn ang="0">
                  <a:pos x="171" y="55"/>
                </a:cxn>
                <a:cxn ang="0">
                  <a:pos x="188" y="43"/>
                </a:cxn>
                <a:cxn ang="0">
                  <a:pos x="205" y="34"/>
                </a:cxn>
                <a:cxn ang="0">
                  <a:pos x="213" y="30"/>
                </a:cxn>
                <a:cxn ang="0">
                  <a:pos x="222" y="28"/>
                </a:cxn>
                <a:cxn ang="0">
                  <a:pos x="222" y="28"/>
                </a:cxn>
                <a:cxn ang="0">
                  <a:pos x="230" y="25"/>
                </a:cxn>
                <a:cxn ang="0">
                  <a:pos x="238" y="21"/>
                </a:cxn>
                <a:cxn ang="0">
                  <a:pos x="246" y="16"/>
                </a:cxn>
                <a:cxn ang="0">
                  <a:pos x="251" y="9"/>
                </a:cxn>
                <a:cxn ang="0">
                  <a:pos x="251" y="9"/>
                </a:cxn>
                <a:cxn ang="0">
                  <a:pos x="251" y="7"/>
                </a:cxn>
                <a:cxn ang="0">
                  <a:pos x="251" y="4"/>
                </a:cxn>
                <a:cxn ang="0">
                  <a:pos x="249" y="1"/>
                </a:cxn>
                <a:cxn ang="0">
                  <a:pos x="246" y="0"/>
                </a:cxn>
                <a:cxn ang="0">
                  <a:pos x="245" y="0"/>
                </a:cxn>
                <a:cxn ang="0">
                  <a:pos x="242" y="1"/>
                </a:cxn>
                <a:cxn ang="0">
                  <a:pos x="241" y="3"/>
                </a:cxn>
                <a:cxn ang="0">
                  <a:pos x="241" y="3"/>
                </a:cxn>
              </a:cxnLst>
              <a:rect b="b" l="0" r="r" t="0"/>
              <a:pathLst>
                <a:path h="160" w="251">
                  <a:moveTo>
                    <a:pt x="241" y="3"/>
                  </a:moveTo>
                  <a:lnTo>
                    <a:pt x="241" y="3"/>
                  </a:lnTo>
                  <a:lnTo>
                    <a:pt x="240" y="5"/>
                  </a:lnTo>
                  <a:lnTo>
                    <a:pt x="237" y="8"/>
                  </a:lnTo>
                  <a:lnTo>
                    <a:pt x="230" y="13"/>
                  </a:lnTo>
                  <a:lnTo>
                    <a:pt x="222" y="16"/>
                  </a:lnTo>
                  <a:lnTo>
                    <a:pt x="216" y="17"/>
                  </a:lnTo>
                  <a:lnTo>
                    <a:pt x="216" y="17"/>
                  </a:lnTo>
                  <a:lnTo>
                    <a:pt x="209" y="20"/>
                  </a:lnTo>
                  <a:lnTo>
                    <a:pt x="203" y="24"/>
                  </a:lnTo>
                  <a:lnTo>
                    <a:pt x="191" y="31"/>
                  </a:lnTo>
                  <a:lnTo>
                    <a:pt x="191" y="31"/>
                  </a:lnTo>
                  <a:lnTo>
                    <a:pt x="174" y="41"/>
                  </a:lnTo>
                  <a:lnTo>
                    <a:pt x="157" y="48"/>
                  </a:lnTo>
                  <a:lnTo>
                    <a:pt x="140" y="56"/>
                  </a:lnTo>
                  <a:lnTo>
                    <a:pt x="123" y="64"/>
                  </a:lnTo>
                  <a:lnTo>
                    <a:pt x="123" y="64"/>
                  </a:lnTo>
                  <a:lnTo>
                    <a:pt x="90" y="82"/>
                  </a:lnTo>
                  <a:lnTo>
                    <a:pt x="59" y="102"/>
                  </a:lnTo>
                  <a:lnTo>
                    <a:pt x="30" y="126"/>
                  </a:lnTo>
                  <a:lnTo>
                    <a:pt x="1" y="150"/>
                  </a:lnTo>
                  <a:lnTo>
                    <a:pt x="1" y="150"/>
                  </a:lnTo>
                  <a:lnTo>
                    <a:pt x="0" y="152"/>
                  </a:lnTo>
                  <a:lnTo>
                    <a:pt x="0" y="154"/>
                  </a:lnTo>
                  <a:lnTo>
                    <a:pt x="3" y="158"/>
                  </a:lnTo>
                  <a:lnTo>
                    <a:pt x="5" y="160"/>
                  </a:lnTo>
                  <a:lnTo>
                    <a:pt x="8" y="160"/>
                  </a:lnTo>
                  <a:lnTo>
                    <a:pt x="11" y="158"/>
                  </a:lnTo>
                  <a:lnTo>
                    <a:pt x="11" y="158"/>
                  </a:lnTo>
                  <a:lnTo>
                    <a:pt x="26" y="143"/>
                  </a:lnTo>
                  <a:lnTo>
                    <a:pt x="43" y="130"/>
                  </a:lnTo>
                  <a:lnTo>
                    <a:pt x="60" y="116"/>
                  </a:lnTo>
                  <a:lnTo>
                    <a:pt x="79" y="103"/>
                  </a:lnTo>
                  <a:lnTo>
                    <a:pt x="97" y="93"/>
                  </a:lnTo>
                  <a:lnTo>
                    <a:pt x="115" y="82"/>
                  </a:lnTo>
                  <a:lnTo>
                    <a:pt x="135" y="72"/>
                  </a:lnTo>
                  <a:lnTo>
                    <a:pt x="156" y="63"/>
                  </a:lnTo>
                  <a:lnTo>
                    <a:pt x="156" y="63"/>
                  </a:lnTo>
                  <a:lnTo>
                    <a:pt x="171" y="55"/>
                  </a:lnTo>
                  <a:lnTo>
                    <a:pt x="188" y="43"/>
                  </a:lnTo>
                  <a:lnTo>
                    <a:pt x="205" y="34"/>
                  </a:lnTo>
                  <a:lnTo>
                    <a:pt x="213" y="30"/>
                  </a:lnTo>
                  <a:lnTo>
                    <a:pt x="222" y="28"/>
                  </a:lnTo>
                  <a:lnTo>
                    <a:pt x="222" y="28"/>
                  </a:lnTo>
                  <a:lnTo>
                    <a:pt x="230" y="25"/>
                  </a:lnTo>
                  <a:lnTo>
                    <a:pt x="238" y="21"/>
                  </a:lnTo>
                  <a:lnTo>
                    <a:pt x="246" y="16"/>
                  </a:lnTo>
                  <a:lnTo>
                    <a:pt x="251" y="9"/>
                  </a:lnTo>
                  <a:lnTo>
                    <a:pt x="251" y="9"/>
                  </a:lnTo>
                  <a:lnTo>
                    <a:pt x="251" y="7"/>
                  </a:lnTo>
                  <a:lnTo>
                    <a:pt x="251" y="4"/>
                  </a:lnTo>
                  <a:lnTo>
                    <a:pt x="249" y="1"/>
                  </a:lnTo>
                  <a:lnTo>
                    <a:pt x="246" y="0"/>
                  </a:lnTo>
                  <a:lnTo>
                    <a:pt x="245" y="0"/>
                  </a:lnTo>
                  <a:lnTo>
                    <a:pt x="242" y="1"/>
                  </a:lnTo>
                  <a:lnTo>
                    <a:pt x="241" y="3"/>
                  </a:lnTo>
                  <a:lnTo>
                    <a:pt x="24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8" name="chenying0907 1054"/>
            <p:cNvSpPr/>
            <p:nvPr/>
          </p:nvSpPr>
          <p:spPr bwMode="auto">
            <a:xfrm>
              <a:off x="4759326" y="4181475"/>
              <a:ext cx="79375" cy="47625"/>
            </a:xfrm>
            <a:custGeom>
              <a:cxnLst>
                <a:cxn ang="0">
                  <a:pos x="195" y="0"/>
                </a:cxn>
                <a:cxn ang="0">
                  <a:pos x="195" y="0"/>
                </a:cxn>
                <a:cxn ang="0">
                  <a:pos x="180" y="0"/>
                </a:cxn>
                <a:cxn ang="0">
                  <a:pos x="167" y="4"/>
                </a:cxn>
                <a:cxn ang="0">
                  <a:pos x="154" y="10"/>
                </a:cxn>
                <a:cxn ang="0">
                  <a:pos x="142" y="16"/>
                </a:cxn>
                <a:cxn ang="0">
                  <a:pos x="119" y="30"/>
                </a:cxn>
                <a:cxn ang="0">
                  <a:pos x="95" y="46"/>
                </a:cxn>
                <a:cxn ang="0">
                  <a:pos x="95" y="46"/>
                </a:cxn>
                <a:cxn ang="0">
                  <a:pos x="48" y="76"/>
                </a:cxn>
                <a:cxn ang="0">
                  <a:pos x="23" y="92"/>
                </a:cxn>
                <a:cxn ang="0">
                  <a:pos x="1" y="110"/>
                </a:cxn>
                <a:cxn ang="0">
                  <a:pos x="1" y="110"/>
                </a:cxn>
                <a:cxn ang="0">
                  <a:pos x="0" y="112"/>
                </a:cxn>
                <a:cxn ang="0">
                  <a:pos x="0" y="114"/>
                </a:cxn>
                <a:cxn ang="0">
                  <a:pos x="0" y="115"/>
                </a:cxn>
                <a:cxn ang="0">
                  <a:pos x="1" y="118"/>
                </a:cxn>
                <a:cxn ang="0">
                  <a:pos x="5" y="119"/>
                </a:cxn>
                <a:cxn ang="0">
                  <a:pos x="8" y="119"/>
                </a:cxn>
                <a:cxn ang="0">
                  <a:pos x="10" y="118"/>
                </a:cxn>
                <a:cxn ang="0">
                  <a:pos x="10" y="118"/>
                </a:cxn>
                <a:cxn ang="0">
                  <a:pos x="30" y="102"/>
                </a:cxn>
                <a:cxn ang="0">
                  <a:pos x="51" y="89"/>
                </a:cxn>
                <a:cxn ang="0">
                  <a:pos x="93" y="62"/>
                </a:cxn>
                <a:cxn ang="0">
                  <a:pos x="93" y="62"/>
                </a:cxn>
                <a:cxn ang="0">
                  <a:pos x="116" y="46"/>
                </a:cxn>
                <a:cxn ang="0">
                  <a:pos x="141" y="29"/>
                </a:cxn>
                <a:cxn ang="0">
                  <a:pos x="154" y="23"/>
                </a:cxn>
                <a:cxn ang="0">
                  <a:pos x="167" y="16"/>
                </a:cxn>
                <a:cxn ang="0">
                  <a:pos x="180" y="12"/>
                </a:cxn>
                <a:cxn ang="0">
                  <a:pos x="195" y="11"/>
                </a:cxn>
                <a:cxn ang="0">
                  <a:pos x="195" y="11"/>
                </a:cxn>
                <a:cxn ang="0">
                  <a:pos x="196" y="11"/>
                </a:cxn>
                <a:cxn ang="0">
                  <a:pos x="199" y="10"/>
                </a:cxn>
                <a:cxn ang="0">
                  <a:pos x="200" y="6"/>
                </a:cxn>
                <a:cxn ang="0">
                  <a:pos x="199" y="2"/>
                </a:cxn>
                <a:cxn ang="0">
                  <a:pos x="196" y="0"/>
                </a:cxn>
                <a:cxn ang="0">
                  <a:pos x="195" y="0"/>
                </a:cxn>
                <a:cxn ang="0">
                  <a:pos x="195" y="0"/>
                </a:cxn>
              </a:cxnLst>
              <a:rect b="b" l="0" r="r" t="0"/>
              <a:pathLst>
                <a:path h="119" w="200">
                  <a:moveTo>
                    <a:pt x="195" y="0"/>
                  </a:moveTo>
                  <a:lnTo>
                    <a:pt x="195" y="0"/>
                  </a:lnTo>
                  <a:lnTo>
                    <a:pt x="180" y="0"/>
                  </a:lnTo>
                  <a:lnTo>
                    <a:pt x="167" y="4"/>
                  </a:lnTo>
                  <a:lnTo>
                    <a:pt x="154" y="10"/>
                  </a:lnTo>
                  <a:lnTo>
                    <a:pt x="142" y="16"/>
                  </a:lnTo>
                  <a:lnTo>
                    <a:pt x="119" y="30"/>
                  </a:lnTo>
                  <a:lnTo>
                    <a:pt x="95" y="46"/>
                  </a:lnTo>
                  <a:lnTo>
                    <a:pt x="95" y="46"/>
                  </a:lnTo>
                  <a:lnTo>
                    <a:pt x="48" y="76"/>
                  </a:lnTo>
                  <a:lnTo>
                    <a:pt x="23" y="92"/>
                  </a:lnTo>
                  <a:lnTo>
                    <a:pt x="1" y="110"/>
                  </a:lnTo>
                  <a:lnTo>
                    <a:pt x="1" y="110"/>
                  </a:lnTo>
                  <a:lnTo>
                    <a:pt x="0" y="112"/>
                  </a:lnTo>
                  <a:lnTo>
                    <a:pt x="0" y="114"/>
                  </a:lnTo>
                  <a:lnTo>
                    <a:pt x="0" y="115"/>
                  </a:lnTo>
                  <a:lnTo>
                    <a:pt x="1" y="118"/>
                  </a:lnTo>
                  <a:lnTo>
                    <a:pt x="5" y="119"/>
                  </a:lnTo>
                  <a:lnTo>
                    <a:pt x="8" y="119"/>
                  </a:lnTo>
                  <a:lnTo>
                    <a:pt x="10" y="118"/>
                  </a:lnTo>
                  <a:lnTo>
                    <a:pt x="10" y="118"/>
                  </a:lnTo>
                  <a:lnTo>
                    <a:pt x="30" y="102"/>
                  </a:lnTo>
                  <a:lnTo>
                    <a:pt x="51" y="89"/>
                  </a:lnTo>
                  <a:lnTo>
                    <a:pt x="93" y="62"/>
                  </a:lnTo>
                  <a:lnTo>
                    <a:pt x="93" y="62"/>
                  </a:lnTo>
                  <a:lnTo>
                    <a:pt x="116" y="46"/>
                  </a:lnTo>
                  <a:lnTo>
                    <a:pt x="141" y="29"/>
                  </a:lnTo>
                  <a:lnTo>
                    <a:pt x="154" y="23"/>
                  </a:lnTo>
                  <a:lnTo>
                    <a:pt x="167" y="16"/>
                  </a:lnTo>
                  <a:lnTo>
                    <a:pt x="180" y="12"/>
                  </a:lnTo>
                  <a:lnTo>
                    <a:pt x="195" y="11"/>
                  </a:lnTo>
                  <a:lnTo>
                    <a:pt x="195" y="11"/>
                  </a:lnTo>
                  <a:lnTo>
                    <a:pt x="196" y="11"/>
                  </a:lnTo>
                  <a:lnTo>
                    <a:pt x="199" y="10"/>
                  </a:lnTo>
                  <a:lnTo>
                    <a:pt x="200" y="6"/>
                  </a:lnTo>
                  <a:lnTo>
                    <a:pt x="199" y="2"/>
                  </a:lnTo>
                  <a:lnTo>
                    <a:pt x="196" y="0"/>
                  </a:lnTo>
                  <a:lnTo>
                    <a:pt x="195" y="0"/>
                  </a:lnTo>
                  <a:lnTo>
                    <a:pt x="19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9" name="chenying0907 1055"/>
            <p:cNvSpPr/>
            <p:nvPr/>
          </p:nvSpPr>
          <p:spPr bwMode="auto">
            <a:xfrm>
              <a:off x="4786313" y="4189413"/>
              <a:ext cx="90488" cy="57150"/>
            </a:xfrm>
            <a:custGeom>
              <a:cxnLst>
                <a:cxn ang="0">
                  <a:pos x="223" y="0"/>
                </a:cxn>
                <a:cxn ang="0">
                  <a:pos x="223" y="0"/>
                </a:cxn>
                <a:cxn ang="0">
                  <a:pos x="210" y="2"/>
                </a:cxn>
                <a:cxn ang="0">
                  <a:pos x="198" y="7"/>
                </a:cxn>
                <a:cxn ang="0">
                  <a:pos x="176" y="21"/>
                </a:cxn>
                <a:cxn ang="0">
                  <a:pos x="176" y="21"/>
                </a:cxn>
                <a:cxn ang="0">
                  <a:pos x="157" y="31"/>
                </a:cxn>
                <a:cxn ang="0">
                  <a:pos x="139" y="41"/>
                </a:cxn>
                <a:cxn ang="0">
                  <a:pos x="121" y="49"/>
                </a:cxn>
                <a:cxn ang="0">
                  <a:pos x="101" y="57"/>
                </a:cxn>
                <a:cxn ang="0">
                  <a:pos x="101" y="57"/>
                </a:cxn>
                <a:cxn ang="0">
                  <a:pos x="87" y="62"/>
                </a:cxn>
                <a:cxn ang="0">
                  <a:pos x="72" y="69"/>
                </a:cxn>
                <a:cxn ang="0">
                  <a:pos x="58" y="78"/>
                </a:cxn>
                <a:cxn ang="0">
                  <a:pos x="45" y="87"/>
                </a:cxn>
                <a:cxn ang="0">
                  <a:pos x="32" y="98"/>
                </a:cxn>
                <a:cxn ang="0">
                  <a:pos x="20" y="109"/>
                </a:cxn>
                <a:cxn ang="0">
                  <a:pos x="9" y="121"/>
                </a:cxn>
                <a:cxn ang="0">
                  <a:pos x="0" y="134"/>
                </a:cxn>
                <a:cxn ang="0">
                  <a:pos x="0" y="134"/>
                </a:cxn>
                <a:cxn ang="0">
                  <a:pos x="0" y="136"/>
                </a:cxn>
                <a:cxn ang="0">
                  <a:pos x="0" y="138"/>
                </a:cxn>
                <a:cxn ang="0">
                  <a:pos x="3" y="141"/>
                </a:cxn>
                <a:cxn ang="0">
                  <a:pos x="7" y="142"/>
                </a:cxn>
                <a:cxn ang="0">
                  <a:pos x="8" y="141"/>
                </a:cxn>
                <a:cxn ang="0">
                  <a:pos x="11" y="140"/>
                </a:cxn>
                <a:cxn ang="0">
                  <a:pos x="11" y="140"/>
                </a:cxn>
                <a:cxn ang="0">
                  <a:pos x="19" y="126"/>
                </a:cxn>
                <a:cxn ang="0">
                  <a:pos x="29" y="115"/>
                </a:cxn>
                <a:cxn ang="0">
                  <a:pos x="42" y="104"/>
                </a:cxn>
                <a:cxn ang="0">
                  <a:pos x="55" y="94"/>
                </a:cxn>
                <a:cxn ang="0">
                  <a:pos x="70" y="85"/>
                </a:cxn>
                <a:cxn ang="0">
                  <a:pos x="84" y="77"/>
                </a:cxn>
                <a:cxn ang="0">
                  <a:pos x="98" y="70"/>
                </a:cxn>
                <a:cxn ang="0">
                  <a:pos x="113" y="65"/>
                </a:cxn>
                <a:cxn ang="0">
                  <a:pos x="113" y="65"/>
                </a:cxn>
                <a:cxn ang="0">
                  <a:pos x="135" y="56"/>
                </a:cxn>
                <a:cxn ang="0">
                  <a:pos x="157" y="44"/>
                </a:cxn>
                <a:cxn ang="0">
                  <a:pos x="157" y="44"/>
                </a:cxn>
                <a:cxn ang="0">
                  <a:pos x="173" y="35"/>
                </a:cxn>
                <a:cxn ang="0">
                  <a:pos x="189" y="24"/>
                </a:cxn>
                <a:cxn ang="0">
                  <a:pos x="206" y="17"/>
                </a:cxn>
                <a:cxn ang="0">
                  <a:pos x="213" y="13"/>
                </a:cxn>
                <a:cxn ang="0">
                  <a:pos x="223" y="11"/>
                </a:cxn>
                <a:cxn ang="0">
                  <a:pos x="223" y="11"/>
                </a:cxn>
                <a:cxn ang="0">
                  <a:pos x="225" y="10"/>
                </a:cxn>
                <a:cxn ang="0">
                  <a:pos x="227" y="9"/>
                </a:cxn>
                <a:cxn ang="0">
                  <a:pos x="228" y="5"/>
                </a:cxn>
                <a:cxn ang="0">
                  <a:pos x="228" y="2"/>
                </a:cxn>
                <a:cxn ang="0">
                  <a:pos x="227" y="1"/>
                </a:cxn>
                <a:cxn ang="0">
                  <a:pos x="225" y="0"/>
                </a:cxn>
                <a:cxn ang="0">
                  <a:pos x="223" y="0"/>
                </a:cxn>
                <a:cxn ang="0">
                  <a:pos x="223" y="0"/>
                </a:cxn>
              </a:cxnLst>
              <a:rect b="b" l="0" r="r" t="0"/>
              <a:pathLst>
                <a:path h="142" w="228">
                  <a:moveTo>
                    <a:pt x="223" y="0"/>
                  </a:moveTo>
                  <a:lnTo>
                    <a:pt x="223" y="0"/>
                  </a:lnTo>
                  <a:lnTo>
                    <a:pt x="210" y="2"/>
                  </a:lnTo>
                  <a:lnTo>
                    <a:pt x="198" y="7"/>
                  </a:lnTo>
                  <a:lnTo>
                    <a:pt x="176" y="21"/>
                  </a:lnTo>
                  <a:lnTo>
                    <a:pt x="176" y="21"/>
                  </a:lnTo>
                  <a:lnTo>
                    <a:pt x="157" y="31"/>
                  </a:lnTo>
                  <a:lnTo>
                    <a:pt x="139" y="41"/>
                  </a:lnTo>
                  <a:lnTo>
                    <a:pt x="121" y="49"/>
                  </a:lnTo>
                  <a:lnTo>
                    <a:pt x="101" y="57"/>
                  </a:lnTo>
                  <a:lnTo>
                    <a:pt x="101" y="57"/>
                  </a:lnTo>
                  <a:lnTo>
                    <a:pt x="87" y="62"/>
                  </a:lnTo>
                  <a:lnTo>
                    <a:pt x="72" y="69"/>
                  </a:lnTo>
                  <a:lnTo>
                    <a:pt x="58" y="78"/>
                  </a:lnTo>
                  <a:lnTo>
                    <a:pt x="45" y="87"/>
                  </a:lnTo>
                  <a:lnTo>
                    <a:pt x="32" y="98"/>
                  </a:lnTo>
                  <a:lnTo>
                    <a:pt x="20" y="109"/>
                  </a:lnTo>
                  <a:lnTo>
                    <a:pt x="9" y="121"/>
                  </a:lnTo>
                  <a:lnTo>
                    <a:pt x="0" y="134"/>
                  </a:lnTo>
                  <a:lnTo>
                    <a:pt x="0" y="134"/>
                  </a:lnTo>
                  <a:lnTo>
                    <a:pt x="0" y="136"/>
                  </a:lnTo>
                  <a:lnTo>
                    <a:pt x="0" y="138"/>
                  </a:lnTo>
                  <a:lnTo>
                    <a:pt x="3" y="141"/>
                  </a:lnTo>
                  <a:lnTo>
                    <a:pt x="7" y="142"/>
                  </a:lnTo>
                  <a:lnTo>
                    <a:pt x="8" y="141"/>
                  </a:lnTo>
                  <a:lnTo>
                    <a:pt x="11" y="140"/>
                  </a:lnTo>
                  <a:lnTo>
                    <a:pt x="11" y="140"/>
                  </a:lnTo>
                  <a:lnTo>
                    <a:pt x="19" y="126"/>
                  </a:lnTo>
                  <a:lnTo>
                    <a:pt x="29" y="115"/>
                  </a:lnTo>
                  <a:lnTo>
                    <a:pt x="42" y="104"/>
                  </a:lnTo>
                  <a:lnTo>
                    <a:pt x="55" y="94"/>
                  </a:lnTo>
                  <a:lnTo>
                    <a:pt x="70" y="85"/>
                  </a:lnTo>
                  <a:lnTo>
                    <a:pt x="84" y="77"/>
                  </a:lnTo>
                  <a:lnTo>
                    <a:pt x="98" y="70"/>
                  </a:lnTo>
                  <a:lnTo>
                    <a:pt x="113" y="65"/>
                  </a:lnTo>
                  <a:lnTo>
                    <a:pt x="113" y="65"/>
                  </a:lnTo>
                  <a:lnTo>
                    <a:pt x="135" y="56"/>
                  </a:lnTo>
                  <a:lnTo>
                    <a:pt x="157" y="44"/>
                  </a:lnTo>
                  <a:lnTo>
                    <a:pt x="157" y="44"/>
                  </a:lnTo>
                  <a:lnTo>
                    <a:pt x="173" y="35"/>
                  </a:lnTo>
                  <a:lnTo>
                    <a:pt x="189" y="24"/>
                  </a:lnTo>
                  <a:lnTo>
                    <a:pt x="206" y="17"/>
                  </a:lnTo>
                  <a:lnTo>
                    <a:pt x="213" y="13"/>
                  </a:lnTo>
                  <a:lnTo>
                    <a:pt x="223" y="11"/>
                  </a:lnTo>
                  <a:lnTo>
                    <a:pt x="223" y="11"/>
                  </a:lnTo>
                  <a:lnTo>
                    <a:pt x="225" y="10"/>
                  </a:lnTo>
                  <a:lnTo>
                    <a:pt x="227" y="9"/>
                  </a:lnTo>
                  <a:lnTo>
                    <a:pt x="228" y="5"/>
                  </a:lnTo>
                  <a:lnTo>
                    <a:pt x="228" y="2"/>
                  </a:lnTo>
                  <a:lnTo>
                    <a:pt x="227" y="1"/>
                  </a:lnTo>
                  <a:lnTo>
                    <a:pt x="225" y="0"/>
                  </a:lnTo>
                  <a:lnTo>
                    <a:pt x="223" y="0"/>
                  </a:lnTo>
                  <a:lnTo>
                    <a:pt x="22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0" name="chenying0907 1056"/>
            <p:cNvSpPr/>
            <p:nvPr/>
          </p:nvSpPr>
          <p:spPr bwMode="auto">
            <a:xfrm>
              <a:off x="4797426" y="4221163"/>
              <a:ext cx="88900" cy="47625"/>
            </a:xfrm>
            <a:custGeom>
              <a:cxnLst>
                <a:cxn ang="0">
                  <a:pos x="213" y="2"/>
                </a:cxn>
                <a:cxn ang="0">
                  <a:pos x="213" y="2"/>
                </a:cxn>
                <a:cxn ang="0">
                  <a:pos x="202" y="10"/>
                </a:cxn>
                <a:cxn ang="0">
                  <a:pos x="191" y="15"/>
                </a:cxn>
                <a:cxn ang="0">
                  <a:pos x="167" y="25"/>
                </a:cxn>
                <a:cxn ang="0">
                  <a:pos x="167" y="25"/>
                </a:cxn>
                <a:cxn ang="0">
                  <a:pos x="151" y="33"/>
                </a:cxn>
                <a:cxn ang="0">
                  <a:pos x="134" y="40"/>
                </a:cxn>
                <a:cxn ang="0">
                  <a:pos x="102" y="53"/>
                </a:cxn>
                <a:cxn ang="0">
                  <a:pos x="102" y="53"/>
                </a:cxn>
                <a:cxn ang="0">
                  <a:pos x="90" y="58"/>
                </a:cxn>
                <a:cxn ang="0">
                  <a:pos x="80" y="64"/>
                </a:cxn>
                <a:cxn ang="0">
                  <a:pos x="68" y="72"/>
                </a:cxn>
                <a:cxn ang="0">
                  <a:pos x="57" y="79"/>
                </a:cxn>
                <a:cxn ang="0">
                  <a:pos x="57" y="79"/>
                </a:cxn>
                <a:cxn ang="0">
                  <a:pos x="31" y="93"/>
                </a:cxn>
                <a:cxn ang="0">
                  <a:pos x="31" y="93"/>
                </a:cxn>
                <a:cxn ang="0">
                  <a:pos x="25" y="97"/>
                </a:cxn>
                <a:cxn ang="0">
                  <a:pos x="19" y="102"/>
                </a:cxn>
                <a:cxn ang="0">
                  <a:pos x="13" y="106"/>
                </a:cxn>
                <a:cxn ang="0">
                  <a:pos x="5" y="109"/>
                </a:cxn>
                <a:cxn ang="0">
                  <a:pos x="5" y="109"/>
                </a:cxn>
                <a:cxn ang="0">
                  <a:pos x="2" y="110"/>
                </a:cxn>
                <a:cxn ang="0">
                  <a:pos x="1" y="112"/>
                </a:cxn>
                <a:cxn ang="0">
                  <a:pos x="0" y="114"/>
                </a:cxn>
                <a:cxn ang="0">
                  <a:pos x="1" y="115"/>
                </a:cxn>
                <a:cxn ang="0">
                  <a:pos x="2" y="119"/>
                </a:cxn>
                <a:cxn ang="0">
                  <a:pos x="5" y="121"/>
                </a:cxn>
                <a:cxn ang="0">
                  <a:pos x="8" y="121"/>
                </a:cxn>
                <a:cxn ang="0">
                  <a:pos x="8" y="121"/>
                </a:cxn>
                <a:cxn ang="0">
                  <a:pos x="13" y="118"/>
                </a:cxn>
                <a:cxn ang="0">
                  <a:pos x="18" y="117"/>
                </a:cxn>
                <a:cxn ang="0">
                  <a:pos x="27" y="110"/>
                </a:cxn>
                <a:cxn ang="0">
                  <a:pos x="36" y="104"/>
                </a:cxn>
                <a:cxn ang="0">
                  <a:pos x="45" y="98"/>
                </a:cxn>
                <a:cxn ang="0">
                  <a:pos x="45" y="98"/>
                </a:cxn>
                <a:cxn ang="0">
                  <a:pos x="65" y="88"/>
                </a:cxn>
                <a:cxn ang="0">
                  <a:pos x="83" y="76"/>
                </a:cxn>
                <a:cxn ang="0">
                  <a:pos x="102" y="66"/>
                </a:cxn>
                <a:cxn ang="0">
                  <a:pos x="120" y="57"/>
                </a:cxn>
                <a:cxn ang="0">
                  <a:pos x="120" y="57"/>
                </a:cxn>
                <a:cxn ang="0">
                  <a:pos x="146" y="47"/>
                </a:cxn>
                <a:cxn ang="0">
                  <a:pos x="172" y="37"/>
                </a:cxn>
                <a:cxn ang="0">
                  <a:pos x="185" y="32"/>
                </a:cxn>
                <a:cxn ang="0">
                  <a:pos x="199" y="25"/>
                </a:cxn>
                <a:cxn ang="0">
                  <a:pos x="210" y="19"/>
                </a:cxn>
                <a:cxn ang="0">
                  <a:pos x="221" y="11"/>
                </a:cxn>
                <a:cxn ang="0">
                  <a:pos x="221" y="11"/>
                </a:cxn>
                <a:cxn ang="0">
                  <a:pos x="223" y="8"/>
                </a:cxn>
                <a:cxn ang="0">
                  <a:pos x="223" y="7"/>
                </a:cxn>
                <a:cxn ang="0">
                  <a:pos x="222" y="4"/>
                </a:cxn>
                <a:cxn ang="0">
                  <a:pos x="222" y="3"/>
                </a:cxn>
                <a:cxn ang="0">
                  <a:pos x="218" y="0"/>
                </a:cxn>
                <a:cxn ang="0">
                  <a:pos x="216" y="0"/>
                </a:cxn>
                <a:cxn ang="0">
                  <a:pos x="213" y="2"/>
                </a:cxn>
                <a:cxn ang="0">
                  <a:pos x="213" y="2"/>
                </a:cxn>
              </a:cxnLst>
              <a:rect b="b" l="0" r="r" t="0"/>
              <a:pathLst>
                <a:path h="120" w="223">
                  <a:moveTo>
                    <a:pt x="213" y="2"/>
                  </a:moveTo>
                  <a:lnTo>
                    <a:pt x="213" y="2"/>
                  </a:lnTo>
                  <a:lnTo>
                    <a:pt x="202" y="10"/>
                  </a:lnTo>
                  <a:lnTo>
                    <a:pt x="191" y="15"/>
                  </a:lnTo>
                  <a:lnTo>
                    <a:pt x="167" y="25"/>
                  </a:lnTo>
                  <a:lnTo>
                    <a:pt x="167" y="25"/>
                  </a:lnTo>
                  <a:lnTo>
                    <a:pt x="151" y="33"/>
                  </a:lnTo>
                  <a:lnTo>
                    <a:pt x="134" y="40"/>
                  </a:lnTo>
                  <a:lnTo>
                    <a:pt x="102" y="53"/>
                  </a:lnTo>
                  <a:lnTo>
                    <a:pt x="102" y="53"/>
                  </a:lnTo>
                  <a:lnTo>
                    <a:pt x="90" y="58"/>
                  </a:lnTo>
                  <a:lnTo>
                    <a:pt x="80" y="64"/>
                  </a:lnTo>
                  <a:lnTo>
                    <a:pt x="68" y="72"/>
                  </a:lnTo>
                  <a:lnTo>
                    <a:pt x="57" y="79"/>
                  </a:lnTo>
                  <a:lnTo>
                    <a:pt x="57" y="79"/>
                  </a:lnTo>
                  <a:lnTo>
                    <a:pt x="31" y="93"/>
                  </a:lnTo>
                  <a:lnTo>
                    <a:pt x="31" y="93"/>
                  </a:lnTo>
                  <a:lnTo>
                    <a:pt x="25" y="97"/>
                  </a:lnTo>
                  <a:lnTo>
                    <a:pt x="19" y="102"/>
                  </a:lnTo>
                  <a:lnTo>
                    <a:pt x="13" y="106"/>
                  </a:lnTo>
                  <a:lnTo>
                    <a:pt x="5" y="109"/>
                  </a:lnTo>
                  <a:lnTo>
                    <a:pt x="5" y="109"/>
                  </a:lnTo>
                  <a:lnTo>
                    <a:pt x="2" y="110"/>
                  </a:lnTo>
                  <a:lnTo>
                    <a:pt x="1" y="112"/>
                  </a:lnTo>
                  <a:lnTo>
                    <a:pt x="0" y="114"/>
                  </a:lnTo>
                  <a:lnTo>
                    <a:pt x="1" y="115"/>
                  </a:lnTo>
                  <a:lnTo>
                    <a:pt x="2" y="119"/>
                  </a:lnTo>
                  <a:lnTo>
                    <a:pt x="5" y="121"/>
                  </a:lnTo>
                  <a:lnTo>
                    <a:pt x="8" y="121"/>
                  </a:lnTo>
                  <a:lnTo>
                    <a:pt x="8" y="121"/>
                  </a:lnTo>
                  <a:lnTo>
                    <a:pt x="13" y="118"/>
                  </a:lnTo>
                  <a:lnTo>
                    <a:pt x="18" y="117"/>
                  </a:lnTo>
                  <a:lnTo>
                    <a:pt x="27" y="110"/>
                  </a:lnTo>
                  <a:lnTo>
                    <a:pt x="36" y="104"/>
                  </a:lnTo>
                  <a:lnTo>
                    <a:pt x="45" y="98"/>
                  </a:lnTo>
                  <a:lnTo>
                    <a:pt x="45" y="98"/>
                  </a:lnTo>
                  <a:lnTo>
                    <a:pt x="65" y="88"/>
                  </a:lnTo>
                  <a:lnTo>
                    <a:pt x="83" y="76"/>
                  </a:lnTo>
                  <a:lnTo>
                    <a:pt x="102" y="66"/>
                  </a:lnTo>
                  <a:lnTo>
                    <a:pt x="120" y="57"/>
                  </a:lnTo>
                  <a:lnTo>
                    <a:pt x="120" y="57"/>
                  </a:lnTo>
                  <a:lnTo>
                    <a:pt x="146" y="47"/>
                  </a:lnTo>
                  <a:lnTo>
                    <a:pt x="172" y="37"/>
                  </a:lnTo>
                  <a:lnTo>
                    <a:pt x="185" y="32"/>
                  </a:lnTo>
                  <a:lnTo>
                    <a:pt x="199" y="25"/>
                  </a:lnTo>
                  <a:lnTo>
                    <a:pt x="210" y="19"/>
                  </a:lnTo>
                  <a:lnTo>
                    <a:pt x="221" y="11"/>
                  </a:lnTo>
                  <a:lnTo>
                    <a:pt x="221" y="11"/>
                  </a:lnTo>
                  <a:lnTo>
                    <a:pt x="223" y="8"/>
                  </a:lnTo>
                  <a:lnTo>
                    <a:pt x="223" y="7"/>
                  </a:lnTo>
                  <a:lnTo>
                    <a:pt x="222" y="4"/>
                  </a:lnTo>
                  <a:lnTo>
                    <a:pt x="222" y="3"/>
                  </a:lnTo>
                  <a:lnTo>
                    <a:pt x="218" y="0"/>
                  </a:lnTo>
                  <a:lnTo>
                    <a:pt x="216" y="0"/>
                  </a:lnTo>
                  <a:lnTo>
                    <a:pt x="213" y="2"/>
                  </a:lnTo>
                  <a:lnTo>
                    <a:pt x="21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1" name="chenying0907 1057"/>
            <p:cNvSpPr/>
            <p:nvPr/>
          </p:nvSpPr>
          <p:spPr bwMode="auto">
            <a:xfrm>
              <a:off x="4805363" y="4244975"/>
              <a:ext cx="92075" cy="49213"/>
            </a:xfrm>
            <a:custGeom>
              <a:cxnLst>
                <a:cxn ang="0">
                  <a:pos x="228" y="0"/>
                </a:cxn>
                <a:cxn ang="0">
                  <a:pos x="228" y="0"/>
                </a:cxn>
                <a:cxn ang="0">
                  <a:pos x="221" y="0"/>
                </a:cxn>
                <a:cxn ang="0">
                  <a:pos x="213" y="3"/>
                </a:cxn>
                <a:cxn ang="0">
                  <a:pos x="199" y="8"/>
                </a:cxn>
                <a:cxn ang="0">
                  <a:pos x="171" y="21"/>
                </a:cxn>
                <a:cxn ang="0">
                  <a:pos x="171" y="21"/>
                </a:cxn>
                <a:cxn ang="0">
                  <a:pos x="105" y="50"/>
                </a:cxn>
                <a:cxn ang="0">
                  <a:pos x="105" y="50"/>
                </a:cxn>
                <a:cxn ang="0">
                  <a:pos x="76" y="61"/>
                </a:cxn>
                <a:cxn ang="0">
                  <a:pos x="63" y="69"/>
                </a:cxn>
                <a:cxn ang="0">
                  <a:pos x="48" y="77"/>
                </a:cxn>
                <a:cxn ang="0">
                  <a:pos x="35" y="85"/>
                </a:cxn>
                <a:cxn ang="0">
                  <a:pos x="24" y="94"/>
                </a:cxn>
                <a:cxn ang="0">
                  <a:pos x="12" y="105"/>
                </a:cxn>
                <a:cxn ang="0">
                  <a:pos x="1" y="115"/>
                </a:cxn>
                <a:cxn ang="0">
                  <a:pos x="1" y="115"/>
                </a:cxn>
                <a:cxn ang="0">
                  <a:pos x="0" y="118"/>
                </a:cxn>
                <a:cxn ang="0">
                  <a:pos x="0" y="120"/>
                </a:cxn>
                <a:cxn ang="0">
                  <a:pos x="1" y="124"/>
                </a:cxn>
                <a:cxn ang="0">
                  <a:pos x="5" y="125"/>
                </a:cxn>
                <a:cxn ang="0">
                  <a:pos x="7" y="125"/>
                </a:cxn>
                <a:cxn ang="0">
                  <a:pos x="9" y="124"/>
                </a:cxn>
                <a:cxn ang="0">
                  <a:pos x="9" y="124"/>
                </a:cxn>
                <a:cxn ang="0">
                  <a:pos x="20" y="112"/>
                </a:cxn>
                <a:cxn ang="0">
                  <a:pos x="33" y="102"/>
                </a:cxn>
                <a:cxn ang="0">
                  <a:pos x="44" y="93"/>
                </a:cxn>
                <a:cxn ang="0">
                  <a:pos x="59" y="84"/>
                </a:cxn>
                <a:cxn ang="0">
                  <a:pos x="72" y="77"/>
                </a:cxn>
                <a:cxn ang="0">
                  <a:pos x="86" y="69"/>
                </a:cxn>
                <a:cxn ang="0">
                  <a:pos x="116" y="57"/>
                </a:cxn>
                <a:cxn ang="0">
                  <a:pos x="116" y="57"/>
                </a:cxn>
                <a:cxn ang="0">
                  <a:pos x="158" y="39"/>
                </a:cxn>
                <a:cxn ang="0">
                  <a:pos x="158" y="39"/>
                </a:cxn>
                <a:cxn ang="0">
                  <a:pos x="192" y="22"/>
                </a:cxn>
                <a:cxn ang="0">
                  <a:pos x="211" y="14"/>
                </a:cxn>
                <a:cxn ang="0">
                  <a:pos x="220" y="12"/>
                </a:cxn>
                <a:cxn ang="0">
                  <a:pos x="228" y="10"/>
                </a:cxn>
                <a:cxn ang="0">
                  <a:pos x="228" y="10"/>
                </a:cxn>
                <a:cxn ang="0">
                  <a:pos x="230" y="10"/>
                </a:cxn>
                <a:cxn ang="0">
                  <a:pos x="232" y="9"/>
                </a:cxn>
                <a:cxn ang="0">
                  <a:pos x="233" y="5"/>
                </a:cxn>
                <a:cxn ang="0">
                  <a:pos x="232" y="1"/>
                </a:cxn>
                <a:cxn ang="0">
                  <a:pos x="230" y="0"/>
                </a:cxn>
                <a:cxn ang="0">
                  <a:pos x="228" y="0"/>
                </a:cxn>
                <a:cxn ang="0">
                  <a:pos x="228" y="0"/>
                </a:cxn>
              </a:cxnLst>
              <a:rect b="b" l="0" r="r" t="0"/>
              <a:pathLst>
                <a:path h="125" w="233">
                  <a:moveTo>
                    <a:pt x="228" y="0"/>
                  </a:moveTo>
                  <a:lnTo>
                    <a:pt x="228" y="0"/>
                  </a:lnTo>
                  <a:lnTo>
                    <a:pt x="221" y="0"/>
                  </a:lnTo>
                  <a:lnTo>
                    <a:pt x="213" y="3"/>
                  </a:lnTo>
                  <a:lnTo>
                    <a:pt x="199" y="8"/>
                  </a:lnTo>
                  <a:lnTo>
                    <a:pt x="171" y="21"/>
                  </a:lnTo>
                  <a:lnTo>
                    <a:pt x="171" y="21"/>
                  </a:lnTo>
                  <a:lnTo>
                    <a:pt x="105" y="50"/>
                  </a:lnTo>
                  <a:lnTo>
                    <a:pt x="105" y="50"/>
                  </a:lnTo>
                  <a:lnTo>
                    <a:pt x="76" y="61"/>
                  </a:lnTo>
                  <a:lnTo>
                    <a:pt x="63" y="69"/>
                  </a:lnTo>
                  <a:lnTo>
                    <a:pt x="48" y="77"/>
                  </a:lnTo>
                  <a:lnTo>
                    <a:pt x="35" y="85"/>
                  </a:lnTo>
                  <a:lnTo>
                    <a:pt x="24" y="94"/>
                  </a:lnTo>
                  <a:lnTo>
                    <a:pt x="12" y="105"/>
                  </a:lnTo>
                  <a:lnTo>
                    <a:pt x="1" y="115"/>
                  </a:lnTo>
                  <a:lnTo>
                    <a:pt x="1" y="115"/>
                  </a:lnTo>
                  <a:lnTo>
                    <a:pt x="0" y="118"/>
                  </a:lnTo>
                  <a:lnTo>
                    <a:pt x="0" y="120"/>
                  </a:lnTo>
                  <a:lnTo>
                    <a:pt x="1" y="124"/>
                  </a:lnTo>
                  <a:lnTo>
                    <a:pt x="5" y="125"/>
                  </a:lnTo>
                  <a:lnTo>
                    <a:pt x="7" y="125"/>
                  </a:lnTo>
                  <a:lnTo>
                    <a:pt x="9" y="124"/>
                  </a:lnTo>
                  <a:lnTo>
                    <a:pt x="9" y="124"/>
                  </a:lnTo>
                  <a:lnTo>
                    <a:pt x="20" y="112"/>
                  </a:lnTo>
                  <a:lnTo>
                    <a:pt x="33" y="102"/>
                  </a:lnTo>
                  <a:lnTo>
                    <a:pt x="44" y="93"/>
                  </a:lnTo>
                  <a:lnTo>
                    <a:pt x="59" y="84"/>
                  </a:lnTo>
                  <a:lnTo>
                    <a:pt x="72" y="77"/>
                  </a:lnTo>
                  <a:lnTo>
                    <a:pt x="86" y="69"/>
                  </a:lnTo>
                  <a:lnTo>
                    <a:pt x="116" y="57"/>
                  </a:lnTo>
                  <a:lnTo>
                    <a:pt x="116" y="57"/>
                  </a:lnTo>
                  <a:lnTo>
                    <a:pt x="158" y="39"/>
                  </a:lnTo>
                  <a:lnTo>
                    <a:pt x="158" y="39"/>
                  </a:lnTo>
                  <a:lnTo>
                    <a:pt x="192" y="22"/>
                  </a:lnTo>
                  <a:lnTo>
                    <a:pt x="211" y="14"/>
                  </a:lnTo>
                  <a:lnTo>
                    <a:pt x="220" y="12"/>
                  </a:lnTo>
                  <a:lnTo>
                    <a:pt x="228" y="10"/>
                  </a:lnTo>
                  <a:lnTo>
                    <a:pt x="228" y="10"/>
                  </a:lnTo>
                  <a:lnTo>
                    <a:pt x="230" y="10"/>
                  </a:lnTo>
                  <a:lnTo>
                    <a:pt x="232" y="9"/>
                  </a:lnTo>
                  <a:lnTo>
                    <a:pt x="233" y="5"/>
                  </a:lnTo>
                  <a:lnTo>
                    <a:pt x="232" y="1"/>
                  </a:lnTo>
                  <a:lnTo>
                    <a:pt x="230" y="0"/>
                  </a:lnTo>
                  <a:lnTo>
                    <a:pt x="228" y="0"/>
                  </a:lnTo>
                  <a:lnTo>
                    <a:pt x="22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2" name="chenying0907 1058"/>
            <p:cNvSpPr/>
            <p:nvPr/>
          </p:nvSpPr>
          <p:spPr bwMode="auto">
            <a:xfrm>
              <a:off x="4822826" y="4260850"/>
              <a:ext cx="85725" cy="53975"/>
            </a:xfrm>
            <a:custGeom>
              <a:cxnLst>
                <a:cxn ang="0">
                  <a:pos x="210" y="1"/>
                </a:cxn>
                <a:cxn ang="0">
                  <a:pos x="210" y="1"/>
                </a:cxn>
                <a:cxn ang="0">
                  <a:pos x="182" y="16"/>
                </a:cxn>
                <a:cxn ang="0">
                  <a:pos x="156" y="29"/>
                </a:cxn>
                <a:cxn ang="0">
                  <a:pos x="101" y="58"/>
                </a:cxn>
                <a:cxn ang="0">
                  <a:pos x="75" y="73"/>
                </a:cxn>
                <a:cxn ang="0">
                  <a:pos x="49" y="89"/>
                </a:cxn>
                <a:cxn ang="0">
                  <a:pos x="25" y="107"/>
                </a:cxn>
                <a:cxn ang="0">
                  <a:pos x="3" y="128"/>
                </a:cxn>
                <a:cxn ang="0">
                  <a:pos x="3" y="128"/>
                </a:cxn>
                <a:cxn ang="0">
                  <a:pos x="2" y="130"/>
                </a:cxn>
                <a:cxn ang="0">
                  <a:pos x="0" y="132"/>
                </a:cxn>
                <a:cxn ang="0">
                  <a:pos x="3" y="136"/>
                </a:cxn>
                <a:cxn ang="0">
                  <a:pos x="7" y="137"/>
                </a:cxn>
                <a:cxn ang="0">
                  <a:pos x="8" y="137"/>
                </a:cxn>
                <a:cxn ang="0">
                  <a:pos x="11" y="136"/>
                </a:cxn>
                <a:cxn ang="0">
                  <a:pos x="11" y="136"/>
                </a:cxn>
                <a:cxn ang="0">
                  <a:pos x="33" y="115"/>
                </a:cxn>
                <a:cxn ang="0">
                  <a:pos x="57" y="98"/>
                </a:cxn>
                <a:cxn ang="0">
                  <a:pos x="83" y="81"/>
                </a:cxn>
                <a:cxn ang="0">
                  <a:pos x="109" y="67"/>
                </a:cxn>
                <a:cxn ang="0">
                  <a:pos x="163" y="39"/>
                </a:cxn>
                <a:cxn ang="0">
                  <a:pos x="189" y="25"/>
                </a:cxn>
                <a:cxn ang="0">
                  <a:pos x="215" y="11"/>
                </a:cxn>
                <a:cxn ang="0">
                  <a:pos x="215" y="11"/>
                </a:cxn>
                <a:cxn ang="0">
                  <a:pos x="218" y="9"/>
                </a:cxn>
                <a:cxn ang="0">
                  <a:pos x="218" y="8"/>
                </a:cxn>
                <a:cxn ang="0">
                  <a:pos x="218" y="4"/>
                </a:cxn>
                <a:cxn ang="0">
                  <a:pos x="214" y="1"/>
                </a:cxn>
                <a:cxn ang="0">
                  <a:pos x="212" y="0"/>
                </a:cxn>
                <a:cxn ang="0">
                  <a:pos x="210" y="1"/>
                </a:cxn>
                <a:cxn ang="0">
                  <a:pos x="210" y="1"/>
                </a:cxn>
              </a:cxnLst>
              <a:rect b="b" l="0" r="r" t="0"/>
              <a:pathLst>
                <a:path h="137" w="218">
                  <a:moveTo>
                    <a:pt x="210" y="1"/>
                  </a:moveTo>
                  <a:lnTo>
                    <a:pt x="210" y="1"/>
                  </a:lnTo>
                  <a:lnTo>
                    <a:pt x="182" y="16"/>
                  </a:lnTo>
                  <a:lnTo>
                    <a:pt x="156" y="29"/>
                  </a:lnTo>
                  <a:lnTo>
                    <a:pt x="101" y="58"/>
                  </a:lnTo>
                  <a:lnTo>
                    <a:pt x="75" y="73"/>
                  </a:lnTo>
                  <a:lnTo>
                    <a:pt x="49" y="89"/>
                  </a:lnTo>
                  <a:lnTo>
                    <a:pt x="25" y="107"/>
                  </a:lnTo>
                  <a:lnTo>
                    <a:pt x="3" y="128"/>
                  </a:lnTo>
                  <a:lnTo>
                    <a:pt x="3" y="128"/>
                  </a:lnTo>
                  <a:lnTo>
                    <a:pt x="2" y="130"/>
                  </a:lnTo>
                  <a:lnTo>
                    <a:pt x="0" y="132"/>
                  </a:lnTo>
                  <a:lnTo>
                    <a:pt x="3" y="136"/>
                  </a:lnTo>
                  <a:lnTo>
                    <a:pt x="7" y="137"/>
                  </a:lnTo>
                  <a:lnTo>
                    <a:pt x="8" y="137"/>
                  </a:lnTo>
                  <a:lnTo>
                    <a:pt x="11" y="136"/>
                  </a:lnTo>
                  <a:lnTo>
                    <a:pt x="11" y="136"/>
                  </a:lnTo>
                  <a:lnTo>
                    <a:pt x="33" y="115"/>
                  </a:lnTo>
                  <a:lnTo>
                    <a:pt x="57" y="98"/>
                  </a:lnTo>
                  <a:lnTo>
                    <a:pt x="83" y="81"/>
                  </a:lnTo>
                  <a:lnTo>
                    <a:pt x="109" y="67"/>
                  </a:lnTo>
                  <a:lnTo>
                    <a:pt x="163" y="39"/>
                  </a:lnTo>
                  <a:lnTo>
                    <a:pt x="189" y="25"/>
                  </a:lnTo>
                  <a:lnTo>
                    <a:pt x="215" y="11"/>
                  </a:lnTo>
                  <a:lnTo>
                    <a:pt x="215" y="11"/>
                  </a:lnTo>
                  <a:lnTo>
                    <a:pt x="218" y="9"/>
                  </a:lnTo>
                  <a:lnTo>
                    <a:pt x="218" y="8"/>
                  </a:lnTo>
                  <a:lnTo>
                    <a:pt x="218" y="4"/>
                  </a:lnTo>
                  <a:lnTo>
                    <a:pt x="214" y="1"/>
                  </a:lnTo>
                  <a:lnTo>
                    <a:pt x="212" y="0"/>
                  </a:lnTo>
                  <a:lnTo>
                    <a:pt x="210" y="1"/>
                  </a:lnTo>
                  <a:lnTo>
                    <a:pt x="21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3" name="chenying0907 1059"/>
            <p:cNvSpPr/>
            <p:nvPr/>
          </p:nvSpPr>
          <p:spPr bwMode="auto">
            <a:xfrm>
              <a:off x="4814888" y="4289425"/>
              <a:ext cx="93663" cy="69850"/>
            </a:xfrm>
            <a:custGeom>
              <a:cxnLst>
                <a:cxn ang="0">
                  <a:pos x="228" y="0"/>
                </a:cxn>
                <a:cxn ang="0">
                  <a:pos x="228" y="0"/>
                </a:cxn>
                <a:cxn ang="0">
                  <a:pos x="214" y="6"/>
                </a:cxn>
                <a:cxn ang="0">
                  <a:pos x="199" y="14"/>
                </a:cxn>
                <a:cxn ang="0">
                  <a:pos x="173" y="31"/>
                </a:cxn>
                <a:cxn ang="0">
                  <a:pos x="122" y="69"/>
                </a:cxn>
                <a:cxn ang="0">
                  <a:pos x="122" y="69"/>
                </a:cxn>
                <a:cxn ang="0">
                  <a:pos x="91" y="91"/>
                </a:cxn>
                <a:cxn ang="0">
                  <a:pos x="61" y="116"/>
                </a:cxn>
                <a:cxn ang="0">
                  <a:pos x="31" y="141"/>
                </a:cxn>
                <a:cxn ang="0">
                  <a:pos x="3" y="167"/>
                </a:cxn>
                <a:cxn ang="0">
                  <a:pos x="3" y="167"/>
                </a:cxn>
                <a:cxn ang="0">
                  <a:pos x="2" y="168"/>
                </a:cxn>
                <a:cxn ang="0">
                  <a:pos x="0" y="171"/>
                </a:cxn>
                <a:cxn ang="0">
                  <a:pos x="3" y="175"/>
                </a:cxn>
                <a:cxn ang="0">
                  <a:pos x="7" y="176"/>
                </a:cxn>
                <a:cxn ang="0">
                  <a:pos x="8" y="176"/>
                </a:cxn>
                <a:cxn ang="0">
                  <a:pos x="11" y="175"/>
                </a:cxn>
                <a:cxn ang="0">
                  <a:pos x="11" y="175"/>
                </a:cxn>
                <a:cxn ang="0">
                  <a:pos x="36" y="153"/>
                </a:cxn>
                <a:cxn ang="0">
                  <a:pos x="62" y="132"/>
                </a:cxn>
                <a:cxn ang="0">
                  <a:pos x="88" y="111"/>
                </a:cxn>
                <a:cxn ang="0">
                  <a:pos x="114" y="89"/>
                </a:cxn>
                <a:cxn ang="0">
                  <a:pos x="114" y="89"/>
                </a:cxn>
                <a:cxn ang="0">
                  <a:pos x="129" y="77"/>
                </a:cxn>
                <a:cxn ang="0">
                  <a:pos x="144" y="66"/>
                </a:cxn>
                <a:cxn ang="0">
                  <a:pos x="176" y="45"/>
                </a:cxn>
                <a:cxn ang="0">
                  <a:pos x="176" y="45"/>
                </a:cxn>
                <a:cxn ang="0">
                  <a:pos x="202" y="27"/>
                </a:cxn>
                <a:cxn ang="0">
                  <a:pos x="216" y="18"/>
                </a:cxn>
                <a:cxn ang="0">
                  <a:pos x="231" y="11"/>
                </a:cxn>
                <a:cxn ang="0">
                  <a:pos x="231" y="11"/>
                </a:cxn>
                <a:cxn ang="0">
                  <a:pos x="233" y="10"/>
                </a:cxn>
                <a:cxn ang="0">
                  <a:pos x="235" y="8"/>
                </a:cxn>
                <a:cxn ang="0">
                  <a:pos x="235" y="4"/>
                </a:cxn>
                <a:cxn ang="0">
                  <a:pos x="233" y="1"/>
                </a:cxn>
                <a:cxn ang="0">
                  <a:pos x="232" y="0"/>
                </a:cxn>
                <a:cxn ang="0">
                  <a:pos x="231" y="0"/>
                </a:cxn>
                <a:cxn ang="0">
                  <a:pos x="228" y="0"/>
                </a:cxn>
                <a:cxn ang="0">
                  <a:pos x="228" y="0"/>
                </a:cxn>
              </a:cxnLst>
              <a:rect b="b" l="0" r="r" t="0"/>
              <a:pathLst>
                <a:path h="176" w="235">
                  <a:moveTo>
                    <a:pt x="228" y="0"/>
                  </a:moveTo>
                  <a:lnTo>
                    <a:pt x="228" y="0"/>
                  </a:lnTo>
                  <a:lnTo>
                    <a:pt x="214" y="6"/>
                  </a:lnTo>
                  <a:lnTo>
                    <a:pt x="199" y="14"/>
                  </a:lnTo>
                  <a:lnTo>
                    <a:pt x="173" y="31"/>
                  </a:lnTo>
                  <a:lnTo>
                    <a:pt x="122" y="69"/>
                  </a:lnTo>
                  <a:lnTo>
                    <a:pt x="122" y="69"/>
                  </a:lnTo>
                  <a:lnTo>
                    <a:pt x="91" y="91"/>
                  </a:lnTo>
                  <a:lnTo>
                    <a:pt x="61" y="116"/>
                  </a:lnTo>
                  <a:lnTo>
                    <a:pt x="31" y="141"/>
                  </a:lnTo>
                  <a:lnTo>
                    <a:pt x="3" y="167"/>
                  </a:lnTo>
                  <a:lnTo>
                    <a:pt x="3" y="167"/>
                  </a:lnTo>
                  <a:lnTo>
                    <a:pt x="2" y="168"/>
                  </a:lnTo>
                  <a:lnTo>
                    <a:pt x="0" y="171"/>
                  </a:lnTo>
                  <a:lnTo>
                    <a:pt x="3" y="175"/>
                  </a:lnTo>
                  <a:lnTo>
                    <a:pt x="7" y="176"/>
                  </a:lnTo>
                  <a:lnTo>
                    <a:pt x="8" y="176"/>
                  </a:lnTo>
                  <a:lnTo>
                    <a:pt x="11" y="175"/>
                  </a:lnTo>
                  <a:lnTo>
                    <a:pt x="11" y="175"/>
                  </a:lnTo>
                  <a:lnTo>
                    <a:pt x="36" y="153"/>
                  </a:lnTo>
                  <a:lnTo>
                    <a:pt x="62" y="132"/>
                  </a:lnTo>
                  <a:lnTo>
                    <a:pt x="88" y="111"/>
                  </a:lnTo>
                  <a:lnTo>
                    <a:pt x="114" y="89"/>
                  </a:lnTo>
                  <a:lnTo>
                    <a:pt x="114" y="89"/>
                  </a:lnTo>
                  <a:lnTo>
                    <a:pt x="129" y="77"/>
                  </a:lnTo>
                  <a:lnTo>
                    <a:pt x="144" y="66"/>
                  </a:lnTo>
                  <a:lnTo>
                    <a:pt x="176" y="45"/>
                  </a:lnTo>
                  <a:lnTo>
                    <a:pt x="176" y="45"/>
                  </a:lnTo>
                  <a:lnTo>
                    <a:pt x="202" y="27"/>
                  </a:lnTo>
                  <a:lnTo>
                    <a:pt x="216" y="18"/>
                  </a:lnTo>
                  <a:lnTo>
                    <a:pt x="231" y="11"/>
                  </a:lnTo>
                  <a:lnTo>
                    <a:pt x="231" y="11"/>
                  </a:lnTo>
                  <a:lnTo>
                    <a:pt x="233" y="10"/>
                  </a:lnTo>
                  <a:lnTo>
                    <a:pt x="235" y="8"/>
                  </a:lnTo>
                  <a:lnTo>
                    <a:pt x="235" y="4"/>
                  </a:lnTo>
                  <a:lnTo>
                    <a:pt x="233" y="1"/>
                  </a:lnTo>
                  <a:lnTo>
                    <a:pt x="232" y="0"/>
                  </a:lnTo>
                  <a:lnTo>
                    <a:pt x="231" y="0"/>
                  </a:lnTo>
                  <a:lnTo>
                    <a:pt x="228" y="0"/>
                  </a:lnTo>
                  <a:lnTo>
                    <a:pt x="22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4" name="chenying0907 1060"/>
            <p:cNvSpPr/>
            <p:nvPr/>
          </p:nvSpPr>
          <p:spPr bwMode="auto">
            <a:xfrm>
              <a:off x="4819651" y="4319588"/>
              <a:ext cx="98425" cy="66675"/>
            </a:xfrm>
            <a:custGeom>
              <a:cxnLst>
                <a:cxn ang="0">
                  <a:pos x="236" y="2"/>
                </a:cxn>
                <a:cxn ang="0">
                  <a:pos x="236" y="2"/>
                </a:cxn>
                <a:cxn ang="0">
                  <a:pos x="221" y="13"/>
                </a:cxn>
                <a:cxn ang="0">
                  <a:pos x="207" y="22"/>
                </a:cxn>
                <a:cxn ang="0">
                  <a:pos x="174" y="41"/>
                </a:cxn>
                <a:cxn ang="0">
                  <a:pos x="174" y="41"/>
                </a:cxn>
                <a:cxn ang="0">
                  <a:pos x="101" y="84"/>
                </a:cxn>
                <a:cxn ang="0">
                  <a:pos x="101" y="84"/>
                </a:cxn>
                <a:cxn ang="0">
                  <a:pos x="75" y="102"/>
                </a:cxn>
                <a:cxn ang="0">
                  <a:pos x="50" y="121"/>
                </a:cxn>
                <a:cxn ang="0">
                  <a:pos x="2" y="161"/>
                </a:cxn>
                <a:cxn ang="0">
                  <a:pos x="2" y="161"/>
                </a:cxn>
                <a:cxn ang="0">
                  <a:pos x="0" y="164"/>
                </a:cxn>
                <a:cxn ang="0">
                  <a:pos x="0" y="165"/>
                </a:cxn>
                <a:cxn ang="0">
                  <a:pos x="0" y="168"/>
                </a:cxn>
                <a:cxn ang="0">
                  <a:pos x="2" y="169"/>
                </a:cxn>
                <a:cxn ang="0">
                  <a:pos x="5" y="170"/>
                </a:cxn>
                <a:cxn ang="0">
                  <a:pos x="8" y="170"/>
                </a:cxn>
                <a:cxn ang="0">
                  <a:pos x="11" y="169"/>
                </a:cxn>
                <a:cxn ang="0">
                  <a:pos x="11" y="169"/>
                </a:cxn>
                <a:cxn ang="0">
                  <a:pos x="37" y="147"/>
                </a:cxn>
                <a:cxn ang="0">
                  <a:pos x="64" y="124"/>
                </a:cxn>
                <a:cxn ang="0">
                  <a:pos x="93" y="104"/>
                </a:cxn>
                <a:cxn ang="0">
                  <a:pos x="108" y="93"/>
                </a:cxn>
                <a:cxn ang="0">
                  <a:pos x="123" y="85"/>
                </a:cxn>
                <a:cxn ang="0">
                  <a:pos x="123" y="85"/>
                </a:cxn>
                <a:cxn ang="0">
                  <a:pos x="157" y="66"/>
                </a:cxn>
                <a:cxn ang="0">
                  <a:pos x="190" y="45"/>
                </a:cxn>
                <a:cxn ang="0">
                  <a:pos x="190" y="45"/>
                </a:cxn>
                <a:cxn ang="0">
                  <a:pos x="217" y="29"/>
                </a:cxn>
                <a:cxn ang="0">
                  <a:pos x="232" y="20"/>
                </a:cxn>
                <a:cxn ang="0">
                  <a:pos x="244" y="9"/>
                </a:cxn>
                <a:cxn ang="0">
                  <a:pos x="244" y="9"/>
                </a:cxn>
                <a:cxn ang="0">
                  <a:pos x="246" y="8"/>
                </a:cxn>
                <a:cxn ang="0">
                  <a:pos x="246" y="5"/>
                </a:cxn>
                <a:cxn ang="0">
                  <a:pos x="245" y="2"/>
                </a:cxn>
                <a:cxn ang="0">
                  <a:pos x="241" y="0"/>
                </a:cxn>
                <a:cxn ang="0">
                  <a:pos x="238" y="0"/>
                </a:cxn>
                <a:cxn ang="0">
                  <a:pos x="236" y="2"/>
                </a:cxn>
                <a:cxn ang="0">
                  <a:pos x="236" y="2"/>
                </a:cxn>
              </a:cxnLst>
              <a:rect b="b" l="0" r="r" t="0"/>
              <a:pathLst>
                <a:path h="170" w="246">
                  <a:moveTo>
                    <a:pt x="236" y="2"/>
                  </a:moveTo>
                  <a:lnTo>
                    <a:pt x="236" y="2"/>
                  </a:lnTo>
                  <a:lnTo>
                    <a:pt x="221" y="13"/>
                  </a:lnTo>
                  <a:lnTo>
                    <a:pt x="207" y="22"/>
                  </a:lnTo>
                  <a:lnTo>
                    <a:pt x="174" y="41"/>
                  </a:lnTo>
                  <a:lnTo>
                    <a:pt x="174" y="41"/>
                  </a:lnTo>
                  <a:lnTo>
                    <a:pt x="101" y="84"/>
                  </a:lnTo>
                  <a:lnTo>
                    <a:pt x="101" y="84"/>
                  </a:lnTo>
                  <a:lnTo>
                    <a:pt x="75" y="102"/>
                  </a:lnTo>
                  <a:lnTo>
                    <a:pt x="50" y="121"/>
                  </a:lnTo>
                  <a:lnTo>
                    <a:pt x="2" y="161"/>
                  </a:lnTo>
                  <a:lnTo>
                    <a:pt x="2" y="161"/>
                  </a:lnTo>
                  <a:lnTo>
                    <a:pt x="0" y="164"/>
                  </a:lnTo>
                  <a:lnTo>
                    <a:pt x="0" y="165"/>
                  </a:lnTo>
                  <a:lnTo>
                    <a:pt x="0" y="168"/>
                  </a:lnTo>
                  <a:lnTo>
                    <a:pt x="2" y="169"/>
                  </a:lnTo>
                  <a:lnTo>
                    <a:pt x="5" y="170"/>
                  </a:lnTo>
                  <a:lnTo>
                    <a:pt x="8" y="170"/>
                  </a:lnTo>
                  <a:lnTo>
                    <a:pt x="11" y="169"/>
                  </a:lnTo>
                  <a:lnTo>
                    <a:pt x="11" y="169"/>
                  </a:lnTo>
                  <a:lnTo>
                    <a:pt x="37" y="147"/>
                  </a:lnTo>
                  <a:lnTo>
                    <a:pt x="64" y="124"/>
                  </a:lnTo>
                  <a:lnTo>
                    <a:pt x="93" y="104"/>
                  </a:lnTo>
                  <a:lnTo>
                    <a:pt x="108" y="93"/>
                  </a:lnTo>
                  <a:lnTo>
                    <a:pt x="123" y="85"/>
                  </a:lnTo>
                  <a:lnTo>
                    <a:pt x="123" y="85"/>
                  </a:lnTo>
                  <a:lnTo>
                    <a:pt x="157" y="66"/>
                  </a:lnTo>
                  <a:lnTo>
                    <a:pt x="190" y="45"/>
                  </a:lnTo>
                  <a:lnTo>
                    <a:pt x="190" y="45"/>
                  </a:lnTo>
                  <a:lnTo>
                    <a:pt x="217" y="29"/>
                  </a:lnTo>
                  <a:lnTo>
                    <a:pt x="232" y="20"/>
                  </a:lnTo>
                  <a:lnTo>
                    <a:pt x="244" y="9"/>
                  </a:lnTo>
                  <a:lnTo>
                    <a:pt x="244" y="9"/>
                  </a:lnTo>
                  <a:lnTo>
                    <a:pt x="246" y="8"/>
                  </a:lnTo>
                  <a:lnTo>
                    <a:pt x="246" y="5"/>
                  </a:lnTo>
                  <a:lnTo>
                    <a:pt x="245" y="2"/>
                  </a:lnTo>
                  <a:lnTo>
                    <a:pt x="241" y="0"/>
                  </a:lnTo>
                  <a:lnTo>
                    <a:pt x="238" y="0"/>
                  </a:lnTo>
                  <a:lnTo>
                    <a:pt x="236" y="2"/>
                  </a:lnTo>
                  <a:lnTo>
                    <a:pt x="23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5" name="chenying0907 1061"/>
            <p:cNvSpPr/>
            <p:nvPr/>
          </p:nvSpPr>
          <p:spPr bwMode="auto">
            <a:xfrm>
              <a:off x="4827588" y="4351338"/>
              <a:ext cx="95250" cy="65088"/>
            </a:xfrm>
            <a:custGeom>
              <a:cxnLst>
                <a:cxn ang="0">
                  <a:pos x="230" y="1"/>
                </a:cxn>
                <a:cxn ang="0">
                  <a:pos x="230" y="1"/>
                </a:cxn>
                <a:cxn ang="0">
                  <a:pos x="224" y="7"/>
                </a:cxn>
                <a:cxn ang="0">
                  <a:pos x="217" y="12"/>
                </a:cxn>
                <a:cxn ang="0">
                  <a:pos x="202" y="22"/>
                </a:cxn>
                <a:cxn ang="0">
                  <a:pos x="186" y="31"/>
                </a:cxn>
                <a:cxn ang="0">
                  <a:pos x="170" y="41"/>
                </a:cxn>
                <a:cxn ang="0">
                  <a:pos x="170" y="41"/>
                </a:cxn>
                <a:cxn ang="0">
                  <a:pos x="152" y="52"/>
                </a:cxn>
                <a:cxn ang="0">
                  <a:pos x="132" y="64"/>
                </a:cxn>
                <a:cxn ang="0">
                  <a:pos x="114" y="75"/>
                </a:cxn>
                <a:cxn ang="0">
                  <a:pos x="94" y="86"/>
                </a:cxn>
                <a:cxn ang="0">
                  <a:pos x="94" y="86"/>
                </a:cxn>
                <a:cxn ang="0">
                  <a:pos x="60" y="109"/>
                </a:cxn>
                <a:cxn ang="0">
                  <a:pos x="26" y="132"/>
                </a:cxn>
                <a:cxn ang="0">
                  <a:pos x="26" y="132"/>
                </a:cxn>
                <a:cxn ang="0">
                  <a:pos x="19" y="137"/>
                </a:cxn>
                <a:cxn ang="0">
                  <a:pos x="11" y="143"/>
                </a:cxn>
                <a:cxn ang="0">
                  <a:pos x="4" y="149"/>
                </a:cxn>
                <a:cxn ang="0">
                  <a:pos x="3" y="153"/>
                </a:cxn>
                <a:cxn ang="0">
                  <a:pos x="0" y="158"/>
                </a:cxn>
                <a:cxn ang="0">
                  <a:pos x="0" y="158"/>
                </a:cxn>
                <a:cxn ang="0">
                  <a:pos x="0" y="161"/>
                </a:cxn>
                <a:cxn ang="0">
                  <a:pos x="2" y="162"/>
                </a:cxn>
                <a:cxn ang="0">
                  <a:pos x="6" y="165"/>
                </a:cxn>
                <a:cxn ang="0">
                  <a:pos x="9" y="165"/>
                </a:cxn>
                <a:cxn ang="0">
                  <a:pos x="11" y="164"/>
                </a:cxn>
                <a:cxn ang="0">
                  <a:pos x="12" y="161"/>
                </a:cxn>
                <a:cxn ang="0">
                  <a:pos x="12" y="161"/>
                </a:cxn>
                <a:cxn ang="0">
                  <a:pos x="15" y="154"/>
                </a:cxn>
                <a:cxn ang="0">
                  <a:pos x="20" y="149"/>
                </a:cxn>
                <a:cxn ang="0">
                  <a:pos x="28" y="143"/>
                </a:cxn>
                <a:cxn ang="0">
                  <a:pos x="36" y="137"/>
                </a:cxn>
                <a:cxn ang="0">
                  <a:pos x="53" y="127"/>
                </a:cxn>
                <a:cxn ang="0">
                  <a:pos x="66" y="119"/>
                </a:cxn>
                <a:cxn ang="0">
                  <a:pos x="66" y="119"/>
                </a:cxn>
                <a:cxn ang="0">
                  <a:pos x="100" y="97"/>
                </a:cxn>
                <a:cxn ang="0">
                  <a:pos x="118" y="86"/>
                </a:cxn>
                <a:cxn ang="0">
                  <a:pos x="136" y="76"/>
                </a:cxn>
                <a:cxn ang="0">
                  <a:pos x="136" y="76"/>
                </a:cxn>
                <a:cxn ang="0">
                  <a:pos x="151" y="68"/>
                </a:cxn>
                <a:cxn ang="0">
                  <a:pos x="165" y="59"/>
                </a:cxn>
                <a:cxn ang="0">
                  <a:pos x="191" y="39"/>
                </a:cxn>
                <a:cxn ang="0">
                  <a:pos x="191" y="39"/>
                </a:cxn>
                <a:cxn ang="0">
                  <a:pos x="203" y="31"/>
                </a:cxn>
                <a:cxn ang="0">
                  <a:pos x="216" y="25"/>
                </a:cxn>
                <a:cxn ang="0">
                  <a:pos x="228" y="18"/>
                </a:cxn>
                <a:cxn ang="0">
                  <a:pos x="238" y="9"/>
                </a:cxn>
                <a:cxn ang="0">
                  <a:pos x="238" y="9"/>
                </a:cxn>
                <a:cxn ang="0">
                  <a:pos x="240" y="8"/>
                </a:cxn>
                <a:cxn ang="0">
                  <a:pos x="241" y="5"/>
                </a:cxn>
                <a:cxn ang="0">
                  <a:pos x="238" y="1"/>
                </a:cxn>
                <a:cxn ang="0">
                  <a:pos x="234" y="0"/>
                </a:cxn>
                <a:cxn ang="0">
                  <a:pos x="233" y="0"/>
                </a:cxn>
                <a:cxn ang="0">
                  <a:pos x="230" y="1"/>
                </a:cxn>
                <a:cxn ang="0">
                  <a:pos x="230" y="1"/>
                </a:cxn>
              </a:cxnLst>
              <a:rect b="b" l="0" r="r" t="0"/>
              <a:pathLst>
                <a:path h="165" w="241">
                  <a:moveTo>
                    <a:pt x="230" y="1"/>
                  </a:moveTo>
                  <a:lnTo>
                    <a:pt x="230" y="1"/>
                  </a:lnTo>
                  <a:lnTo>
                    <a:pt x="224" y="7"/>
                  </a:lnTo>
                  <a:lnTo>
                    <a:pt x="217" y="12"/>
                  </a:lnTo>
                  <a:lnTo>
                    <a:pt x="202" y="22"/>
                  </a:lnTo>
                  <a:lnTo>
                    <a:pt x="186" y="31"/>
                  </a:lnTo>
                  <a:lnTo>
                    <a:pt x="170" y="41"/>
                  </a:lnTo>
                  <a:lnTo>
                    <a:pt x="170" y="41"/>
                  </a:lnTo>
                  <a:lnTo>
                    <a:pt x="152" y="52"/>
                  </a:lnTo>
                  <a:lnTo>
                    <a:pt x="132" y="64"/>
                  </a:lnTo>
                  <a:lnTo>
                    <a:pt x="114" y="75"/>
                  </a:lnTo>
                  <a:lnTo>
                    <a:pt x="94" y="86"/>
                  </a:lnTo>
                  <a:lnTo>
                    <a:pt x="94" y="86"/>
                  </a:lnTo>
                  <a:lnTo>
                    <a:pt x="60" y="109"/>
                  </a:lnTo>
                  <a:lnTo>
                    <a:pt x="26" y="132"/>
                  </a:lnTo>
                  <a:lnTo>
                    <a:pt x="26" y="132"/>
                  </a:lnTo>
                  <a:lnTo>
                    <a:pt x="19" y="137"/>
                  </a:lnTo>
                  <a:lnTo>
                    <a:pt x="11" y="143"/>
                  </a:lnTo>
                  <a:lnTo>
                    <a:pt x="4" y="149"/>
                  </a:lnTo>
                  <a:lnTo>
                    <a:pt x="3" y="153"/>
                  </a:lnTo>
                  <a:lnTo>
                    <a:pt x="0" y="158"/>
                  </a:lnTo>
                  <a:lnTo>
                    <a:pt x="0" y="158"/>
                  </a:lnTo>
                  <a:lnTo>
                    <a:pt x="0" y="161"/>
                  </a:lnTo>
                  <a:lnTo>
                    <a:pt x="2" y="162"/>
                  </a:lnTo>
                  <a:lnTo>
                    <a:pt x="6" y="165"/>
                  </a:lnTo>
                  <a:lnTo>
                    <a:pt x="9" y="165"/>
                  </a:lnTo>
                  <a:lnTo>
                    <a:pt x="11" y="164"/>
                  </a:lnTo>
                  <a:lnTo>
                    <a:pt x="12" y="161"/>
                  </a:lnTo>
                  <a:lnTo>
                    <a:pt x="12" y="161"/>
                  </a:lnTo>
                  <a:lnTo>
                    <a:pt x="15" y="154"/>
                  </a:lnTo>
                  <a:lnTo>
                    <a:pt x="20" y="149"/>
                  </a:lnTo>
                  <a:lnTo>
                    <a:pt x="28" y="143"/>
                  </a:lnTo>
                  <a:lnTo>
                    <a:pt x="36" y="137"/>
                  </a:lnTo>
                  <a:lnTo>
                    <a:pt x="53" y="127"/>
                  </a:lnTo>
                  <a:lnTo>
                    <a:pt x="66" y="119"/>
                  </a:lnTo>
                  <a:lnTo>
                    <a:pt x="66" y="119"/>
                  </a:lnTo>
                  <a:lnTo>
                    <a:pt x="100" y="97"/>
                  </a:lnTo>
                  <a:lnTo>
                    <a:pt x="118" y="86"/>
                  </a:lnTo>
                  <a:lnTo>
                    <a:pt x="136" y="76"/>
                  </a:lnTo>
                  <a:lnTo>
                    <a:pt x="136" y="76"/>
                  </a:lnTo>
                  <a:lnTo>
                    <a:pt x="151" y="68"/>
                  </a:lnTo>
                  <a:lnTo>
                    <a:pt x="165" y="59"/>
                  </a:lnTo>
                  <a:lnTo>
                    <a:pt x="191" y="39"/>
                  </a:lnTo>
                  <a:lnTo>
                    <a:pt x="191" y="39"/>
                  </a:lnTo>
                  <a:lnTo>
                    <a:pt x="203" y="31"/>
                  </a:lnTo>
                  <a:lnTo>
                    <a:pt x="216" y="25"/>
                  </a:lnTo>
                  <a:lnTo>
                    <a:pt x="228" y="18"/>
                  </a:lnTo>
                  <a:lnTo>
                    <a:pt x="238" y="9"/>
                  </a:lnTo>
                  <a:lnTo>
                    <a:pt x="238" y="9"/>
                  </a:lnTo>
                  <a:lnTo>
                    <a:pt x="240" y="8"/>
                  </a:lnTo>
                  <a:lnTo>
                    <a:pt x="241" y="5"/>
                  </a:lnTo>
                  <a:lnTo>
                    <a:pt x="238" y="1"/>
                  </a:lnTo>
                  <a:lnTo>
                    <a:pt x="234" y="0"/>
                  </a:lnTo>
                  <a:lnTo>
                    <a:pt x="233" y="0"/>
                  </a:lnTo>
                  <a:lnTo>
                    <a:pt x="230" y="1"/>
                  </a:lnTo>
                  <a:lnTo>
                    <a:pt x="23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6" name="chenying0907 1062"/>
            <p:cNvSpPr/>
            <p:nvPr/>
          </p:nvSpPr>
          <p:spPr bwMode="auto">
            <a:xfrm>
              <a:off x="4822826" y="4378325"/>
              <a:ext cx="101600" cy="68263"/>
            </a:xfrm>
            <a:custGeom>
              <a:cxnLst>
                <a:cxn ang="0">
                  <a:pos x="249" y="1"/>
                </a:cxn>
                <a:cxn ang="0">
                  <a:pos x="249" y="1"/>
                </a:cxn>
                <a:cxn ang="0">
                  <a:pos x="219" y="17"/>
                </a:cxn>
                <a:cxn ang="0">
                  <a:pos x="188" y="33"/>
                </a:cxn>
                <a:cxn ang="0">
                  <a:pos x="157" y="51"/>
                </a:cxn>
                <a:cxn ang="0">
                  <a:pos x="129" y="69"/>
                </a:cxn>
                <a:cxn ang="0">
                  <a:pos x="129" y="69"/>
                </a:cxn>
                <a:cxn ang="0">
                  <a:pos x="99" y="89"/>
                </a:cxn>
                <a:cxn ang="0">
                  <a:pos x="69" y="111"/>
                </a:cxn>
                <a:cxn ang="0">
                  <a:pos x="69" y="111"/>
                </a:cxn>
                <a:cxn ang="0">
                  <a:pos x="54" y="124"/>
                </a:cxn>
                <a:cxn ang="0">
                  <a:pos x="40" y="140"/>
                </a:cxn>
                <a:cxn ang="0">
                  <a:pos x="31" y="147"/>
                </a:cxn>
                <a:cxn ang="0">
                  <a:pos x="23" y="153"/>
                </a:cxn>
                <a:cxn ang="0">
                  <a:pos x="14" y="158"/>
                </a:cxn>
                <a:cxn ang="0">
                  <a:pos x="6" y="161"/>
                </a:cxn>
                <a:cxn ang="0">
                  <a:pos x="6" y="161"/>
                </a:cxn>
                <a:cxn ang="0">
                  <a:pos x="3" y="161"/>
                </a:cxn>
                <a:cxn ang="0">
                  <a:pos x="2" y="164"/>
                </a:cxn>
                <a:cxn ang="0">
                  <a:pos x="0" y="165"/>
                </a:cxn>
                <a:cxn ang="0">
                  <a:pos x="2" y="167"/>
                </a:cxn>
                <a:cxn ang="0">
                  <a:pos x="3" y="170"/>
                </a:cxn>
                <a:cxn ang="0">
                  <a:pos x="6" y="171"/>
                </a:cxn>
                <a:cxn ang="0">
                  <a:pos x="8" y="171"/>
                </a:cxn>
                <a:cxn ang="0">
                  <a:pos x="8" y="171"/>
                </a:cxn>
                <a:cxn ang="0">
                  <a:pos x="14" y="170"/>
                </a:cxn>
                <a:cxn ang="0">
                  <a:pos x="20" y="167"/>
                </a:cxn>
                <a:cxn ang="0">
                  <a:pos x="29" y="162"/>
                </a:cxn>
                <a:cxn ang="0">
                  <a:pos x="38" y="154"/>
                </a:cxn>
                <a:cxn ang="0">
                  <a:pos x="46" y="147"/>
                </a:cxn>
                <a:cxn ang="0">
                  <a:pos x="46" y="147"/>
                </a:cxn>
                <a:cxn ang="0">
                  <a:pos x="66" y="130"/>
                </a:cxn>
                <a:cxn ang="0">
                  <a:pos x="86" y="114"/>
                </a:cxn>
                <a:cxn ang="0">
                  <a:pos x="126" y="85"/>
                </a:cxn>
                <a:cxn ang="0">
                  <a:pos x="126" y="85"/>
                </a:cxn>
                <a:cxn ang="0">
                  <a:pos x="140" y="75"/>
                </a:cxn>
                <a:cxn ang="0">
                  <a:pos x="156" y="64"/>
                </a:cxn>
                <a:cxn ang="0">
                  <a:pos x="189" y="45"/>
                </a:cxn>
                <a:cxn ang="0">
                  <a:pos x="222" y="28"/>
                </a:cxn>
                <a:cxn ang="0">
                  <a:pos x="256" y="11"/>
                </a:cxn>
                <a:cxn ang="0">
                  <a:pos x="256" y="11"/>
                </a:cxn>
                <a:cxn ang="0">
                  <a:pos x="257" y="9"/>
                </a:cxn>
                <a:cxn ang="0">
                  <a:pos x="258" y="8"/>
                </a:cxn>
                <a:cxn ang="0">
                  <a:pos x="257" y="4"/>
                </a:cxn>
                <a:cxn ang="0">
                  <a:pos x="254" y="1"/>
                </a:cxn>
                <a:cxn ang="0">
                  <a:pos x="252" y="0"/>
                </a:cxn>
                <a:cxn ang="0">
                  <a:pos x="249" y="1"/>
                </a:cxn>
                <a:cxn ang="0">
                  <a:pos x="249" y="1"/>
                </a:cxn>
              </a:cxnLst>
              <a:rect b="b" l="0" r="r" t="0"/>
              <a:pathLst>
                <a:path h="171" w="258">
                  <a:moveTo>
                    <a:pt x="249" y="1"/>
                  </a:moveTo>
                  <a:lnTo>
                    <a:pt x="249" y="1"/>
                  </a:lnTo>
                  <a:lnTo>
                    <a:pt x="219" y="17"/>
                  </a:lnTo>
                  <a:lnTo>
                    <a:pt x="188" y="33"/>
                  </a:lnTo>
                  <a:lnTo>
                    <a:pt x="157" y="51"/>
                  </a:lnTo>
                  <a:lnTo>
                    <a:pt x="129" y="69"/>
                  </a:lnTo>
                  <a:lnTo>
                    <a:pt x="129" y="69"/>
                  </a:lnTo>
                  <a:lnTo>
                    <a:pt x="99" y="89"/>
                  </a:lnTo>
                  <a:lnTo>
                    <a:pt x="69" y="111"/>
                  </a:lnTo>
                  <a:lnTo>
                    <a:pt x="69" y="111"/>
                  </a:lnTo>
                  <a:lnTo>
                    <a:pt x="54" y="124"/>
                  </a:lnTo>
                  <a:lnTo>
                    <a:pt x="40" y="140"/>
                  </a:lnTo>
                  <a:lnTo>
                    <a:pt x="31" y="147"/>
                  </a:lnTo>
                  <a:lnTo>
                    <a:pt x="23" y="153"/>
                  </a:lnTo>
                  <a:lnTo>
                    <a:pt x="14" y="158"/>
                  </a:lnTo>
                  <a:lnTo>
                    <a:pt x="6" y="161"/>
                  </a:lnTo>
                  <a:lnTo>
                    <a:pt x="6" y="161"/>
                  </a:lnTo>
                  <a:lnTo>
                    <a:pt x="3" y="161"/>
                  </a:lnTo>
                  <a:lnTo>
                    <a:pt x="2" y="164"/>
                  </a:lnTo>
                  <a:lnTo>
                    <a:pt x="0" y="165"/>
                  </a:lnTo>
                  <a:lnTo>
                    <a:pt x="2" y="167"/>
                  </a:lnTo>
                  <a:lnTo>
                    <a:pt x="3" y="170"/>
                  </a:lnTo>
                  <a:lnTo>
                    <a:pt x="6" y="171"/>
                  </a:lnTo>
                  <a:lnTo>
                    <a:pt x="8" y="171"/>
                  </a:lnTo>
                  <a:lnTo>
                    <a:pt x="8" y="171"/>
                  </a:lnTo>
                  <a:lnTo>
                    <a:pt x="14" y="170"/>
                  </a:lnTo>
                  <a:lnTo>
                    <a:pt x="20" y="167"/>
                  </a:lnTo>
                  <a:lnTo>
                    <a:pt x="29" y="162"/>
                  </a:lnTo>
                  <a:lnTo>
                    <a:pt x="38" y="154"/>
                  </a:lnTo>
                  <a:lnTo>
                    <a:pt x="46" y="147"/>
                  </a:lnTo>
                  <a:lnTo>
                    <a:pt x="46" y="147"/>
                  </a:lnTo>
                  <a:lnTo>
                    <a:pt x="66" y="130"/>
                  </a:lnTo>
                  <a:lnTo>
                    <a:pt x="86" y="114"/>
                  </a:lnTo>
                  <a:lnTo>
                    <a:pt x="126" y="85"/>
                  </a:lnTo>
                  <a:lnTo>
                    <a:pt x="126" y="85"/>
                  </a:lnTo>
                  <a:lnTo>
                    <a:pt x="140" y="75"/>
                  </a:lnTo>
                  <a:lnTo>
                    <a:pt x="156" y="64"/>
                  </a:lnTo>
                  <a:lnTo>
                    <a:pt x="189" y="45"/>
                  </a:lnTo>
                  <a:lnTo>
                    <a:pt x="222" y="28"/>
                  </a:lnTo>
                  <a:lnTo>
                    <a:pt x="256" y="11"/>
                  </a:lnTo>
                  <a:lnTo>
                    <a:pt x="256" y="11"/>
                  </a:lnTo>
                  <a:lnTo>
                    <a:pt x="257" y="9"/>
                  </a:lnTo>
                  <a:lnTo>
                    <a:pt x="258" y="8"/>
                  </a:lnTo>
                  <a:lnTo>
                    <a:pt x="257" y="4"/>
                  </a:lnTo>
                  <a:lnTo>
                    <a:pt x="254" y="1"/>
                  </a:lnTo>
                  <a:lnTo>
                    <a:pt x="252" y="0"/>
                  </a:lnTo>
                  <a:lnTo>
                    <a:pt x="249" y="1"/>
                  </a:lnTo>
                  <a:lnTo>
                    <a:pt x="24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7" name="chenying0907 1063"/>
            <p:cNvSpPr/>
            <p:nvPr/>
          </p:nvSpPr>
          <p:spPr bwMode="auto">
            <a:xfrm>
              <a:off x="4827588" y="4410075"/>
              <a:ext cx="85725" cy="63500"/>
            </a:xfrm>
            <a:custGeom>
              <a:cxnLst>
                <a:cxn ang="0">
                  <a:pos x="208" y="1"/>
                </a:cxn>
                <a:cxn ang="0">
                  <a:pos x="208" y="1"/>
                </a:cxn>
                <a:cxn ang="0">
                  <a:pos x="155" y="34"/>
                </a:cxn>
                <a:cxn ang="0">
                  <a:pos x="127" y="52"/>
                </a:cxn>
                <a:cxn ang="0">
                  <a:pos x="101" y="69"/>
                </a:cxn>
                <a:cxn ang="0">
                  <a:pos x="75" y="89"/>
                </a:cxn>
                <a:cxn ang="0">
                  <a:pos x="50" y="108"/>
                </a:cxn>
                <a:cxn ang="0">
                  <a:pos x="25" y="129"/>
                </a:cxn>
                <a:cxn ang="0">
                  <a:pos x="2" y="150"/>
                </a:cxn>
                <a:cxn ang="0">
                  <a:pos x="2" y="150"/>
                </a:cxn>
                <a:cxn ang="0">
                  <a:pos x="0" y="153"/>
                </a:cxn>
                <a:cxn ang="0">
                  <a:pos x="0" y="154"/>
                </a:cxn>
                <a:cxn ang="0">
                  <a:pos x="2" y="158"/>
                </a:cxn>
                <a:cxn ang="0">
                  <a:pos x="6" y="161"/>
                </a:cxn>
                <a:cxn ang="0">
                  <a:pos x="8" y="159"/>
                </a:cxn>
                <a:cxn ang="0">
                  <a:pos x="11" y="158"/>
                </a:cxn>
                <a:cxn ang="0">
                  <a:pos x="11" y="158"/>
                </a:cxn>
                <a:cxn ang="0">
                  <a:pos x="33" y="137"/>
                </a:cxn>
                <a:cxn ang="0">
                  <a:pos x="58" y="116"/>
                </a:cxn>
                <a:cxn ang="0">
                  <a:pos x="83" y="98"/>
                </a:cxn>
                <a:cxn ang="0">
                  <a:pos x="108" y="78"/>
                </a:cxn>
                <a:cxn ang="0">
                  <a:pos x="134" y="61"/>
                </a:cxn>
                <a:cxn ang="0">
                  <a:pos x="161" y="43"/>
                </a:cxn>
                <a:cxn ang="0">
                  <a:pos x="215" y="12"/>
                </a:cxn>
                <a:cxn ang="0">
                  <a:pos x="215" y="12"/>
                </a:cxn>
                <a:cxn ang="0">
                  <a:pos x="216" y="9"/>
                </a:cxn>
                <a:cxn ang="0">
                  <a:pos x="217" y="8"/>
                </a:cxn>
                <a:cxn ang="0">
                  <a:pos x="216" y="4"/>
                </a:cxn>
                <a:cxn ang="0">
                  <a:pos x="213" y="1"/>
                </a:cxn>
                <a:cxn ang="0">
                  <a:pos x="211" y="0"/>
                </a:cxn>
                <a:cxn ang="0">
                  <a:pos x="208" y="1"/>
                </a:cxn>
                <a:cxn ang="0">
                  <a:pos x="208" y="1"/>
                </a:cxn>
              </a:cxnLst>
              <a:rect b="b" l="0" r="r" t="0"/>
              <a:pathLst>
                <a:path h="161" w="216">
                  <a:moveTo>
                    <a:pt x="208" y="1"/>
                  </a:moveTo>
                  <a:lnTo>
                    <a:pt x="208" y="1"/>
                  </a:lnTo>
                  <a:lnTo>
                    <a:pt x="155" y="34"/>
                  </a:lnTo>
                  <a:lnTo>
                    <a:pt x="127" y="52"/>
                  </a:lnTo>
                  <a:lnTo>
                    <a:pt x="101" y="69"/>
                  </a:lnTo>
                  <a:lnTo>
                    <a:pt x="75" y="89"/>
                  </a:lnTo>
                  <a:lnTo>
                    <a:pt x="50" y="108"/>
                  </a:lnTo>
                  <a:lnTo>
                    <a:pt x="25" y="129"/>
                  </a:lnTo>
                  <a:lnTo>
                    <a:pt x="2" y="150"/>
                  </a:lnTo>
                  <a:lnTo>
                    <a:pt x="2" y="150"/>
                  </a:lnTo>
                  <a:lnTo>
                    <a:pt x="0" y="153"/>
                  </a:lnTo>
                  <a:lnTo>
                    <a:pt x="0" y="154"/>
                  </a:lnTo>
                  <a:lnTo>
                    <a:pt x="2" y="158"/>
                  </a:lnTo>
                  <a:lnTo>
                    <a:pt x="6" y="161"/>
                  </a:lnTo>
                  <a:lnTo>
                    <a:pt x="8" y="159"/>
                  </a:lnTo>
                  <a:lnTo>
                    <a:pt x="11" y="158"/>
                  </a:lnTo>
                  <a:lnTo>
                    <a:pt x="11" y="158"/>
                  </a:lnTo>
                  <a:lnTo>
                    <a:pt x="33" y="137"/>
                  </a:lnTo>
                  <a:lnTo>
                    <a:pt x="58" y="116"/>
                  </a:lnTo>
                  <a:lnTo>
                    <a:pt x="83" y="98"/>
                  </a:lnTo>
                  <a:lnTo>
                    <a:pt x="108" y="78"/>
                  </a:lnTo>
                  <a:lnTo>
                    <a:pt x="134" y="61"/>
                  </a:lnTo>
                  <a:lnTo>
                    <a:pt x="161" y="43"/>
                  </a:lnTo>
                  <a:lnTo>
                    <a:pt x="215" y="12"/>
                  </a:lnTo>
                  <a:lnTo>
                    <a:pt x="215" y="12"/>
                  </a:lnTo>
                  <a:lnTo>
                    <a:pt x="216" y="9"/>
                  </a:lnTo>
                  <a:lnTo>
                    <a:pt x="217" y="8"/>
                  </a:lnTo>
                  <a:lnTo>
                    <a:pt x="216" y="4"/>
                  </a:lnTo>
                  <a:lnTo>
                    <a:pt x="213" y="1"/>
                  </a:lnTo>
                  <a:lnTo>
                    <a:pt x="211" y="0"/>
                  </a:lnTo>
                  <a:lnTo>
                    <a:pt x="208" y="1"/>
                  </a:lnTo>
                  <a:lnTo>
                    <a:pt x="20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8" name="chenying0907 1064"/>
            <p:cNvSpPr/>
            <p:nvPr/>
          </p:nvSpPr>
          <p:spPr bwMode="auto">
            <a:xfrm>
              <a:off x="4806951" y="4443413"/>
              <a:ext cx="107950" cy="73025"/>
            </a:xfrm>
            <a:custGeom>
              <a:cxnLst>
                <a:cxn ang="0">
                  <a:pos x="266" y="0"/>
                </a:cxn>
                <a:cxn ang="0">
                  <a:pos x="266" y="0"/>
                </a:cxn>
                <a:cxn ang="0">
                  <a:pos x="232" y="25"/>
                </a:cxn>
                <a:cxn ang="0">
                  <a:pos x="195" y="49"/>
                </a:cxn>
                <a:cxn ang="0">
                  <a:pos x="123" y="94"/>
                </a:cxn>
                <a:cxn ang="0">
                  <a:pos x="123" y="94"/>
                </a:cxn>
                <a:cxn ang="0">
                  <a:pos x="62" y="131"/>
                </a:cxn>
                <a:cxn ang="0">
                  <a:pos x="30" y="152"/>
                </a:cxn>
                <a:cxn ang="0">
                  <a:pos x="16" y="162"/>
                </a:cxn>
                <a:cxn ang="0">
                  <a:pos x="2" y="173"/>
                </a:cxn>
                <a:cxn ang="0">
                  <a:pos x="2" y="173"/>
                </a:cxn>
                <a:cxn ang="0">
                  <a:pos x="0" y="175"/>
                </a:cxn>
                <a:cxn ang="0">
                  <a:pos x="0" y="179"/>
                </a:cxn>
                <a:cxn ang="0">
                  <a:pos x="3" y="182"/>
                </a:cxn>
                <a:cxn ang="0">
                  <a:pos x="5" y="183"/>
                </a:cxn>
                <a:cxn ang="0">
                  <a:pos x="12" y="183"/>
                </a:cxn>
                <a:cxn ang="0">
                  <a:pos x="12" y="183"/>
                </a:cxn>
                <a:cxn ang="0">
                  <a:pos x="16" y="182"/>
                </a:cxn>
                <a:cxn ang="0">
                  <a:pos x="17" y="179"/>
                </a:cxn>
                <a:cxn ang="0">
                  <a:pos x="19" y="178"/>
                </a:cxn>
                <a:cxn ang="0">
                  <a:pos x="17" y="175"/>
                </a:cxn>
                <a:cxn ang="0">
                  <a:pos x="17" y="175"/>
                </a:cxn>
                <a:cxn ang="0">
                  <a:pos x="46" y="154"/>
                </a:cxn>
                <a:cxn ang="0">
                  <a:pos x="77" y="135"/>
                </a:cxn>
                <a:cxn ang="0">
                  <a:pos x="138" y="98"/>
                </a:cxn>
                <a:cxn ang="0">
                  <a:pos x="138" y="98"/>
                </a:cxn>
                <a:cxn ang="0">
                  <a:pos x="206" y="56"/>
                </a:cxn>
                <a:cxn ang="0">
                  <a:pos x="238" y="34"/>
                </a:cxn>
                <a:cxn ang="0">
                  <a:pos x="271" y="11"/>
                </a:cxn>
                <a:cxn ang="0">
                  <a:pos x="271" y="11"/>
                </a:cxn>
                <a:cxn ang="0">
                  <a:pos x="272" y="9"/>
                </a:cxn>
                <a:cxn ang="0">
                  <a:pos x="274" y="7"/>
                </a:cxn>
                <a:cxn ang="0">
                  <a:pos x="272" y="3"/>
                </a:cxn>
                <a:cxn ang="0">
                  <a:pos x="271" y="0"/>
                </a:cxn>
                <a:cxn ang="0">
                  <a:pos x="270" y="0"/>
                </a:cxn>
                <a:cxn ang="0">
                  <a:pos x="267" y="0"/>
                </a:cxn>
                <a:cxn ang="0">
                  <a:pos x="266" y="0"/>
                </a:cxn>
                <a:cxn ang="0">
                  <a:pos x="266" y="0"/>
                </a:cxn>
              </a:cxnLst>
              <a:rect b="b" l="0" r="r" t="0"/>
              <a:pathLst>
                <a:path h="183" w="274">
                  <a:moveTo>
                    <a:pt x="266" y="0"/>
                  </a:moveTo>
                  <a:lnTo>
                    <a:pt x="266" y="0"/>
                  </a:lnTo>
                  <a:lnTo>
                    <a:pt x="232" y="25"/>
                  </a:lnTo>
                  <a:lnTo>
                    <a:pt x="195" y="49"/>
                  </a:lnTo>
                  <a:lnTo>
                    <a:pt x="123" y="94"/>
                  </a:lnTo>
                  <a:lnTo>
                    <a:pt x="123" y="94"/>
                  </a:lnTo>
                  <a:lnTo>
                    <a:pt x="62" y="131"/>
                  </a:lnTo>
                  <a:lnTo>
                    <a:pt x="30" y="152"/>
                  </a:lnTo>
                  <a:lnTo>
                    <a:pt x="16" y="162"/>
                  </a:lnTo>
                  <a:lnTo>
                    <a:pt x="2" y="173"/>
                  </a:lnTo>
                  <a:lnTo>
                    <a:pt x="2" y="173"/>
                  </a:lnTo>
                  <a:lnTo>
                    <a:pt x="0" y="175"/>
                  </a:lnTo>
                  <a:lnTo>
                    <a:pt x="0" y="179"/>
                  </a:lnTo>
                  <a:lnTo>
                    <a:pt x="3" y="182"/>
                  </a:lnTo>
                  <a:lnTo>
                    <a:pt x="5" y="183"/>
                  </a:lnTo>
                  <a:lnTo>
                    <a:pt x="12" y="183"/>
                  </a:lnTo>
                  <a:lnTo>
                    <a:pt x="12" y="183"/>
                  </a:lnTo>
                  <a:lnTo>
                    <a:pt x="16" y="182"/>
                  </a:lnTo>
                  <a:lnTo>
                    <a:pt x="17" y="179"/>
                  </a:lnTo>
                  <a:lnTo>
                    <a:pt x="19" y="178"/>
                  </a:lnTo>
                  <a:lnTo>
                    <a:pt x="17" y="175"/>
                  </a:lnTo>
                  <a:lnTo>
                    <a:pt x="17" y="175"/>
                  </a:lnTo>
                  <a:lnTo>
                    <a:pt x="46" y="154"/>
                  </a:lnTo>
                  <a:lnTo>
                    <a:pt x="77" y="135"/>
                  </a:lnTo>
                  <a:lnTo>
                    <a:pt x="138" y="98"/>
                  </a:lnTo>
                  <a:lnTo>
                    <a:pt x="138" y="98"/>
                  </a:lnTo>
                  <a:lnTo>
                    <a:pt x="206" y="56"/>
                  </a:lnTo>
                  <a:lnTo>
                    <a:pt x="238" y="34"/>
                  </a:lnTo>
                  <a:lnTo>
                    <a:pt x="271" y="11"/>
                  </a:lnTo>
                  <a:lnTo>
                    <a:pt x="271" y="11"/>
                  </a:lnTo>
                  <a:lnTo>
                    <a:pt x="272" y="9"/>
                  </a:lnTo>
                  <a:lnTo>
                    <a:pt x="274" y="7"/>
                  </a:lnTo>
                  <a:lnTo>
                    <a:pt x="272" y="3"/>
                  </a:lnTo>
                  <a:lnTo>
                    <a:pt x="271" y="0"/>
                  </a:lnTo>
                  <a:lnTo>
                    <a:pt x="270" y="0"/>
                  </a:lnTo>
                  <a:lnTo>
                    <a:pt x="267" y="0"/>
                  </a:lnTo>
                  <a:lnTo>
                    <a:pt x="266" y="0"/>
                  </a:lnTo>
                  <a:lnTo>
                    <a:pt x="26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9" name="chenying0907 1065"/>
            <p:cNvSpPr/>
            <p:nvPr/>
          </p:nvSpPr>
          <p:spPr bwMode="auto">
            <a:xfrm>
              <a:off x="4784726" y="4462463"/>
              <a:ext cx="139700" cy="87313"/>
            </a:xfrm>
            <a:custGeom>
              <a:cxnLst>
                <a:cxn ang="0">
                  <a:pos x="343" y="3"/>
                </a:cxn>
                <a:cxn ang="0">
                  <a:pos x="339" y="4"/>
                </a:cxn>
                <a:cxn ang="0">
                  <a:pos x="334" y="6"/>
                </a:cxn>
                <a:cxn ang="0">
                  <a:pos x="317" y="17"/>
                </a:cxn>
                <a:cxn ang="0">
                  <a:pos x="301" y="30"/>
                </a:cxn>
                <a:cxn ang="0">
                  <a:pos x="250" y="67"/>
                </a:cxn>
                <a:cxn ang="0">
                  <a:pos x="196" y="98"/>
                </a:cxn>
                <a:cxn ang="0">
                  <a:pos x="147" y="123"/>
                </a:cxn>
                <a:cxn ang="0">
                  <a:pos x="98" y="150"/>
                </a:cxn>
                <a:cxn ang="0">
                  <a:pos x="75" y="167"/>
                </a:cxn>
                <a:cxn ang="0">
                  <a:pos x="29" y="199"/>
                </a:cxn>
                <a:cxn ang="0">
                  <a:pos x="3" y="210"/>
                </a:cxn>
                <a:cxn ang="0">
                  <a:pos x="1" y="212"/>
                </a:cxn>
                <a:cxn ang="0">
                  <a:pos x="0" y="218"/>
                </a:cxn>
                <a:cxn ang="0">
                  <a:pos x="1" y="222"/>
                </a:cxn>
                <a:cxn ang="0">
                  <a:pos x="7" y="222"/>
                </a:cxn>
                <a:cxn ang="0">
                  <a:pos x="18" y="217"/>
                </a:cxn>
                <a:cxn ang="0">
                  <a:pos x="52" y="195"/>
                </a:cxn>
                <a:cxn ang="0">
                  <a:pos x="84" y="173"/>
                </a:cxn>
                <a:cxn ang="0">
                  <a:pos x="95" y="166"/>
                </a:cxn>
                <a:cxn ang="0">
                  <a:pos x="119" y="150"/>
                </a:cxn>
                <a:cxn ang="0">
                  <a:pos x="143" y="135"/>
                </a:cxn>
                <a:cxn ang="0">
                  <a:pos x="171" y="120"/>
                </a:cxn>
                <a:cxn ang="0">
                  <a:pos x="201" y="107"/>
                </a:cxn>
                <a:cxn ang="0">
                  <a:pos x="254" y="78"/>
                </a:cxn>
                <a:cxn ang="0">
                  <a:pos x="301" y="44"/>
                </a:cxn>
                <a:cxn ang="0">
                  <a:pos x="320" y="29"/>
                </a:cxn>
                <a:cxn ang="0">
                  <a:pos x="337" y="17"/>
                </a:cxn>
                <a:cxn ang="0">
                  <a:pos x="340" y="16"/>
                </a:cxn>
                <a:cxn ang="0">
                  <a:pos x="348" y="14"/>
                </a:cxn>
                <a:cxn ang="0">
                  <a:pos x="352" y="8"/>
                </a:cxn>
                <a:cxn ang="0">
                  <a:pos x="353" y="4"/>
                </a:cxn>
                <a:cxn ang="0">
                  <a:pos x="351" y="1"/>
                </a:cxn>
                <a:cxn ang="0">
                  <a:pos x="344" y="1"/>
                </a:cxn>
                <a:cxn ang="0">
                  <a:pos x="343" y="3"/>
                </a:cxn>
              </a:cxnLst>
              <a:rect b="b" l="0" r="r" t="0"/>
              <a:pathLst>
                <a:path h="221" w="353">
                  <a:moveTo>
                    <a:pt x="343" y="3"/>
                  </a:moveTo>
                  <a:lnTo>
                    <a:pt x="343" y="3"/>
                  </a:lnTo>
                  <a:lnTo>
                    <a:pt x="341" y="4"/>
                  </a:lnTo>
                  <a:lnTo>
                    <a:pt x="339" y="4"/>
                  </a:lnTo>
                  <a:lnTo>
                    <a:pt x="334" y="6"/>
                  </a:lnTo>
                  <a:lnTo>
                    <a:pt x="334" y="6"/>
                  </a:lnTo>
                  <a:lnTo>
                    <a:pt x="324" y="10"/>
                  </a:lnTo>
                  <a:lnTo>
                    <a:pt x="317" y="17"/>
                  </a:lnTo>
                  <a:lnTo>
                    <a:pt x="301" y="30"/>
                  </a:lnTo>
                  <a:lnTo>
                    <a:pt x="301" y="30"/>
                  </a:lnTo>
                  <a:lnTo>
                    <a:pt x="276" y="50"/>
                  </a:lnTo>
                  <a:lnTo>
                    <a:pt x="250" y="67"/>
                  </a:lnTo>
                  <a:lnTo>
                    <a:pt x="224" y="82"/>
                  </a:lnTo>
                  <a:lnTo>
                    <a:pt x="196" y="98"/>
                  </a:lnTo>
                  <a:lnTo>
                    <a:pt x="196" y="98"/>
                  </a:lnTo>
                  <a:lnTo>
                    <a:pt x="147" y="123"/>
                  </a:lnTo>
                  <a:lnTo>
                    <a:pt x="122" y="136"/>
                  </a:lnTo>
                  <a:lnTo>
                    <a:pt x="98" y="150"/>
                  </a:lnTo>
                  <a:lnTo>
                    <a:pt x="98" y="150"/>
                  </a:lnTo>
                  <a:lnTo>
                    <a:pt x="75" y="167"/>
                  </a:lnTo>
                  <a:lnTo>
                    <a:pt x="52" y="184"/>
                  </a:lnTo>
                  <a:lnTo>
                    <a:pt x="29" y="199"/>
                  </a:lnTo>
                  <a:lnTo>
                    <a:pt x="16" y="205"/>
                  </a:lnTo>
                  <a:lnTo>
                    <a:pt x="3" y="210"/>
                  </a:lnTo>
                  <a:lnTo>
                    <a:pt x="3" y="210"/>
                  </a:lnTo>
                  <a:lnTo>
                    <a:pt x="1" y="212"/>
                  </a:lnTo>
                  <a:lnTo>
                    <a:pt x="0" y="214"/>
                  </a:lnTo>
                  <a:lnTo>
                    <a:pt x="0" y="218"/>
                  </a:lnTo>
                  <a:lnTo>
                    <a:pt x="0" y="221"/>
                  </a:lnTo>
                  <a:lnTo>
                    <a:pt x="1" y="222"/>
                  </a:lnTo>
                  <a:lnTo>
                    <a:pt x="4" y="222"/>
                  </a:lnTo>
                  <a:lnTo>
                    <a:pt x="7" y="222"/>
                  </a:lnTo>
                  <a:lnTo>
                    <a:pt x="7" y="222"/>
                  </a:lnTo>
                  <a:lnTo>
                    <a:pt x="18" y="217"/>
                  </a:lnTo>
                  <a:lnTo>
                    <a:pt x="30" y="210"/>
                  </a:lnTo>
                  <a:lnTo>
                    <a:pt x="52" y="195"/>
                  </a:lnTo>
                  <a:lnTo>
                    <a:pt x="73" y="180"/>
                  </a:lnTo>
                  <a:lnTo>
                    <a:pt x="84" y="173"/>
                  </a:lnTo>
                  <a:lnTo>
                    <a:pt x="95" y="166"/>
                  </a:lnTo>
                  <a:lnTo>
                    <a:pt x="95" y="166"/>
                  </a:lnTo>
                  <a:lnTo>
                    <a:pt x="107" y="158"/>
                  </a:lnTo>
                  <a:lnTo>
                    <a:pt x="119" y="150"/>
                  </a:lnTo>
                  <a:lnTo>
                    <a:pt x="143" y="135"/>
                  </a:lnTo>
                  <a:lnTo>
                    <a:pt x="143" y="135"/>
                  </a:lnTo>
                  <a:lnTo>
                    <a:pt x="156" y="127"/>
                  </a:lnTo>
                  <a:lnTo>
                    <a:pt x="171" y="120"/>
                  </a:lnTo>
                  <a:lnTo>
                    <a:pt x="201" y="107"/>
                  </a:lnTo>
                  <a:lnTo>
                    <a:pt x="201" y="107"/>
                  </a:lnTo>
                  <a:lnTo>
                    <a:pt x="228" y="94"/>
                  </a:lnTo>
                  <a:lnTo>
                    <a:pt x="254" y="78"/>
                  </a:lnTo>
                  <a:lnTo>
                    <a:pt x="277" y="63"/>
                  </a:lnTo>
                  <a:lnTo>
                    <a:pt x="301" y="44"/>
                  </a:lnTo>
                  <a:lnTo>
                    <a:pt x="301" y="44"/>
                  </a:lnTo>
                  <a:lnTo>
                    <a:pt x="320" y="29"/>
                  </a:lnTo>
                  <a:lnTo>
                    <a:pt x="332" y="20"/>
                  </a:lnTo>
                  <a:lnTo>
                    <a:pt x="337" y="17"/>
                  </a:lnTo>
                  <a:lnTo>
                    <a:pt x="340" y="16"/>
                  </a:lnTo>
                  <a:lnTo>
                    <a:pt x="340" y="16"/>
                  </a:lnTo>
                  <a:lnTo>
                    <a:pt x="344" y="16"/>
                  </a:lnTo>
                  <a:lnTo>
                    <a:pt x="348" y="14"/>
                  </a:lnTo>
                  <a:lnTo>
                    <a:pt x="352" y="8"/>
                  </a:lnTo>
                  <a:lnTo>
                    <a:pt x="352" y="8"/>
                  </a:lnTo>
                  <a:lnTo>
                    <a:pt x="353" y="6"/>
                  </a:lnTo>
                  <a:lnTo>
                    <a:pt x="353" y="4"/>
                  </a:lnTo>
                  <a:lnTo>
                    <a:pt x="352" y="3"/>
                  </a:lnTo>
                  <a:lnTo>
                    <a:pt x="351" y="1"/>
                  </a:lnTo>
                  <a:lnTo>
                    <a:pt x="347" y="0"/>
                  </a:lnTo>
                  <a:lnTo>
                    <a:pt x="344" y="1"/>
                  </a:lnTo>
                  <a:lnTo>
                    <a:pt x="343" y="3"/>
                  </a:lnTo>
                  <a:lnTo>
                    <a:pt x="34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0" name="chenying0907 1066"/>
            <p:cNvSpPr/>
            <p:nvPr/>
          </p:nvSpPr>
          <p:spPr bwMode="auto">
            <a:xfrm>
              <a:off x="4519613" y="4484688"/>
              <a:ext cx="400050" cy="227013"/>
            </a:xfrm>
            <a:custGeom>
              <a:cxnLst>
                <a:cxn ang="0">
                  <a:pos x="1000" y="3"/>
                </a:cxn>
                <a:cxn ang="0">
                  <a:pos x="973" y="26"/>
                </a:cxn>
                <a:cxn ang="0">
                  <a:pos x="914" y="68"/>
                </a:cxn>
                <a:cxn ang="0">
                  <a:pos x="884" y="86"/>
                </a:cxn>
                <a:cxn ang="0">
                  <a:pos x="791" y="144"/>
                </a:cxn>
                <a:cxn ang="0">
                  <a:pos x="760" y="162"/>
                </a:cxn>
                <a:cxn ang="0">
                  <a:pos x="699" y="192"/>
                </a:cxn>
                <a:cxn ang="0">
                  <a:pos x="638" y="224"/>
                </a:cxn>
                <a:cxn ang="0">
                  <a:pos x="607" y="241"/>
                </a:cxn>
                <a:cxn ang="0">
                  <a:pos x="544" y="273"/>
                </a:cxn>
                <a:cxn ang="0">
                  <a:pos x="510" y="287"/>
                </a:cxn>
                <a:cxn ang="0">
                  <a:pos x="447" y="314"/>
                </a:cxn>
                <a:cxn ang="0">
                  <a:pos x="385" y="348"/>
                </a:cxn>
                <a:cxn ang="0">
                  <a:pos x="327" y="386"/>
                </a:cxn>
                <a:cxn ang="0">
                  <a:pos x="270" y="424"/>
                </a:cxn>
                <a:cxn ang="0">
                  <a:pos x="236" y="442"/>
                </a:cxn>
                <a:cxn ang="0">
                  <a:pos x="201" y="458"/>
                </a:cxn>
                <a:cxn ang="0">
                  <a:pos x="170" y="476"/>
                </a:cxn>
                <a:cxn ang="0">
                  <a:pos x="138" y="494"/>
                </a:cxn>
                <a:cxn ang="0">
                  <a:pos x="74" y="531"/>
                </a:cxn>
                <a:cxn ang="0">
                  <a:pos x="58" y="540"/>
                </a:cxn>
                <a:cxn ang="0">
                  <a:pos x="32" y="553"/>
                </a:cxn>
                <a:cxn ang="0">
                  <a:pos x="14" y="559"/>
                </a:cxn>
                <a:cxn ang="0">
                  <a:pos x="5" y="560"/>
                </a:cxn>
                <a:cxn ang="0">
                  <a:pos x="1" y="562"/>
                </a:cxn>
                <a:cxn ang="0">
                  <a:pos x="1" y="570"/>
                </a:cxn>
                <a:cxn ang="0">
                  <a:pos x="5" y="572"/>
                </a:cxn>
                <a:cxn ang="0">
                  <a:pos x="10" y="572"/>
                </a:cxn>
                <a:cxn ang="0">
                  <a:pos x="14" y="570"/>
                </a:cxn>
                <a:cxn ang="0">
                  <a:pos x="39" y="564"/>
                </a:cxn>
                <a:cxn ang="0">
                  <a:pos x="62" y="552"/>
                </a:cxn>
                <a:cxn ang="0">
                  <a:pos x="108" y="526"/>
                </a:cxn>
                <a:cxn ang="0">
                  <a:pos x="176" y="487"/>
                </a:cxn>
                <a:cxn ang="0">
                  <a:pos x="247" y="449"/>
                </a:cxn>
                <a:cxn ang="0">
                  <a:pos x="264" y="440"/>
                </a:cxn>
                <a:cxn ang="0">
                  <a:pos x="315" y="408"/>
                </a:cxn>
                <a:cxn ang="0">
                  <a:pos x="382" y="366"/>
                </a:cxn>
                <a:cxn ang="0">
                  <a:pos x="416" y="347"/>
                </a:cxn>
                <a:cxn ang="0">
                  <a:pos x="485" y="310"/>
                </a:cxn>
                <a:cxn ang="0">
                  <a:pos x="522" y="294"/>
                </a:cxn>
                <a:cxn ang="0">
                  <a:pos x="552" y="283"/>
                </a:cxn>
                <a:cxn ang="0">
                  <a:pos x="608" y="254"/>
                </a:cxn>
                <a:cxn ang="0">
                  <a:pos x="637" y="238"/>
                </a:cxn>
                <a:cxn ang="0">
                  <a:pos x="701" y="204"/>
                </a:cxn>
                <a:cxn ang="0">
                  <a:pos x="766" y="171"/>
                </a:cxn>
                <a:cxn ang="0">
                  <a:pos x="799" y="153"/>
                </a:cxn>
                <a:cxn ang="0">
                  <a:pos x="898" y="92"/>
                </a:cxn>
                <a:cxn ang="0">
                  <a:pos x="928" y="73"/>
                </a:cxn>
                <a:cxn ang="0">
                  <a:pos x="983" y="33"/>
                </a:cxn>
                <a:cxn ang="0">
                  <a:pos x="1008" y="11"/>
                </a:cxn>
                <a:cxn ang="0">
                  <a:pos x="1009" y="8"/>
                </a:cxn>
                <a:cxn ang="0">
                  <a:pos x="1008" y="3"/>
                </a:cxn>
                <a:cxn ang="0">
                  <a:pos x="1002" y="1"/>
                </a:cxn>
                <a:cxn ang="0">
                  <a:pos x="1000" y="3"/>
                </a:cxn>
              </a:cxnLst>
              <a:rect b="b" l="0" r="r" t="0"/>
              <a:pathLst>
                <a:path h="572" w="1009">
                  <a:moveTo>
                    <a:pt x="1000" y="3"/>
                  </a:moveTo>
                  <a:lnTo>
                    <a:pt x="1000" y="3"/>
                  </a:lnTo>
                  <a:lnTo>
                    <a:pt x="987" y="15"/>
                  </a:lnTo>
                  <a:lnTo>
                    <a:pt x="973" y="26"/>
                  </a:lnTo>
                  <a:lnTo>
                    <a:pt x="944" y="49"/>
                  </a:lnTo>
                  <a:lnTo>
                    <a:pt x="914" y="68"/>
                  </a:lnTo>
                  <a:lnTo>
                    <a:pt x="884" y="86"/>
                  </a:lnTo>
                  <a:lnTo>
                    <a:pt x="884" y="86"/>
                  </a:lnTo>
                  <a:lnTo>
                    <a:pt x="822" y="124"/>
                  </a:lnTo>
                  <a:lnTo>
                    <a:pt x="791" y="144"/>
                  </a:lnTo>
                  <a:lnTo>
                    <a:pt x="760" y="162"/>
                  </a:lnTo>
                  <a:lnTo>
                    <a:pt x="760" y="162"/>
                  </a:lnTo>
                  <a:lnTo>
                    <a:pt x="729" y="178"/>
                  </a:lnTo>
                  <a:lnTo>
                    <a:pt x="699" y="192"/>
                  </a:lnTo>
                  <a:lnTo>
                    <a:pt x="668" y="207"/>
                  </a:lnTo>
                  <a:lnTo>
                    <a:pt x="638" y="224"/>
                  </a:lnTo>
                  <a:lnTo>
                    <a:pt x="638" y="224"/>
                  </a:lnTo>
                  <a:lnTo>
                    <a:pt x="607" y="241"/>
                  </a:lnTo>
                  <a:lnTo>
                    <a:pt x="575" y="258"/>
                  </a:lnTo>
                  <a:lnTo>
                    <a:pt x="544" y="273"/>
                  </a:lnTo>
                  <a:lnTo>
                    <a:pt x="510" y="287"/>
                  </a:lnTo>
                  <a:lnTo>
                    <a:pt x="510" y="287"/>
                  </a:lnTo>
                  <a:lnTo>
                    <a:pt x="478" y="300"/>
                  </a:lnTo>
                  <a:lnTo>
                    <a:pt x="447" y="314"/>
                  </a:lnTo>
                  <a:lnTo>
                    <a:pt x="416" y="330"/>
                  </a:lnTo>
                  <a:lnTo>
                    <a:pt x="385" y="348"/>
                  </a:lnTo>
                  <a:lnTo>
                    <a:pt x="357" y="366"/>
                  </a:lnTo>
                  <a:lnTo>
                    <a:pt x="327" y="386"/>
                  </a:lnTo>
                  <a:lnTo>
                    <a:pt x="270" y="424"/>
                  </a:lnTo>
                  <a:lnTo>
                    <a:pt x="270" y="424"/>
                  </a:lnTo>
                  <a:lnTo>
                    <a:pt x="253" y="433"/>
                  </a:lnTo>
                  <a:lnTo>
                    <a:pt x="236" y="442"/>
                  </a:lnTo>
                  <a:lnTo>
                    <a:pt x="201" y="458"/>
                  </a:lnTo>
                  <a:lnTo>
                    <a:pt x="201" y="458"/>
                  </a:lnTo>
                  <a:lnTo>
                    <a:pt x="185" y="467"/>
                  </a:lnTo>
                  <a:lnTo>
                    <a:pt x="170" y="476"/>
                  </a:lnTo>
                  <a:lnTo>
                    <a:pt x="138" y="494"/>
                  </a:lnTo>
                  <a:lnTo>
                    <a:pt x="138" y="494"/>
                  </a:lnTo>
                  <a:lnTo>
                    <a:pt x="107" y="513"/>
                  </a:lnTo>
                  <a:lnTo>
                    <a:pt x="74" y="531"/>
                  </a:lnTo>
                  <a:lnTo>
                    <a:pt x="74" y="531"/>
                  </a:lnTo>
                  <a:lnTo>
                    <a:pt x="58" y="540"/>
                  </a:lnTo>
                  <a:lnTo>
                    <a:pt x="41" y="549"/>
                  </a:lnTo>
                  <a:lnTo>
                    <a:pt x="32" y="553"/>
                  </a:lnTo>
                  <a:lnTo>
                    <a:pt x="23" y="556"/>
                  </a:lnTo>
                  <a:lnTo>
                    <a:pt x="14" y="559"/>
                  </a:lnTo>
                  <a:lnTo>
                    <a:pt x="5" y="560"/>
                  </a:lnTo>
                  <a:lnTo>
                    <a:pt x="5" y="560"/>
                  </a:lnTo>
                  <a:lnTo>
                    <a:pt x="2" y="561"/>
                  </a:lnTo>
                  <a:lnTo>
                    <a:pt x="1" y="562"/>
                  </a:lnTo>
                  <a:lnTo>
                    <a:pt x="0" y="566"/>
                  </a:lnTo>
                  <a:lnTo>
                    <a:pt x="1" y="570"/>
                  </a:lnTo>
                  <a:lnTo>
                    <a:pt x="2" y="572"/>
                  </a:lnTo>
                  <a:lnTo>
                    <a:pt x="5" y="572"/>
                  </a:lnTo>
                  <a:lnTo>
                    <a:pt x="10" y="572"/>
                  </a:lnTo>
                  <a:lnTo>
                    <a:pt x="10" y="572"/>
                  </a:lnTo>
                  <a:lnTo>
                    <a:pt x="14" y="570"/>
                  </a:lnTo>
                  <a:lnTo>
                    <a:pt x="14" y="570"/>
                  </a:lnTo>
                  <a:lnTo>
                    <a:pt x="26" y="568"/>
                  </a:lnTo>
                  <a:lnTo>
                    <a:pt x="39" y="564"/>
                  </a:lnTo>
                  <a:lnTo>
                    <a:pt x="51" y="559"/>
                  </a:lnTo>
                  <a:lnTo>
                    <a:pt x="62" y="552"/>
                  </a:lnTo>
                  <a:lnTo>
                    <a:pt x="86" y="539"/>
                  </a:lnTo>
                  <a:lnTo>
                    <a:pt x="108" y="526"/>
                  </a:lnTo>
                  <a:lnTo>
                    <a:pt x="108" y="526"/>
                  </a:lnTo>
                  <a:lnTo>
                    <a:pt x="176" y="487"/>
                  </a:lnTo>
                  <a:lnTo>
                    <a:pt x="211" y="467"/>
                  </a:lnTo>
                  <a:lnTo>
                    <a:pt x="247" y="449"/>
                  </a:lnTo>
                  <a:lnTo>
                    <a:pt x="247" y="449"/>
                  </a:lnTo>
                  <a:lnTo>
                    <a:pt x="264" y="440"/>
                  </a:lnTo>
                  <a:lnTo>
                    <a:pt x="281" y="429"/>
                  </a:lnTo>
                  <a:lnTo>
                    <a:pt x="315" y="408"/>
                  </a:lnTo>
                  <a:lnTo>
                    <a:pt x="348" y="386"/>
                  </a:lnTo>
                  <a:lnTo>
                    <a:pt x="382" y="366"/>
                  </a:lnTo>
                  <a:lnTo>
                    <a:pt x="382" y="366"/>
                  </a:lnTo>
                  <a:lnTo>
                    <a:pt x="416" y="347"/>
                  </a:lnTo>
                  <a:lnTo>
                    <a:pt x="451" y="327"/>
                  </a:lnTo>
                  <a:lnTo>
                    <a:pt x="485" y="310"/>
                  </a:lnTo>
                  <a:lnTo>
                    <a:pt x="503" y="302"/>
                  </a:lnTo>
                  <a:lnTo>
                    <a:pt x="522" y="294"/>
                  </a:lnTo>
                  <a:lnTo>
                    <a:pt x="522" y="294"/>
                  </a:lnTo>
                  <a:lnTo>
                    <a:pt x="552" y="283"/>
                  </a:lnTo>
                  <a:lnTo>
                    <a:pt x="580" y="270"/>
                  </a:lnTo>
                  <a:lnTo>
                    <a:pt x="608" y="254"/>
                  </a:lnTo>
                  <a:lnTo>
                    <a:pt x="637" y="238"/>
                  </a:lnTo>
                  <a:lnTo>
                    <a:pt x="637" y="238"/>
                  </a:lnTo>
                  <a:lnTo>
                    <a:pt x="668" y="221"/>
                  </a:lnTo>
                  <a:lnTo>
                    <a:pt x="701" y="204"/>
                  </a:lnTo>
                  <a:lnTo>
                    <a:pt x="733" y="188"/>
                  </a:lnTo>
                  <a:lnTo>
                    <a:pt x="766" y="171"/>
                  </a:lnTo>
                  <a:lnTo>
                    <a:pt x="766" y="171"/>
                  </a:lnTo>
                  <a:lnTo>
                    <a:pt x="799" y="153"/>
                  </a:lnTo>
                  <a:lnTo>
                    <a:pt x="833" y="132"/>
                  </a:lnTo>
                  <a:lnTo>
                    <a:pt x="898" y="92"/>
                  </a:lnTo>
                  <a:lnTo>
                    <a:pt x="898" y="92"/>
                  </a:lnTo>
                  <a:lnTo>
                    <a:pt x="928" y="73"/>
                  </a:lnTo>
                  <a:lnTo>
                    <a:pt x="956" y="54"/>
                  </a:lnTo>
                  <a:lnTo>
                    <a:pt x="983" y="33"/>
                  </a:lnTo>
                  <a:lnTo>
                    <a:pt x="995" y="22"/>
                  </a:lnTo>
                  <a:lnTo>
                    <a:pt x="1008" y="11"/>
                  </a:lnTo>
                  <a:lnTo>
                    <a:pt x="1008" y="11"/>
                  </a:lnTo>
                  <a:lnTo>
                    <a:pt x="1009" y="8"/>
                  </a:lnTo>
                  <a:lnTo>
                    <a:pt x="1009" y="7"/>
                  </a:lnTo>
                  <a:lnTo>
                    <a:pt x="1008" y="3"/>
                  </a:lnTo>
                  <a:lnTo>
                    <a:pt x="1004" y="0"/>
                  </a:lnTo>
                  <a:lnTo>
                    <a:pt x="1002" y="1"/>
                  </a:lnTo>
                  <a:lnTo>
                    <a:pt x="1000" y="3"/>
                  </a:lnTo>
                  <a:lnTo>
                    <a:pt x="100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1" name="chenying0907 1067"/>
            <p:cNvSpPr/>
            <p:nvPr/>
          </p:nvSpPr>
          <p:spPr bwMode="auto">
            <a:xfrm>
              <a:off x="4546601" y="4522788"/>
              <a:ext cx="357188" cy="195263"/>
            </a:xfrm>
            <a:custGeom>
              <a:cxnLst>
                <a:cxn ang="0">
                  <a:pos x="892" y="3"/>
                </a:cxn>
                <a:cxn ang="0">
                  <a:pos x="883" y="10"/>
                </a:cxn>
                <a:cxn ang="0">
                  <a:pos x="849" y="26"/>
                </a:cxn>
                <a:cxn ang="0">
                  <a:pos x="835" y="33"/>
                </a:cxn>
                <a:cxn ang="0">
                  <a:pos x="798" y="56"/>
                </a:cxn>
                <a:cxn ang="0">
                  <a:pos x="740" y="91"/>
                </a:cxn>
                <a:cxn ang="0">
                  <a:pos x="685" y="131"/>
                </a:cxn>
                <a:cxn ang="0">
                  <a:pos x="659" y="149"/>
                </a:cxn>
                <a:cxn ang="0">
                  <a:pos x="604" y="184"/>
                </a:cxn>
                <a:cxn ang="0">
                  <a:pos x="520" y="231"/>
                </a:cxn>
                <a:cxn ang="0">
                  <a:pos x="463" y="261"/>
                </a:cxn>
                <a:cxn ang="0">
                  <a:pos x="357" y="322"/>
                </a:cxn>
                <a:cxn ang="0">
                  <a:pos x="328" y="337"/>
                </a:cxn>
                <a:cxn ang="0">
                  <a:pos x="242" y="382"/>
                </a:cxn>
                <a:cxn ang="0">
                  <a:pos x="184" y="409"/>
                </a:cxn>
                <a:cxn ang="0">
                  <a:pos x="124" y="433"/>
                </a:cxn>
                <a:cxn ang="0">
                  <a:pos x="100" y="442"/>
                </a:cxn>
                <a:cxn ang="0">
                  <a:pos x="75" y="451"/>
                </a:cxn>
                <a:cxn ang="0">
                  <a:pos x="41" y="468"/>
                </a:cxn>
                <a:cxn ang="0">
                  <a:pos x="14" y="479"/>
                </a:cxn>
                <a:cxn ang="0">
                  <a:pos x="5" y="480"/>
                </a:cxn>
                <a:cxn ang="0">
                  <a:pos x="1" y="482"/>
                </a:cxn>
                <a:cxn ang="0">
                  <a:pos x="0" y="489"/>
                </a:cxn>
                <a:cxn ang="0">
                  <a:pos x="2" y="492"/>
                </a:cxn>
                <a:cxn ang="0">
                  <a:pos x="5" y="492"/>
                </a:cxn>
                <a:cxn ang="0">
                  <a:pos x="32" y="485"/>
                </a:cxn>
                <a:cxn ang="0">
                  <a:pos x="57" y="475"/>
                </a:cxn>
                <a:cxn ang="0">
                  <a:pos x="96" y="455"/>
                </a:cxn>
                <a:cxn ang="0">
                  <a:pos x="108" y="450"/>
                </a:cxn>
                <a:cxn ang="0">
                  <a:pos x="193" y="417"/>
                </a:cxn>
                <a:cxn ang="0">
                  <a:pos x="221" y="404"/>
                </a:cxn>
                <a:cxn ang="0">
                  <a:pos x="308" y="363"/>
                </a:cxn>
                <a:cxn ang="0">
                  <a:pos x="336" y="348"/>
                </a:cxn>
                <a:cxn ang="0">
                  <a:pos x="429" y="293"/>
                </a:cxn>
                <a:cxn ang="0">
                  <a:pos x="460" y="276"/>
                </a:cxn>
                <a:cxn ang="0">
                  <a:pos x="578" y="213"/>
                </a:cxn>
                <a:cxn ang="0">
                  <a:pos x="635" y="179"/>
                </a:cxn>
                <a:cxn ang="0">
                  <a:pos x="690" y="140"/>
                </a:cxn>
                <a:cxn ang="0">
                  <a:pos x="718" y="120"/>
                </a:cxn>
                <a:cxn ang="0">
                  <a:pos x="803" y="67"/>
                </a:cxn>
                <a:cxn ang="0">
                  <a:pos x="834" y="47"/>
                </a:cxn>
                <a:cxn ang="0">
                  <a:pos x="867" y="31"/>
                </a:cxn>
                <a:cxn ang="0">
                  <a:pos x="876" y="27"/>
                </a:cxn>
                <a:cxn ang="0">
                  <a:pos x="893" y="18"/>
                </a:cxn>
                <a:cxn ang="0">
                  <a:pos x="900" y="10"/>
                </a:cxn>
                <a:cxn ang="0">
                  <a:pos x="901" y="6"/>
                </a:cxn>
                <a:cxn ang="0">
                  <a:pos x="898" y="1"/>
                </a:cxn>
                <a:cxn ang="0">
                  <a:pos x="894" y="1"/>
                </a:cxn>
                <a:cxn ang="0">
                  <a:pos x="892" y="3"/>
                </a:cxn>
              </a:cxnLst>
              <a:rect b="b" l="0" r="r" t="0"/>
              <a:pathLst>
                <a:path h="492" w="901">
                  <a:moveTo>
                    <a:pt x="892" y="3"/>
                  </a:moveTo>
                  <a:lnTo>
                    <a:pt x="892" y="3"/>
                  </a:lnTo>
                  <a:lnTo>
                    <a:pt x="888" y="6"/>
                  </a:lnTo>
                  <a:lnTo>
                    <a:pt x="883" y="10"/>
                  </a:lnTo>
                  <a:lnTo>
                    <a:pt x="872" y="17"/>
                  </a:lnTo>
                  <a:lnTo>
                    <a:pt x="849" y="26"/>
                  </a:lnTo>
                  <a:lnTo>
                    <a:pt x="849" y="26"/>
                  </a:lnTo>
                  <a:lnTo>
                    <a:pt x="835" y="33"/>
                  </a:lnTo>
                  <a:lnTo>
                    <a:pt x="822" y="40"/>
                  </a:lnTo>
                  <a:lnTo>
                    <a:pt x="798" y="56"/>
                  </a:lnTo>
                  <a:lnTo>
                    <a:pt x="798" y="56"/>
                  </a:lnTo>
                  <a:lnTo>
                    <a:pt x="740" y="91"/>
                  </a:lnTo>
                  <a:lnTo>
                    <a:pt x="713" y="111"/>
                  </a:lnTo>
                  <a:lnTo>
                    <a:pt x="685" y="131"/>
                  </a:lnTo>
                  <a:lnTo>
                    <a:pt x="685" y="131"/>
                  </a:lnTo>
                  <a:lnTo>
                    <a:pt x="659" y="149"/>
                  </a:lnTo>
                  <a:lnTo>
                    <a:pt x="631" y="167"/>
                  </a:lnTo>
                  <a:lnTo>
                    <a:pt x="604" y="184"/>
                  </a:lnTo>
                  <a:lnTo>
                    <a:pt x="576" y="200"/>
                  </a:lnTo>
                  <a:lnTo>
                    <a:pt x="520" y="231"/>
                  </a:lnTo>
                  <a:lnTo>
                    <a:pt x="463" y="261"/>
                  </a:lnTo>
                  <a:lnTo>
                    <a:pt x="463" y="261"/>
                  </a:lnTo>
                  <a:lnTo>
                    <a:pt x="409" y="290"/>
                  </a:lnTo>
                  <a:lnTo>
                    <a:pt x="357" y="322"/>
                  </a:lnTo>
                  <a:lnTo>
                    <a:pt x="357" y="322"/>
                  </a:lnTo>
                  <a:lnTo>
                    <a:pt x="328" y="337"/>
                  </a:lnTo>
                  <a:lnTo>
                    <a:pt x="300" y="353"/>
                  </a:lnTo>
                  <a:lnTo>
                    <a:pt x="242" y="382"/>
                  </a:lnTo>
                  <a:lnTo>
                    <a:pt x="242" y="382"/>
                  </a:lnTo>
                  <a:lnTo>
                    <a:pt x="184" y="409"/>
                  </a:lnTo>
                  <a:lnTo>
                    <a:pt x="154" y="421"/>
                  </a:lnTo>
                  <a:lnTo>
                    <a:pt x="124" y="433"/>
                  </a:lnTo>
                  <a:lnTo>
                    <a:pt x="124" y="433"/>
                  </a:lnTo>
                  <a:lnTo>
                    <a:pt x="100" y="442"/>
                  </a:lnTo>
                  <a:lnTo>
                    <a:pt x="75" y="451"/>
                  </a:lnTo>
                  <a:lnTo>
                    <a:pt x="75" y="451"/>
                  </a:lnTo>
                  <a:lnTo>
                    <a:pt x="58" y="459"/>
                  </a:lnTo>
                  <a:lnTo>
                    <a:pt x="41" y="468"/>
                  </a:lnTo>
                  <a:lnTo>
                    <a:pt x="23" y="476"/>
                  </a:lnTo>
                  <a:lnTo>
                    <a:pt x="14" y="479"/>
                  </a:lnTo>
                  <a:lnTo>
                    <a:pt x="5" y="480"/>
                  </a:lnTo>
                  <a:lnTo>
                    <a:pt x="5" y="480"/>
                  </a:lnTo>
                  <a:lnTo>
                    <a:pt x="2" y="481"/>
                  </a:lnTo>
                  <a:lnTo>
                    <a:pt x="1" y="482"/>
                  </a:lnTo>
                  <a:lnTo>
                    <a:pt x="0" y="486"/>
                  </a:lnTo>
                  <a:lnTo>
                    <a:pt x="0" y="489"/>
                  </a:lnTo>
                  <a:lnTo>
                    <a:pt x="1" y="490"/>
                  </a:lnTo>
                  <a:lnTo>
                    <a:pt x="2" y="492"/>
                  </a:lnTo>
                  <a:lnTo>
                    <a:pt x="5" y="492"/>
                  </a:lnTo>
                  <a:lnTo>
                    <a:pt x="5" y="492"/>
                  </a:lnTo>
                  <a:lnTo>
                    <a:pt x="19" y="489"/>
                  </a:lnTo>
                  <a:lnTo>
                    <a:pt x="32" y="485"/>
                  </a:lnTo>
                  <a:lnTo>
                    <a:pt x="45" y="480"/>
                  </a:lnTo>
                  <a:lnTo>
                    <a:pt x="57" y="475"/>
                  </a:lnTo>
                  <a:lnTo>
                    <a:pt x="83" y="462"/>
                  </a:lnTo>
                  <a:lnTo>
                    <a:pt x="96" y="455"/>
                  </a:lnTo>
                  <a:lnTo>
                    <a:pt x="108" y="450"/>
                  </a:lnTo>
                  <a:lnTo>
                    <a:pt x="108" y="450"/>
                  </a:lnTo>
                  <a:lnTo>
                    <a:pt x="166" y="429"/>
                  </a:lnTo>
                  <a:lnTo>
                    <a:pt x="193" y="417"/>
                  </a:lnTo>
                  <a:lnTo>
                    <a:pt x="221" y="404"/>
                  </a:lnTo>
                  <a:lnTo>
                    <a:pt x="221" y="404"/>
                  </a:lnTo>
                  <a:lnTo>
                    <a:pt x="280" y="378"/>
                  </a:lnTo>
                  <a:lnTo>
                    <a:pt x="308" y="363"/>
                  </a:lnTo>
                  <a:lnTo>
                    <a:pt x="336" y="348"/>
                  </a:lnTo>
                  <a:lnTo>
                    <a:pt x="336" y="348"/>
                  </a:lnTo>
                  <a:lnTo>
                    <a:pt x="397" y="311"/>
                  </a:lnTo>
                  <a:lnTo>
                    <a:pt x="429" y="293"/>
                  </a:lnTo>
                  <a:lnTo>
                    <a:pt x="460" y="276"/>
                  </a:lnTo>
                  <a:lnTo>
                    <a:pt x="460" y="276"/>
                  </a:lnTo>
                  <a:lnTo>
                    <a:pt x="519" y="246"/>
                  </a:lnTo>
                  <a:lnTo>
                    <a:pt x="578" y="213"/>
                  </a:lnTo>
                  <a:lnTo>
                    <a:pt x="607" y="196"/>
                  </a:lnTo>
                  <a:lnTo>
                    <a:pt x="635" y="179"/>
                  </a:lnTo>
                  <a:lnTo>
                    <a:pt x="663" y="159"/>
                  </a:lnTo>
                  <a:lnTo>
                    <a:pt x="690" y="140"/>
                  </a:lnTo>
                  <a:lnTo>
                    <a:pt x="690" y="140"/>
                  </a:lnTo>
                  <a:lnTo>
                    <a:pt x="718" y="120"/>
                  </a:lnTo>
                  <a:lnTo>
                    <a:pt x="745" y="102"/>
                  </a:lnTo>
                  <a:lnTo>
                    <a:pt x="803" y="67"/>
                  </a:lnTo>
                  <a:lnTo>
                    <a:pt x="803" y="67"/>
                  </a:lnTo>
                  <a:lnTo>
                    <a:pt x="834" y="47"/>
                  </a:lnTo>
                  <a:lnTo>
                    <a:pt x="850" y="38"/>
                  </a:lnTo>
                  <a:lnTo>
                    <a:pt x="867" y="31"/>
                  </a:lnTo>
                  <a:lnTo>
                    <a:pt x="867" y="31"/>
                  </a:lnTo>
                  <a:lnTo>
                    <a:pt x="876" y="27"/>
                  </a:lnTo>
                  <a:lnTo>
                    <a:pt x="885" y="23"/>
                  </a:lnTo>
                  <a:lnTo>
                    <a:pt x="893" y="18"/>
                  </a:lnTo>
                  <a:lnTo>
                    <a:pt x="900" y="10"/>
                  </a:lnTo>
                  <a:lnTo>
                    <a:pt x="900" y="10"/>
                  </a:lnTo>
                  <a:lnTo>
                    <a:pt x="901" y="8"/>
                  </a:lnTo>
                  <a:lnTo>
                    <a:pt x="901" y="6"/>
                  </a:lnTo>
                  <a:lnTo>
                    <a:pt x="900" y="3"/>
                  </a:lnTo>
                  <a:lnTo>
                    <a:pt x="898" y="1"/>
                  </a:lnTo>
                  <a:lnTo>
                    <a:pt x="896" y="0"/>
                  </a:lnTo>
                  <a:lnTo>
                    <a:pt x="894" y="1"/>
                  </a:lnTo>
                  <a:lnTo>
                    <a:pt x="892" y="3"/>
                  </a:lnTo>
                  <a:lnTo>
                    <a:pt x="89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2" name="chenying0907 1068"/>
            <p:cNvSpPr/>
            <p:nvPr/>
          </p:nvSpPr>
          <p:spPr bwMode="auto">
            <a:xfrm>
              <a:off x="4610101" y="4557713"/>
              <a:ext cx="282575" cy="153988"/>
            </a:xfrm>
            <a:custGeom>
              <a:cxnLst>
                <a:cxn ang="0">
                  <a:pos x="704" y="2"/>
                </a:cxn>
                <a:cxn ang="0">
                  <a:pos x="688" y="9"/>
                </a:cxn>
                <a:cxn ang="0">
                  <a:pos x="673" y="16"/>
                </a:cxn>
                <a:cxn ang="0">
                  <a:pos x="663" y="21"/>
                </a:cxn>
                <a:cxn ang="0">
                  <a:pos x="637" y="41"/>
                </a:cxn>
                <a:cxn ang="0">
                  <a:pos x="616" y="55"/>
                </a:cxn>
                <a:cxn ang="0">
                  <a:pos x="577" y="85"/>
                </a:cxn>
                <a:cxn ang="0">
                  <a:pos x="555" y="98"/>
                </a:cxn>
                <a:cxn ang="0">
                  <a:pos x="462" y="148"/>
                </a:cxn>
                <a:cxn ang="0">
                  <a:pos x="438" y="162"/>
                </a:cxn>
                <a:cxn ang="0">
                  <a:pos x="390" y="192"/>
                </a:cxn>
                <a:cxn ang="0">
                  <a:pos x="365" y="206"/>
                </a:cxn>
                <a:cxn ang="0">
                  <a:pos x="340" y="216"/>
                </a:cxn>
                <a:cxn ang="0">
                  <a:pos x="270" y="253"/>
                </a:cxn>
                <a:cxn ang="0">
                  <a:pos x="174" y="302"/>
                </a:cxn>
                <a:cxn ang="0">
                  <a:pos x="132" y="321"/>
                </a:cxn>
                <a:cxn ang="0">
                  <a:pos x="89" y="340"/>
                </a:cxn>
                <a:cxn ang="0">
                  <a:pos x="70" y="352"/>
                </a:cxn>
                <a:cxn ang="0">
                  <a:pos x="26" y="372"/>
                </a:cxn>
                <a:cxn ang="0">
                  <a:pos x="4" y="377"/>
                </a:cxn>
                <a:cxn ang="0">
                  <a:pos x="3" y="378"/>
                </a:cxn>
                <a:cxn ang="0">
                  <a:pos x="0" y="382"/>
                </a:cxn>
                <a:cxn ang="0">
                  <a:pos x="3" y="387"/>
                </a:cxn>
                <a:cxn ang="0">
                  <a:pos x="8" y="389"/>
                </a:cxn>
                <a:cxn ang="0">
                  <a:pos x="24" y="385"/>
                </a:cxn>
                <a:cxn ang="0">
                  <a:pos x="70" y="364"/>
                </a:cxn>
                <a:cxn ang="0">
                  <a:pos x="115" y="342"/>
                </a:cxn>
                <a:cxn ang="0">
                  <a:pos x="161" y="321"/>
                </a:cxn>
                <a:cxn ang="0">
                  <a:pos x="212" y="297"/>
                </a:cxn>
                <a:cxn ang="0">
                  <a:pos x="312" y="245"/>
                </a:cxn>
                <a:cxn ang="0">
                  <a:pos x="361" y="219"/>
                </a:cxn>
                <a:cxn ang="0">
                  <a:pos x="411" y="192"/>
                </a:cxn>
                <a:cxn ang="0">
                  <a:pos x="459" y="164"/>
                </a:cxn>
                <a:cxn ang="0">
                  <a:pos x="510" y="135"/>
                </a:cxn>
                <a:cxn ang="0">
                  <a:pos x="561" y="107"/>
                </a:cxn>
                <a:cxn ang="0">
                  <a:pos x="607" y="77"/>
                </a:cxn>
                <a:cxn ang="0">
                  <a:pos x="652" y="45"/>
                </a:cxn>
                <a:cxn ang="0">
                  <a:pos x="670" y="32"/>
                </a:cxn>
                <a:cxn ang="0">
                  <a:pos x="691" y="20"/>
                </a:cxn>
                <a:cxn ang="0">
                  <a:pos x="701" y="16"/>
                </a:cxn>
                <a:cxn ang="0">
                  <a:pos x="712" y="11"/>
                </a:cxn>
                <a:cxn ang="0">
                  <a:pos x="714" y="8"/>
                </a:cxn>
                <a:cxn ang="0">
                  <a:pos x="713" y="3"/>
                </a:cxn>
                <a:cxn ang="0">
                  <a:pos x="707" y="0"/>
                </a:cxn>
                <a:cxn ang="0">
                  <a:pos x="704" y="2"/>
                </a:cxn>
              </a:cxnLst>
              <a:rect b="b" l="0" r="r" t="0"/>
              <a:pathLst>
                <a:path h="389" w="714">
                  <a:moveTo>
                    <a:pt x="704" y="2"/>
                  </a:moveTo>
                  <a:lnTo>
                    <a:pt x="704" y="2"/>
                  </a:lnTo>
                  <a:lnTo>
                    <a:pt x="697" y="7"/>
                  </a:lnTo>
                  <a:lnTo>
                    <a:pt x="688" y="9"/>
                  </a:lnTo>
                  <a:lnTo>
                    <a:pt x="680" y="13"/>
                  </a:lnTo>
                  <a:lnTo>
                    <a:pt x="673" y="16"/>
                  </a:lnTo>
                  <a:lnTo>
                    <a:pt x="673" y="16"/>
                  </a:lnTo>
                  <a:lnTo>
                    <a:pt x="663" y="21"/>
                  </a:lnTo>
                  <a:lnTo>
                    <a:pt x="654" y="28"/>
                  </a:lnTo>
                  <a:lnTo>
                    <a:pt x="637" y="41"/>
                  </a:lnTo>
                  <a:lnTo>
                    <a:pt x="637" y="41"/>
                  </a:lnTo>
                  <a:lnTo>
                    <a:pt x="616" y="55"/>
                  </a:lnTo>
                  <a:lnTo>
                    <a:pt x="597" y="70"/>
                  </a:lnTo>
                  <a:lnTo>
                    <a:pt x="577" y="85"/>
                  </a:lnTo>
                  <a:lnTo>
                    <a:pt x="555" y="98"/>
                  </a:lnTo>
                  <a:lnTo>
                    <a:pt x="555" y="98"/>
                  </a:lnTo>
                  <a:lnTo>
                    <a:pt x="509" y="124"/>
                  </a:lnTo>
                  <a:lnTo>
                    <a:pt x="462" y="148"/>
                  </a:lnTo>
                  <a:lnTo>
                    <a:pt x="462" y="148"/>
                  </a:lnTo>
                  <a:lnTo>
                    <a:pt x="438" y="162"/>
                  </a:lnTo>
                  <a:lnTo>
                    <a:pt x="414" y="178"/>
                  </a:lnTo>
                  <a:lnTo>
                    <a:pt x="390" y="192"/>
                  </a:lnTo>
                  <a:lnTo>
                    <a:pt x="377" y="199"/>
                  </a:lnTo>
                  <a:lnTo>
                    <a:pt x="365" y="206"/>
                  </a:lnTo>
                  <a:lnTo>
                    <a:pt x="365" y="206"/>
                  </a:lnTo>
                  <a:lnTo>
                    <a:pt x="340" y="216"/>
                  </a:lnTo>
                  <a:lnTo>
                    <a:pt x="317" y="228"/>
                  </a:lnTo>
                  <a:lnTo>
                    <a:pt x="270" y="253"/>
                  </a:lnTo>
                  <a:lnTo>
                    <a:pt x="223" y="277"/>
                  </a:lnTo>
                  <a:lnTo>
                    <a:pt x="174" y="302"/>
                  </a:lnTo>
                  <a:lnTo>
                    <a:pt x="174" y="302"/>
                  </a:lnTo>
                  <a:lnTo>
                    <a:pt x="132" y="321"/>
                  </a:lnTo>
                  <a:lnTo>
                    <a:pt x="110" y="331"/>
                  </a:lnTo>
                  <a:lnTo>
                    <a:pt x="89" y="340"/>
                  </a:lnTo>
                  <a:lnTo>
                    <a:pt x="89" y="340"/>
                  </a:lnTo>
                  <a:lnTo>
                    <a:pt x="70" y="352"/>
                  </a:lnTo>
                  <a:lnTo>
                    <a:pt x="49" y="362"/>
                  </a:lnTo>
                  <a:lnTo>
                    <a:pt x="26" y="372"/>
                  </a:lnTo>
                  <a:lnTo>
                    <a:pt x="16" y="376"/>
                  </a:lnTo>
                  <a:lnTo>
                    <a:pt x="4" y="377"/>
                  </a:lnTo>
                  <a:lnTo>
                    <a:pt x="4" y="377"/>
                  </a:lnTo>
                  <a:lnTo>
                    <a:pt x="3" y="378"/>
                  </a:lnTo>
                  <a:lnTo>
                    <a:pt x="1" y="379"/>
                  </a:lnTo>
                  <a:lnTo>
                    <a:pt x="0" y="382"/>
                  </a:lnTo>
                  <a:lnTo>
                    <a:pt x="0" y="383"/>
                  </a:lnTo>
                  <a:lnTo>
                    <a:pt x="3" y="387"/>
                  </a:lnTo>
                  <a:lnTo>
                    <a:pt x="5" y="389"/>
                  </a:lnTo>
                  <a:lnTo>
                    <a:pt x="8" y="389"/>
                  </a:lnTo>
                  <a:lnTo>
                    <a:pt x="8" y="389"/>
                  </a:lnTo>
                  <a:lnTo>
                    <a:pt x="24" y="385"/>
                  </a:lnTo>
                  <a:lnTo>
                    <a:pt x="39" y="378"/>
                  </a:lnTo>
                  <a:lnTo>
                    <a:pt x="70" y="364"/>
                  </a:lnTo>
                  <a:lnTo>
                    <a:pt x="70" y="364"/>
                  </a:lnTo>
                  <a:lnTo>
                    <a:pt x="115" y="342"/>
                  </a:lnTo>
                  <a:lnTo>
                    <a:pt x="161" y="321"/>
                  </a:lnTo>
                  <a:lnTo>
                    <a:pt x="161" y="321"/>
                  </a:lnTo>
                  <a:lnTo>
                    <a:pt x="187" y="309"/>
                  </a:lnTo>
                  <a:lnTo>
                    <a:pt x="212" y="297"/>
                  </a:lnTo>
                  <a:lnTo>
                    <a:pt x="262" y="271"/>
                  </a:lnTo>
                  <a:lnTo>
                    <a:pt x="312" y="245"/>
                  </a:lnTo>
                  <a:lnTo>
                    <a:pt x="361" y="219"/>
                  </a:lnTo>
                  <a:lnTo>
                    <a:pt x="361" y="219"/>
                  </a:lnTo>
                  <a:lnTo>
                    <a:pt x="386" y="207"/>
                  </a:lnTo>
                  <a:lnTo>
                    <a:pt x="411" y="192"/>
                  </a:lnTo>
                  <a:lnTo>
                    <a:pt x="459" y="164"/>
                  </a:lnTo>
                  <a:lnTo>
                    <a:pt x="459" y="164"/>
                  </a:lnTo>
                  <a:lnTo>
                    <a:pt x="484" y="149"/>
                  </a:lnTo>
                  <a:lnTo>
                    <a:pt x="510" y="135"/>
                  </a:lnTo>
                  <a:lnTo>
                    <a:pt x="561" y="107"/>
                  </a:lnTo>
                  <a:lnTo>
                    <a:pt x="561" y="107"/>
                  </a:lnTo>
                  <a:lnTo>
                    <a:pt x="585" y="93"/>
                  </a:lnTo>
                  <a:lnTo>
                    <a:pt x="607" y="77"/>
                  </a:lnTo>
                  <a:lnTo>
                    <a:pt x="629" y="60"/>
                  </a:lnTo>
                  <a:lnTo>
                    <a:pt x="652" y="45"/>
                  </a:lnTo>
                  <a:lnTo>
                    <a:pt x="652" y="45"/>
                  </a:lnTo>
                  <a:lnTo>
                    <a:pt x="670" y="32"/>
                  </a:lnTo>
                  <a:lnTo>
                    <a:pt x="680" y="25"/>
                  </a:lnTo>
                  <a:lnTo>
                    <a:pt x="691" y="20"/>
                  </a:lnTo>
                  <a:lnTo>
                    <a:pt x="691" y="20"/>
                  </a:lnTo>
                  <a:lnTo>
                    <a:pt x="701" y="16"/>
                  </a:lnTo>
                  <a:lnTo>
                    <a:pt x="708" y="13"/>
                  </a:lnTo>
                  <a:lnTo>
                    <a:pt x="712" y="11"/>
                  </a:lnTo>
                  <a:lnTo>
                    <a:pt x="712" y="11"/>
                  </a:lnTo>
                  <a:lnTo>
                    <a:pt x="714" y="8"/>
                  </a:lnTo>
                  <a:lnTo>
                    <a:pt x="714" y="5"/>
                  </a:lnTo>
                  <a:lnTo>
                    <a:pt x="713" y="3"/>
                  </a:lnTo>
                  <a:lnTo>
                    <a:pt x="709" y="0"/>
                  </a:lnTo>
                  <a:lnTo>
                    <a:pt x="707" y="0"/>
                  </a:lnTo>
                  <a:lnTo>
                    <a:pt x="704" y="2"/>
                  </a:lnTo>
                  <a:lnTo>
                    <a:pt x="70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3" name="chenying0907 1069"/>
            <p:cNvSpPr/>
            <p:nvPr/>
          </p:nvSpPr>
          <p:spPr bwMode="auto">
            <a:xfrm>
              <a:off x="4657726" y="4584700"/>
              <a:ext cx="220663" cy="123825"/>
            </a:xfrm>
            <a:custGeom>
              <a:cxnLst>
                <a:cxn ang="0">
                  <a:pos x="552" y="0"/>
                </a:cxn>
                <a:cxn ang="0">
                  <a:pos x="537" y="3"/>
                </a:cxn>
                <a:cxn ang="0">
                  <a:pos x="510" y="19"/>
                </a:cxn>
                <a:cxn ang="0">
                  <a:pos x="497" y="27"/>
                </a:cxn>
                <a:cxn ang="0">
                  <a:pos x="442" y="56"/>
                </a:cxn>
                <a:cxn ang="0">
                  <a:pos x="423" y="66"/>
                </a:cxn>
                <a:cxn ang="0">
                  <a:pos x="362" y="109"/>
                </a:cxn>
                <a:cxn ang="0">
                  <a:pos x="342" y="120"/>
                </a:cxn>
                <a:cxn ang="0">
                  <a:pos x="303" y="141"/>
                </a:cxn>
                <a:cxn ang="0">
                  <a:pos x="283" y="151"/>
                </a:cxn>
                <a:cxn ang="0">
                  <a:pos x="248" y="175"/>
                </a:cxn>
                <a:cxn ang="0">
                  <a:pos x="213" y="200"/>
                </a:cxn>
                <a:cxn ang="0">
                  <a:pos x="175" y="222"/>
                </a:cxn>
                <a:cxn ang="0">
                  <a:pos x="136" y="241"/>
                </a:cxn>
                <a:cxn ang="0">
                  <a:pos x="64" y="274"/>
                </a:cxn>
                <a:cxn ang="0">
                  <a:pos x="31" y="286"/>
                </a:cxn>
                <a:cxn ang="0">
                  <a:pos x="7" y="298"/>
                </a:cxn>
                <a:cxn ang="0">
                  <a:pos x="1" y="303"/>
                </a:cxn>
                <a:cxn ang="0">
                  <a:pos x="0" y="307"/>
                </a:cxn>
                <a:cxn ang="0">
                  <a:pos x="1" y="311"/>
                </a:cxn>
                <a:cxn ang="0">
                  <a:pos x="7" y="312"/>
                </a:cxn>
                <a:cxn ang="0">
                  <a:pos x="9" y="311"/>
                </a:cxn>
                <a:cxn ang="0">
                  <a:pos x="23" y="303"/>
                </a:cxn>
                <a:cxn ang="0">
                  <a:pos x="69" y="283"/>
                </a:cxn>
                <a:cxn ang="0">
                  <a:pos x="105" y="268"/>
                </a:cxn>
                <a:cxn ang="0">
                  <a:pos x="141" y="251"/>
                </a:cxn>
                <a:cxn ang="0">
                  <a:pos x="211" y="211"/>
                </a:cxn>
                <a:cxn ang="0">
                  <a:pos x="281" y="167"/>
                </a:cxn>
                <a:cxn ang="0">
                  <a:pos x="313" y="147"/>
                </a:cxn>
                <a:cxn ang="0">
                  <a:pos x="381" y="108"/>
                </a:cxn>
                <a:cxn ang="0">
                  <a:pos x="414" y="87"/>
                </a:cxn>
                <a:cxn ang="0">
                  <a:pos x="482" y="47"/>
                </a:cxn>
                <a:cxn ang="0">
                  <a:pos x="521" y="27"/>
                </a:cxn>
                <a:cxn ang="0">
                  <a:pos x="537" y="17"/>
                </a:cxn>
                <a:cxn ang="0">
                  <a:pos x="554" y="10"/>
                </a:cxn>
                <a:cxn ang="0">
                  <a:pos x="557" y="9"/>
                </a:cxn>
                <a:cxn ang="0">
                  <a:pos x="558" y="6"/>
                </a:cxn>
                <a:cxn ang="0">
                  <a:pos x="555" y="0"/>
                </a:cxn>
                <a:cxn ang="0">
                  <a:pos x="552" y="0"/>
                </a:cxn>
              </a:cxnLst>
              <a:rect b="b" l="0" r="r" t="0"/>
              <a:pathLst>
                <a:path h="312" w="558">
                  <a:moveTo>
                    <a:pt x="552" y="0"/>
                  </a:moveTo>
                  <a:lnTo>
                    <a:pt x="552" y="0"/>
                  </a:lnTo>
                  <a:lnTo>
                    <a:pt x="544" y="1"/>
                  </a:lnTo>
                  <a:lnTo>
                    <a:pt x="537" y="3"/>
                  </a:lnTo>
                  <a:lnTo>
                    <a:pt x="523" y="11"/>
                  </a:lnTo>
                  <a:lnTo>
                    <a:pt x="510" y="19"/>
                  </a:lnTo>
                  <a:lnTo>
                    <a:pt x="497" y="27"/>
                  </a:lnTo>
                  <a:lnTo>
                    <a:pt x="497" y="27"/>
                  </a:lnTo>
                  <a:lnTo>
                    <a:pt x="460" y="45"/>
                  </a:lnTo>
                  <a:lnTo>
                    <a:pt x="442" y="56"/>
                  </a:lnTo>
                  <a:lnTo>
                    <a:pt x="423" y="66"/>
                  </a:lnTo>
                  <a:lnTo>
                    <a:pt x="423" y="66"/>
                  </a:lnTo>
                  <a:lnTo>
                    <a:pt x="392" y="88"/>
                  </a:lnTo>
                  <a:lnTo>
                    <a:pt x="362" y="109"/>
                  </a:lnTo>
                  <a:lnTo>
                    <a:pt x="362" y="109"/>
                  </a:lnTo>
                  <a:lnTo>
                    <a:pt x="342" y="120"/>
                  </a:lnTo>
                  <a:lnTo>
                    <a:pt x="323" y="130"/>
                  </a:lnTo>
                  <a:lnTo>
                    <a:pt x="303" y="141"/>
                  </a:lnTo>
                  <a:lnTo>
                    <a:pt x="283" y="151"/>
                  </a:lnTo>
                  <a:lnTo>
                    <a:pt x="283" y="151"/>
                  </a:lnTo>
                  <a:lnTo>
                    <a:pt x="265" y="163"/>
                  </a:lnTo>
                  <a:lnTo>
                    <a:pt x="248" y="175"/>
                  </a:lnTo>
                  <a:lnTo>
                    <a:pt x="213" y="200"/>
                  </a:lnTo>
                  <a:lnTo>
                    <a:pt x="213" y="200"/>
                  </a:lnTo>
                  <a:lnTo>
                    <a:pt x="194" y="211"/>
                  </a:lnTo>
                  <a:lnTo>
                    <a:pt x="175" y="222"/>
                  </a:lnTo>
                  <a:lnTo>
                    <a:pt x="136" y="241"/>
                  </a:lnTo>
                  <a:lnTo>
                    <a:pt x="136" y="241"/>
                  </a:lnTo>
                  <a:lnTo>
                    <a:pt x="99" y="258"/>
                  </a:lnTo>
                  <a:lnTo>
                    <a:pt x="64" y="274"/>
                  </a:lnTo>
                  <a:lnTo>
                    <a:pt x="64" y="274"/>
                  </a:lnTo>
                  <a:lnTo>
                    <a:pt x="31" y="286"/>
                  </a:lnTo>
                  <a:lnTo>
                    <a:pt x="15" y="294"/>
                  </a:lnTo>
                  <a:lnTo>
                    <a:pt x="7" y="298"/>
                  </a:lnTo>
                  <a:lnTo>
                    <a:pt x="1" y="303"/>
                  </a:lnTo>
                  <a:lnTo>
                    <a:pt x="1" y="303"/>
                  </a:lnTo>
                  <a:lnTo>
                    <a:pt x="0" y="304"/>
                  </a:lnTo>
                  <a:lnTo>
                    <a:pt x="0" y="307"/>
                  </a:lnTo>
                  <a:lnTo>
                    <a:pt x="0" y="309"/>
                  </a:lnTo>
                  <a:lnTo>
                    <a:pt x="1" y="311"/>
                  </a:lnTo>
                  <a:lnTo>
                    <a:pt x="5" y="312"/>
                  </a:lnTo>
                  <a:lnTo>
                    <a:pt x="7" y="312"/>
                  </a:lnTo>
                  <a:lnTo>
                    <a:pt x="9" y="311"/>
                  </a:lnTo>
                  <a:lnTo>
                    <a:pt x="9" y="311"/>
                  </a:lnTo>
                  <a:lnTo>
                    <a:pt x="15" y="307"/>
                  </a:lnTo>
                  <a:lnTo>
                    <a:pt x="23" y="303"/>
                  </a:lnTo>
                  <a:lnTo>
                    <a:pt x="37" y="295"/>
                  </a:lnTo>
                  <a:lnTo>
                    <a:pt x="69" y="283"/>
                  </a:lnTo>
                  <a:lnTo>
                    <a:pt x="69" y="283"/>
                  </a:lnTo>
                  <a:lnTo>
                    <a:pt x="105" y="268"/>
                  </a:lnTo>
                  <a:lnTo>
                    <a:pt x="141" y="251"/>
                  </a:lnTo>
                  <a:lnTo>
                    <a:pt x="141" y="251"/>
                  </a:lnTo>
                  <a:lnTo>
                    <a:pt x="177" y="232"/>
                  </a:lnTo>
                  <a:lnTo>
                    <a:pt x="211" y="211"/>
                  </a:lnTo>
                  <a:lnTo>
                    <a:pt x="247" y="189"/>
                  </a:lnTo>
                  <a:lnTo>
                    <a:pt x="281" y="167"/>
                  </a:lnTo>
                  <a:lnTo>
                    <a:pt x="281" y="167"/>
                  </a:lnTo>
                  <a:lnTo>
                    <a:pt x="313" y="147"/>
                  </a:lnTo>
                  <a:lnTo>
                    <a:pt x="347" y="128"/>
                  </a:lnTo>
                  <a:lnTo>
                    <a:pt x="381" y="108"/>
                  </a:lnTo>
                  <a:lnTo>
                    <a:pt x="414" y="87"/>
                  </a:lnTo>
                  <a:lnTo>
                    <a:pt x="414" y="87"/>
                  </a:lnTo>
                  <a:lnTo>
                    <a:pt x="447" y="65"/>
                  </a:lnTo>
                  <a:lnTo>
                    <a:pt x="482" y="47"/>
                  </a:lnTo>
                  <a:lnTo>
                    <a:pt x="482" y="47"/>
                  </a:lnTo>
                  <a:lnTo>
                    <a:pt x="521" y="27"/>
                  </a:lnTo>
                  <a:lnTo>
                    <a:pt x="521" y="27"/>
                  </a:lnTo>
                  <a:lnTo>
                    <a:pt x="537" y="17"/>
                  </a:lnTo>
                  <a:lnTo>
                    <a:pt x="545" y="13"/>
                  </a:lnTo>
                  <a:lnTo>
                    <a:pt x="554" y="10"/>
                  </a:lnTo>
                  <a:lnTo>
                    <a:pt x="554" y="10"/>
                  </a:lnTo>
                  <a:lnTo>
                    <a:pt x="557" y="9"/>
                  </a:lnTo>
                  <a:lnTo>
                    <a:pt x="558" y="7"/>
                  </a:lnTo>
                  <a:lnTo>
                    <a:pt x="558" y="6"/>
                  </a:lnTo>
                  <a:lnTo>
                    <a:pt x="558" y="3"/>
                  </a:lnTo>
                  <a:lnTo>
                    <a:pt x="555" y="0"/>
                  </a:lnTo>
                  <a:lnTo>
                    <a:pt x="554" y="0"/>
                  </a:lnTo>
                  <a:lnTo>
                    <a:pt x="552" y="0"/>
                  </a:lnTo>
                  <a:lnTo>
                    <a:pt x="55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4" name="chenying0907 1070"/>
            <p:cNvSpPr/>
            <p:nvPr/>
          </p:nvSpPr>
          <p:spPr bwMode="auto">
            <a:xfrm>
              <a:off x="4524376" y="4616450"/>
              <a:ext cx="53975" cy="33338"/>
            </a:xfrm>
            <a:custGeom>
              <a:cxnLst>
                <a:cxn ang="0">
                  <a:pos x="127" y="0"/>
                </a:cxn>
                <a:cxn ang="0">
                  <a:pos x="127" y="0"/>
                </a:cxn>
                <a:cxn ang="0">
                  <a:pos x="91" y="23"/>
                </a:cxn>
                <a:cxn ang="0">
                  <a:pos x="53" y="43"/>
                </a:cxn>
                <a:cxn ang="0">
                  <a:pos x="53" y="43"/>
                </a:cxn>
                <a:cxn ang="0">
                  <a:pos x="41" y="51"/>
                </a:cxn>
                <a:cxn ang="0">
                  <a:pos x="29" y="60"/>
                </a:cxn>
                <a:cxn ang="0">
                  <a:pos x="16" y="68"/>
                </a:cxn>
                <a:cxn ang="0">
                  <a:pos x="10" y="72"/>
                </a:cxn>
                <a:cxn ang="0">
                  <a:pos x="4" y="74"/>
                </a:cxn>
                <a:cxn ang="0">
                  <a:pos x="4" y="74"/>
                </a:cxn>
                <a:cxn ang="0">
                  <a:pos x="2" y="75"/>
                </a:cxn>
                <a:cxn ang="0">
                  <a:pos x="0" y="77"/>
                </a:cxn>
                <a:cxn ang="0">
                  <a:pos x="0" y="81"/>
                </a:cxn>
                <a:cxn ang="0">
                  <a:pos x="2" y="84"/>
                </a:cxn>
                <a:cxn ang="0">
                  <a:pos x="4" y="85"/>
                </a:cxn>
                <a:cxn ang="0">
                  <a:pos x="7" y="85"/>
                </a:cxn>
                <a:cxn ang="0">
                  <a:pos x="7" y="85"/>
                </a:cxn>
                <a:cxn ang="0">
                  <a:pos x="13" y="83"/>
                </a:cxn>
                <a:cxn ang="0">
                  <a:pos x="19" y="80"/>
                </a:cxn>
                <a:cxn ang="0">
                  <a:pos x="29" y="72"/>
                </a:cxn>
                <a:cxn ang="0">
                  <a:pos x="40" y="64"/>
                </a:cxn>
                <a:cxn ang="0">
                  <a:pos x="51" y="58"/>
                </a:cxn>
                <a:cxn ang="0">
                  <a:pos x="51" y="58"/>
                </a:cxn>
                <a:cxn ang="0">
                  <a:pos x="93" y="34"/>
                </a:cxn>
                <a:cxn ang="0">
                  <a:pos x="134" y="11"/>
                </a:cxn>
                <a:cxn ang="0">
                  <a:pos x="134" y="11"/>
                </a:cxn>
                <a:cxn ang="0">
                  <a:pos x="135" y="8"/>
                </a:cxn>
                <a:cxn ang="0">
                  <a:pos x="136" y="7"/>
                </a:cxn>
                <a:cxn ang="0">
                  <a:pos x="135" y="3"/>
                </a:cxn>
                <a:cxn ang="0">
                  <a:pos x="132" y="0"/>
                </a:cxn>
                <a:cxn ang="0">
                  <a:pos x="130" y="0"/>
                </a:cxn>
                <a:cxn ang="0">
                  <a:pos x="127" y="0"/>
                </a:cxn>
                <a:cxn ang="0">
                  <a:pos x="127" y="0"/>
                </a:cxn>
              </a:cxnLst>
              <a:rect b="b" l="0" r="r" t="0"/>
              <a:pathLst>
                <a:path h="85" w="136">
                  <a:moveTo>
                    <a:pt x="127" y="0"/>
                  </a:moveTo>
                  <a:lnTo>
                    <a:pt x="127" y="0"/>
                  </a:lnTo>
                  <a:lnTo>
                    <a:pt x="91" y="23"/>
                  </a:lnTo>
                  <a:lnTo>
                    <a:pt x="53" y="43"/>
                  </a:lnTo>
                  <a:lnTo>
                    <a:pt x="53" y="43"/>
                  </a:lnTo>
                  <a:lnTo>
                    <a:pt x="41" y="51"/>
                  </a:lnTo>
                  <a:lnTo>
                    <a:pt x="29" y="60"/>
                  </a:lnTo>
                  <a:lnTo>
                    <a:pt x="16" y="68"/>
                  </a:lnTo>
                  <a:lnTo>
                    <a:pt x="10" y="72"/>
                  </a:lnTo>
                  <a:lnTo>
                    <a:pt x="4" y="74"/>
                  </a:lnTo>
                  <a:lnTo>
                    <a:pt x="4" y="74"/>
                  </a:lnTo>
                  <a:lnTo>
                    <a:pt x="2" y="75"/>
                  </a:lnTo>
                  <a:lnTo>
                    <a:pt x="0" y="77"/>
                  </a:lnTo>
                  <a:lnTo>
                    <a:pt x="0" y="81"/>
                  </a:lnTo>
                  <a:lnTo>
                    <a:pt x="2" y="84"/>
                  </a:lnTo>
                  <a:lnTo>
                    <a:pt x="4" y="85"/>
                  </a:lnTo>
                  <a:lnTo>
                    <a:pt x="7" y="85"/>
                  </a:lnTo>
                  <a:lnTo>
                    <a:pt x="7" y="85"/>
                  </a:lnTo>
                  <a:lnTo>
                    <a:pt x="13" y="83"/>
                  </a:lnTo>
                  <a:lnTo>
                    <a:pt x="19" y="80"/>
                  </a:lnTo>
                  <a:lnTo>
                    <a:pt x="29" y="72"/>
                  </a:lnTo>
                  <a:lnTo>
                    <a:pt x="40" y="64"/>
                  </a:lnTo>
                  <a:lnTo>
                    <a:pt x="51" y="58"/>
                  </a:lnTo>
                  <a:lnTo>
                    <a:pt x="51" y="58"/>
                  </a:lnTo>
                  <a:lnTo>
                    <a:pt x="93" y="34"/>
                  </a:lnTo>
                  <a:lnTo>
                    <a:pt x="134" y="11"/>
                  </a:lnTo>
                  <a:lnTo>
                    <a:pt x="134" y="11"/>
                  </a:lnTo>
                  <a:lnTo>
                    <a:pt x="135" y="8"/>
                  </a:lnTo>
                  <a:lnTo>
                    <a:pt x="136" y="7"/>
                  </a:lnTo>
                  <a:lnTo>
                    <a:pt x="135" y="3"/>
                  </a:lnTo>
                  <a:lnTo>
                    <a:pt x="132" y="0"/>
                  </a:lnTo>
                  <a:lnTo>
                    <a:pt x="130" y="0"/>
                  </a:lnTo>
                  <a:lnTo>
                    <a:pt x="127" y="0"/>
                  </a:lnTo>
                  <a:lnTo>
                    <a:pt x="12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5" name="chenying0907 1071"/>
            <p:cNvSpPr/>
            <p:nvPr/>
          </p:nvSpPr>
          <p:spPr bwMode="auto">
            <a:xfrm>
              <a:off x="4522788" y="4618038"/>
              <a:ext cx="84138" cy="57150"/>
            </a:xfrm>
            <a:custGeom>
              <a:cxnLst>
                <a:cxn ang="0">
                  <a:pos x="203" y="1"/>
                </a:cxn>
                <a:cxn ang="0">
                  <a:pos x="203" y="1"/>
                </a:cxn>
                <a:cxn ang="0">
                  <a:pos x="147" y="34"/>
                </a:cxn>
                <a:cxn ang="0">
                  <a:pos x="119" y="51"/>
                </a:cxn>
                <a:cxn ang="0">
                  <a:pos x="93" y="68"/>
                </a:cxn>
                <a:cxn ang="0">
                  <a:pos x="93" y="68"/>
                </a:cxn>
                <a:cxn ang="0">
                  <a:pos x="72" y="82"/>
                </a:cxn>
                <a:cxn ang="0">
                  <a:pos x="52" y="96"/>
                </a:cxn>
                <a:cxn ang="0">
                  <a:pos x="52" y="96"/>
                </a:cxn>
                <a:cxn ang="0">
                  <a:pos x="30" y="116"/>
                </a:cxn>
                <a:cxn ang="0">
                  <a:pos x="17" y="125"/>
                </a:cxn>
                <a:cxn ang="0">
                  <a:pos x="12" y="129"/>
                </a:cxn>
                <a:cxn ang="0">
                  <a:pos x="5" y="130"/>
                </a:cxn>
                <a:cxn ang="0">
                  <a:pos x="5" y="130"/>
                </a:cxn>
                <a:cxn ang="0">
                  <a:pos x="3" y="132"/>
                </a:cxn>
                <a:cxn ang="0">
                  <a:pos x="1" y="133"/>
                </a:cxn>
                <a:cxn ang="0">
                  <a:pos x="0" y="136"/>
                </a:cxn>
                <a:cxn ang="0">
                  <a:pos x="1" y="137"/>
                </a:cxn>
                <a:cxn ang="0">
                  <a:pos x="3" y="141"/>
                </a:cxn>
                <a:cxn ang="0">
                  <a:pos x="5" y="142"/>
                </a:cxn>
                <a:cxn ang="0">
                  <a:pos x="8" y="142"/>
                </a:cxn>
                <a:cxn ang="0">
                  <a:pos x="8" y="142"/>
                </a:cxn>
                <a:cxn ang="0">
                  <a:pos x="16" y="139"/>
                </a:cxn>
                <a:cxn ang="0">
                  <a:pos x="24" y="134"/>
                </a:cxn>
                <a:cxn ang="0">
                  <a:pos x="38" y="124"/>
                </a:cxn>
                <a:cxn ang="0">
                  <a:pos x="38" y="124"/>
                </a:cxn>
                <a:cxn ang="0">
                  <a:pos x="51" y="115"/>
                </a:cxn>
                <a:cxn ang="0">
                  <a:pos x="63" y="104"/>
                </a:cxn>
                <a:cxn ang="0">
                  <a:pos x="76" y="94"/>
                </a:cxn>
                <a:cxn ang="0">
                  <a:pos x="89" y="85"/>
                </a:cxn>
                <a:cxn ang="0">
                  <a:pos x="89" y="85"/>
                </a:cxn>
                <a:cxn ang="0">
                  <a:pos x="148" y="47"/>
                </a:cxn>
                <a:cxn ang="0">
                  <a:pos x="209" y="10"/>
                </a:cxn>
                <a:cxn ang="0">
                  <a:pos x="209" y="10"/>
                </a:cxn>
                <a:cxn ang="0">
                  <a:pos x="211" y="9"/>
                </a:cxn>
                <a:cxn ang="0">
                  <a:pos x="212" y="6"/>
                </a:cxn>
                <a:cxn ang="0">
                  <a:pos x="211" y="2"/>
                </a:cxn>
                <a:cxn ang="0">
                  <a:pos x="208" y="0"/>
                </a:cxn>
                <a:cxn ang="0">
                  <a:pos x="205" y="0"/>
                </a:cxn>
                <a:cxn ang="0">
                  <a:pos x="203" y="1"/>
                </a:cxn>
                <a:cxn ang="0">
                  <a:pos x="203" y="1"/>
                </a:cxn>
              </a:cxnLst>
              <a:rect b="b" l="0" r="r" t="0"/>
              <a:pathLst>
                <a:path h="142" w="211">
                  <a:moveTo>
                    <a:pt x="203" y="1"/>
                  </a:moveTo>
                  <a:lnTo>
                    <a:pt x="203" y="1"/>
                  </a:lnTo>
                  <a:lnTo>
                    <a:pt x="147" y="34"/>
                  </a:lnTo>
                  <a:lnTo>
                    <a:pt x="119" y="51"/>
                  </a:lnTo>
                  <a:lnTo>
                    <a:pt x="93" y="68"/>
                  </a:lnTo>
                  <a:lnTo>
                    <a:pt x="93" y="68"/>
                  </a:lnTo>
                  <a:lnTo>
                    <a:pt x="72" y="82"/>
                  </a:lnTo>
                  <a:lnTo>
                    <a:pt x="52" y="96"/>
                  </a:lnTo>
                  <a:lnTo>
                    <a:pt x="52" y="96"/>
                  </a:lnTo>
                  <a:lnTo>
                    <a:pt x="30" y="116"/>
                  </a:lnTo>
                  <a:lnTo>
                    <a:pt x="17" y="125"/>
                  </a:lnTo>
                  <a:lnTo>
                    <a:pt x="12" y="129"/>
                  </a:lnTo>
                  <a:lnTo>
                    <a:pt x="5" y="130"/>
                  </a:lnTo>
                  <a:lnTo>
                    <a:pt x="5" y="130"/>
                  </a:lnTo>
                  <a:lnTo>
                    <a:pt x="3" y="132"/>
                  </a:lnTo>
                  <a:lnTo>
                    <a:pt x="1" y="133"/>
                  </a:lnTo>
                  <a:lnTo>
                    <a:pt x="0" y="136"/>
                  </a:lnTo>
                  <a:lnTo>
                    <a:pt x="1" y="137"/>
                  </a:lnTo>
                  <a:lnTo>
                    <a:pt x="3" y="141"/>
                  </a:lnTo>
                  <a:lnTo>
                    <a:pt x="5" y="142"/>
                  </a:lnTo>
                  <a:lnTo>
                    <a:pt x="8" y="142"/>
                  </a:lnTo>
                  <a:lnTo>
                    <a:pt x="8" y="142"/>
                  </a:lnTo>
                  <a:lnTo>
                    <a:pt x="16" y="139"/>
                  </a:lnTo>
                  <a:lnTo>
                    <a:pt x="24" y="134"/>
                  </a:lnTo>
                  <a:lnTo>
                    <a:pt x="38" y="124"/>
                  </a:lnTo>
                  <a:lnTo>
                    <a:pt x="38" y="124"/>
                  </a:lnTo>
                  <a:lnTo>
                    <a:pt x="51" y="115"/>
                  </a:lnTo>
                  <a:lnTo>
                    <a:pt x="63" y="104"/>
                  </a:lnTo>
                  <a:lnTo>
                    <a:pt x="76" y="94"/>
                  </a:lnTo>
                  <a:lnTo>
                    <a:pt x="89" y="85"/>
                  </a:lnTo>
                  <a:lnTo>
                    <a:pt x="89" y="85"/>
                  </a:lnTo>
                  <a:lnTo>
                    <a:pt x="148" y="47"/>
                  </a:lnTo>
                  <a:lnTo>
                    <a:pt x="209" y="10"/>
                  </a:lnTo>
                  <a:lnTo>
                    <a:pt x="209" y="10"/>
                  </a:lnTo>
                  <a:lnTo>
                    <a:pt x="211" y="9"/>
                  </a:lnTo>
                  <a:lnTo>
                    <a:pt x="212" y="6"/>
                  </a:lnTo>
                  <a:lnTo>
                    <a:pt x="211" y="2"/>
                  </a:lnTo>
                  <a:lnTo>
                    <a:pt x="208" y="0"/>
                  </a:lnTo>
                  <a:lnTo>
                    <a:pt x="205" y="0"/>
                  </a:lnTo>
                  <a:lnTo>
                    <a:pt x="203" y="1"/>
                  </a:lnTo>
                  <a:lnTo>
                    <a:pt x="20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6" name="chenying0907 1072"/>
            <p:cNvSpPr/>
            <p:nvPr/>
          </p:nvSpPr>
          <p:spPr bwMode="auto">
            <a:xfrm>
              <a:off x="4506913" y="4606925"/>
              <a:ext cx="138113" cy="92075"/>
            </a:xfrm>
            <a:custGeom>
              <a:cxnLst>
                <a:cxn ang="0">
                  <a:pos x="340" y="0"/>
                </a:cxn>
                <a:cxn ang="0">
                  <a:pos x="340" y="0"/>
                </a:cxn>
                <a:cxn ang="0">
                  <a:pos x="331" y="2"/>
                </a:cxn>
                <a:cxn ang="0">
                  <a:pos x="323" y="8"/>
                </a:cxn>
                <a:cxn ang="0">
                  <a:pos x="314" y="13"/>
                </a:cxn>
                <a:cxn ang="0">
                  <a:pos x="306" y="19"/>
                </a:cxn>
                <a:cxn ang="0">
                  <a:pos x="292" y="34"/>
                </a:cxn>
                <a:cxn ang="0">
                  <a:pos x="284" y="40"/>
                </a:cxn>
                <a:cxn ang="0">
                  <a:pos x="276" y="46"/>
                </a:cxn>
                <a:cxn ang="0">
                  <a:pos x="276" y="46"/>
                </a:cxn>
                <a:cxn ang="0">
                  <a:pos x="229" y="77"/>
                </a:cxn>
                <a:cxn ang="0">
                  <a:pos x="182" y="108"/>
                </a:cxn>
                <a:cxn ang="0">
                  <a:pos x="182" y="108"/>
                </a:cxn>
                <a:cxn ang="0">
                  <a:pos x="136" y="137"/>
                </a:cxn>
                <a:cxn ang="0">
                  <a:pos x="90" y="166"/>
                </a:cxn>
                <a:cxn ang="0">
                  <a:pos x="90" y="166"/>
                </a:cxn>
                <a:cxn ang="0">
                  <a:pos x="47" y="197"/>
                </a:cxn>
                <a:cxn ang="0">
                  <a:pos x="26" y="212"/>
                </a:cxn>
                <a:cxn ang="0">
                  <a:pos x="14" y="218"/>
                </a:cxn>
                <a:cxn ang="0">
                  <a:pos x="2" y="223"/>
                </a:cxn>
                <a:cxn ang="0">
                  <a:pos x="2" y="223"/>
                </a:cxn>
                <a:cxn ang="0">
                  <a:pos x="0" y="225"/>
                </a:cxn>
                <a:cxn ang="0">
                  <a:pos x="0" y="226"/>
                </a:cxn>
                <a:cxn ang="0">
                  <a:pos x="0" y="229"/>
                </a:cxn>
                <a:cxn ang="0">
                  <a:pos x="0" y="230"/>
                </a:cxn>
                <a:cxn ang="0">
                  <a:pos x="4" y="234"/>
                </a:cxn>
                <a:cxn ang="0">
                  <a:pos x="5" y="234"/>
                </a:cxn>
                <a:cxn ang="0">
                  <a:pos x="8" y="233"/>
                </a:cxn>
                <a:cxn ang="0">
                  <a:pos x="8" y="233"/>
                </a:cxn>
                <a:cxn ang="0">
                  <a:pos x="19" y="227"/>
                </a:cxn>
                <a:cxn ang="0">
                  <a:pos x="29" y="222"/>
                </a:cxn>
                <a:cxn ang="0">
                  <a:pos x="50" y="209"/>
                </a:cxn>
                <a:cxn ang="0">
                  <a:pos x="68" y="195"/>
                </a:cxn>
                <a:cxn ang="0">
                  <a:pos x="87" y="182"/>
                </a:cxn>
                <a:cxn ang="0">
                  <a:pos x="87" y="182"/>
                </a:cxn>
                <a:cxn ang="0">
                  <a:pos x="133" y="153"/>
                </a:cxn>
                <a:cxn ang="0">
                  <a:pos x="178" y="124"/>
                </a:cxn>
                <a:cxn ang="0">
                  <a:pos x="178" y="124"/>
                </a:cxn>
                <a:cxn ang="0">
                  <a:pos x="222" y="97"/>
                </a:cxn>
                <a:cxn ang="0">
                  <a:pos x="265" y="68"/>
                </a:cxn>
                <a:cxn ang="0">
                  <a:pos x="265" y="68"/>
                </a:cxn>
                <a:cxn ang="0">
                  <a:pos x="284" y="56"/>
                </a:cxn>
                <a:cxn ang="0">
                  <a:pos x="293" y="51"/>
                </a:cxn>
                <a:cxn ang="0">
                  <a:pos x="301" y="44"/>
                </a:cxn>
                <a:cxn ang="0">
                  <a:pos x="301" y="44"/>
                </a:cxn>
                <a:cxn ang="0">
                  <a:pos x="310" y="34"/>
                </a:cxn>
                <a:cxn ang="0">
                  <a:pos x="319" y="23"/>
                </a:cxn>
                <a:cxn ang="0">
                  <a:pos x="324" y="19"/>
                </a:cxn>
                <a:cxn ang="0">
                  <a:pos x="331" y="15"/>
                </a:cxn>
                <a:cxn ang="0">
                  <a:pos x="337" y="13"/>
                </a:cxn>
                <a:cxn ang="0">
                  <a:pos x="344" y="12"/>
                </a:cxn>
                <a:cxn ang="0">
                  <a:pos x="344" y="12"/>
                </a:cxn>
                <a:cxn ang="0">
                  <a:pos x="346" y="10"/>
                </a:cxn>
                <a:cxn ang="0">
                  <a:pos x="348" y="9"/>
                </a:cxn>
                <a:cxn ang="0">
                  <a:pos x="348" y="6"/>
                </a:cxn>
                <a:cxn ang="0">
                  <a:pos x="348" y="5"/>
                </a:cxn>
                <a:cxn ang="0">
                  <a:pos x="345" y="1"/>
                </a:cxn>
                <a:cxn ang="0">
                  <a:pos x="343" y="0"/>
                </a:cxn>
                <a:cxn ang="0">
                  <a:pos x="340" y="0"/>
                </a:cxn>
                <a:cxn ang="0">
                  <a:pos x="340" y="0"/>
                </a:cxn>
              </a:cxnLst>
              <a:rect b="b" l="0" r="r" t="0"/>
              <a:pathLst>
                <a:path h="234" w="348">
                  <a:moveTo>
                    <a:pt x="340" y="0"/>
                  </a:moveTo>
                  <a:lnTo>
                    <a:pt x="340" y="0"/>
                  </a:lnTo>
                  <a:lnTo>
                    <a:pt x="331" y="2"/>
                  </a:lnTo>
                  <a:lnTo>
                    <a:pt x="323" y="8"/>
                  </a:lnTo>
                  <a:lnTo>
                    <a:pt x="314" y="13"/>
                  </a:lnTo>
                  <a:lnTo>
                    <a:pt x="306" y="19"/>
                  </a:lnTo>
                  <a:lnTo>
                    <a:pt x="292" y="34"/>
                  </a:lnTo>
                  <a:lnTo>
                    <a:pt x="284" y="40"/>
                  </a:lnTo>
                  <a:lnTo>
                    <a:pt x="276" y="46"/>
                  </a:lnTo>
                  <a:lnTo>
                    <a:pt x="276" y="46"/>
                  </a:lnTo>
                  <a:lnTo>
                    <a:pt x="229" y="77"/>
                  </a:lnTo>
                  <a:lnTo>
                    <a:pt x="182" y="108"/>
                  </a:lnTo>
                  <a:lnTo>
                    <a:pt x="182" y="108"/>
                  </a:lnTo>
                  <a:lnTo>
                    <a:pt x="136" y="137"/>
                  </a:lnTo>
                  <a:lnTo>
                    <a:pt x="90" y="166"/>
                  </a:lnTo>
                  <a:lnTo>
                    <a:pt x="90" y="166"/>
                  </a:lnTo>
                  <a:lnTo>
                    <a:pt x="47" y="197"/>
                  </a:lnTo>
                  <a:lnTo>
                    <a:pt x="26" y="212"/>
                  </a:lnTo>
                  <a:lnTo>
                    <a:pt x="14" y="218"/>
                  </a:lnTo>
                  <a:lnTo>
                    <a:pt x="2" y="223"/>
                  </a:lnTo>
                  <a:lnTo>
                    <a:pt x="2" y="223"/>
                  </a:lnTo>
                  <a:lnTo>
                    <a:pt x="0" y="225"/>
                  </a:lnTo>
                  <a:lnTo>
                    <a:pt x="0" y="226"/>
                  </a:lnTo>
                  <a:lnTo>
                    <a:pt x="0" y="229"/>
                  </a:lnTo>
                  <a:lnTo>
                    <a:pt x="0" y="230"/>
                  </a:lnTo>
                  <a:lnTo>
                    <a:pt x="4" y="234"/>
                  </a:lnTo>
                  <a:lnTo>
                    <a:pt x="5" y="234"/>
                  </a:lnTo>
                  <a:lnTo>
                    <a:pt x="8" y="233"/>
                  </a:lnTo>
                  <a:lnTo>
                    <a:pt x="8" y="233"/>
                  </a:lnTo>
                  <a:lnTo>
                    <a:pt x="19" y="227"/>
                  </a:lnTo>
                  <a:lnTo>
                    <a:pt x="29" y="222"/>
                  </a:lnTo>
                  <a:lnTo>
                    <a:pt x="50" y="209"/>
                  </a:lnTo>
                  <a:lnTo>
                    <a:pt x="68" y="195"/>
                  </a:lnTo>
                  <a:lnTo>
                    <a:pt x="87" y="182"/>
                  </a:lnTo>
                  <a:lnTo>
                    <a:pt x="87" y="182"/>
                  </a:lnTo>
                  <a:lnTo>
                    <a:pt x="133" y="153"/>
                  </a:lnTo>
                  <a:lnTo>
                    <a:pt x="178" y="124"/>
                  </a:lnTo>
                  <a:lnTo>
                    <a:pt x="178" y="124"/>
                  </a:lnTo>
                  <a:lnTo>
                    <a:pt x="222" y="97"/>
                  </a:lnTo>
                  <a:lnTo>
                    <a:pt x="265" y="68"/>
                  </a:lnTo>
                  <a:lnTo>
                    <a:pt x="265" y="68"/>
                  </a:lnTo>
                  <a:lnTo>
                    <a:pt x="284" y="56"/>
                  </a:lnTo>
                  <a:lnTo>
                    <a:pt x="293" y="51"/>
                  </a:lnTo>
                  <a:lnTo>
                    <a:pt x="301" y="44"/>
                  </a:lnTo>
                  <a:lnTo>
                    <a:pt x="301" y="44"/>
                  </a:lnTo>
                  <a:lnTo>
                    <a:pt x="310" y="34"/>
                  </a:lnTo>
                  <a:lnTo>
                    <a:pt x="319" y="23"/>
                  </a:lnTo>
                  <a:lnTo>
                    <a:pt x="324" y="19"/>
                  </a:lnTo>
                  <a:lnTo>
                    <a:pt x="331" y="15"/>
                  </a:lnTo>
                  <a:lnTo>
                    <a:pt x="337" y="13"/>
                  </a:lnTo>
                  <a:lnTo>
                    <a:pt x="344" y="12"/>
                  </a:lnTo>
                  <a:lnTo>
                    <a:pt x="344" y="12"/>
                  </a:lnTo>
                  <a:lnTo>
                    <a:pt x="346" y="10"/>
                  </a:lnTo>
                  <a:lnTo>
                    <a:pt x="348" y="9"/>
                  </a:lnTo>
                  <a:lnTo>
                    <a:pt x="348" y="6"/>
                  </a:lnTo>
                  <a:lnTo>
                    <a:pt x="348" y="5"/>
                  </a:lnTo>
                  <a:lnTo>
                    <a:pt x="345" y="1"/>
                  </a:lnTo>
                  <a:lnTo>
                    <a:pt x="343" y="0"/>
                  </a:lnTo>
                  <a:lnTo>
                    <a:pt x="340" y="0"/>
                  </a:lnTo>
                  <a:lnTo>
                    <a:pt x="34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7" name="chenying0907 1073"/>
            <p:cNvSpPr/>
            <p:nvPr/>
          </p:nvSpPr>
          <p:spPr bwMode="auto">
            <a:xfrm>
              <a:off x="4246563" y="4513263"/>
              <a:ext cx="49213" cy="77788"/>
            </a:xfrm>
            <a:custGeom>
              <a:cxnLst>
                <a:cxn ang="0">
                  <a:pos x="116" y="1"/>
                </a:cxn>
                <a:cxn ang="0">
                  <a:pos x="116" y="1"/>
                </a:cxn>
                <a:cxn ang="0">
                  <a:pos x="97" y="21"/>
                </a:cxn>
                <a:cxn ang="0">
                  <a:pos x="78" y="41"/>
                </a:cxn>
                <a:cxn ang="0">
                  <a:pos x="61" y="62"/>
                </a:cxn>
                <a:cxn ang="0">
                  <a:pos x="46" y="84"/>
                </a:cxn>
                <a:cxn ang="0">
                  <a:pos x="46" y="84"/>
                </a:cxn>
                <a:cxn ang="0">
                  <a:pos x="39" y="94"/>
                </a:cxn>
                <a:cxn ang="0">
                  <a:pos x="34" y="105"/>
                </a:cxn>
                <a:cxn ang="0">
                  <a:pos x="25" y="127"/>
                </a:cxn>
                <a:cxn ang="0">
                  <a:pos x="25" y="127"/>
                </a:cxn>
                <a:cxn ang="0">
                  <a:pos x="19" y="141"/>
                </a:cxn>
                <a:cxn ang="0">
                  <a:pos x="16" y="158"/>
                </a:cxn>
                <a:cxn ang="0">
                  <a:pos x="9" y="174"/>
                </a:cxn>
                <a:cxn ang="0">
                  <a:pos x="6" y="181"/>
                </a:cxn>
                <a:cxn ang="0">
                  <a:pos x="1" y="187"/>
                </a:cxn>
                <a:cxn ang="0">
                  <a:pos x="1" y="187"/>
                </a:cxn>
                <a:cxn ang="0">
                  <a:pos x="0" y="188"/>
                </a:cxn>
                <a:cxn ang="0">
                  <a:pos x="0" y="191"/>
                </a:cxn>
                <a:cxn ang="0">
                  <a:pos x="2" y="195"/>
                </a:cxn>
                <a:cxn ang="0">
                  <a:pos x="4" y="196"/>
                </a:cxn>
                <a:cxn ang="0">
                  <a:pos x="5" y="196"/>
                </a:cxn>
                <a:cxn ang="0">
                  <a:pos x="8" y="196"/>
                </a:cxn>
                <a:cxn ang="0">
                  <a:pos x="9" y="195"/>
                </a:cxn>
                <a:cxn ang="0">
                  <a:pos x="9" y="195"/>
                </a:cxn>
                <a:cxn ang="0">
                  <a:pos x="17" y="186"/>
                </a:cxn>
                <a:cxn ang="0">
                  <a:pos x="22" y="175"/>
                </a:cxn>
                <a:cxn ang="0">
                  <a:pos x="26" y="164"/>
                </a:cxn>
                <a:cxn ang="0">
                  <a:pos x="30" y="152"/>
                </a:cxn>
                <a:cxn ang="0">
                  <a:pos x="38" y="128"/>
                </a:cxn>
                <a:cxn ang="0">
                  <a:pos x="42" y="116"/>
                </a:cxn>
                <a:cxn ang="0">
                  <a:pos x="46" y="106"/>
                </a:cxn>
                <a:cxn ang="0">
                  <a:pos x="46" y="106"/>
                </a:cxn>
                <a:cxn ang="0">
                  <a:pos x="53" y="92"/>
                </a:cxn>
                <a:cxn ang="0">
                  <a:pos x="63" y="79"/>
                </a:cxn>
                <a:cxn ang="0">
                  <a:pos x="81" y="55"/>
                </a:cxn>
                <a:cxn ang="0">
                  <a:pos x="102" y="31"/>
                </a:cxn>
                <a:cxn ang="0">
                  <a:pos x="124" y="9"/>
                </a:cxn>
                <a:cxn ang="0">
                  <a:pos x="124" y="9"/>
                </a:cxn>
                <a:cxn ang="0">
                  <a:pos x="125" y="8"/>
                </a:cxn>
                <a:cxn ang="0">
                  <a:pos x="125" y="5"/>
                </a:cxn>
                <a:cxn ang="0">
                  <a:pos x="124" y="1"/>
                </a:cxn>
                <a:cxn ang="0">
                  <a:pos x="120" y="0"/>
                </a:cxn>
                <a:cxn ang="0">
                  <a:pos x="118" y="0"/>
                </a:cxn>
                <a:cxn ang="0">
                  <a:pos x="116" y="1"/>
                </a:cxn>
                <a:cxn ang="0">
                  <a:pos x="116" y="1"/>
                </a:cxn>
              </a:cxnLst>
              <a:rect b="b" l="0" r="r" t="0"/>
              <a:pathLst>
                <a:path h="196" w="125">
                  <a:moveTo>
                    <a:pt x="116" y="1"/>
                  </a:moveTo>
                  <a:lnTo>
                    <a:pt x="116" y="1"/>
                  </a:lnTo>
                  <a:lnTo>
                    <a:pt x="97" y="21"/>
                  </a:lnTo>
                  <a:lnTo>
                    <a:pt x="78" y="41"/>
                  </a:lnTo>
                  <a:lnTo>
                    <a:pt x="61" y="62"/>
                  </a:lnTo>
                  <a:lnTo>
                    <a:pt x="46" y="84"/>
                  </a:lnTo>
                  <a:lnTo>
                    <a:pt x="46" y="84"/>
                  </a:lnTo>
                  <a:lnTo>
                    <a:pt x="39" y="94"/>
                  </a:lnTo>
                  <a:lnTo>
                    <a:pt x="34" y="105"/>
                  </a:lnTo>
                  <a:lnTo>
                    <a:pt x="25" y="127"/>
                  </a:lnTo>
                  <a:lnTo>
                    <a:pt x="25" y="127"/>
                  </a:lnTo>
                  <a:lnTo>
                    <a:pt x="19" y="141"/>
                  </a:lnTo>
                  <a:lnTo>
                    <a:pt x="16" y="158"/>
                  </a:lnTo>
                  <a:lnTo>
                    <a:pt x="9" y="174"/>
                  </a:lnTo>
                  <a:lnTo>
                    <a:pt x="6" y="181"/>
                  </a:lnTo>
                  <a:lnTo>
                    <a:pt x="1" y="187"/>
                  </a:lnTo>
                  <a:lnTo>
                    <a:pt x="1" y="187"/>
                  </a:lnTo>
                  <a:lnTo>
                    <a:pt x="0" y="188"/>
                  </a:lnTo>
                  <a:lnTo>
                    <a:pt x="0" y="191"/>
                  </a:lnTo>
                  <a:lnTo>
                    <a:pt x="2" y="195"/>
                  </a:lnTo>
                  <a:lnTo>
                    <a:pt x="4" y="196"/>
                  </a:lnTo>
                  <a:lnTo>
                    <a:pt x="5" y="196"/>
                  </a:lnTo>
                  <a:lnTo>
                    <a:pt x="8" y="196"/>
                  </a:lnTo>
                  <a:lnTo>
                    <a:pt x="9" y="195"/>
                  </a:lnTo>
                  <a:lnTo>
                    <a:pt x="9" y="195"/>
                  </a:lnTo>
                  <a:lnTo>
                    <a:pt x="17" y="186"/>
                  </a:lnTo>
                  <a:lnTo>
                    <a:pt x="22" y="175"/>
                  </a:lnTo>
                  <a:lnTo>
                    <a:pt x="26" y="164"/>
                  </a:lnTo>
                  <a:lnTo>
                    <a:pt x="30" y="152"/>
                  </a:lnTo>
                  <a:lnTo>
                    <a:pt x="38" y="128"/>
                  </a:lnTo>
                  <a:lnTo>
                    <a:pt x="42" y="116"/>
                  </a:lnTo>
                  <a:lnTo>
                    <a:pt x="46" y="106"/>
                  </a:lnTo>
                  <a:lnTo>
                    <a:pt x="46" y="106"/>
                  </a:lnTo>
                  <a:lnTo>
                    <a:pt x="53" y="92"/>
                  </a:lnTo>
                  <a:lnTo>
                    <a:pt x="63" y="79"/>
                  </a:lnTo>
                  <a:lnTo>
                    <a:pt x="81" y="55"/>
                  </a:lnTo>
                  <a:lnTo>
                    <a:pt x="102" y="31"/>
                  </a:lnTo>
                  <a:lnTo>
                    <a:pt x="124" y="9"/>
                  </a:lnTo>
                  <a:lnTo>
                    <a:pt x="124" y="9"/>
                  </a:lnTo>
                  <a:lnTo>
                    <a:pt x="125" y="8"/>
                  </a:lnTo>
                  <a:lnTo>
                    <a:pt x="125" y="5"/>
                  </a:lnTo>
                  <a:lnTo>
                    <a:pt x="124" y="1"/>
                  </a:lnTo>
                  <a:lnTo>
                    <a:pt x="120" y="0"/>
                  </a:lnTo>
                  <a:lnTo>
                    <a:pt x="118" y="0"/>
                  </a:lnTo>
                  <a:lnTo>
                    <a:pt x="116" y="1"/>
                  </a:lnTo>
                  <a:lnTo>
                    <a:pt x="11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8" name="chenying0907 1074"/>
            <p:cNvSpPr/>
            <p:nvPr/>
          </p:nvSpPr>
          <p:spPr bwMode="auto">
            <a:xfrm>
              <a:off x="4256088" y="4479925"/>
              <a:ext cx="82550" cy="133350"/>
            </a:xfrm>
            <a:custGeom>
              <a:cxnLst>
                <a:cxn ang="0">
                  <a:pos x="198" y="2"/>
                </a:cxn>
                <a:cxn ang="0">
                  <a:pos x="198" y="2"/>
                </a:cxn>
                <a:cxn ang="0">
                  <a:pos x="165" y="44"/>
                </a:cxn>
                <a:cxn ang="0">
                  <a:pos x="149" y="65"/>
                </a:cxn>
                <a:cxn ang="0">
                  <a:pos x="135" y="87"/>
                </a:cxn>
                <a:cxn ang="0">
                  <a:pos x="135" y="87"/>
                </a:cxn>
                <a:cxn ang="0">
                  <a:pos x="110" y="130"/>
                </a:cxn>
                <a:cxn ang="0">
                  <a:pos x="97" y="151"/>
                </a:cxn>
                <a:cxn ang="0">
                  <a:pos x="83" y="172"/>
                </a:cxn>
                <a:cxn ang="0">
                  <a:pos x="83" y="172"/>
                </a:cxn>
                <a:cxn ang="0">
                  <a:pos x="55" y="213"/>
                </a:cxn>
                <a:cxn ang="0">
                  <a:pos x="42" y="234"/>
                </a:cxn>
                <a:cxn ang="0">
                  <a:pos x="29" y="255"/>
                </a:cxn>
                <a:cxn ang="0">
                  <a:pos x="29" y="255"/>
                </a:cxn>
                <a:cxn ang="0">
                  <a:pos x="20" y="273"/>
                </a:cxn>
                <a:cxn ang="0">
                  <a:pos x="12" y="291"/>
                </a:cxn>
                <a:cxn ang="0">
                  <a:pos x="12" y="291"/>
                </a:cxn>
                <a:cxn ang="0">
                  <a:pos x="10" y="299"/>
                </a:cxn>
                <a:cxn ang="0">
                  <a:pos x="7" y="308"/>
                </a:cxn>
                <a:cxn ang="0">
                  <a:pos x="4" y="316"/>
                </a:cxn>
                <a:cxn ang="0">
                  <a:pos x="2" y="323"/>
                </a:cxn>
                <a:cxn ang="0">
                  <a:pos x="2" y="323"/>
                </a:cxn>
                <a:cxn ang="0">
                  <a:pos x="0" y="325"/>
                </a:cxn>
                <a:cxn ang="0">
                  <a:pos x="0" y="328"/>
                </a:cxn>
                <a:cxn ang="0">
                  <a:pos x="2" y="332"/>
                </a:cxn>
                <a:cxn ang="0">
                  <a:pos x="3" y="333"/>
                </a:cxn>
                <a:cxn ang="0">
                  <a:pos x="6" y="333"/>
                </a:cxn>
                <a:cxn ang="0">
                  <a:pos x="7" y="333"/>
                </a:cxn>
                <a:cxn ang="0">
                  <a:pos x="10" y="331"/>
                </a:cxn>
                <a:cxn ang="0">
                  <a:pos x="10" y="331"/>
                </a:cxn>
                <a:cxn ang="0">
                  <a:pos x="13" y="324"/>
                </a:cxn>
                <a:cxn ang="0">
                  <a:pos x="16" y="316"/>
                </a:cxn>
                <a:cxn ang="0">
                  <a:pos x="16" y="316"/>
                </a:cxn>
                <a:cxn ang="0">
                  <a:pos x="24" y="293"/>
                </a:cxn>
                <a:cxn ang="0">
                  <a:pos x="34" y="269"/>
                </a:cxn>
                <a:cxn ang="0">
                  <a:pos x="34" y="269"/>
                </a:cxn>
                <a:cxn ang="0">
                  <a:pos x="46" y="247"/>
                </a:cxn>
                <a:cxn ang="0">
                  <a:pos x="59" y="226"/>
                </a:cxn>
                <a:cxn ang="0">
                  <a:pos x="87" y="185"/>
                </a:cxn>
                <a:cxn ang="0">
                  <a:pos x="87" y="185"/>
                </a:cxn>
                <a:cxn ang="0">
                  <a:pos x="115" y="145"/>
                </a:cxn>
                <a:cxn ang="0">
                  <a:pos x="140" y="102"/>
                </a:cxn>
                <a:cxn ang="0">
                  <a:pos x="140" y="102"/>
                </a:cxn>
                <a:cxn ang="0">
                  <a:pos x="156" y="77"/>
                </a:cxn>
                <a:cxn ang="0">
                  <a:pos x="172" y="53"/>
                </a:cxn>
                <a:cxn ang="0">
                  <a:pos x="207" y="8"/>
                </a:cxn>
                <a:cxn ang="0">
                  <a:pos x="207" y="8"/>
                </a:cxn>
                <a:cxn ang="0">
                  <a:pos x="208" y="5"/>
                </a:cxn>
                <a:cxn ang="0">
                  <a:pos x="208" y="4"/>
                </a:cxn>
                <a:cxn ang="0">
                  <a:pos x="207" y="1"/>
                </a:cxn>
                <a:cxn ang="0">
                  <a:pos x="206" y="0"/>
                </a:cxn>
                <a:cxn ang="0">
                  <a:pos x="202" y="0"/>
                </a:cxn>
                <a:cxn ang="0">
                  <a:pos x="199" y="0"/>
                </a:cxn>
                <a:cxn ang="0">
                  <a:pos x="198" y="2"/>
                </a:cxn>
                <a:cxn ang="0">
                  <a:pos x="198" y="2"/>
                </a:cxn>
              </a:cxnLst>
              <a:rect b="b" l="0" r="r" t="0"/>
              <a:pathLst>
                <a:path h="333" w="208">
                  <a:moveTo>
                    <a:pt x="198" y="2"/>
                  </a:moveTo>
                  <a:lnTo>
                    <a:pt x="198" y="2"/>
                  </a:lnTo>
                  <a:lnTo>
                    <a:pt x="165" y="44"/>
                  </a:lnTo>
                  <a:lnTo>
                    <a:pt x="149" y="65"/>
                  </a:lnTo>
                  <a:lnTo>
                    <a:pt x="135" y="87"/>
                  </a:lnTo>
                  <a:lnTo>
                    <a:pt x="135" y="87"/>
                  </a:lnTo>
                  <a:lnTo>
                    <a:pt x="110" y="130"/>
                  </a:lnTo>
                  <a:lnTo>
                    <a:pt x="97" y="151"/>
                  </a:lnTo>
                  <a:lnTo>
                    <a:pt x="83" y="172"/>
                  </a:lnTo>
                  <a:lnTo>
                    <a:pt x="83" y="172"/>
                  </a:lnTo>
                  <a:lnTo>
                    <a:pt x="55" y="213"/>
                  </a:lnTo>
                  <a:lnTo>
                    <a:pt x="42" y="234"/>
                  </a:lnTo>
                  <a:lnTo>
                    <a:pt x="29" y="255"/>
                  </a:lnTo>
                  <a:lnTo>
                    <a:pt x="29" y="255"/>
                  </a:lnTo>
                  <a:lnTo>
                    <a:pt x="20" y="273"/>
                  </a:lnTo>
                  <a:lnTo>
                    <a:pt x="12" y="291"/>
                  </a:lnTo>
                  <a:lnTo>
                    <a:pt x="12" y="291"/>
                  </a:lnTo>
                  <a:lnTo>
                    <a:pt x="10" y="299"/>
                  </a:lnTo>
                  <a:lnTo>
                    <a:pt x="7" y="308"/>
                  </a:lnTo>
                  <a:lnTo>
                    <a:pt x="4" y="316"/>
                  </a:lnTo>
                  <a:lnTo>
                    <a:pt x="2" y="323"/>
                  </a:lnTo>
                  <a:lnTo>
                    <a:pt x="2" y="323"/>
                  </a:lnTo>
                  <a:lnTo>
                    <a:pt x="0" y="325"/>
                  </a:lnTo>
                  <a:lnTo>
                    <a:pt x="0" y="328"/>
                  </a:lnTo>
                  <a:lnTo>
                    <a:pt x="2" y="332"/>
                  </a:lnTo>
                  <a:lnTo>
                    <a:pt x="3" y="333"/>
                  </a:lnTo>
                  <a:lnTo>
                    <a:pt x="6" y="333"/>
                  </a:lnTo>
                  <a:lnTo>
                    <a:pt x="7" y="333"/>
                  </a:lnTo>
                  <a:lnTo>
                    <a:pt x="10" y="331"/>
                  </a:lnTo>
                  <a:lnTo>
                    <a:pt x="10" y="331"/>
                  </a:lnTo>
                  <a:lnTo>
                    <a:pt x="13" y="324"/>
                  </a:lnTo>
                  <a:lnTo>
                    <a:pt x="16" y="316"/>
                  </a:lnTo>
                  <a:lnTo>
                    <a:pt x="16" y="316"/>
                  </a:lnTo>
                  <a:lnTo>
                    <a:pt x="24" y="293"/>
                  </a:lnTo>
                  <a:lnTo>
                    <a:pt x="34" y="269"/>
                  </a:lnTo>
                  <a:lnTo>
                    <a:pt x="34" y="269"/>
                  </a:lnTo>
                  <a:lnTo>
                    <a:pt x="46" y="247"/>
                  </a:lnTo>
                  <a:lnTo>
                    <a:pt x="59" y="226"/>
                  </a:lnTo>
                  <a:lnTo>
                    <a:pt x="87" y="185"/>
                  </a:lnTo>
                  <a:lnTo>
                    <a:pt x="87" y="185"/>
                  </a:lnTo>
                  <a:lnTo>
                    <a:pt x="115" y="145"/>
                  </a:lnTo>
                  <a:lnTo>
                    <a:pt x="140" y="102"/>
                  </a:lnTo>
                  <a:lnTo>
                    <a:pt x="140" y="102"/>
                  </a:lnTo>
                  <a:lnTo>
                    <a:pt x="156" y="77"/>
                  </a:lnTo>
                  <a:lnTo>
                    <a:pt x="172" y="53"/>
                  </a:lnTo>
                  <a:lnTo>
                    <a:pt x="207" y="8"/>
                  </a:lnTo>
                  <a:lnTo>
                    <a:pt x="207" y="8"/>
                  </a:lnTo>
                  <a:lnTo>
                    <a:pt x="208" y="5"/>
                  </a:lnTo>
                  <a:lnTo>
                    <a:pt x="208" y="4"/>
                  </a:lnTo>
                  <a:lnTo>
                    <a:pt x="207" y="1"/>
                  </a:lnTo>
                  <a:lnTo>
                    <a:pt x="206" y="0"/>
                  </a:lnTo>
                  <a:lnTo>
                    <a:pt x="202" y="0"/>
                  </a:lnTo>
                  <a:lnTo>
                    <a:pt x="199" y="0"/>
                  </a:lnTo>
                  <a:lnTo>
                    <a:pt x="198" y="2"/>
                  </a:lnTo>
                  <a:lnTo>
                    <a:pt x="19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9" name="chenying0907 1075"/>
            <p:cNvSpPr/>
            <p:nvPr/>
          </p:nvSpPr>
          <p:spPr bwMode="auto">
            <a:xfrm>
              <a:off x="4267201" y="4479925"/>
              <a:ext cx="92075" cy="133350"/>
            </a:xfrm>
            <a:custGeom>
              <a:cxnLst>
                <a:cxn ang="0">
                  <a:pos x="224" y="1"/>
                </a:cxn>
                <a:cxn ang="0">
                  <a:pos x="224" y="1"/>
                </a:cxn>
                <a:cxn ang="0">
                  <a:pos x="216" y="7"/>
                </a:cxn>
                <a:cxn ang="0">
                  <a:pos x="208" y="13"/>
                </a:cxn>
                <a:cxn ang="0">
                  <a:pos x="197" y="26"/>
                </a:cxn>
                <a:cxn ang="0">
                  <a:pos x="186" y="41"/>
                </a:cxn>
                <a:cxn ang="0">
                  <a:pos x="176" y="56"/>
                </a:cxn>
                <a:cxn ang="0">
                  <a:pos x="176" y="56"/>
                </a:cxn>
                <a:cxn ang="0">
                  <a:pos x="146" y="106"/>
                </a:cxn>
                <a:cxn ang="0">
                  <a:pos x="116" y="154"/>
                </a:cxn>
                <a:cxn ang="0">
                  <a:pos x="116" y="154"/>
                </a:cxn>
                <a:cxn ang="0">
                  <a:pos x="88" y="199"/>
                </a:cxn>
                <a:cxn ang="0">
                  <a:pos x="59" y="242"/>
                </a:cxn>
                <a:cxn ang="0">
                  <a:pos x="59" y="242"/>
                </a:cxn>
                <a:cxn ang="0">
                  <a:pos x="45" y="262"/>
                </a:cxn>
                <a:cxn ang="0">
                  <a:pos x="29" y="281"/>
                </a:cxn>
                <a:cxn ang="0">
                  <a:pos x="15" y="302"/>
                </a:cxn>
                <a:cxn ang="0">
                  <a:pos x="2" y="323"/>
                </a:cxn>
                <a:cxn ang="0">
                  <a:pos x="2" y="323"/>
                </a:cxn>
                <a:cxn ang="0">
                  <a:pos x="0" y="327"/>
                </a:cxn>
                <a:cxn ang="0">
                  <a:pos x="2" y="330"/>
                </a:cxn>
                <a:cxn ang="0">
                  <a:pos x="4" y="331"/>
                </a:cxn>
                <a:cxn ang="0">
                  <a:pos x="8" y="332"/>
                </a:cxn>
                <a:cxn ang="0">
                  <a:pos x="8" y="332"/>
                </a:cxn>
                <a:cxn ang="0">
                  <a:pos x="20" y="328"/>
                </a:cxn>
                <a:cxn ang="0">
                  <a:pos x="20" y="328"/>
                </a:cxn>
                <a:cxn ang="0">
                  <a:pos x="21" y="328"/>
                </a:cxn>
                <a:cxn ang="0">
                  <a:pos x="23" y="327"/>
                </a:cxn>
                <a:cxn ang="0">
                  <a:pos x="24" y="323"/>
                </a:cxn>
                <a:cxn ang="0">
                  <a:pos x="23" y="319"/>
                </a:cxn>
                <a:cxn ang="0">
                  <a:pos x="19" y="318"/>
                </a:cxn>
                <a:cxn ang="0">
                  <a:pos x="19" y="318"/>
                </a:cxn>
                <a:cxn ang="0">
                  <a:pos x="28" y="303"/>
                </a:cxn>
                <a:cxn ang="0">
                  <a:pos x="38" y="290"/>
                </a:cxn>
                <a:cxn ang="0">
                  <a:pos x="59" y="263"/>
                </a:cxn>
                <a:cxn ang="0">
                  <a:pos x="59" y="263"/>
                </a:cxn>
                <a:cxn ang="0">
                  <a:pos x="85" y="225"/>
                </a:cxn>
                <a:cxn ang="0">
                  <a:pos x="110" y="186"/>
                </a:cxn>
                <a:cxn ang="0">
                  <a:pos x="110" y="186"/>
                </a:cxn>
                <a:cxn ang="0">
                  <a:pos x="163" y="98"/>
                </a:cxn>
                <a:cxn ang="0">
                  <a:pos x="163" y="98"/>
                </a:cxn>
                <a:cxn ang="0">
                  <a:pos x="177" y="75"/>
                </a:cxn>
                <a:cxn ang="0">
                  <a:pos x="191" y="51"/>
                </a:cxn>
                <a:cxn ang="0">
                  <a:pos x="199" y="39"/>
                </a:cxn>
                <a:cxn ang="0">
                  <a:pos x="208" y="29"/>
                </a:cxn>
                <a:cxn ang="0">
                  <a:pos x="219" y="20"/>
                </a:cxn>
                <a:cxn ang="0">
                  <a:pos x="229" y="12"/>
                </a:cxn>
                <a:cxn ang="0">
                  <a:pos x="229" y="12"/>
                </a:cxn>
                <a:cxn ang="0">
                  <a:pos x="231" y="9"/>
                </a:cxn>
                <a:cxn ang="0">
                  <a:pos x="232" y="8"/>
                </a:cxn>
                <a:cxn ang="0">
                  <a:pos x="231" y="4"/>
                </a:cxn>
                <a:cxn ang="0">
                  <a:pos x="228" y="1"/>
                </a:cxn>
                <a:cxn ang="0">
                  <a:pos x="225" y="0"/>
                </a:cxn>
                <a:cxn ang="0">
                  <a:pos x="224" y="1"/>
                </a:cxn>
                <a:cxn ang="0">
                  <a:pos x="224" y="1"/>
                </a:cxn>
              </a:cxnLst>
              <a:rect b="b" l="0" r="r" t="0"/>
              <a:pathLst>
                <a:path h="332" w="231">
                  <a:moveTo>
                    <a:pt x="224" y="1"/>
                  </a:moveTo>
                  <a:lnTo>
                    <a:pt x="224" y="1"/>
                  </a:lnTo>
                  <a:lnTo>
                    <a:pt x="216" y="7"/>
                  </a:lnTo>
                  <a:lnTo>
                    <a:pt x="208" y="13"/>
                  </a:lnTo>
                  <a:lnTo>
                    <a:pt x="197" y="26"/>
                  </a:lnTo>
                  <a:lnTo>
                    <a:pt x="186" y="41"/>
                  </a:lnTo>
                  <a:lnTo>
                    <a:pt x="176" y="56"/>
                  </a:lnTo>
                  <a:lnTo>
                    <a:pt x="176" y="56"/>
                  </a:lnTo>
                  <a:lnTo>
                    <a:pt x="146" y="106"/>
                  </a:lnTo>
                  <a:lnTo>
                    <a:pt x="116" y="154"/>
                  </a:lnTo>
                  <a:lnTo>
                    <a:pt x="116" y="154"/>
                  </a:lnTo>
                  <a:lnTo>
                    <a:pt x="88" y="199"/>
                  </a:lnTo>
                  <a:lnTo>
                    <a:pt x="59" y="242"/>
                  </a:lnTo>
                  <a:lnTo>
                    <a:pt x="59" y="242"/>
                  </a:lnTo>
                  <a:lnTo>
                    <a:pt x="45" y="262"/>
                  </a:lnTo>
                  <a:lnTo>
                    <a:pt x="29" y="281"/>
                  </a:lnTo>
                  <a:lnTo>
                    <a:pt x="15" y="302"/>
                  </a:lnTo>
                  <a:lnTo>
                    <a:pt x="2" y="323"/>
                  </a:lnTo>
                  <a:lnTo>
                    <a:pt x="2" y="323"/>
                  </a:lnTo>
                  <a:lnTo>
                    <a:pt x="0" y="327"/>
                  </a:lnTo>
                  <a:lnTo>
                    <a:pt x="2" y="330"/>
                  </a:lnTo>
                  <a:lnTo>
                    <a:pt x="4" y="331"/>
                  </a:lnTo>
                  <a:lnTo>
                    <a:pt x="8" y="332"/>
                  </a:lnTo>
                  <a:lnTo>
                    <a:pt x="8" y="332"/>
                  </a:lnTo>
                  <a:lnTo>
                    <a:pt x="20" y="328"/>
                  </a:lnTo>
                  <a:lnTo>
                    <a:pt x="20" y="328"/>
                  </a:lnTo>
                  <a:lnTo>
                    <a:pt x="21" y="328"/>
                  </a:lnTo>
                  <a:lnTo>
                    <a:pt x="23" y="327"/>
                  </a:lnTo>
                  <a:lnTo>
                    <a:pt x="24" y="323"/>
                  </a:lnTo>
                  <a:lnTo>
                    <a:pt x="23" y="319"/>
                  </a:lnTo>
                  <a:lnTo>
                    <a:pt x="19" y="318"/>
                  </a:lnTo>
                  <a:lnTo>
                    <a:pt x="19" y="318"/>
                  </a:lnTo>
                  <a:lnTo>
                    <a:pt x="28" y="303"/>
                  </a:lnTo>
                  <a:lnTo>
                    <a:pt x="38" y="290"/>
                  </a:lnTo>
                  <a:lnTo>
                    <a:pt x="59" y="263"/>
                  </a:lnTo>
                  <a:lnTo>
                    <a:pt x="59" y="263"/>
                  </a:lnTo>
                  <a:lnTo>
                    <a:pt x="85" y="225"/>
                  </a:lnTo>
                  <a:lnTo>
                    <a:pt x="110" y="186"/>
                  </a:lnTo>
                  <a:lnTo>
                    <a:pt x="110" y="186"/>
                  </a:lnTo>
                  <a:lnTo>
                    <a:pt x="163" y="98"/>
                  </a:lnTo>
                  <a:lnTo>
                    <a:pt x="163" y="98"/>
                  </a:lnTo>
                  <a:lnTo>
                    <a:pt x="177" y="75"/>
                  </a:lnTo>
                  <a:lnTo>
                    <a:pt x="191" y="51"/>
                  </a:lnTo>
                  <a:lnTo>
                    <a:pt x="199" y="39"/>
                  </a:lnTo>
                  <a:lnTo>
                    <a:pt x="208" y="29"/>
                  </a:lnTo>
                  <a:lnTo>
                    <a:pt x="219" y="20"/>
                  </a:lnTo>
                  <a:lnTo>
                    <a:pt x="229" y="12"/>
                  </a:lnTo>
                  <a:lnTo>
                    <a:pt x="229" y="12"/>
                  </a:lnTo>
                  <a:lnTo>
                    <a:pt x="231" y="9"/>
                  </a:lnTo>
                  <a:lnTo>
                    <a:pt x="232" y="8"/>
                  </a:lnTo>
                  <a:lnTo>
                    <a:pt x="231" y="4"/>
                  </a:lnTo>
                  <a:lnTo>
                    <a:pt x="228" y="1"/>
                  </a:lnTo>
                  <a:lnTo>
                    <a:pt x="225" y="0"/>
                  </a:lnTo>
                  <a:lnTo>
                    <a:pt x="224" y="1"/>
                  </a:lnTo>
                  <a:lnTo>
                    <a:pt x="22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0" name="chenying0907 1076"/>
            <p:cNvSpPr/>
            <p:nvPr/>
          </p:nvSpPr>
          <p:spPr bwMode="auto">
            <a:xfrm>
              <a:off x="4287838" y="4484688"/>
              <a:ext cx="90488" cy="136525"/>
            </a:xfrm>
            <a:custGeom>
              <a:cxnLst>
                <a:cxn ang="0">
                  <a:pos x="217" y="2"/>
                </a:cxn>
                <a:cxn ang="0">
                  <a:pos x="217" y="2"/>
                </a:cxn>
                <a:cxn ang="0">
                  <a:pos x="206" y="23"/>
                </a:cxn>
                <a:cxn ang="0">
                  <a:pos x="192" y="43"/>
                </a:cxn>
                <a:cxn ang="0">
                  <a:pos x="179" y="61"/>
                </a:cxn>
                <a:cxn ang="0">
                  <a:pos x="166" y="80"/>
                </a:cxn>
                <a:cxn ang="0">
                  <a:pos x="166" y="80"/>
                </a:cxn>
                <a:cxn ang="0">
                  <a:pos x="136" y="128"/>
                </a:cxn>
                <a:cxn ang="0">
                  <a:pos x="106" y="175"/>
                </a:cxn>
                <a:cxn ang="0">
                  <a:pos x="106" y="175"/>
                </a:cxn>
                <a:cxn ang="0">
                  <a:pos x="80" y="216"/>
                </a:cxn>
                <a:cxn ang="0">
                  <a:pos x="51" y="253"/>
                </a:cxn>
                <a:cxn ang="0">
                  <a:pos x="51" y="253"/>
                </a:cxn>
                <a:cxn ang="0">
                  <a:pos x="39" y="273"/>
                </a:cxn>
                <a:cxn ang="0">
                  <a:pos x="26" y="293"/>
                </a:cxn>
                <a:cxn ang="0">
                  <a:pos x="26" y="293"/>
                </a:cxn>
                <a:cxn ang="0">
                  <a:pos x="21" y="302"/>
                </a:cxn>
                <a:cxn ang="0">
                  <a:pos x="16" y="314"/>
                </a:cxn>
                <a:cxn ang="0">
                  <a:pos x="9" y="325"/>
                </a:cxn>
                <a:cxn ang="0">
                  <a:pos x="5" y="329"/>
                </a:cxn>
                <a:cxn ang="0">
                  <a:pos x="3" y="332"/>
                </a:cxn>
                <a:cxn ang="0">
                  <a:pos x="3" y="332"/>
                </a:cxn>
                <a:cxn ang="0">
                  <a:pos x="0" y="333"/>
                </a:cxn>
                <a:cxn ang="0">
                  <a:pos x="0" y="336"/>
                </a:cxn>
                <a:cxn ang="0">
                  <a:pos x="0" y="340"/>
                </a:cxn>
                <a:cxn ang="0">
                  <a:pos x="4" y="342"/>
                </a:cxn>
                <a:cxn ang="0">
                  <a:pos x="5" y="342"/>
                </a:cxn>
                <a:cxn ang="0">
                  <a:pos x="8" y="342"/>
                </a:cxn>
                <a:cxn ang="0">
                  <a:pos x="8" y="342"/>
                </a:cxn>
                <a:cxn ang="0">
                  <a:pos x="12" y="340"/>
                </a:cxn>
                <a:cxn ang="0">
                  <a:pos x="15" y="336"/>
                </a:cxn>
                <a:cxn ang="0">
                  <a:pos x="20" y="328"/>
                </a:cxn>
                <a:cxn ang="0">
                  <a:pos x="20" y="328"/>
                </a:cxn>
                <a:cxn ang="0">
                  <a:pos x="25" y="316"/>
                </a:cxn>
                <a:cxn ang="0">
                  <a:pos x="33" y="304"/>
                </a:cxn>
                <a:cxn ang="0">
                  <a:pos x="47" y="282"/>
                </a:cxn>
                <a:cxn ang="0">
                  <a:pos x="47" y="282"/>
                </a:cxn>
                <a:cxn ang="0">
                  <a:pos x="76" y="240"/>
                </a:cxn>
                <a:cxn ang="0">
                  <a:pos x="105" y="199"/>
                </a:cxn>
                <a:cxn ang="0">
                  <a:pos x="105" y="199"/>
                </a:cxn>
                <a:cxn ang="0">
                  <a:pos x="121" y="175"/>
                </a:cxn>
                <a:cxn ang="0">
                  <a:pos x="135" y="151"/>
                </a:cxn>
                <a:cxn ang="0">
                  <a:pos x="165" y="103"/>
                </a:cxn>
                <a:cxn ang="0">
                  <a:pos x="165" y="103"/>
                </a:cxn>
                <a:cxn ang="0">
                  <a:pos x="181" y="80"/>
                </a:cxn>
                <a:cxn ang="0">
                  <a:pos x="198" y="57"/>
                </a:cxn>
                <a:cxn ang="0">
                  <a:pos x="213" y="34"/>
                </a:cxn>
                <a:cxn ang="0">
                  <a:pos x="220" y="22"/>
                </a:cxn>
                <a:cxn ang="0">
                  <a:pos x="228" y="9"/>
                </a:cxn>
                <a:cxn ang="0">
                  <a:pos x="228" y="9"/>
                </a:cxn>
                <a:cxn ang="0">
                  <a:pos x="228" y="6"/>
                </a:cxn>
                <a:cxn ang="0">
                  <a:pos x="228" y="4"/>
                </a:cxn>
                <a:cxn ang="0">
                  <a:pos x="225" y="1"/>
                </a:cxn>
                <a:cxn ang="0">
                  <a:pos x="223" y="0"/>
                </a:cxn>
                <a:cxn ang="0">
                  <a:pos x="220" y="0"/>
                </a:cxn>
                <a:cxn ang="0">
                  <a:pos x="219" y="1"/>
                </a:cxn>
                <a:cxn ang="0">
                  <a:pos x="217" y="2"/>
                </a:cxn>
                <a:cxn ang="0">
                  <a:pos x="217" y="2"/>
                </a:cxn>
              </a:cxnLst>
              <a:rect b="b" l="0" r="r" t="0"/>
              <a:pathLst>
                <a:path h="342" w="228">
                  <a:moveTo>
                    <a:pt x="217" y="2"/>
                  </a:moveTo>
                  <a:lnTo>
                    <a:pt x="217" y="2"/>
                  </a:lnTo>
                  <a:lnTo>
                    <a:pt x="206" y="23"/>
                  </a:lnTo>
                  <a:lnTo>
                    <a:pt x="192" y="43"/>
                  </a:lnTo>
                  <a:lnTo>
                    <a:pt x="179" y="61"/>
                  </a:lnTo>
                  <a:lnTo>
                    <a:pt x="166" y="80"/>
                  </a:lnTo>
                  <a:lnTo>
                    <a:pt x="166" y="80"/>
                  </a:lnTo>
                  <a:lnTo>
                    <a:pt x="136" y="128"/>
                  </a:lnTo>
                  <a:lnTo>
                    <a:pt x="106" y="175"/>
                  </a:lnTo>
                  <a:lnTo>
                    <a:pt x="106" y="175"/>
                  </a:lnTo>
                  <a:lnTo>
                    <a:pt x="80" y="216"/>
                  </a:lnTo>
                  <a:lnTo>
                    <a:pt x="51" y="253"/>
                  </a:lnTo>
                  <a:lnTo>
                    <a:pt x="51" y="253"/>
                  </a:lnTo>
                  <a:lnTo>
                    <a:pt x="39" y="273"/>
                  </a:lnTo>
                  <a:lnTo>
                    <a:pt x="26" y="293"/>
                  </a:lnTo>
                  <a:lnTo>
                    <a:pt x="26" y="293"/>
                  </a:lnTo>
                  <a:lnTo>
                    <a:pt x="21" y="302"/>
                  </a:lnTo>
                  <a:lnTo>
                    <a:pt x="16" y="314"/>
                  </a:lnTo>
                  <a:lnTo>
                    <a:pt x="9" y="325"/>
                  </a:lnTo>
                  <a:lnTo>
                    <a:pt x="5" y="329"/>
                  </a:lnTo>
                  <a:lnTo>
                    <a:pt x="3" y="332"/>
                  </a:lnTo>
                  <a:lnTo>
                    <a:pt x="3" y="332"/>
                  </a:lnTo>
                  <a:lnTo>
                    <a:pt x="0" y="333"/>
                  </a:lnTo>
                  <a:lnTo>
                    <a:pt x="0" y="336"/>
                  </a:lnTo>
                  <a:lnTo>
                    <a:pt x="0" y="340"/>
                  </a:lnTo>
                  <a:lnTo>
                    <a:pt x="4" y="342"/>
                  </a:lnTo>
                  <a:lnTo>
                    <a:pt x="5" y="342"/>
                  </a:lnTo>
                  <a:lnTo>
                    <a:pt x="8" y="342"/>
                  </a:lnTo>
                  <a:lnTo>
                    <a:pt x="8" y="342"/>
                  </a:lnTo>
                  <a:lnTo>
                    <a:pt x="12" y="340"/>
                  </a:lnTo>
                  <a:lnTo>
                    <a:pt x="15" y="336"/>
                  </a:lnTo>
                  <a:lnTo>
                    <a:pt x="20" y="328"/>
                  </a:lnTo>
                  <a:lnTo>
                    <a:pt x="20" y="328"/>
                  </a:lnTo>
                  <a:lnTo>
                    <a:pt x="25" y="316"/>
                  </a:lnTo>
                  <a:lnTo>
                    <a:pt x="33" y="304"/>
                  </a:lnTo>
                  <a:lnTo>
                    <a:pt x="47" y="282"/>
                  </a:lnTo>
                  <a:lnTo>
                    <a:pt x="47" y="282"/>
                  </a:lnTo>
                  <a:lnTo>
                    <a:pt x="76" y="240"/>
                  </a:lnTo>
                  <a:lnTo>
                    <a:pt x="105" y="199"/>
                  </a:lnTo>
                  <a:lnTo>
                    <a:pt x="105" y="199"/>
                  </a:lnTo>
                  <a:lnTo>
                    <a:pt x="121" y="175"/>
                  </a:lnTo>
                  <a:lnTo>
                    <a:pt x="135" y="151"/>
                  </a:lnTo>
                  <a:lnTo>
                    <a:pt x="165" y="103"/>
                  </a:lnTo>
                  <a:lnTo>
                    <a:pt x="165" y="103"/>
                  </a:lnTo>
                  <a:lnTo>
                    <a:pt x="181" y="80"/>
                  </a:lnTo>
                  <a:lnTo>
                    <a:pt x="198" y="57"/>
                  </a:lnTo>
                  <a:lnTo>
                    <a:pt x="213" y="34"/>
                  </a:lnTo>
                  <a:lnTo>
                    <a:pt x="220" y="22"/>
                  </a:lnTo>
                  <a:lnTo>
                    <a:pt x="228" y="9"/>
                  </a:lnTo>
                  <a:lnTo>
                    <a:pt x="228" y="9"/>
                  </a:lnTo>
                  <a:lnTo>
                    <a:pt x="228" y="6"/>
                  </a:lnTo>
                  <a:lnTo>
                    <a:pt x="228" y="4"/>
                  </a:lnTo>
                  <a:lnTo>
                    <a:pt x="225" y="1"/>
                  </a:lnTo>
                  <a:lnTo>
                    <a:pt x="223" y="0"/>
                  </a:lnTo>
                  <a:lnTo>
                    <a:pt x="220" y="0"/>
                  </a:lnTo>
                  <a:lnTo>
                    <a:pt x="219" y="1"/>
                  </a:lnTo>
                  <a:lnTo>
                    <a:pt x="217" y="2"/>
                  </a:lnTo>
                  <a:lnTo>
                    <a:pt x="21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1" name="chenying0907 1077"/>
            <p:cNvSpPr/>
            <p:nvPr/>
          </p:nvSpPr>
          <p:spPr bwMode="auto">
            <a:xfrm>
              <a:off x="4359276" y="4505325"/>
              <a:ext cx="38100" cy="53975"/>
            </a:xfrm>
            <a:custGeom>
              <a:cxnLst>
                <a:cxn ang="0">
                  <a:pos x="88" y="3"/>
                </a:cxn>
                <a:cxn ang="0">
                  <a:pos x="88" y="3"/>
                </a:cxn>
                <a:cxn ang="0">
                  <a:pos x="75" y="18"/>
                </a:cxn>
                <a:cxn ang="0">
                  <a:pos x="62" y="35"/>
                </a:cxn>
                <a:cxn ang="0">
                  <a:pos x="51" y="52"/>
                </a:cxn>
                <a:cxn ang="0">
                  <a:pos x="40" y="69"/>
                </a:cxn>
                <a:cxn ang="0">
                  <a:pos x="40" y="69"/>
                </a:cxn>
                <a:cxn ang="0">
                  <a:pos x="17" y="98"/>
                </a:cxn>
                <a:cxn ang="0">
                  <a:pos x="8" y="114"/>
                </a:cxn>
                <a:cxn ang="0">
                  <a:pos x="0" y="131"/>
                </a:cxn>
                <a:cxn ang="0">
                  <a:pos x="0" y="131"/>
                </a:cxn>
                <a:cxn ang="0">
                  <a:pos x="0" y="132"/>
                </a:cxn>
                <a:cxn ang="0">
                  <a:pos x="0" y="135"/>
                </a:cxn>
                <a:cxn ang="0">
                  <a:pos x="2" y="136"/>
                </a:cxn>
                <a:cxn ang="0">
                  <a:pos x="4" y="137"/>
                </a:cxn>
                <a:cxn ang="0">
                  <a:pos x="8" y="137"/>
                </a:cxn>
                <a:cxn ang="0">
                  <a:pos x="11" y="136"/>
                </a:cxn>
                <a:cxn ang="0">
                  <a:pos x="12" y="134"/>
                </a:cxn>
                <a:cxn ang="0">
                  <a:pos x="12" y="134"/>
                </a:cxn>
                <a:cxn ang="0">
                  <a:pos x="15" y="126"/>
                </a:cxn>
                <a:cxn ang="0">
                  <a:pos x="20" y="117"/>
                </a:cxn>
                <a:cxn ang="0">
                  <a:pos x="30" y="101"/>
                </a:cxn>
                <a:cxn ang="0">
                  <a:pos x="53" y="71"/>
                </a:cxn>
                <a:cxn ang="0">
                  <a:pos x="53" y="71"/>
                </a:cxn>
                <a:cxn ang="0">
                  <a:pos x="63" y="55"/>
                </a:cxn>
                <a:cxn ang="0">
                  <a:pos x="74" y="39"/>
                </a:cxn>
                <a:cxn ang="0">
                  <a:pos x="84" y="25"/>
                </a:cxn>
                <a:cxn ang="0">
                  <a:pos x="96" y="11"/>
                </a:cxn>
                <a:cxn ang="0">
                  <a:pos x="96" y="11"/>
                </a:cxn>
                <a:cxn ang="0">
                  <a:pos x="97" y="8"/>
                </a:cxn>
                <a:cxn ang="0">
                  <a:pos x="97" y="7"/>
                </a:cxn>
                <a:cxn ang="0">
                  <a:pos x="96" y="3"/>
                </a:cxn>
                <a:cxn ang="0">
                  <a:pos x="92" y="0"/>
                </a:cxn>
                <a:cxn ang="0">
                  <a:pos x="89" y="1"/>
                </a:cxn>
                <a:cxn ang="0">
                  <a:pos x="88" y="3"/>
                </a:cxn>
                <a:cxn ang="0">
                  <a:pos x="88" y="3"/>
                </a:cxn>
              </a:cxnLst>
              <a:rect b="b" l="0" r="r" t="0"/>
              <a:pathLst>
                <a:path h="137" w="97">
                  <a:moveTo>
                    <a:pt x="88" y="3"/>
                  </a:moveTo>
                  <a:lnTo>
                    <a:pt x="88" y="3"/>
                  </a:lnTo>
                  <a:lnTo>
                    <a:pt x="75" y="18"/>
                  </a:lnTo>
                  <a:lnTo>
                    <a:pt x="62" y="35"/>
                  </a:lnTo>
                  <a:lnTo>
                    <a:pt x="51" y="52"/>
                  </a:lnTo>
                  <a:lnTo>
                    <a:pt x="40" y="69"/>
                  </a:lnTo>
                  <a:lnTo>
                    <a:pt x="40" y="69"/>
                  </a:lnTo>
                  <a:lnTo>
                    <a:pt x="17" y="98"/>
                  </a:lnTo>
                  <a:lnTo>
                    <a:pt x="8" y="114"/>
                  </a:lnTo>
                  <a:lnTo>
                    <a:pt x="0" y="131"/>
                  </a:lnTo>
                  <a:lnTo>
                    <a:pt x="0" y="131"/>
                  </a:lnTo>
                  <a:lnTo>
                    <a:pt x="0" y="132"/>
                  </a:lnTo>
                  <a:lnTo>
                    <a:pt x="0" y="135"/>
                  </a:lnTo>
                  <a:lnTo>
                    <a:pt x="2" y="136"/>
                  </a:lnTo>
                  <a:lnTo>
                    <a:pt x="4" y="137"/>
                  </a:lnTo>
                  <a:lnTo>
                    <a:pt x="8" y="137"/>
                  </a:lnTo>
                  <a:lnTo>
                    <a:pt x="11" y="136"/>
                  </a:lnTo>
                  <a:lnTo>
                    <a:pt x="12" y="134"/>
                  </a:lnTo>
                  <a:lnTo>
                    <a:pt x="12" y="134"/>
                  </a:lnTo>
                  <a:lnTo>
                    <a:pt x="15" y="126"/>
                  </a:lnTo>
                  <a:lnTo>
                    <a:pt x="20" y="117"/>
                  </a:lnTo>
                  <a:lnTo>
                    <a:pt x="30" y="101"/>
                  </a:lnTo>
                  <a:lnTo>
                    <a:pt x="53" y="71"/>
                  </a:lnTo>
                  <a:lnTo>
                    <a:pt x="53" y="71"/>
                  </a:lnTo>
                  <a:lnTo>
                    <a:pt x="63" y="55"/>
                  </a:lnTo>
                  <a:lnTo>
                    <a:pt x="74" y="39"/>
                  </a:lnTo>
                  <a:lnTo>
                    <a:pt x="84" y="25"/>
                  </a:lnTo>
                  <a:lnTo>
                    <a:pt x="96" y="11"/>
                  </a:lnTo>
                  <a:lnTo>
                    <a:pt x="96" y="11"/>
                  </a:lnTo>
                  <a:lnTo>
                    <a:pt x="97" y="8"/>
                  </a:lnTo>
                  <a:lnTo>
                    <a:pt x="97" y="7"/>
                  </a:lnTo>
                  <a:lnTo>
                    <a:pt x="96" y="3"/>
                  </a:lnTo>
                  <a:lnTo>
                    <a:pt x="92" y="0"/>
                  </a:lnTo>
                  <a:lnTo>
                    <a:pt x="89" y="1"/>
                  </a:lnTo>
                  <a:lnTo>
                    <a:pt x="88" y="3"/>
                  </a:lnTo>
                  <a:lnTo>
                    <a:pt x="8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2" name="chenying0907 1078"/>
            <p:cNvSpPr/>
            <p:nvPr/>
          </p:nvSpPr>
          <p:spPr bwMode="auto">
            <a:xfrm>
              <a:off x="4375151" y="4513263"/>
              <a:ext cx="39688" cy="50800"/>
            </a:xfrm>
            <a:custGeom>
              <a:cxnLst>
                <a:cxn ang="0">
                  <a:pos x="86" y="1"/>
                </a:cxn>
                <a:cxn ang="0">
                  <a:pos x="86" y="1"/>
                </a:cxn>
                <a:cxn ang="0">
                  <a:pos x="74" y="14"/>
                </a:cxn>
                <a:cxn ang="0">
                  <a:pos x="62" y="29"/>
                </a:cxn>
                <a:cxn ang="0">
                  <a:pos x="41" y="59"/>
                </a:cxn>
                <a:cxn ang="0">
                  <a:pos x="0" y="119"/>
                </a:cxn>
                <a:cxn ang="0">
                  <a:pos x="0" y="119"/>
                </a:cxn>
                <a:cxn ang="0">
                  <a:pos x="0" y="122"/>
                </a:cxn>
                <a:cxn ang="0">
                  <a:pos x="0" y="124"/>
                </a:cxn>
                <a:cxn ang="0">
                  <a:pos x="0" y="126"/>
                </a:cxn>
                <a:cxn ang="0">
                  <a:pos x="2" y="127"/>
                </a:cxn>
                <a:cxn ang="0">
                  <a:pos x="6" y="128"/>
                </a:cxn>
                <a:cxn ang="0">
                  <a:pos x="7" y="127"/>
                </a:cxn>
                <a:cxn ang="0">
                  <a:pos x="10" y="126"/>
                </a:cxn>
                <a:cxn ang="0">
                  <a:pos x="10" y="126"/>
                </a:cxn>
                <a:cxn ang="0">
                  <a:pos x="51" y="65"/>
                </a:cxn>
                <a:cxn ang="0">
                  <a:pos x="71" y="37"/>
                </a:cxn>
                <a:cxn ang="0">
                  <a:pos x="82" y="22"/>
                </a:cxn>
                <a:cxn ang="0">
                  <a:pos x="95" y="9"/>
                </a:cxn>
                <a:cxn ang="0">
                  <a:pos x="95" y="9"/>
                </a:cxn>
                <a:cxn ang="0">
                  <a:pos x="96" y="8"/>
                </a:cxn>
                <a:cxn ang="0">
                  <a:pos x="96" y="5"/>
                </a:cxn>
                <a:cxn ang="0">
                  <a:pos x="95" y="1"/>
                </a:cxn>
                <a:cxn ang="0">
                  <a:pos x="91" y="0"/>
                </a:cxn>
                <a:cxn ang="0">
                  <a:pos x="88" y="0"/>
                </a:cxn>
                <a:cxn ang="0">
                  <a:pos x="86" y="1"/>
                </a:cxn>
                <a:cxn ang="0">
                  <a:pos x="86" y="1"/>
                </a:cxn>
              </a:cxnLst>
              <a:rect b="b" l="0" r="r" t="0"/>
              <a:pathLst>
                <a:path h="128" w="96">
                  <a:moveTo>
                    <a:pt x="86" y="1"/>
                  </a:moveTo>
                  <a:lnTo>
                    <a:pt x="86" y="1"/>
                  </a:lnTo>
                  <a:lnTo>
                    <a:pt x="74" y="14"/>
                  </a:lnTo>
                  <a:lnTo>
                    <a:pt x="62" y="29"/>
                  </a:lnTo>
                  <a:lnTo>
                    <a:pt x="41" y="59"/>
                  </a:lnTo>
                  <a:lnTo>
                    <a:pt x="0" y="119"/>
                  </a:lnTo>
                  <a:lnTo>
                    <a:pt x="0" y="119"/>
                  </a:lnTo>
                  <a:lnTo>
                    <a:pt x="0" y="122"/>
                  </a:lnTo>
                  <a:lnTo>
                    <a:pt x="0" y="124"/>
                  </a:lnTo>
                  <a:lnTo>
                    <a:pt x="0" y="126"/>
                  </a:lnTo>
                  <a:lnTo>
                    <a:pt x="2" y="127"/>
                  </a:lnTo>
                  <a:lnTo>
                    <a:pt x="6" y="128"/>
                  </a:lnTo>
                  <a:lnTo>
                    <a:pt x="7" y="127"/>
                  </a:lnTo>
                  <a:lnTo>
                    <a:pt x="10" y="126"/>
                  </a:lnTo>
                  <a:lnTo>
                    <a:pt x="10" y="126"/>
                  </a:lnTo>
                  <a:lnTo>
                    <a:pt x="51" y="65"/>
                  </a:lnTo>
                  <a:lnTo>
                    <a:pt x="71" y="37"/>
                  </a:lnTo>
                  <a:lnTo>
                    <a:pt x="82" y="22"/>
                  </a:lnTo>
                  <a:lnTo>
                    <a:pt x="95" y="9"/>
                  </a:lnTo>
                  <a:lnTo>
                    <a:pt x="95" y="9"/>
                  </a:lnTo>
                  <a:lnTo>
                    <a:pt x="96" y="8"/>
                  </a:lnTo>
                  <a:lnTo>
                    <a:pt x="96" y="5"/>
                  </a:lnTo>
                  <a:lnTo>
                    <a:pt x="95" y="1"/>
                  </a:lnTo>
                  <a:lnTo>
                    <a:pt x="91" y="0"/>
                  </a:lnTo>
                  <a:lnTo>
                    <a:pt x="88" y="0"/>
                  </a:lnTo>
                  <a:lnTo>
                    <a:pt x="86" y="1"/>
                  </a:lnTo>
                  <a:lnTo>
                    <a:pt x="8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3" name="chenying0907 1079"/>
            <p:cNvSpPr/>
            <p:nvPr/>
          </p:nvSpPr>
          <p:spPr bwMode="auto">
            <a:xfrm>
              <a:off x="4391026" y="4516438"/>
              <a:ext cx="47625" cy="53975"/>
            </a:xfrm>
            <a:custGeom>
              <a:cxnLst>
                <a:cxn ang="0">
                  <a:pos x="111" y="1"/>
                </a:cxn>
                <a:cxn ang="0">
                  <a:pos x="111" y="1"/>
                </a:cxn>
                <a:cxn ang="0">
                  <a:pos x="95" y="14"/>
                </a:cxn>
                <a:cxn ang="0">
                  <a:pos x="80" y="28"/>
                </a:cxn>
                <a:cxn ang="0">
                  <a:pos x="65" y="43"/>
                </a:cxn>
                <a:cxn ang="0">
                  <a:pos x="51" y="58"/>
                </a:cxn>
                <a:cxn ang="0">
                  <a:pos x="25" y="91"/>
                </a:cxn>
                <a:cxn ang="0">
                  <a:pos x="1" y="125"/>
                </a:cxn>
                <a:cxn ang="0">
                  <a:pos x="1" y="125"/>
                </a:cxn>
                <a:cxn ang="0">
                  <a:pos x="0" y="128"/>
                </a:cxn>
                <a:cxn ang="0">
                  <a:pos x="0" y="130"/>
                </a:cxn>
                <a:cxn ang="0">
                  <a:pos x="1" y="132"/>
                </a:cxn>
                <a:cxn ang="0">
                  <a:pos x="2" y="133"/>
                </a:cxn>
                <a:cxn ang="0">
                  <a:pos x="6" y="134"/>
                </a:cxn>
                <a:cxn ang="0">
                  <a:pos x="9" y="133"/>
                </a:cxn>
                <a:cxn ang="0">
                  <a:pos x="10" y="132"/>
                </a:cxn>
                <a:cxn ang="0">
                  <a:pos x="10" y="132"/>
                </a:cxn>
                <a:cxn ang="0">
                  <a:pos x="34" y="98"/>
                </a:cxn>
                <a:cxn ang="0">
                  <a:pos x="59" y="66"/>
                </a:cxn>
                <a:cxn ang="0">
                  <a:pos x="72" y="51"/>
                </a:cxn>
                <a:cxn ang="0">
                  <a:pos x="86" y="36"/>
                </a:cxn>
                <a:cxn ang="0">
                  <a:pos x="101" y="23"/>
                </a:cxn>
                <a:cxn ang="0">
                  <a:pos x="118" y="11"/>
                </a:cxn>
                <a:cxn ang="0">
                  <a:pos x="118" y="11"/>
                </a:cxn>
                <a:cxn ang="0">
                  <a:pos x="119" y="9"/>
                </a:cxn>
                <a:cxn ang="0">
                  <a:pos x="120" y="7"/>
                </a:cxn>
                <a:cxn ang="0">
                  <a:pos x="119" y="2"/>
                </a:cxn>
                <a:cxn ang="0">
                  <a:pos x="118" y="1"/>
                </a:cxn>
                <a:cxn ang="0">
                  <a:pos x="116" y="0"/>
                </a:cxn>
                <a:cxn ang="0">
                  <a:pos x="114" y="0"/>
                </a:cxn>
                <a:cxn ang="0">
                  <a:pos x="111" y="1"/>
                </a:cxn>
                <a:cxn ang="0">
                  <a:pos x="111" y="1"/>
                </a:cxn>
              </a:cxnLst>
              <a:rect b="b" l="0" r="r" t="0"/>
              <a:pathLst>
                <a:path h="134" w="120">
                  <a:moveTo>
                    <a:pt x="111" y="1"/>
                  </a:moveTo>
                  <a:lnTo>
                    <a:pt x="111" y="1"/>
                  </a:lnTo>
                  <a:lnTo>
                    <a:pt x="95" y="14"/>
                  </a:lnTo>
                  <a:lnTo>
                    <a:pt x="80" y="28"/>
                  </a:lnTo>
                  <a:lnTo>
                    <a:pt x="65" y="43"/>
                  </a:lnTo>
                  <a:lnTo>
                    <a:pt x="51" y="58"/>
                  </a:lnTo>
                  <a:lnTo>
                    <a:pt x="25" y="91"/>
                  </a:lnTo>
                  <a:lnTo>
                    <a:pt x="1" y="125"/>
                  </a:lnTo>
                  <a:lnTo>
                    <a:pt x="1" y="125"/>
                  </a:lnTo>
                  <a:lnTo>
                    <a:pt x="0" y="128"/>
                  </a:lnTo>
                  <a:lnTo>
                    <a:pt x="0" y="130"/>
                  </a:lnTo>
                  <a:lnTo>
                    <a:pt x="1" y="132"/>
                  </a:lnTo>
                  <a:lnTo>
                    <a:pt x="2" y="133"/>
                  </a:lnTo>
                  <a:lnTo>
                    <a:pt x="6" y="134"/>
                  </a:lnTo>
                  <a:lnTo>
                    <a:pt x="9" y="133"/>
                  </a:lnTo>
                  <a:lnTo>
                    <a:pt x="10" y="132"/>
                  </a:lnTo>
                  <a:lnTo>
                    <a:pt x="10" y="132"/>
                  </a:lnTo>
                  <a:lnTo>
                    <a:pt x="34" y="98"/>
                  </a:lnTo>
                  <a:lnTo>
                    <a:pt x="59" y="66"/>
                  </a:lnTo>
                  <a:lnTo>
                    <a:pt x="72" y="51"/>
                  </a:lnTo>
                  <a:lnTo>
                    <a:pt x="86" y="36"/>
                  </a:lnTo>
                  <a:lnTo>
                    <a:pt x="101" y="23"/>
                  </a:lnTo>
                  <a:lnTo>
                    <a:pt x="118" y="11"/>
                  </a:lnTo>
                  <a:lnTo>
                    <a:pt x="118" y="11"/>
                  </a:lnTo>
                  <a:lnTo>
                    <a:pt x="119" y="9"/>
                  </a:lnTo>
                  <a:lnTo>
                    <a:pt x="120" y="7"/>
                  </a:lnTo>
                  <a:lnTo>
                    <a:pt x="119" y="2"/>
                  </a:lnTo>
                  <a:lnTo>
                    <a:pt x="118" y="1"/>
                  </a:lnTo>
                  <a:lnTo>
                    <a:pt x="116" y="0"/>
                  </a:lnTo>
                  <a:lnTo>
                    <a:pt x="114" y="0"/>
                  </a:lnTo>
                  <a:lnTo>
                    <a:pt x="111" y="1"/>
                  </a:lnTo>
                  <a:lnTo>
                    <a:pt x="11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4" name="chenying0907 1080"/>
            <p:cNvSpPr/>
            <p:nvPr/>
          </p:nvSpPr>
          <p:spPr bwMode="auto">
            <a:xfrm>
              <a:off x="4402138" y="4527550"/>
              <a:ext cx="47625" cy="60325"/>
            </a:xfrm>
            <a:custGeom>
              <a:cxnLst>
                <a:cxn ang="0">
                  <a:pos x="114" y="1"/>
                </a:cxn>
                <a:cxn ang="0">
                  <a:pos x="114" y="1"/>
                </a:cxn>
                <a:cxn ang="0">
                  <a:pos x="110" y="4"/>
                </a:cxn>
                <a:cxn ang="0">
                  <a:pos x="106" y="8"/>
                </a:cxn>
                <a:cxn ang="0">
                  <a:pos x="99" y="15"/>
                </a:cxn>
                <a:cxn ang="0">
                  <a:pos x="99" y="15"/>
                </a:cxn>
                <a:cxn ang="0">
                  <a:pos x="82" y="38"/>
                </a:cxn>
                <a:cxn ang="0">
                  <a:pos x="64" y="60"/>
                </a:cxn>
                <a:cxn ang="0">
                  <a:pos x="64" y="60"/>
                </a:cxn>
                <a:cxn ang="0">
                  <a:pos x="50" y="78"/>
                </a:cxn>
                <a:cxn ang="0">
                  <a:pos x="42" y="87"/>
                </a:cxn>
                <a:cxn ang="0">
                  <a:pos x="35" y="96"/>
                </a:cxn>
                <a:cxn ang="0">
                  <a:pos x="35" y="96"/>
                </a:cxn>
                <a:cxn ang="0">
                  <a:pos x="30" y="104"/>
                </a:cxn>
                <a:cxn ang="0">
                  <a:pos x="25" y="110"/>
                </a:cxn>
                <a:cxn ang="0">
                  <a:pos x="13" y="121"/>
                </a:cxn>
                <a:cxn ang="0">
                  <a:pos x="13" y="121"/>
                </a:cxn>
                <a:cxn ang="0">
                  <a:pos x="9" y="127"/>
                </a:cxn>
                <a:cxn ang="0">
                  <a:pos x="4" y="136"/>
                </a:cxn>
                <a:cxn ang="0">
                  <a:pos x="0" y="141"/>
                </a:cxn>
                <a:cxn ang="0">
                  <a:pos x="0" y="142"/>
                </a:cxn>
                <a:cxn ang="0">
                  <a:pos x="1" y="141"/>
                </a:cxn>
                <a:cxn ang="0">
                  <a:pos x="1" y="141"/>
                </a:cxn>
                <a:cxn ang="0">
                  <a:pos x="0" y="144"/>
                </a:cxn>
                <a:cxn ang="0">
                  <a:pos x="0" y="146"/>
                </a:cxn>
                <a:cxn ang="0">
                  <a:pos x="3" y="150"/>
                </a:cxn>
                <a:cxn ang="0">
                  <a:pos x="4" y="150"/>
                </a:cxn>
                <a:cxn ang="0">
                  <a:pos x="5" y="151"/>
                </a:cxn>
                <a:cxn ang="0">
                  <a:pos x="8" y="151"/>
                </a:cxn>
                <a:cxn ang="0">
                  <a:pos x="9" y="149"/>
                </a:cxn>
                <a:cxn ang="0">
                  <a:pos x="9" y="149"/>
                </a:cxn>
                <a:cxn ang="0">
                  <a:pos x="33" y="120"/>
                </a:cxn>
                <a:cxn ang="0">
                  <a:pos x="55" y="90"/>
                </a:cxn>
                <a:cxn ang="0">
                  <a:pos x="55" y="90"/>
                </a:cxn>
                <a:cxn ang="0">
                  <a:pos x="86" y="49"/>
                </a:cxn>
                <a:cxn ang="0">
                  <a:pos x="86" y="49"/>
                </a:cxn>
                <a:cxn ang="0">
                  <a:pos x="102" y="28"/>
                </a:cxn>
                <a:cxn ang="0">
                  <a:pos x="111" y="18"/>
                </a:cxn>
                <a:cxn ang="0">
                  <a:pos x="115" y="14"/>
                </a:cxn>
                <a:cxn ang="0">
                  <a:pos x="120" y="10"/>
                </a:cxn>
                <a:cxn ang="0">
                  <a:pos x="120" y="10"/>
                </a:cxn>
                <a:cxn ang="0">
                  <a:pos x="122" y="9"/>
                </a:cxn>
                <a:cxn ang="0">
                  <a:pos x="123" y="6"/>
                </a:cxn>
                <a:cxn ang="0">
                  <a:pos x="122" y="2"/>
                </a:cxn>
                <a:cxn ang="0">
                  <a:pos x="119" y="0"/>
                </a:cxn>
                <a:cxn ang="0">
                  <a:pos x="116" y="0"/>
                </a:cxn>
                <a:cxn ang="0">
                  <a:pos x="114" y="1"/>
                </a:cxn>
                <a:cxn ang="0">
                  <a:pos x="114" y="1"/>
                </a:cxn>
              </a:cxnLst>
              <a:rect b="b" l="0" r="r" t="0"/>
              <a:pathLst>
                <a:path h="151" w="123">
                  <a:moveTo>
                    <a:pt x="114" y="1"/>
                  </a:moveTo>
                  <a:lnTo>
                    <a:pt x="114" y="1"/>
                  </a:lnTo>
                  <a:lnTo>
                    <a:pt x="110" y="4"/>
                  </a:lnTo>
                  <a:lnTo>
                    <a:pt x="106" y="8"/>
                  </a:lnTo>
                  <a:lnTo>
                    <a:pt x="99" y="15"/>
                  </a:lnTo>
                  <a:lnTo>
                    <a:pt x="99" y="15"/>
                  </a:lnTo>
                  <a:lnTo>
                    <a:pt x="82" y="38"/>
                  </a:lnTo>
                  <a:lnTo>
                    <a:pt x="64" y="60"/>
                  </a:lnTo>
                  <a:lnTo>
                    <a:pt x="64" y="60"/>
                  </a:lnTo>
                  <a:lnTo>
                    <a:pt x="50" y="78"/>
                  </a:lnTo>
                  <a:lnTo>
                    <a:pt x="42" y="87"/>
                  </a:lnTo>
                  <a:lnTo>
                    <a:pt x="35" y="96"/>
                  </a:lnTo>
                  <a:lnTo>
                    <a:pt x="35" y="96"/>
                  </a:lnTo>
                  <a:lnTo>
                    <a:pt x="30" y="104"/>
                  </a:lnTo>
                  <a:lnTo>
                    <a:pt x="25" y="110"/>
                  </a:lnTo>
                  <a:lnTo>
                    <a:pt x="13" y="121"/>
                  </a:lnTo>
                  <a:lnTo>
                    <a:pt x="13" y="121"/>
                  </a:lnTo>
                  <a:lnTo>
                    <a:pt x="9" y="127"/>
                  </a:lnTo>
                  <a:lnTo>
                    <a:pt x="4" y="136"/>
                  </a:lnTo>
                  <a:lnTo>
                    <a:pt x="0" y="141"/>
                  </a:lnTo>
                  <a:lnTo>
                    <a:pt x="0" y="142"/>
                  </a:lnTo>
                  <a:lnTo>
                    <a:pt x="1" y="141"/>
                  </a:lnTo>
                  <a:lnTo>
                    <a:pt x="1" y="141"/>
                  </a:lnTo>
                  <a:lnTo>
                    <a:pt x="0" y="144"/>
                  </a:lnTo>
                  <a:lnTo>
                    <a:pt x="0" y="146"/>
                  </a:lnTo>
                  <a:lnTo>
                    <a:pt x="3" y="150"/>
                  </a:lnTo>
                  <a:lnTo>
                    <a:pt x="4" y="150"/>
                  </a:lnTo>
                  <a:lnTo>
                    <a:pt x="5" y="151"/>
                  </a:lnTo>
                  <a:lnTo>
                    <a:pt x="8" y="151"/>
                  </a:lnTo>
                  <a:lnTo>
                    <a:pt x="9" y="149"/>
                  </a:lnTo>
                  <a:lnTo>
                    <a:pt x="9" y="149"/>
                  </a:lnTo>
                  <a:lnTo>
                    <a:pt x="33" y="120"/>
                  </a:lnTo>
                  <a:lnTo>
                    <a:pt x="55" y="90"/>
                  </a:lnTo>
                  <a:lnTo>
                    <a:pt x="55" y="90"/>
                  </a:lnTo>
                  <a:lnTo>
                    <a:pt x="86" y="49"/>
                  </a:lnTo>
                  <a:lnTo>
                    <a:pt x="86" y="49"/>
                  </a:lnTo>
                  <a:lnTo>
                    <a:pt x="102" y="28"/>
                  </a:lnTo>
                  <a:lnTo>
                    <a:pt x="111" y="18"/>
                  </a:lnTo>
                  <a:lnTo>
                    <a:pt x="115" y="14"/>
                  </a:lnTo>
                  <a:lnTo>
                    <a:pt x="120" y="10"/>
                  </a:lnTo>
                  <a:lnTo>
                    <a:pt x="120" y="10"/>
                  </a:lnTo>
                  <a:lnTo>
                    <a:pt x="122" y="9"/>
                  </a:lnTo>
                  <a:lnTo>
                    <a:pt x="123" y="6"/>
                  </a:lnTo>
                  <a:lnTo>
                    <a:pt x="122" y="2"/>
                  </a:lnTo>
                  <a:lnTo>
                    <a:pt x="119" y="0"/>
                  </a:lnTo>
                  <a:lnTo>
                    <a:pt x="116" y="0"/>
                  </a:lnTo>
                  <a:lnTo>
                    <a:pt x="114" y="1"/>
                  </a:lnTo>
                  <a:lnTo>
                    <a:pt x="11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5" name="chenying0907 1081"/>
            <p:cNvSpPr/>
            <p:nvPr/>
          </p:nvSpPr>
          <p:spPr bwMode="auto">
            <a:xfrm>
              <a:off x="4421188" y="4543425"/>
              <a:ext cx="36513" cy="50800"/>
            </a:xfrm>
            <a:custGeom>
              <a:cxnLst>
                <a:cxn ang="0">
                  <a:pos x="81" y="2"/>
                </a:cxn>
                <a:cxn ang="0">
                  <a:pos x="81" y="2"/>
                </a:cxn>
                <a:cxn ang="0">
                  <a:pos x="70" y="15"/>
                </a:cxn>
                <a:cxn ang="0">
                  <a:pos x="59" y="29"/>
                </a:cxn>
                <a:cxn ang="0">
                  <a:pos x="49" y="43"/>
                </a:cxn>
                <a:cxn ang="0">
                  <a:pos x="38" y="59"/>
                </a:cxn>
                <a:cxn ang="0">
                  <a:pos x="20" y="89"/>
                </a:cxn>
                <a:cxn ang="0">
                  <a:pos x="2" y="119"/>
                </a:cxn>
                <a:cxn ang="0">
                  <a:pos x="2" y="119"/>
                </a:cxn>
                <a:cxn ang="0">
                  <a:pos x="0" y="122"/>
                </a:cxn>
                <a:cxn ang="0">
                  <a:pos x="0" y="124"/>
                </a:cxn>
                <a:cxn ang="0">
                  <a:pos x="2" y="126"/>
                </a:cxn>
                <a:cxn ang="0">
                  <a:pos x="3" y="127"/>
                </a:cxn>
                <a:cxn ang="0">
                  <a:pos x="7" y="128"/>
                </a:cxn>
                <a:cxn ang="0">
                  <a:pos x="10" y="127"/>
                </a:cxn>
                <a:cxn ang="0">
                  <a:pos x="11" y="126"/>
                </a:cxn>
                <a:cxn ang="0">
                  <a:pos x="11" y="126"/>
                </a:cxn>
                <a:cxn ang="0">
                  <a:pos x="30" y="96"/>
                </a:cxn>
                <a:cxn ang="0">
                  <a:pos x="47" y="66"/>
                </a:cxn>
                <a:cxn ang="0">
                  <a:pos x="58" y="51"/>
                </a:cxn>
                <a:cxn ang="0">
                  <a:pos x="67" y="37"/>
                </a:cxn>
                <a:cxn ang="0">
                  <a:pos x="79" y="22"/>
                </a:cxn>
                <a:cxn ang="0">
                  <a:pos x="91" y="9"/>
                </a:cxn>
                <a:cxn ang="0">
                  <a:pos x="91" y="9"/>
                </a:cxn>
                <a:cxn ang="0">
                  <a:pos x="92" y="7"/>
                </a:cxn>
                <a:cxn ang="0">
                  <a:pos x="92" y="5"/>
                </a:cxn>
                <a:cxn ang="0">
                  <a:pos x="89" y="2"/>
                </a:cxn>
                <a:cxn ang="0">
                  <a:pos x="87" y="0"/>
                </a:cxn>
                <a:cxn ang="0">
                  <a:pos x="84" y="0"/>
                </a:cxn>
                <a:cxn ang="0">
                  <a:pos x="81" y="2"/>
                </a:cxn>
                <a:cxn ang="0">
                  <a:pos x="81" y="2"/>
                </a:cxn>
              </a:cxnLst>
              <a:rect b="b" l="0" r="r" t="0"/>
              <a:pathLst>
                <a:path h="128" w="92">
                  <a:moveTo>
                    <a:pt x="81" y="2"/>
                  </a:moveTo>
                  <a:lnTo>
                    <a:pt x="81" y="2"/>
                  </a:lnTo>
                  <a:lnTo>
                    <a:pt x="70" y="15"/>
                  </a:lnTo>
                  <a:lnTo>
                    <a:pt x="59" y="29"/>
                  </a:lnTo>
                  <a:lnTo>
                    <a:pt x="49" y="43"/>
                  </a:lnTo>
                  <a:lnTo>
                    <a:pt x="38" y="59"/>
                  </a:lnTo>
                  <a:lnTo>
                    <a:pt x="20" y="89"/>
                  </a:lnTo>
                  <a:lnTo>
                    <a:pt x="2" y="119"/>
                  </a:lnTo>
                  <a:lnTo>
                    <a:pt x="2" y="119"/>
                  </a:lnTo>
                  <a:lnTo>
                    <a:pt x="0" y="122"/>
                  </a:lnTo>
                  <a:lnTo>
                    <a:pt x="0" y="124"/>
                  </a:lnTo>
                  <a:lnTo>
                    <a:pt x="2" y="126"/>
                  </a:lnTo>
                  <a:lnTo>
                    <a:pt x="3" y="127"/>
                  </a:lnTo>
                  <a:lnTo>
                    <a:pt x="7" y="128"/>
                  </a:lnTo>
                  <a:lnTo>
                    <a:pt x="10" y="127"/>
                  </a:lnTo>
                  <a:lnTo>
                    <a:pt x="11" y="126"/>
                  </a:lnTo>
                  <a:lnTo>
                    <a:pt x="11" y="126"/>
                  </a:lnTo>
                  <a:lnTo>
                    <a:pt x="30" y="96"/>
                  </a:lnTo>
                  <a:lnTo>
                    <a:pt x="47" y="66"/>
                  </a:lnTo>
                  <a:lnTo>
                    <a:pt x="58" y="51"/>
                  </a:lnTo>
                  <a:lnTo>
                    <a:pt x="67" y="37"/>
                  </a:lnTo>
                  <a:lnTo>
                    <a:pt x="79" y="22"/>
                  </a:lnTo>
                  <a:lnTo>
                    <a:pt x="91" y="9"/>
                  </a:lnTo>
                  <a:lnTo>
                    <a:pt x="91" y="9"/>
                  </a:lnTo>
                  <a:lnTo>
                    <a:pt x="92" y="7"/>
                  </a:lnTo>
                  <a:lnTo>
                    <a:pt x="92" y="5"/>
                  </a:lnTo>
                  <a:lnTo>
                    <a:pt x="89" y="2"/>
                  </a:lnTo>
                  <a:lnTo>
                    <a:pt x="87" y="0"/>
                  </a:lnTo>
                  <a:lnTo>
                    <a:pt x="84" y="0"/>
                  </a:lnTo>
                  <a:lnTo>
                    <a:pt x="81" y="2"/>
                  </a:lnTo>
                  <a:lnTo>
                    <a:pt x="8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6" name="chenying0907 1082"/>
            <p:cNvSpPr/>
            <p:nvPr/>
          </p:nvSpPr>
          <p:spPr bwMode="auto">
            <a:xfrm>
              <a:off x="4308476" y="4591050"/>
              <a:ext cx="20638" cy="39688"/>
            </a:xfrm>
            <a:custGeom>
              <a:cxnLst>
                <a:cxn ang="0">
                  <a:pos x="43" y="3"/>
                </a:cxn>
                <a:cxn ang="0">
                  <a:pos x="43" y="3"/>
                </a:cxn>
                <a:cxn ang="0">
                  <a:pos x="30" y="25"/>
                </a:cxn>
                <a:cxn ang="0">
                  <a:pos x="17" y="47"/>
                </a:cxn>
                <a:cxn ang="0">
                  <a:pos x="11" y="58"/>
                </a:cxn>
                <a:cxn ang="0">
                  <a:pos x="7" y="70"/>
                </a:cxn>
                <a:cxn ang="0">
                  <a:pos x="3" y="83"/>
                </a:cxn>
                <a:cxn ang="0">
                  <a:pos x="0" y="94"/>
                </a:cxn>
                <a:cxn ang="0">
                  <a:pos x="0" y="94"/>
                </a:cxn>
                <a:cxn ang="0">
                  <a:pos x="0" y="97"/>
                </a:cxn>
                <a:cxn ang="0">
                  <a:pos x="1" y="98"/>
                </a:cxn>
                <a:cxn ang="0">
                  <a:pos x="3" y="100"/>
                </a:cxn>
                <a:cxn ang="0">
                  <a:pos x="5" y="100"/>
                </a:cxn>
                <a:cxn ang="0">
                  <a:pos x="9" y="98"/>
                </a:cxn>
                <a:cxn ang="0">
                  <a:pos x="11" y="97"/>
                </a:cxn>
                <a:cxn ang="0">
                  <a:pos x="12" y="94"/>
                </a:cxn>
                <a:cxn ang="0">
                  <a:pos x="12" y="94"/>
                </a:cxn>
                <a:cxn ang="0">
                  <a:pos x="13" y="83"/>
                </a:cxn>
                <a:cxn ang="0">
                  <a:pos x="17" y="72"/>
                </a:cxn>
                <a:cxn ang="0">
                  <a:pos x="22" y="60"/>
                </a:cxn>
                <a:cxn ang="0">
                  <a:pos x="28" y="50"/>
                </a:cxn>
                <a:cxn ang="0">
                  <a:pos x="41" y="29"/>
                </a:cxn>
                <a:cxn ang="0">
                  <a:pos x="54" y="9"/>
                </a:cxn>
                <a:cxn ang="0">
                  <a:pos x="54" y="9"/>
                </a:cxn>
                <a:cxn ang="0">
                  <a:pos x="54" y="7"/>
                </a:cxn>
                <a:cxn ang="0">
                  <a:pos x="54" y="4"/>
                </a:cxn>
                <a:cxn ang="0">
                  <a:pos x="51" y="2"/>
                </a:cxn>
                <a:cxn ang="0">
                  <a:pos x="47" y="0"/>
                </a:cxn>
                <a:cxn ang="0">
                  <a:pos x="45" y="2"/>
                </a:cxn>
                <a:cxn ang="0">
                  <a:pos x="43" y="3"/>
                </a:cxn>
                <a:cxn ang="0">
                  <a:pos x="43" y="3"/>
                </a:cxn>
              </a:cxnLst>
              <a:rect b="b" l="0" r="r" t="0"/>
              <a:pathLst>
                <a:path h="100" w="54">
                  <a:moveTo>
                    <a:pt x="43" y="3"/>
                  </a:moveTo>
                  <a:lnTo>
                    <a:pt x="43" y="3"/>
                  </a:lnTo>
                  <a:lnTo>
                    <a:pt x="30" y="25"/>
                  </a:lnTo>
                  <a:lnTo>
                    <a:pt x="17" y="47"/>
                  </a:lnTo>
                  <a:lnTo>
                    <a:pt x="11" y="58"/>
                  </a:lnTo>
                  <a:lnTo>
                    <a:pt x="7" y="70"/>
                  </a:lnTo>
                  <a:lnTo>
                    <a:pt x="3" y="83"/>
                  </a:lnTo>
                  <a:lnTo>
                    <a:pt x="0" y="94"/>
                  </a:lnTo>
                  <a:lnTo>
                    <a:pt x="0" y="94"/>
                  </a:lnTo>
                  <a:lnTo>
                    <a:pt x="0" y="97"/>
                  </a:lnTo>
                  <a:lnTo>
                    <a:pt x="1" y="98"/>
                  </a:lnTo>
                  <a:lnTo>
                    <a:pt x="3" y="100"/>
                  </a:lnTo>
                  <a:lnTo>
                    <a:pt x="5" y="100"/>
                  </a:lnTo>
                  <a:lnTo>
                    <a:pt x="9" y="98"/>
                  </a:lnTo>
                  <a:lnTo>
                    <a:pt x="11" y="97"/>
                  </a:lnTo>
                  <a:lnTo>
                    <a:pt x="12" y="94"/>
                  </a:lnTo>
                  <a:lnTo>
                    <a:pt x="12" y="94"/>
                  </a:lnTo>
                  <a:lnTo>
                    <a:pt x="13" y="83"/>
                  </a:lnTo>
                  <a:lnTo>
                    <a:pt x="17" y="72"/>
                  </a:lnTo>
                  <a:lnTo>
                    <a:pt x="22" y="60"/>
                  </a:lnTo>
                  <a:lnTo>
                    <a:pt x="28" y="50"/>
                  </a:lnTo>
                  <a:lnTo>
                    <a:pt x="41" y="29"/>
                  </a:lnTo>
                  <a:lnTo>
                    <a:pt x="54" y="9"/>
                  </a:lnTo>
                  <a:lnTo>
                    <a:pt x="54" y="9"/>
                  </a:lnTo>
                  <a:lnTo>
                    <a:pt x="54" y="7"/>
                  </a:lnTo>
                  <a:lnTo>
                    <a:pt x="54" y="4"/>
                  </a:lnTo>
                  <a:lnTo>
                    <a:pt x="51" y="2"/>
                  </a:lnTo>
                  <a:lnTo>
                    <a:pt x="47" y="0"/>
                  </a:lnTo>
                  <a:lnTo>
                    <a:pt x="45" y="2"/>
                  </a:lnTo>
                  <a:lnTo>
                    <a:pt x="43" y="3"/>
                  </a:lnTo>
                  <a:lnTo>
                    <a:pt x="4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7" name="chenying0907 1083"/>
            <p:cNvSpPr/>
            <p:nvPr/>
          </p:nvSpPr>
          <p:spPr bwMode="auto">
            <a:xfrm>
              <a:off x="4319588" y="4605338"/>
              <a:ext cx="23813" cy="34925"/>
            </a:xfrm>
            <a:custGeom>
              <a:cxnLst>
                <a:cxn ang="0">
                  <a:pos x="45" y="2"/>
                </a:cxn>
                <a:cxn ang="0">
                  <a:pos x="45" y="2"/>
                </a:cxn>
                <a:cxn ang="0">
                  <a:pos x="32" y="22"/>
                </a:cxn>
                <a:cxn ang="0">
                  <a:pos x="19" y="43"/>
                </a:cxn>
                <a:cxn ang="0">
                  <a:pos x="19" y="43"/>
                </a:cxn>
                <a:cxn ang="0">
                  <a:pos x="9" y="62"/>
                </a:cxn>
                <a:cxn ang="0">
                  <a:pos x="4" y="73"/>
                </a:cxn>
                <a:cxn ang="0">
                  <a:pos x="0" y="83"/>
                </a:cxn>
                <a:cxn ang="0">
                  <a:pos x="0" y="83"/>
                </a:cxn>
                <a:cxn ang="0">
                  <a:pos x="0" y="86"/>
                </a:cxn>
                <a:cxn ang="0">
                  <a:pos x="0" y="87"/>
                </a:cxn>
                <a:cxn ang="0">
                  <a:pos x="4" y="90"/>
                </a:cxn>
                <a:cxn ang="0">
                  <a:pos x="7" y="90"/>
                </a:cxn>
                <a:cxn ang="0">
                  <a:pos x="9" y="88"/>
                </a:cxn>
                <a:cxn ang="0">
                  <a:pos x="10" y="86"/>
                </a:cxn>
                <a:cxn ang="0">
                  <a:pos x="10" y="86"/>
                </a:cxn>
                <a:cxn ang="0">
                  <a:pos x="15" y="75"/>
                </a:cxn>
                <a:cxn ang="0">
                  <a:pos x="21" y="64"/>
                </a:cxn>
                <a:cxn ang="0">
                  <a:pos x="32" y="44"/>
                </a:cxn>
                <a:cxn ang="0">
                  <a:pos x="32" y="44"/>
                </a:cxn>
                <a:cxn ang="0">
                  <a:pos x="43" y="26"/>
                </a:cxn>
                <a:cxn ang="0">
                  <a:pos x="56" y="7"/>
                </a:cxn>
                <a:cxn ang="0">
                  <a:pos x="56" y="7"/>
                </a:cxn>
                <a:cxn ang="0">
                  <a:pos x="57" y="5"/>
                </a:cxn>
                <a:cxn ang="0">
                  <a:pos x="56" y="3"/>
                </a:cxn>
                <a:cxn ang="0">
                  <a:pos x="56" y="1"/>
                </a:cxn>
                <a:cxn ang="0">
                  <a:pos x="53" y="0"/>
                </a:cxn>
                <a:cxn ang="0">
                  <a:pos x="49" y="0"/>
                </a:cxn>
                <a:cxn ang="0">
                  <a:pos x="48" y="0"/>
                </a:cxn>
                <a:cxn ang="0">
                  <a:pos x="45" y="2"/>
                </a:cxn>
                <a:cxn ang="0">
                  <a:pos x="45" y="2"/>
                </a:cxn>
              </a:cxnLst>
              <a:rect b="b" l="0" r="r" t="0"/>
              <a:pathLst>
                <a:path h="90" w="57">
                  <a:moveTo>
                    <a:pt x="45" y="2"/>
                  </a:moveTo>
                  <a:lnTo>
                    <a:pt x="45" y="2"/>
                  </a:lnTo>
                  <a:lnTo>
                    <a:pt x="32" y="22"/>
                  </a:lnTo>
                  <a:lnTo>
                    <a:pt x="19" y="43"/>
                  </a:lnTo>
                  <a:lnTo>
                    <a:pt x="19" y="43"/>
                  </a:lnTo>
                  <a:lnTo>
                    <a:pt x="9" y="62"/>
                  </a:lnTo>
                  <a:lnTo>
                    <a:pt x="4" y="73"/>
                  </a:lnTo>
                  <a:lnTo>
                    <a:pt x="0" y="83"/>
                  </a:lnTo>
                  <a:lnTo>
                    <a:pt x="0" y="83"/>
                  </a:lnTo>
                  <a:lnTo>
                    <a:pt x="0" y="86"/>
                  </a:lnTo>
                  <a:lnTo>
                    <a:pt x="0" y="87"/>
                  </a:lnTo>
                  <a:lnTo>
                    <a:pt x="4" y="90"/>
                  </a:lnTo>
                  <a:lnTo>
                    <a:pt x="7" y="90"/>
                  </a:lnTo>
                  <a:lnTo>
                    <a:pt x="9" y="88"/>
                  </a:lnTo>
                  <a:lnTo>
                    <a:pt x="10" y="86"/>
                  </a:lnTo>
                  <a:lnTo>
                    <a:pt x="10" y="86"/>
                  </a:lnTo>
                  <a:lnTo>
                    <a:pt x="15" y="75"/>
                  </a:lnTo>
                  <a:lnTo>
                    <a:pt x="21" y="64"/>
                  </a:lnTo>
                  <a:lnTo>
                    <a:pt x="32" y="44"/>
                  </a:lnTo>
                  <a:lnTo>
                    <a:pt x="32" y="44"/>
                  </a:lnTo>
                  <a:lnTo>
                    <a:pt x="43" y="26"/>
                  </a:lnTo>
                  <a:lnTo>
                    <a:pt x="56" y="7"/>
                  </a:lnTo>
                  <a:lnTo>
                    <a:pt x="56" y="7"/>
                  </a:lnTo>
                  <a:lnTo>
                    <a:pt x="57" y="5"/>
                  </a:lnTo>
                  <a:lnTo>
                    <a:pt x="56" y="3"/>
                  </a:lnTo>
                  <a:lnTo>
                    <a:pt x="56" y="1"/>
                  </a:lnTo>
                  <a:lnTo>
                    <a:pt x="53" y="0"/>
                  </a:lnTo>
                  <a:lnTo>
                    <a:pt x="49" y="0"/>
                  </a:lnTo>
                  <a:lnTo>
                    <a:pt x="48" y="0"/>
                  </a:lnTo>
                  <a:lnTo>
                    <a:pt x="45" y="2"/>
                  </a:lnTo>
                  <a:lnTo>
                    <a:pt x="4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8" name="chenying0907 1084"/>
            <p:cNvSpPr/>
            <p:nvPr/>
          </p:nvSpPr>
          <p:spPr bwMode="auto">
            <a:xfrm>
              <a:off x="4338638" y="4610100"/>
              <a:ext cx="26988" cy="36513"/>
            </a:xfrm>
            <a:custGeom>
              <a:cxnLst>
                <a:cxn ang="0">
                  <a:pos x="59" y="2"/>
                </a:cxn>
                <a:cxn ang="0">
                  <a:pos x="59" y="2"/>
                </a:cxn>
                <a:cxn ang="0">
                  <a:pos x="40" y="21"/>
                </a:cxn>
                <a:cxn ang="0">
                  <a:pos x="30" y="30"/>
                </a:cxn>
                <a:cxn ang="0">
                  <a:pos x="23" y="40"/>
                </a:cxn>
                <a:cxn ang="0">
                  <a:pos x="15" y="51"/>
                </a:cxn>
                <a:cxn ang="0">
                  <a:pos x="10" y="61"/>
                </a:cxn>
                <a:cxn ang="0">
                  <a:pos x="4" y="74"/>
                </a:cxn>
                <a:cxn ang="0">
                  <a:pos x="0" y="87"/>
                </a:cxn>
                <a:cxn ang="0">
                  <a:pos x="0" y="87"/>
                </a:cxn>
                <a:cxn ang="0">
                  <a:pos x="0" y="90"/>
                </a:cxn>
                <a:cxn ang="0">
                  <a:pos x="0" y="91"/>
                </a:cxn>
                <a:cxn ang="0">
                  <a:pos x="4" y="94"/>
                </a:cxn>
                <a:cxn ang="0">
                  <a:pos x="8" y="94"/>
                </a:cxn>
                <a:cxn ang="0">
                  <a:pos x="11" y="92"/>
                </a:cxn>
                <a:cxn ang="0">
                  <a:pos x="11" y="90"/>
                </a:cxn>
                <a:cxn ang="0">
                  <a:pos x="11" y="90"/>
                </a:cxn>
                <a:cxn ang="0">
                  <a:pos x="15" y="78"/>
                </a:cxn>
                <a:cxn ang="0">
                  <a:pos x="20" y="66"/>
                </a:cxn>
                <a:cxn ang="0">
                  <a:pos x="25" y="56"/>
                </a:cxn>
                <a:cxn ang="0">
                  <a:pos x="32" y="45"/>
                </a:cxn>
                <a:cxn ang="0">
                  <a:pos x="40" y="36"/>
                </a:cxn>
                <a:cxn ang="0">
                  <a:pos x="49" y="27"/>
                </a:cxn>
                <a:cxn ang="0">
                  <a:pos x="67" y="10"/>
                </a:cxn>
                <a:cxn ang="0">
                  <a:pos x="67" y="10"/>
                </a:cxn>
                <a:cxn ang="0">
                  <a:pos x="68" y="7"/>
                </a:cxn>
                <a:cxn ang="0">
                  <a:pos x="68" y="6"/>
                </a:cxn>
                <a:cxn ang="0">
                  <a:pos x="67" y="2"/>
                </a:cxn>
                <a:cxn ang="0">
                  <a:pos x="63" y="0"/>
                </a:cxn>
                <a:cxn ang="0">
                  <a:pos x="61" y="1"/>
                </a:cxn>
                <a:cxn ang="0">
                  <a:pos x="59" y="2"/>
                </a:cxn>
                <a:cxn ang="0">
                  <a:pos x="59" y="2"/>
                </a:cxn>
              </a:cxnLst>
              <a:rect b="b" l="0" r="r" t="0"/>
              <a:pathLst>
                <a:path h="94" w="68">
                  <a:moveTo>
                    <a:pt x="59" y="2"/>
                  </a:moveTo>
                  <a:lnTo>
                    <a:pt x="59" y="2"/>
                  </a:lnTo>
                  <a:lnTo>
                    <a:pt x="40" y="21"/>
                  </a:lnTo>
                  <a:lnTo>
                    <a:pt x="30" y="30"/>
                  </a:lnTo>
                  <a:lnTo>
                    <a:pt x="23" y="40"/>
                  </a:lnTo>
                  <a:lnTo>
                    <a:pt x="15" y="51"/>
                  </a:lnTo>
                  <a:lnTo>
                    <a:pt x="10" y="61"/>
                  </a:lnTo>
                  <a:lnTo>
                    <a:pt x="4" y="74"/>
                  </a:lnTo>
                  <a:lnTo>
                    <a:pt x="0" y="87"/>
                  </a:lnTo>
                  <a:lnTo>
                    <a:pt x="0" y="87"/>
                  </a:lnTo>
                  <a:lnTo>
                    <a:pt x="0" y="90"/>
                  </a:lnTo>
                  <a:lnTo>
                    <a:pt x="0" y="91"/>
                  </a:lnTo>
                  <a:lnTo>
                    <a:pt x="4" y="94"/>
                  </a:lnTo>
                  <a:lnTo>
                    <a:pt x="8" y="94"/>
                  </a:lnTo>
                  <a:lnTo>
                    <a:pt x="11" y="92"/>
                  </a:lnTo>
                  <a:lnTo>
                    <a:pt x="11" y="90"/>
                  </a:lnTo>
                  <a:lnTo>
                    <a:pt x="11" y="90"/>
                  </a:lnTo>
                  <a:lnTo>
                    <a:pt x="15" y="78"/>
                  </a:lnTo>
                  <a:lnTo>
                    <a:pt x="20" y="66"/>
                  </a:lnTo>
                  <a:lnTo>
                    <a:pt x="25" y="56"/>
                  </a:lnTo>
                  <a:lnTo>
                    <a:pt x="32" y="45"/>
                  </a:lnTo>
                  <a:lnTo>
                    <a:pt x="40" y="36"/>
                  </a:lnTo>
                  <a:lnTo>
                    <a:pt x="49" y="27"/>
                  </a:lnTo>
                  <a:lnTo>
                    <a:pt x="67" y="10"/>
                  </a:lnTo>
                  <a:lnTo>
                    <a:pt x="67" y="10"/>
                  </a:lnTo>
                  <a:lnTo>
                    <a:pt x="68" y="7"/>
                  </a:lnTo>
                  <a:lnTo>
                    <a:pt x="68" y="6"/>
                  </a:lnTo>
                  <a:lnTo>
                    <a:pt x="67" y="2"/>
                  </a:lnTo>
                  <a:lnTo>
                    <a:pt x="63" y="0"/>
                  </a:lnTo>
                  <a:lnTo>
                    <a:pt x="61" y="1"/>
                  </a:lnTo>
                  <a:lnTo>
                    <a:pt x="59" y="2"/>
                  </a:lnTo>
                  <a:lnTo>
                    <a:pt x="5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9" name="chenying0907 1085"/>
            <p:cNvSpPr/>
            <p:nvPr/>
          </p:nvSpPr>
          <p:spPr bwMode="auto">
            <a:xfrm>
              <a:off x="4359276" y="4614863"/>
              <a:ext cx="26988" cy="36513"/>
            </a:xfrm>
            <a:custGeom>
              <a:cxnLst>
                <a:cxn ang="0">
                  <a:pos x="56" y="2"/>
                </a:cxn>
                <a:cxn ang="0">
                  <a:pos x="56" y="2"/>
                </a:cxn>
                <a:cxn ang="0">
                  <a:pos x="39" y="21"/>
                </a:cxn>
                <a:cxn ang="0">
                  <a:pos x="25" y="41"/>
                </a:cxn>
                <a:cxn ang="0">
                  <a:pos x="13" y="62"/>
                </a:cxn>
                <a:cxn ang="0">
                  <a:pos x="1" y="83"/>
                </a:cxn>
                <a:cxn ang="0">
                  <a:pos x="1" y="83"/>
                </a:cxn>
                <a:cxn ang="0">
                  <a:pos x="0" y="85"/>
                </a:cxn>
                <a:cxn ang="0">
                  <a:pos x="1" y="88"/>
                </a:cxn>
                <a:cxn ang="0">
                  <a:pos x="4" y="91"/>
                </a:cxn>
                <a:cxn ang="0">
                  <a:pos x="8" y="92"/>
                </a:cxn>
                <a:cxn ang="0">
                  <a:pos x="9" y="91"/>
                </a:cxn>
                <a:cxn ang="0">
                  <a:pos x="10" y="89"/>
                </a:cxn>
                <a:cxn ang="0">
                  <a:pos x="10" y="89"/>
                </a:cxn>
                <a:cxn ang="0">
                  <a:pos x="22" y="68"/>
                </a:cxn>
                <a:cxn ang="0">
                  <a:pos x="34" y="47"/>
                </a:cxn>
                <a:cxn ang="0">
                  <a:pos x="48" y="28"/>
                </a:cxn>
                <a:cxn ang="0">
                  <a:pos x="64" y="11"/>
                </a:cxn>
                <a:cxn ang="0">
                  <a:pos x="64" y="11"/>
                </a:cxn>
                <a:cxn ang="0">
                  <a:pos x="65" y="8"/>
                </a:cxn>
                <a:cxn ang="0">
                  <a:pos x="65" y="6"/>
                </a:cxn>
                <a:cxn ang="0">
                  <a:pos x="64" y="2"/>
                </a:cxn>
                <a:cxn ang="0">
                  <a:pos x="60" y="0"/>
                </a:cxn>
                <a:cxn ang="0">
                  <a:pos x="58" y="0"/>
                </a:cxn>
                <a:cxn ang="0">
                  <a:pos x="56" y="2"/>
                </a:cxn>
                <a:cxn ang="0">
                  <a:pos x="56" y="2"/>
                </a:cxn>
              </a:cxnLst>
              <a:rect b="b" l="0" r="r" t="0"/>
              <a:pathLst>
                <a:path h="92" w="65">
                  <a:moveTo>
                    <a:pt x="56" y="2"/>
                  </a:moveTo>
                  <a:lnTo>
                    <a:pt x="56" y="2"/>
                  </a:lnTo>
                  <a:lnTo>
                    <a:pt x="39" y="21"/>
                  </a:lnTo>
                  <a:lnTo>
                    <a:pt x="25" y="41"/>
                  </a:lnTo>
                  <a:lnTo>
                    <a:pt x="13" y="62"/>
                  </a:lnTo>
                  <a:lnTo>
                    <a:pt x="1" y="83"/>
                  </a:lnTo>
                  <a:lnTo>
                    <a:pt x="1" y="83"/>
                  </a:lnTo>
                  <a:lnTo>
                    <a:pt x="0" y="85"/>
                  </a:lnTo>
                  <a:lnTo>
                    <a:pt x="1" y="88"/>
                  </a:lnTo>
                  <a:lnTo>
                    <a:pt x="4" y="91"/>
                  </a:lnTo>
                  <a:lnTo>
                    <a:pt x="8" y="92"/>
                  </a:lnTo>
                  <a:lnTo>
                    <a:pt x="9" y="91"/>
                  </a:lnTo>
                  <a:lnTo>
                    <a:pt x="10" y="89"/>
                  </a:lnTo>
                  <a:lnTo>
                    <a:pt x="10" y="89"/>
                  </a:lnTo>
                  <a:lnTo>
                    <a:pt x="22" y="68"/>
                  </a:lnTo>
                  <a:lnTo>
                    <a:pt x="34" y="47"/>
                  </a:lnTo>
                  <a:lnTo>
                    <a:pt x="48" y="28"/>
                  </a:lnTo>
                  <a:lnTo>
                    <a:pt x="64" y="11"/>
                  </a:lnTo>
                  <a:lnTo>
                    <a:pt x="64" y="11"/>
                  </a:lnTo>
                  <a:lnTo>
                    <a:pt x="65" y="8"/>
                  </a:lnTo>
                  <a:lnTo>
                    <a:pt x="65" y="6"/>
                  </a:lnTo>
                  <a:lnTo>
                    <a:pt x="64" y="2"/>
                  </a:lnTo>
                  <a:lnTo>
                    <a:pt x="60" y="0"/>
                  </a:lnTo>
                  <a:lnTo>
                    <a:pt x="58" y="0"/>
                  </a:lnTo>
                  <a:lnTo>
                    <a:pt x="56" y="2"/>
                  </a:lnTo>
                  <a:lnTo>
                    <a:pt x="5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0" name="chenying0907 1086"/>
            <p:cNvSpPr/>
            <p:nvPr/>
          </p:nvSpPr>
          <p:spPr bwMode="auto">
            <a:xfrm>
              <a:off x="4368801" y="4624388"/>
              <a:ext cx="26988" cy="41275"/>
            </a:xfrm>
            <a:custGeom>
              <a:cxnLst>
                <a:cxn ang="0">
                  <a:pos x="56" y="5"/>
                </a:cxn>
                <a:cxn ang="0">
                  <a:pos x="56" y="5"/>
                </a:cxn>
                <a:cxn ang="0">
                  <a:pos x="54" y="10"/>
                </a:cxn>
                <a:cxn ang="0">
                  <a:pos x="53" y="16"/>
                </a:cxn>
                <a:cxn ang="0">
                  <a:pos x="47" y="27"/>
                </a:cxn>
                <a:cxn ang="0">
                  <a:pos x="34" y="47"/>
                </a:cxn>
                <a:cxn ang="0">
                  <a:pos x="34" y="47"/>
                </a:cxn>
                <a:cxn ang="0">
                  <a:pos x="18" y="72"/>
                </a:cxn>
                <a:cxn ang="0">
                  <a:pos x="1" y="95"/>
                </a:cxn>
                <a:cxn ang="0">
                  <a:pos x="1" y="95"/>
                </a:cxn>
                <a:cxn ang="0">
                  <a:pos x="0" y="98"/>
                </a:cxn>
                <a:cxn ang="0">
                  <a:pos x="0" y="99"/>
                </a:cxn>
                <a:cxn ang="0">
                  <a:pos x="1" y="103"/>
                </a:cxn>
                <a:cxn ang="0">
                  <a:pos x="3" y="105"/>
                </a:cxn>
                <a:cxn ang="0">
                  <a:pos x="5" y="105"/>
                </a:cxn>
                <a:cxn ang="0">
                  <a:pos x="7" y="105"/>
                </a:cxn>
                <a:cxn ang="0">
                  <a:pos x="9" y="103"/>
                </a:cxn>
                <a:cxn ang="0">
                  <a:pos x="9" y="103"/>
                </a:cxn>
                <a:cxn ang="0">
                  <a:pos x="19" y="90"/>
                </a:cxn>
                <a:cxn ang="0">
                  <a:pos x="28" y="76"/>
                </a:cxn>
                <a:cxn ang="0">
                  <a:pos x="47" y="47"/>
                </a:cxn>
                <a:cxn ang="0">
                  <a:pos x="47" y="47"/>
                </a:cxn>
                <a:cxn ang="0">
                  <a:pos x="60" y="27"/>
                </a:cxn>
                <a:cxn ang="0">
                  <a:pos x="65" y="17"/>
                </a:cxn>
                <a:cxn ang="0">
                  <a:pos x="66" y="12"/>
                </a:cxn>
                <a:cxn ang="0">
                  <a:pos x="68" y="5"/>
                </a:cxn>
                <a:cxn ang="0">
                  <a:pos x="68" y="5"/>
                </a:cxn>
                <a:cxn ang="0">
                  <a:pos x="68" y="3"/>
                </a:cxn>
                <a:cxn ang="0">
                  <a:pos x="66" y="1"/>
                </a:cxn>
                <a:cxn ang="0">
                  <a:pos x="65" y="0"/>
                </a:cxn>
                <a:cxn ang="0">
                  <a:pos x="62" y="0"/>
                </a:cxn>
                <a:cxn ang="0">
                  <a:pos x="58" y="1"/>
                </a:cxn>
                <a:cxn ang="0">
                  <a:pos x="57" y="3"/>
                </a:cxn>
                <a:cxn ang="0">
                  <a:pos x="56" y="5"/>
                </a:cxn>
                <a:cxn ang="0">
                  <a:pos x="56" y="5"/>
                </a:cxn>
              </a:cxnLst>
              <a:rect b="b" l="0" r="r" t="0"/>
              <a:pathLst>
                <a:path h="105" w="68">
                  <a:moveTo>
                    <a:pt x="56" y="5"/>
                  </a:moveTo>
                  <a:lnTo>
                    <a:pt x="56" y="5"/>
                  </a:lnTo>
                  <a:lnTo>
                    <a:pt x="54" y="10"/>
                  </a:lnTo>
                  <a:lnTo>
                    <a:pt x="53" y="16"/>
                  </a:lnTo>
                  <a:lnTo>
                    <a:pt x="47" y="27"/>
                  </a:lnTo>
                  <a:lnTo>
                    <a:pt x="34" y="47"/>
                  </a:lnTo>
                  <a:lnTo>
                    <a:pt x="34" y="47"/>
                  </a:lnTo>
                  <a:lnTo>
                    <a:pt x="18" y="72"/>
                  </a:lnTo>
                  <a:lnTo>
                    <a:pt x="1" y="95"/>
                  </a:lnTo>
                  <a:lnTo>
                    <a:pt x="1" y="95"/>
                  </a:lnTo>
                  <a:lnTo>
                    <a:pt x="0" y="98"/>
                  </a:lnTo>
                  <a:lnTo>
                    <a:pt x="0" y="99"/>
                  </a:lnTo>
                  <a:lnTo>
                    <a:pt x="1" y="103"/>
                  </a:lnTo>
                  <a:lnTo>
                    <a:pt x="3" y="105"/>
                  </a:lnTo>
                  <a:lnTo>
                    <a:pt x="5" y="105"/>
                  </a:lnTo>
                  <a:lnTo>
                    <a:pt x="7" y="105"/>
                  </a:lnTo>
                  <a:lnTo>
                    <a:pt x="9" y="103"/>
                  </a:lnTo>
                  <a:lnTo>
                    <a:pt x="9" y="103"/>
                  </a:lnTo>
                  <a:lnTo>
                    <a:pt x="19" y="90"/>
                  </a:lnTo>
                  <a:lnTo>
                    <a:pt x="28" y="76"/>
                  </a:lnTo>
                  <a:lnTo>
                    <a:pt x="47" y="47"/>
                  </a:lnTo>
                  <a:lnTo>
                    <a:pt x="47" y="47"/>
                  </a:lnTo>
                  <a:lnTo>
                    <a:pt x="60" y="27"/>
                  </a:lnTo>
                  <a:lnTo>
                    <a:pt x="65" y="17"/>
                  </a:lnTo>
                  <a:lnTo>
                    <a:pt x="66" y="12"/>
                  </a:lnTo>
                  <a:lnTo>
                    <a:pt x="68" y="5"/>
                  </a:lnTo>
                  <a:lnTo>
                    <a:pt x="68" y="5"/>
                  </a:lnTo>
                  <a:lnTo>
                    <a:pt x="68" y="3"/>
                  </a:lnTo>
                  <a:lnTo>
                    <a:pt x="66" y="1"/>
                  </a:lnTo>
                  <a:lnTo>
                    <a:pt x="65" y="0"/>
                  </a:lnTo>
                  <a:lnTo>
                    <a:pt x="62" y="0"/>
                  </a:lnTo>
                  <a:lnTo>
                    <a:pt x="58" y="1"/>
                  </a:lnTo>
                  <a:lnTo>
                    <a:pt x="57" y="3"/>
                  </a:lnTo>
                  <a:lnTo>
                    <a:pt x="56" y="5"/>
                  </a:lnTo>
                  <a:lnTo>
                    <a:pt x="5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1" name="chenying0907 1087"/>
            <p:cNvSpPr/>
            <p:nvPr/>
          </p:nvSpPr>
          <p:spPr bwMode="auto">
            <a:xfrm>
              <a:off x="4319588" y="4630738"/>
              <a:ext cx="101600" cy="128588"/>
            </a:xfrm>
            <a:custGeom>
              <a:cxnLst>
                <a:cxn ang="0">
                  <a:pos x="247" y="1"/>
                </a:cxn>
                <a:cxn ang="0">
                  <a:pos x="247" y="1"/>
                </a:cxn>
                <a:cxn ang="0">
                  <a:pos x="228" y="22"/>
                </a:cxn>
                <a:cxn ang="0">
                  <a:pos x="208" y="43"/>
                </a:cxn>
                <a:cxn ang="0">
                  <a:pos x="171" y="86"/>
                </a:cxn>
                <a:cxn ang="0">
                  <a:pos x="136" y="131"/>
                </a:cxn>
                <a:cxn ang="0">
                  <a:pos x="101" y="175"/>
                </a:cxn>
                <a:cxn ang="0">
                  <a:pos x="101" y="175"/>
                </a:cxn>
                <a:cxn ang="0">
                  <a:pos x="69" y="213"/>
                </a:cxn>
                <a:cxn ang="0">
                  <a:pos x="55" y="233"/>
                </a:cxn>
                <a:cxn ang="0">
                  <a:pos x="41" y="254"/>
                </a:cxn>
                <a:cxn ang="0">
                  <a:pos x="41" y="254"/>
                </a:cxn>
                <a:cxn ang="0">
                  <a:pos x="35" y="261"/>
                </a:cxn>
                <a:cxn ang="0">
                  <a:pos x="30" y="269"/>
                </a:cxn>
                <a:cxn ang="0">
                  <a:pos x="17" y="285"/>
                </a:cxn>
                <a:cxn ang="0">
                  <a:pos x="12" y="293"/>
                </a:cxn>
                <a:cxn ang="0">
                  <a:pos x="7" y="301"/>
                </a:cxn>
                <a:cxn ang="0">
                  <a:pos x="3" y="309"/>
                </a:cxn>
                <a:cxn ang="0">
                  <a:pos x="0" y="318"/>
                </a:cxn>
                <a:cxn ang="0">
                  <a:pos x="0" y="318"/>
                </a:cxn>
                <a:cxn ang="0">
                  <a:pos x="0" y="320"/>
                </a:cxn>
                <a:cxn ang="0">
                  <a:pos x="1" y="322"/>
                </a:cxn>
                <a:cxn ang="0">
                  <a:pos x="4" y="324"/>
                </a:cxn>
                <a:cxn ang="0">
                  <a:pos x="7" y="324"/>
                </a:cxn>
                <a:cxn ang="0">
                  <a:pos x="8" y="324"/>
                </a:cxn>
                <a:cxn ang="0">
                  <a:pos x="10" y="323"/>
                </a:cxn>
                <a:cxn ang="0">
                  <a:pos x="10" y="320"/>
                </a:cxn>
                <a:cxn ang="0">
                  <a:pos x="10" y="320"/>
                </a:cxn>
                <a:cxn ang="0">
                  <a:pos x="12" y="315"/>
                </a:cxn>
                <a:cxn ang="0">
                  <a:pos x="14" y="310"/>
                </a:cxn>
                <a:cxn ang="0">
                  <a:pos x="20" y="302"/>
                </a:cxn>
                <a:cxn ang="0">
                  <a:pos x="26" y="295"/>
                </a:cxn>
                <a:cxn ang="0">
                  <a:pos x="33" y="288"/>
                </a:cxn>
                <a:cxn ang="0">
                  <a:pos x="33" y="288"/>
                </a:cxn>
                <a:cxn ang="0">
                  <a:pos x="44" y="271"/>
                </a:cxn>
                <a:cxn ang="0">
                  <a:pos x="55" y="252"/>
                </a:cxn>
                <a:cxn ang="0">
                  <a:pos x="55" y="252"/>
                </a:cxn>
                <a:cxn ang="0">
                  <a:pos x="71" y="230"/>
                </a:cxn>
                <a:cxn ang="0">
                  <a:pos x="88" y="208"/>
                </a:cxn>
                <a:cxn ang="0">
                  <a:pos x="123" y="166"/>
                </a:cxn>
                <a:cxn ang="0">
                  <a:pos x="123" y="166"/>
                </a:cxn>
                <a:cxn ang="0">
                  <a:pos x="187" y="86"/>
                </a:cxn>
                <a:cxn ang="0">
                  <a:pos x="220" y="47"/>
                </a:cxn>
                <a:cxn ang="0">
                  <a:pos x="237" y="27"/>
                </a:cxn>
                <a:cxn ang="0">
                  <a:pos x="255" y="9"/>
                </a:cxn>
                <a:cxn ang="0">
                  <a:pos x="255" y="9"/>
                </a:cxn>
                <a:cxn ang="0">
                  <a:pos x="256" y="6"/>
                </a:cxn>
                <a:cxn ang="0">
                  <a:pos x="256" y="5"/>
                </a:cxn>
                <a:cxn ang="0">
                  <a:pos x="255" y="1"/>
                </a:cxn>
                <a:cxn ang="0">
                  <a:pos x="251" y="0"/>
                </a:cxn>
                <a:cxn ang="0">
                  <a:pos x="248" y="0"/>
                </a:cxn>
                <a:cxn ang="0">
                  <a:pos x="247" y="1"/>
                </a:cxn>
                <a:cxn ang="0">
                  <a:pos x="247" y="1"/>
                </a:cxn>
              </a:cxnLst>
              <a:rect b="b" l="0" r="r" t="0"/>
              <a:pathLst>
                <a:path h="324" w="256">
                  <a:moveTo>
                    <a:pt x="247" y="1"/>
                  </a:moveTo>
                  <a:lnTo>
                    <a:pt x="247" y="1"/>
                  </a:lnTo>
                  <a:lnTo>
                    <a:pt x="228" y="22"/>
                  </a:lnTo>
                  <a:lnTo>
                    <a:pt x="208" y="43"/>
                  </a:lnTo>
                  <a:lnTo>
                    <a:pt x="171" y="86"/>
                  </a:lnTo>
                  <a:lnTo>
                    <a:pt x="136" y="131"/>
                  </a:lnTo>
                  <a:lnTo>
                    <a:pt x="101" y="175"/>
                  </a:lnTo>
                  <a:lnTo>
                    <a:pt x="101" y="175"/>
                  </a:lnTo>
                  <a:lnTo>
                    <a:pt x="69" y="213"/>
                  </a:lnTo>
                  <a:lnTo>
                    <a:pt x="55" y="233"/>
                  </a:lnTo>
                  <a:lnTo>
                    <a:pt x="41" y="254"/>
                  </a:lnTo>
                  <a:lnTo>
                    <a:pt x="41" y="254"/>
                  </a:lnTo>
                  <a:lnTo>
                    <a:pt x="35" y="261"/>
                  </a:lnTo>
                  <a:lnTo>
                    <a:pt x="30" y="269"/>
                  </a:lnTo>
                  <a:lnTo>
                    <a:pt x="17" y="285"/>
                  </a:lnTo>
                  <a:lnTo>
                    <a:pt x="12" y="293"/>
                  </a:lnTo>
                  <a:lnTo>
                    <a:pt x="7" y="301"/>
                  </a:lnTo>
                  <a:lnTo>
                    <a:pt x="3" y="309"/>
                  </a:lnTo>
                  <a:lnTo>
                    <a:pt x="0" y="318"/>
                  </a:lnTo>
                  <a:lnTo>
                    <a:pt x="0" y="318"/>
                  </a:lnTo>
                  <a:lnTo>
                    <a:pt x="0" y="320"/>
                  </a:lnTo>
                  <a:lnTo>
                    <a:pt x="1" y="322"/>
                  </a:lnTo>
                  <a:lnTo>
                    <a:pt x="4" y="324"/>
                  </a:lnTo>
                  <a:lnTo>
                    <a:pt x="7" y="324"/>
                  </a:lnTo>
                  <a:lnTo>
                    <a:pt x="8" y="324"/>
                  </a:lnTo>
                  <a:lnTo>
                    <a:pt x="10" y="323"/>
                  </a:lnTo>
                  <a:lnTo>
                    <a:pt x="10" y="320"/>
                  </a:lnTo>
                  <a:lnTo>
                    <a:pt x="10" y="320"/>
                  </a:lnTo>
                  <a:lnTo>
                    <a:pt x="12" y="315"/>
                  </a:lnTo>
                  <a:lnTo>
                    <a:pt x="14" y="310"/>
                  </a:lnTo>
                  <a:lnTo>
                    <a:pt x="20" y="302"/>
                  </a:lnTo>
                  <a:lnTo>
                    <a:pt x="26" y="295"/>
                  </a:lnTo>
                  <a:lnTo>
                    <a:pt x="33" y="288"/>
                  </a:lnTo>
                  <a:lnTo>
                    <a:pt x="33" y="288"/>
                  </a:lnTo>
                  <a:lnTo>
                    <a:pt x="44" y="271"/>
                  </a:lnTo>
                  <a:lnTo>
                    <a:pt x="55" y="252"/>
                  </a:lnTo>
                  <a:lnTo>
                    <a:pt x="55" y="252"/>
                  </a:lnTo>
                  <a:lnTo>
                    <a:pt x="71" y="230"/>
                  </a:lnTo>
                  <a:lnTo>
                    <a:pt x="88" y="208"/>
                  </a:lnTo>
                  <a:lnTo>
                    <a:pt x="123" y="166"/>
                  </a:lnTo>
                  <a:lnTo>
                    <a:pt x="123" y="166"/>
                  </a:lnTo>
                  <a:lnTo>
                    <a:pt x="187" y="86"/>
                  </a:lnTo>
                  <a:lnTo>
                    <a:pt x="220" y="47"/>
                  </a:lnTo>
                  <a:lnTo>
                    <a:pt x="237" y="27"/>
                  </a:lnTo>
                  <a:lnTo>
                    <a:pt x="255" y="9"/>
                  </a:lnTo>
                  <a:lnTo>
                    <a:pt x="255" y="9"/>
                  </a:lnTo>
                  <a:lnTo>
                    <a:pt x="256" y="6"/>
                  </a:lnTo>
                  <a:lnTo>
                    <a:pt x="256" y="5"/>
                  </a:lnTo>
                  <a:lnTo>
                    <a:pt x="255" y="1"/>
                  </a:lnTo>
                  <a:lnTo>
                    <a:pt x="251" y="0"/>
                  </a:lnTo>
                  <a:lnTo>
                    <a:pt x="248" y="0"/>
                  </a:lnTo>
                  <a:lnTo>
                    <a:pt x="247" y="1"/>
                  </a:lnTo>
                  <a:lnTo>
                    <a:pt x="24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2" name="chenying0907 1088"/>
            <p:cNvSpPr/>
            <p:nvPr/>
          </p:nvSpPr>
          <p:spPr bwMode="auto">
            <a:xfrm>
              <a:off x="4338638" y="4643438"/>
              <a:ext cx="96838" cy="127000"/>
            </a:xfrm>
            <a:custGeom>
              <a:cxnLst>
                <a:cxn ang="0">
                  <a:pos x="233" y="2"/>
                </a:cxn>
                <a:cxn ang="0">
                  <a:pos x="233" y="2"/>
                </a:cxn>
                <a:cxn ang="0">
                  <a:pos x="230" y="6"/>
                </a:cxn>
                <a:cxn ang="0">
                  <a:pos x="229" y="9"/>
                </a:cxn>
                <a:cxn ang="0">
                  <a:pos x="229" y="9"/>
                </a:cxn>
                <a:cxn ang="0">
                  <a:pos x="222" y="17"/>
                </a:cxn>
                <a:cxn ang="0">
                  <a:pos x="216" y="25"/>
                </a:cxn>
                <a:cxn ang="0">
                  <a:pos x="201" y="38"/>
                </a:cxn>
                <a:cxn ang="0">
                  <a:pos x="201" y="38"/>
                </a:cxn>
                <a:cxn ang="0">
                  <a:pos x="182" y="60"/>
                </a:cxn>
                <a:cxn ang="0">
                  <a:pos x="162" y="83"/>
                </a:cxn>
                <a:cxn ang="0">
                  <a:pos x="162" y="83"/>
                </a:cxn>
                <a:cxn ang="0">
                  <a:pos x="128" y="125"/>
                </a:cxn>
                <a:cxn ang="0">
                  <a:pos x="111" y="147"/>
                </a:cxn>
                <a:cxn ang="0">
                  <a:pos x="94" y="169"/>
                </a:cxn>
                <a:cxn ang="0">
                  <a:pos x="94" y="169"/>
                </a:cxn>
                <a:cxn ang="0">
                  <a:pos x="68" y="208"/>
                </a:cxn>
                <a:cxn ang="0">
                  <a:pos x="43" y="247"/>
                </a:cxn>
                <a:cxn ang="0">
                  <a:pos x="43" y="247"/>
                </a:cxn>
                <a:cxn ang="0">
                  <a:pos x="31" y="264"/>
                </a:cxn>
                <a:cxn ang="0">
                  <a:pos x="20" y="279"/>
                </a:cxn>
                <a:cxn ang="0">
                  <a:pos x="8" y="295"/>
                </a:cxn>
                <a:cxn ang="0">
                  <a:pos x="4" y="302"/>
                </a:cxn>
                <a:cxn ang="0">
                  <a:pos x="0" y="313"/>
                </a:cxn>
                <a:cxn ang="0">
                  <a:pos x="0" y="313"/>
                </a:cxn>
                <a:cxn ang="0">
                  <a:pos x="0" y="314"/>
                </a:cxn>
                <a:cxn ang="0">
                  <a:pos x="0" y="317"/>
                </a:cxn>
                <a:cxn ang="0">
                  <a:pos x="4" y="319"/>
                </a:cxn>
                <a:cxn ang="0">
                  <a:pos x="8" y="318"/>
                </a:cxn>
                <a:cxn ang="0">
                  <a:pos x="10" y="317"/>
                </a:cxn>
                <a:cxn ang="0">
                  <a:pos x="10" y="315"/>
                </a:cxn>
                <a:cxn ang="0">
                  <a:pos x="10" y="315"/>
                </a:cxn>
                <a:cxn ang="0">
                  <a:pos x="14" y="306"/>
                </a:cxn>
                <a:cxn ang="0">
                  <a:pos x="20" y="297"/>
                </a:cxn>
                <a:cxn ang="0">
                  <a:pos x="33" y="280"/>
                </a:cxn>
                <a:cxn ang="0">
                  <a:pos x="46" y="263"/>
                </a:cxn>
                <a:cxn ang="0">
                  <a:pos x="58" y="246"/>
                </a:cxn>
                <a:cxn ang="0">
                  <a:pos x="58" y="246"/>
                </a:cxn>
                <a:cxn ang="0">
                  <a:pos x="84" y="206"/>
                </a:cxn>
                <a:cxn ang="0">
                  <a:pos x="110" y="166"/>
                </a:cxn>
                <a:cxn ang="0">
                  <a:pos x="110" y="166"/>
                </a:cxn>
                <a:cxn ang="0">
                  <a:pos x="128" y="143"/>
                </a:cxn>
                <a:cxn ang="0">
                  <a:pos x="146" y="121"/>
                </a:cxn>
                <a:cxn ang="0">
                  <a:pos x="183" y="76"/>
                </a:cxn>
                <a:cxn ang="0">
                  <a:pos x="183" y="76"/>
                </a:cxn>
                <a:cxn ang="0">
                  <a:pos x="199" y="59"/>
                </a:cxn>
                <a:cxn ang="0">
                  <a:pos x="216" y="43"/>
                </a:cxn>
                <a:cxn ang="0">
                  <a:pos x="224" y="34"/>
                </a:cxn>
                <a:cxn ang="0">
                  <a:pos x="232" y="26"/>
                </a:cxn>
                <a:cxn ang="0">
                  <a:pos x="237" y="16"/>
                </a:cxn>
                <a:cxn ang="0">
                  <a:pos x="242" y="7"/>
                </a:cxn>
                <a:cxn ang="0">
                  <a:pos x="242" y="7"/>
                </a:cxn>
                <a:cxn ang="0">
                  <a:pos x="243" y="6"/>
                </a:cxn>
                <a:cxn ang="0">
                  <a:pos x="242" y="3"/>
                </a:cxn>
                <a:cxn ang="0">
                  <a:pos x="239" y="0"/>
                </a:cxn>
                <a:cxn ang="0">
                  <a:pos x="235" y="0"/>
                </a:cxn>
                <a:cxn ang="0">
                  <a:pos x="234" y="0"/>
                </a:cxn>
                <a:cxn ang="0">
                  <a:pos x="233" y="2"/>
                </a:cxn>
                <a:cxn ang="0">
                  <a:pos x="233" y="2"/>
                </a:cxn>
              </a:cxnLst>
              <a:rect b="b" l="0" r="r" t="0"/>
              <a:pathLst>
                <a:path h="319" w="243">
                  <a:moveTo>
                    <a:pt x="233" y="2"/>
                  </a:moveTo>
                  <a:lnTo>
                    <a:pt x="233" y="2"/>
                  </a:lnTo>
                  <a:lnTo>
                    <a:pt x="230" y="6"/>
                  </a:lnTo>
                  <a:lnTo>
                    <a:pt x="229" y="9"/>
                  </a:lnTo>
                  <a:lnTo>
                    <a:pt x="229" y="9"/>
                  </a:lnTo>
                  <a:lnTo>
                    <a:pt x="222" y="17"/>
                  </a:lnTo>
                  <a:lnTo>
                    <a:pt x="216" y="25"/>
                  </a:lnTo>
                  <a:lnTo>
                    <a:pt x="201" y="38"/>
                  </a:lnTo>
                  <a:lnTo>
                    <a:pt x="201" y="38"/>
                  </a:lnTo>
                  <a:lnTo>
                    <a:pt x="182" y="60"/>
                  </a:lnTo>
                  <a:lnTo>
                    <a:pt x="162" y="83"/>
                  </a:lnTo>
                  <a:lnTo>
                    <a:pt x="162" y="83"/>
                  </a:lnTo>
                  <a:lnTo>
                    <a:pt x="128" y="125"/>
                  </a:lnTo>
                  <a:lnTo>
                    <a:pt x="111" y="147"/>
                  </a:lnTo>
                  <a:lnTo>
                    <a:pt x="94" y="169"/>
                  </a:lnTo>
                  <a:lnTo>
                    <a:pt x="94" y="169"/>
                  </a:lnTo>
                  <a:lnTo>
                    <a:pt x="68" y="208"/>
                  </a:lnTo>
                  <a:lnTo>
                    <a:pt x="43" y="247"/>
                  </a:lnTo>
                  <a:lnTo>
                    <a:pt x="43" y="247"/>
                  </a:lnTo>
                  <a:lnTo>
                    <a:pt x="31" y="264"/>
                  </a:lnTo>
                  <a:lnTo>
                    <a:pt x="20" y="279"/>
                  </a:lnTo>
                  <a:lnTo>
                    <a:pt x="8" y="295"/>
                  </a:lnTo>
                  <a:lnTo>
                    <a:pt x="4" y="302"/>
                  </a:lnTo>
                  <a:lnTo>
                    <a:pt x="0" y="313"/>
                  </a:lnTo>
                  <a:lnTo>
                    <a:pt x="0" y="313"/>
                  </a:lnTo>
                  <a:lnTo>
                    <a:pt x="0" y="314"/>
                  </a:lnTo>
                  <a:lnTo>
                    <a:pt x="0" y="317"/>
                  </a:lnTo>
                  <a:lnTo>
                    <a:pt x="4" y="319"/>
                  </a:lnTo>
                  <a:lnTo>
                    <a:pt x="8" y="318"/>
                  </a:lnTo>
                  <a:lnTo>
                    <a:pt x="10" y="317"/>
                  </a:lnTo>
                  <a:lnTo>
                    <a:pt x="10" y="315"/>
                  </a:lnTo>
                  <a:lnTo>
                    <a:pt x="10" y="315"/>
                  </a:lnTo>
                  <a:lnTo>
                    <a:pt x="14" y="306"/>
                  </a:lnTo>
                  <a:lnTo>
                    <a:pt x="20" y="297"/>
                  </a:lnTo>
                  <a:lnTo>
                    <a:pt x="33" y="280"/>
                  </a:lnTo>
                  <a:lnTo>
                    <a:pt x="46" y="263"/>
                  </a:lnTo>
                  <a:lnTo>
                    <a:pt x="58" y="246"/>
                  </a:lnTo>
                  <a:lnTo>
                    <a:pt x="58" y="246"/>
                  </a:lnTo>
                  <a:lnTo>
                    <a:pt x="84" y="206"/>
                  </a:lnTo>
                  <a:lnTo>
                    <a:pt x="110" y="166"/>
                  </a:lnTo>
                  <a:lnTo>
                    <a:pt x="110" y="166"/>
                  </a:lnTo>
                  <a:lnTo>
                    <a:pt x="128" y="143"/>
                  </a:lnTo>
                  <a:lnTo>
                    <a:pt x="146" y="121"/>
                  </a:lnTo>
                  <a:lnTo>
                    <a:pt x="183" y="76"/>
                  </a:lnTo>
                  <a:lnTo>
                    <a:pt x="183" y="76"/>
                  </a:lnTo>
                  <a:lnTo>
                    <a:pt x="199" y="59"/>
                  </a:lnTo>
                  <a:lnTo>
                    <a:pt x="216" y="43"/>
                  </a:lnTo>
                  <a:lnTo>
                    <a:pt x="224" y="34"/>
                  </a:lnTo>
                  <a:lnTo>
                    <a:pt x="232" y="26"/>
                  </a:lnTo>
                  <a:lnTo>
                    <a:pt x="237" y="16"/>
                  </a:lnTo>
                  <a:lnTo>
                    <a:pt x="242" y="7"/>
                  </a:lnTo>
                  <a:lnTo>
                    <a:pt x="242" y="7"/>
                  </a:lnTo>
                  <a:lnTo>
                    <a:pt x="243" y="6"/>
                  </a:lnTo>
                  <a:lnTo>
                    <a:pt x="242" y="3"/>
                  </a:lnTo>
                  <a:lnTo>
                    <a:pt x="239" y="0"/>
                  </a:lnTo>
                  <a:lnTo>
                    <a:pt x="235" y="0"/>
                  </a:lnTo>
                  <a:lnTo>
                    <a:pt x="234" y="0"/>
                  </a:lnTo>
                  <a:lnTo>
                    <a:pt x="233" y="2"/>
                  </a:lnTo>
                  <a:lnTo>
                    <a:pt x="23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3" name="chenying0907 1089"/>
            <p:cNvSpPr/>
            <p:nvPr/>
          </p:nvSpPr>
          <p:spPr bwMode="auto">
            <a:xfrm>
              <a:off x="4359276" y="4652963"/>
              <a:ext cx="90488" cy="117475"/>
            </a:xfrm>
            <a:custGeom>
              <a:cxnLst>
                <a:cxn ang="0">
                  <a:pos x="217" y="2"/>
                </a:cxn>
                <a:cxn ang="0">
                  <a:pos x="217" y="2"/>
                </a:cxn>
                <a:cxn ang="0">
                  <a:pos x="212" y="12"/>
                </a:cxn>
                <a:cxn ang="0">
                  <a:pos x="204" y="21"/>
                </a:cxn>
                <a:cxn ang="0">
                  <a:pos x="190" y="36"/>
                </a:cxn>
                <a:cxn ang="0">
                  <a:pos x="190" y="36"/>
                </a:cxn>
                <a:cxn ang="0">
                  <a:pos x="161" y="73"/>
                </a:cxn>
                <a:cxn ang="0">
                  <a:pos x="161" y="73"/>
                </a:cxn>
                <a:cxn ang="0">
                  <a:pos x="133" y="108"/>
                </a:cxn>
                <a:cxn ang="0">
                  <a:pos x="106" y="144"/>
                </a:cxn>
                <a:cxn ang="0">
                  <a:pos x="106" y="144"/>
                </a:cxn>
                <a:cxn ang="0">
                  <a:pos x="90" y="165"/>
                </a:cxn>
                <a:cxn ang="0">
                  <a:pos x="76" y="186"/>
                </a:cxn>
                <a:cxn ang="0">
                  <a:pos x="47" y="227"/>
                </a:cxn>
                <a:cxn ang="0">
                  <a:pos x="47" y="227"/>
                </a:cxn>
                <a:cxn ang="0">
                  <a:pos x="33" y="250"/>
                </a:cxn>
                <a:cxn ang="0">
                  <a:pos x="25" y="261"/>
                </a:cxn>
                <a:cxn ang="0">
                  <a:pos x="16" y="273"/>
                </a:cxn>
                <a:cxn ang="0">
                  <a:pos x="16" y="273"/>
                </a:cxn>
                <a:cxn ang="0">
                  <a:pos x="12" y="277"/>
                </a:cxn>
                <a:cxn ang="0">
                  <a:pos x="8" y="281"/>
                </a:cxn>
                <a:cxn ang="0">
                  <a:pos x="4" y="285"/>
                </a:cxn>
                <a:cxn ang="0">
                  <a:pos x="0" y="291"/>
                </a:cxn>
                <a:cxn ang="0">
                  <a:pos x="0" y="291"/>
                </a:cxn>
                <a:cxn ang="0">
                  <a:pos x="0" y="294"/>
                </a:cxn>
                <a:cxn ang="0">
                  <a:pos x="1" y="295"/>
                </a:cxn>
                <a:cxn ang="0">
                  <a:pos x="3" y="297"/>
                </a:cxn>
                <a:cxn ang="0">
                  <a:pos x="4" y="298"/>
                </a:cxn>
                <a:cxn ang="0">
                  <a:pos x="8" y="298"/>
                </a:cxn>
                <a:cxn ang="0">
                  <a:pos x="10" y="297"/>
                </a:cxn>
                <a:cxn ang="0">
                  <a:pos x="12" y="294"/>
                </a:cxn>
                <a:cxn ang="0">
                  <a:pos x="12" y="294"/>
                </a:cxn>
                <a:cxn ang="0">
                  <a:pos x="14" y="289"/>
                </a:cxn>
                <a:cxn ang="0">
                  <a:pos x="21" y="284"/>
                </a:cxn>
                <a:cxn ang="0">
                  <a:pos x="26" y="278"/>
                </a:cxn>
                <a:cxn ang="0">
                  <a:pos x="31" y="273"/>
                </a:cxn>
                <a:cxn ang="0">
                  <a:pos x="31" y="273"/>
                </a:cxn>
                <a:cxn ang="0">
                  <a:pos x="44" y="252"/>
                </a:cxn>
                <a:cxn ang="0">
                  <a:pos x="58" y="233"/>
                </a:cxn>
                <a:cxn ang="0">
                  <a:pos x="58" y="233"/>
                </a:cxn>
                <a:cxn ang="0">
                  <a:pos x="72" y="212"/>
                </a:cxn>
                <a:cxn ang="0">
                  <a:pos x="86" y="191"/>
                </a:cxn>
                <a:cxn ang="0">
                  <a:pos x="101" y="170"/>
                </a:cxn>
                <a:cxn ang="0">
                  <a:pos x="115" y="150"/>
                </a:cxn>
                <a:cxn ang="0">
                  <a:pos x="115" y="150"/>
                </a:cxn>
                <a:cxn ang="0">
                  <a:pos x="145" y="111"/>
                </a:cxn>
                <a:cxn ang="0">
                  <a:pos x="177" y="72"/>
                </a:cxn>
                <a:cxn ang="0">
                  <a:pos x="177" y="72"/>
                </a:cxn>
                <a:cxn ang="0">
                  <a:pos x="190" y="56"/>
                </a:cxn>
                <a:cxn ang="0">
                  <a:pos x="204" y="40"/>
                </a:cxn>
                <a:cxn ang="0">
                  <a:pos x="218" y="23"/>
                </a:cxn>
                <a:cxn ang="0">
                  <a:pos x="224" y="14"/>
                </a:cxn>
                <a:cxn ang="0">
                  <a:pos x="229" y="6"/>
                </a:cxn>
                <a:cxn ang="0">
                  <a:pos x="229" y="6"/>
                </a:cxn>
                <a:cxn ang="0">
                  <a:pos x="229" y="4"/>
                </a:cxn>
                <a:cxn ang="0">
                  <a:pos x="229" y="1"/>
                </a:cxn>
                <a:cxn ang="0">
                  <a:pos x="226" y="0"/>
                </a:cxn>
                <a:cxn ang="0">
                  <a:pos x="225" y="0"/>
                </a:cxn>
                <a:cxn ang="0">
                  <a:pos x="221" y="0"/>
                </a:cxn>
                <a:cxn ang="0">
                  <a:pos x="218" y="1"/>
                </a:cxn>
                <a:cxn ang="0">
                  <a:pos x="217" y="2"/>
                </a:cxn>
                <a:cxn ang="0">
                  <a:pos x="217" y="2"/>
                </a:cxn>
              </a:cxnLst>
              <a:rect b="b" l="0" r="r" t="0"/>
              <a:pathLst>
                <a:path h="298" w="229">
                  <a:moveTo>
                    <a:pt x="217" y="2"/>
                  </a:moveTo>
                  <a:lnTo>
                    <a:pt x="217" y="2"/>
                  </a:lnTo>
                  <a:lnTo>
                    <a:pt x="212" y="12"/>
                  </a:lnTo>
                  <a:lnTo>
                    <a:pt x="204" y="21"/>
                  </a:lnTo>
                  <a:lnTo>
                    <a:pt x="190" y="36"/>
                  </a:lnTo>
                  <a:lnTo>
                    <a:pt x="190" y="36"/>
                  </a:lnTo>
                  <a:lnTo>
                    <a:pt x="161" y="73"/>
                  </a:lnTo>
                  <a:lnTo>
                    <a:pt x="161" y="73"/>
                  </a:lnTo>
                  <a:lnTo>
                    <a:pt x="133" y="108"/>
                  </a:lnTo>
                  <a:lnTo>
                    <a:pt x="106" y="144"/>
                  </a:lnTo>
                  <a:lnTo>
                    <a:pt x="106" y="144"/>
                  </a:lnTo>
                  <a:lnTo>
                    <a:pt x="90" y="165"/>
                  </a:lnTo>
                  <a:lnTo>
                    <a:pt x="76" y="186"/>
                  </a:lnTo>
                  <a:lnTo>
                    <a:pt x="47" y="227"/>
                  </a:lnTo>
                  <a:lnTo>
                    <a:pt x="47" y="227"/>
                  </a:lnTo>
                  <a:lnTo>
                    <a:pt x="33" y="250"/>
                  </a:lnTo>
                  <a:lnTo>
                    <a:pt x="25" y="261"/>
                  </a:lnTo>
                  <a:lnTo>
                    <a:pt x="16" y="273"/>
                  </a:lnTo>
                  <a:lnTo>
                    <a:pt x="16" y="273"/>
                  </a:lnTo>
                  <a:lnTo>
                    <a:pt x="12" y="277"/>
                  </a:lnTo>
                  <a:lnTo>
                    <a:pt x="8" y="281"/>
                  </a:lnTo>
                  <a:lnTo>
                    <a:pt x="4" y="285"/>
                  </a:lnTo>
                  <a:lnTo>
                    <a:pt x="0" y="291"/>
                  </a:lnTo>
                  <a:lnTo>
                    <a:pt x="0" y="291"/>
                  </a:lnTo>
                  <a:lnTo>
                    <a:pt x="0" y="294"/>
                  </a:lnTo>
                  <a:lnTo>
                    <a:pt x="1" y="295"/>
                  </a:lnTo>
                  <a:lnTo>
                    <a:pt x="3" y="297"/>
                  </a:lnTo>
                  <a:lnTo>
                    <a:pt x="4" y="298"/>
                  </a:lnTo>
                  <a:lnTo>
                    <a:pt x="8" y="298"/>
                  </a:lnTo>
                  <a:lnTo>
                    <a:pt x="10" y="297"/>
                  </a:lnTo>
                  <a:lnTo>
                    <a:pt x="12" y="294"/>
                  </a:lnTo>
                  <a:lnTo>
                    <a:pt x="12" y="294"/>
                  </a:lnTo>
                  <a:lnTo>
                    <a:pt x="14" y="289"/>
                  </a:lnTo>
                  <a:lnTo>
                    <a:pt x="21" y="284"/>
                  </a:lnTo>
                  <a:lnTo>
                    <a:pt x="26" y="278"/>
                  </a:lnTo>
                  <a:lnTo>
                    <a:pt x="31" y="273"/>
                  </a:lnTo>
                  <a:lnTo>
                    <a:pt x="31" y="273"/>
                  </a:lnTo>
                  <a:lnTo>
                    <a:pt x="44" y="252"/>
                  </a:lnTo>
                  <a:lnTo>
                    <a:pt x="58" y="233"/>
                  </a:lnTo>
                  <a:lnTo>
                    <a:pt x="58" y="233"/>
                  </a:lnTo>
                  <a:lnTo>
                    <a:pt x="72" y="212"/>
                  </a:lnTo>
                  <a:lnTo>
                    <a:pt x="86" y="191"/>
                  </a:lnTo>
                  <a:lnTo>
                    <a:pt x="101" y="170"/>
                  </a:lnTo>
                  <a:lnTo>
                    <a:pt x="115" y="150"/>
                  </a:lnTo>
                  <a:lnTo>
                    <a:pt x="115" y="150"/>
                  </a:lnTo>
                  <a:lnTo>
                    <a:pt x="145" y="111"/>
                  </a:lnTo>
                  <a:lnTo>
                    <a:pt x="177" y="72"/>
                  </a:lnTo>
                  <a:lnTo>
                    <a:pt x="177" y="72"/>
                  </a:lnTo>
                  <a:lnTo>
                    <a:pt x="190" y="56"/>
                  </a:lnTo>
                  <a:lnTo>
                    <a:pt x="204" y="40"/>
                  </a:lnTo>
                  <a:lnTo>
                    <a:pt x="218" y="23"/>
                  </a:lnTo>
                  <a:lnTo>
                    <a:pt x="224" y="14"/>
                  </a:lnTo>
                  <a:lnTo>
                    <a:pt x="229" y="6"/>
                  </a:lnTo>
                  <a:lnTo>
                    <a:pt x="229" y="6"/>
                  </a:lnTo>
                  <a:lnTo>
                    <a:pt x="229" y="4"/>
                  </a:lnTo>
                  <a:lnTo>
                    <a:pt x="229" y="1"/>
                  </a:lnTo>
                  <a:lnTo>
                    <a:pt x="226" y="0"/>
                  </a:lnTo>
                  <a:lnTo>
                    <a:pt x="225" y="0"/>
                  </a:lnTo>
                  <a:lnTo>
                    <a:pt x="221" y="0"/>
                  </a:lnTo>
                  <a:lnTo>
                    <a:pt x="218" y="1"/>
                  </a:lnTo>
                  <a:lnTo>
                    <a:pt x="217" y="2"/>
                  </a:lnTo>
                  <a:lnTo>
                    <a:pt x="21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4" name="chenying0907 1090"/>
            <p:cNvSpPr/>
            <p:nvPr/>
          </p:nvSpPr>
          <p:spPr bwMode="auto">
            <a:xfrm>
              <a:off x="4403726" y="4670425"/>
              <a:ext cx="50800" cy="63500"/>
            </a:xfrm>
            <a:custGeom>
              <a:cxnLst>
                <a:cxn ang="0">
                  <a:pos x="118" y="4"/>
                </a:cxn>
                <a:cxn ang="0">
                  <a:pos x="118" y="4"/>
                </a:cxn>
                <a:cxn ang="0">
                  <a:pos x="117" y="8"/>
                </a:cxn>
                <a:cxn ang="0">
                  <a:pos x="114" y="13"/>
                </a:cxn>
                <a:cxn ang="0">
                  <a:pos x="107" y="21"/>
                </a:cxn>
                <a:cxn ang="0">
                  <a:pos x="101" y="28"/>
                </a:cxn>
                <a:cxn ang="0">
                  <a:pos x="94" y="36"/>
                </a:cxn>
                <a:cxn ang="0">
                  <a:pos x="94" y="36"/>
                </a:cxn>
                <a:cxn ang="0">
                  <a:pos x="64" y="77"/>
                </a:cxn>
                <a:cxn ang="0">
                  <a:pos x="64" y="77"/>
                </a:cxn>
                <a:cxn ang="0">
                  <a:pos x="49" y="97"/>
                </a:cxn>
                <a:cxn ang="0">
                  <a:pos x="32" y="115"/>
                </a:cxn>
                <a:cxn ang="0">
                  <a:pos x="16" y="135"/>
                </a:cxn>
                <a:cxn ang="0">
                  <a:pos x="1" y="155"/>
                </a:cxn>
                <a:cxn ang="0">
                  <a:pos x="1" y="155"/>
                </a:cxn>
                <a:cxn ang="0">
                  <a:pos x="0" y="157"/>
                </a:cxn>
                <a:cxn ang="0">
                  <a:pos x="0" y="159"/>
                </a:cxn>
                <a:cxn ang="0">
                  <a:pos x="3" y="162"/>
                </a:cxn>
                <a:cxn ang="0">
                  <a:pos x="7" y="162"/>
                </a:cxn>
                <a:cxn ang="0">
                  <a:pos x="9" y="162"/>
                </a:cxn>
                <a:cxn ang="0">
                  <a:pos x="11" y="160"/>
                </a:cxn>
                <a:cxn ang="0">
                  <a:pos x="11" y="160"/>
                </a:cxn>
                <a:cxn ang="0">
                  <a:pos x="26" y="140"/>
                </a:cxn>
                <a:cxn ang="0">
                  <a:pos x="42" y="121"/>
                </a:cxn>
                <a:cxn ang="0">
                  <a:pos x="58" y="102"/>
                </a:cxn>
                <a:cxn ang="0">
                  <a:pos x="73" y="83"/>
                </a:cxn>
                <a:cxn ang="0">
                  <a:pos x="73" y="83"/>
                </a:cxn>
                <a:cxn ang="0">
                  <a:pos x="94" y="54"/>
                </a:cxn>
                <a:cxn ang="0">
                  <a:pos x="105" y="41"/>
                </a:cxn>
                <a:cxn ang="0">
                  <a:pos x="115" y="28"/>
                </a:cxn>
                <a:cxn ang="0">
                  <a:pos x="115" y="28"/>
                </a:cxn>
                <a:cxn ang="0">
                  <a:pos x="123" y="19"/>
                </a:cxn>
                <a:cxn ang="0">
                  <a:pos x="127" y="13"/>
                </a:cxn>
                <a:cxn ang="0">
                  <a:pos x="128" y="8"/>
                </a:cxn>
                <a:cxn ang="0">
                  <a:pos x="128" y="8"/>
                </a:cxn>
                <a:cxn ang="0">
                  <a:pos x="130" y="6"/>
                </a:cxn>
                <a:cxn ang="0">
                  <a:pos x="128" y="3"/>
                </a:cxn>
                <a:cxn ang="0">
                  <a:pos x="124" y="0"/>
                </a:cxn>
                <a:cxn ang="0">
                  <a:pos x="121" y="2"/>
                </a:cxn>
                <a:cxn ang="0">
                  <a:pos x="119" y="3"/>
                </a:cxn>
                <a:cxn ang="0">
                  <a:pos x="118" y="4"/>
                </a:cxn>
                <a:cxn ang="0">
                  <a:pos x="118" y="4"/>
                </a:cxn>
              </a:cxnLst>
              <a:rect b="b" l="0" r="r" t="0"/>
              <a:pathLst>
                <a:path h="162" w="130">
                  <a:moveTo>
                    <a:pt x="118" y="4"/>
                  </a:moveTo>
                  <a:lnTo>
                    <a:pt x="118" y="4"/>
                  </a:lnTo>
                  <a:lnTo>
                    <a:pt x="117" y="8"/>
                  </a:lnTo>
                  <a:lnTo>
                    <a:pt x="114" y="13"/>
                  </a:lnTo>
                  <a:lnTo>
                    <a:pt x="107" y="21"/>
                  </a:lnTo>
                  <a:lnTo>
                    <a:pt x="101" y="28"/>
                  </a:lnTo>
                  <a:lnTo>
                    <a:pt x="94" y="36"/>
                  </a:lnTo>
                  <a:lnTo>
                    <a:pt x="94" y="36"/>
                  </a:lnTo>
                  <a:lnTo>
                    <a:pt x="64" y="77"/>
                  </a:lnTo>
                  <a:lnTo>
                    <a:pt x="64" y="77"/>
                  </a:lnTo>
                  <a:lnTo>
                    <a:pt x="49" y="97"/>
                  </a:lnTo>
                  <a:lnTo>
                    <a:pt x="32" y="115"/>
                  </a:lnTo>
                  <a:lnTo>
                    <a:pt x="16" y="135"/>
                  </a:lnTo>
                  <a:lnTo>
                    <a:pt x="1" y="155"/>
                  </a:lnTo>
                  <a:lnTo>
                    <a:pt x="1" y="155"/>
                  </a:lnTo>
                  <a:lnTo>
                    <a:pt x="0" y="157"/>
                  </a:lnTo>
                  <a:lnTo>
                    <a:pt x="0" y="159"/>
                  </a:lnTo>
                  <a:lnTo>
                    <a:pt x="3" y="162"/>
                  </a:lnTo>
                  <a:lnTo>
                    <a:pt x="7" y="162"/>
                  </a:lnTo>
                  <a:lnTo>
                    <a:pt x="9" y="162"/>
                  </a:lnTo>
                  <a:lnTo>
                    <a:pt x="11" y="160"/>
                  </a:lnTo>
                  <a:lnTo>
                    <a:pt x="11" y="160"/>
                  </a:lnTo>
                  <a:lnTo>
                    <a:pt x="26" y="140"/>
                  </a:lnTo>
                  <a:lnTo>
                    <a:pt x="42" y="121"/>
                  </a:lnTo>
                  <a:lnTo>
                    <a:pt x="58" y="102"/>
                  </a:lnTo>
                  <a:lnTo>
                    <a:pt x="73" y="83"/>
                  </a:lnTo>
                  <a:lnTo>
                    <a:pt x="73" y="83"/>
                  </a:lnTo>
                  <a:lnTo>
                    <a:pt x="94" y="54"/>
                  </a:lnTo>
                  <a:lnTo>
                    <a:pt x="105" y="41"/>
                  </a:lnTo>
                  <a:lnTo>
                    <a:pt x="115" y="28"/>
                  </a:lnTo>
                  <a:lnTo>
                    <a:pt x="115" y="28"/>
                  </a:lnTo>
                  <a:lnTo>
                    <a:pt x="123" y="19"/>
                  </a:lnTo>
                  <a:lnTo>
                    <a:pt x="127" y="13"/>
                  </a:lnTo>
                  <a:lnTo>
                    <a:pt x="128" y="8"/>
                  </a:lnTo>
                  <a:lnTo>
                    <a:pt x="128" y="8"/>
                  </a:lnTo>
                  <a:lnTo>
                    <a:pt x="130" y="6"/>
                  </a:lnTo>
                  <a:lnTo>
                    <a:pt x="128" y="3"/>
                  </a:lnTo>
                  <a:lnTo>
                    <a:pt x="124" y="0"/>
                  </a:lnTo>
                  <a:lnTo>
                    <a:pt x="121" y="2"/>
                  </a:lnTo>
                  <a:lnTo>
                    <a:pt x="119" y="3"/>
                  </a:lnTo>
                  <a:lnTo>
                    <a:pt x="118" y="4"/>
                  </a:lnTo>
                  <a:lnTo>
                    <a:pt x="11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5" name="chenying0907 1091"/>
            <p:cNvSpPr/>
            <p:nvPr/>
          </p:nvSpPr>
          <p:spPr bwMode="auto">
            <a:xfrm>
              <a:off x="4246563" y="4664075"/>
              <a:ext cx="17463" cy="44450"/>
            </a:xfrm>
            <a:custGeom>
              <a:cxnLst>
                <a:cxn ang="0">
                  <a:pos x="34" y="4"/>
                </a:cxn>
                <a:cxn ang="0">
                  <a:pos x="34" y="4"/>
                </a:cxn>
                <a:cxn ang="0">
                  <a:pos x="23" y="32"/>
                </a:cxn>
                <a:cxn ang="0">
                  <a:pos x="14" y="59"/>
                </a:cxn>
                <a:cxn ang="0">
                  <a:pos x="14" y="59"/>
                </a:cxn>
                <a:cxn ang="0">
                  <a:pos x="10" y="71"/>
                </a:cxn>
                <a:cxn ang="0">
                  <a:pos x="8" y="83"/>
                </a:cxn>
                <a:cxn ang="0">
                  <a:pos x="5" y="94"/>
                </a:cxn>
                <a:cxn ang="0">
                  <a:pos x="1" y="106"/>
                </a:cxn>
                <a:cxn ang="0">
                  <a:pos x="1" y="106"/>
                </a:cxn>
                <a:cxn ang="0">
                  <a:pos x="0" y="108"/>
                </a:cxn>
                <a:cxn ang="0">
                  <a:pos x="0" y="110"/>
                </a:cxn>
                <a:cxn ang="0">
                  <a:pos x="4" y="114"/>
                </a:cxn>
                <a:cxn ang="0">
                  <a:pos x="5" y="114"/>
                </a:cxn>
                <a:cxn ang="0">
                  <a:pos x="8" y="114"/>
                </a:cxn>
                <a:cxn ang="0">
                  <a:pos x="9" y="114"/>
                </a:cxn>
                <a:cxn ang="0">
                  <a:pos x="10" y="111"/>
                </a:cxn>
                <a:cxn ang="0">
                  <a:pos x="10" y="111"/>
                </a:cxn>
                <a:cxn ang="0">
                  <a:pos x="14" y="101"/>
                </a:cxn>
                <a:cxn ang="0">
                  <a:pos x="17" y="91"/>
                </a:cxn>
                <a:cxn ang="0">
                  <a:pos x="22" y="70"/>
                </a:cxn>
                <a:cxn ang="0">
                  <a:pos x="22" y="70"/>
                </a:cxn>
                <a:cxn ang="0">
                  <a:pos x="33" y="38"/>
                </a:cxn>
                <a:cxn ang="0">
                  <a:pos x="46" y="7"/>
                </a:cxn>
                <a:cxn ang="0">
                  <a:pos x="46" y="7"/>
                </a:cxn>
                <a:cxn ang="0">
                  <a:pos x="46" y="6"/>
                </a:cxn>
                <a:cxn ang="0">
                  <a:pos x="46" y="3"/>
                </a:cxn>
                <a:cxn ang="0">
                  <a:pos x="44" y="2"/>
                </a:cxn>
                <a:cxn ang="0">
                  <a:pos x="42" y="0"/>
                </a:cxn>
                <a:cxn ang="0">
                  <a:pos x="38" y="2"/>
                </a:cxn>
                <a:cxn ang="0">
                  <a:pos x="35" y="3"/>
                </a:cxn>
                <a:cxn ang="0">
                  <a:pos x="34" y="4"/>
                </a:cxn>
                <a:cxn ang="0">
                  <a:pos x="34" y="4"/>
                </a:cxn>
              </a:cxnLst>
              <a:rect b="b" l="0" r="r" t="0"/>
              <a:pathLst>
                <a:path h="114" w="46">
                  <a:moveTo>
                    <a:pt x="34" y="4"/>
                  </a:moveTo>
                  <a:lnTo>
                    <a:pt x="34" y="4"/>
                  </a:lnTo>
                  <a:lnTo>
                    <a:pt x="23" y="32"/>
                  </a:lnTo>
                  <a:lnTo>
                    <a:pt x="14" y="59"/>
                  </a:lnTo>
                  <a:lnTo>
                    <a:pt x="14" y="59"/>
                  </a:lnTo>
                  <a:lnTo>
                    <a:pt x="10" y="71"/>
                  </a:lnTo>
                  <a:lnTo>
                    <a:pt x="8" y="83"/>
                  </a:lnTo>
                  <a:lnTo>
                    <a:pt x="5" y="94"/>
                  </a:lnTo>
                  <a:lnTo>
                    <a:pt x="1" y="106"/>
                  </a:lnTo>
                  <a:lnTo>
                    <a:pt x="1" y="106"/>
                  </a:lnTo>
                  <a:lnTo>
                    <a:pt x="0" y="108"/>
                  </a:lnTo>
                  <a:lnTo>
                    <a:pt x="0" y="110"/>
                  </a:lnTo>
                  <a:lnTo>
                    <a:pt x="4" y="114"/>
                  </a:lnTo>
                  <a:lnTo>
                    <a:pt x="5" y="114"/>
                  </a:lnTo>
                  <a:lnTo>
                    <a:pt x="8" y="114"/>
                  </a:lnTo>
                  <a:lnTo>
                    <a:pt x="9" y="114"/>
                  </a:lnTo>
                  <a:lnTo>
                    <a:pt x="10" y="111"/>
                  </a:lnTo>
                  <a:lnTo>
                    <a:pt x="10" y="111"/>
                  </a:lnTo>
                  <a:lnTo>
                    <a:pt x="14" y="101"/>
                  </a:lnTo>
                  <a:lnTo>
                    <a:pt x="17" y="91"/>
                  </a:lnTo>
                  <a:lnTo>
                    <a:pt x="22" y="70"/>
                  </a:lnTo>
                  <a:lnTo>
                    <a:pt x="22" y="70"/>
                  </a:lnTo>
                  <a:lnTo>
                    <a:pt x="33" y="38"/>
                  </a:lnTo>
                  <a:lnTo>
                    <a:pt x="46" y="7"/>
                  </a:lnTo>
                  <a:lnTo>
                    <a:pt x="46" y="7"/>
                  </a:lnTo>
                  <a:lnTo>
                    <a:pt x="46" y="6"/>
                  </a:lnTo>
                  <a:lnTo>
                    <a:pt x="46" y="3"/>
                  </a:lnTo>
                  <a:lnTo>
                    <a:pt x="44" y="2"/>
                  </a:lnTo>
                  <a:lnTo>
                    <a:pt x="42" y="0"/>
                  </a:lnTo>
                  <a:lnTo>
                    <a:pt x="38" y="2"/>
                  </a:lnTo>
                  <a:lnTo>
                    <a:pt x="35" y="3"/>
                  </a:lnTo>
                  <a:lnTo>
                    <a:pt x="34" y="4"/>
                  </a:lnTo>
                  <a:lnTo>
                    <a:pt x="3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6" name="chenying0907 1092"/>
            <p:cNvSpPr/>
            <p:nvPr/>
          </p:nvSpPr>
          <p:spPr bwMode="auto">
            <a:xfrm>
              <a:off x="4252913" y="4662488"/>
              <a:ext cx="34925" cy="61913"/>
            </a:xfrm>
            <a:custGeom>
              <a:cxnLst>
                <a:cxn ang="0">
                  <a:pos x="76" y="1"/>
                </a:cxn>
                <a:cxn ang="0">
                  <a:pos x="76" y="1"/>
                </a:cxn>
                <a:cxn ang="0">
                  <a:pos x="68" y="9"/>
                </a:cxn>
                <a:cxn ang="0">
                  <a:pos x="61" y="18"/>
                </a:cxn>
                <a:cxn ang="0">
                  <a:pos x="48" y="36"/>
                </a:cxn>
                <a:cxn ang="0">
                  <a:pos x="36" y="56"/>
                </a:cxn>
                <a:cxn ang="0">
                  <a:pos x="26" y="77"/>
                </a:cxn>
                <a:cxn ang="0">
                  <a:pos x="26" y="77"/>
                </a:cxn>
                <a:cxn ang="0">
                  <a:pos x="18" y="94"/>
                </a:cxn>
                <a:cxn ang="0">
                  <a:pos x="10" y="112"/>
                </a:cxn>
                <a:cxn ang="0">
                  <a:pos x="4" y="132"/>
                </a:cxn>
                <a:cxn ang="0">
                  <a:pos x="0" y="150"/>
                </a:cxn>
                <a:cxn ang="0">
                  <a:pos x="0" y="150"/>
                </a:cxn>
                <a:cxn ang="0">
                  <a:pos x="0" y="153"/>
                </a:cxn>
                <a:cxn ang="0">
                  <a:pos x="1" y="155"/>
                </a:cxn>
                <a:cxn ang="0">
                  <a:pos x="2" y="155"/>
                </a:cxn>
                <a:cxn ang="0">
                  <a:pos x="5" y="157"/>
                </a:cxn>
                <a:cxn ang="0">
                  <a:pos x="9" y="155"/>
                </a:cxn>
                <a:cxn ang="0">
                  <a:pos x="10" y="153"/>
                </a:cxn>
                <a:cxn ang="0">
                  <a:pos x="12" y="150"/>
                </a:cxn>
                <a:cxn ang="0">
                  <a:pos x="12" y="150"/>
                </a:cxn>
                <a:cxn ang="0">
                  <a:pos x="13" y="141"/>
                </a:cxn>
                <a:cxn ang="0">
                  <a:pos x="16" y="132"/>
                </a:cxn>
                <a:cxn ang="0">
                  <a:pos x="23" y="111"/>
                </a:cxn>
                <a:cxn ang="0">
                  <a:pos x="31" y="91"/>
                </a:cxn>
                <a:cxn ang="0">
                  <a:pos x="40" y="74"/>
                </a:cxn>
                <a:cxn ang="0">
                  <a:pos x="40" y="74"/>
                </a:cxn>
                <a:cxn ang="0">
                  <a:pos x="50" y="57"/>
                </a:cxn>
                <a:cxn ang="0">
                  <a:pos x="60" y="40"/>
                </a:cxn>
                <a:cxn ang="0">
                  <a:pos x="70" y="25"/>
                </a:cxn>
                <a:cxn ang="0">
                  <a:pos x="84" y="9"/>
                </a:cxn>
                <a:cxn ang="0">
                  <a:pos x="84" y="9"/>
                </a:cxn>
                <a:cxn ang="0">
                  <a:pos x="85" y="8"/>
                </a:cxn>
                <a:cxn ang="0">
                  <a:pos x="86" y="5"/>
                </a:cxn>
                <a:cxn ang="0">
                  <a:pos x="84" y="1"/>
                </a:cxn>
                <a:cxn ang="0">
                  <a:pos x="80" y="0"/>
                </a:cxn>
                <a:cxn ang="0">
                  <a:pos x="78" y="0"/>
                </a:cxn>
                <a:cxn ang="0">
                  <a:pos x="76" y="1"/>
                </a:cxn>
                <a:cxn ang="0">
                  <a:pos x="76" y="1"/>
                </a:cxn>
              </a:cxnLst>
              <a:rect b="b" l="0" r="r" t="0"/>
              <a:pathLst>
                <a:path h="157" w="86">
                  <a:moveTo>
                    <a:pt x="76" y="1"/>
                  </a:moveTo>
                  <a:lnTo>
                    <a:pt x="76" y="1"/>
                  </a:lnTo>
                  <a:lnTo>
                    <a:pt x="68" y="9"/>
                  </a:lnTo>
                  <a:lnTo>
                    <a:pt x="61" y="18"/>
                  </a:lnTo>
                  <a:lnTo>
                    <a:pt x="48" y="36"/>
                  </a:lnTo>
                  <a:lnTo>
                    <a:pt x="36" y="56"/>
                  </a:lnTo>
                  <a:lnTo>
                    <a:pt x="26" y="77"/>
                  </a:lnTo>
                  <a:lnTo>
                    <a:pt x="26" y="77"/>
                  </a:lnTo>
                  <a:lnTo>
                    <a:pt x="18" y="94"/>
                  </a:lnTo>
                  <a:lnTo>
                    <a:pt x="10" y="112"/>
                  </a:lnTo>
                  <a:lnTo>
                    <a:pt x="4" y="132"/>
                  </a:lnTo>
                  <a:lnTo>
                    <a:pt x="0" y="150"/>
                  </a:lnTo>
                  <a:lnTo>
                    <a:pt x="0" y="150"/>
                  </a:lnTo>
                  <a:lnTo>
                    <a:pt x="0" y="153"/>
                  </a:lnTo>
                  <a:lnTo>
                    <a:pt x="1" y="155"/>
                  </a:lnTo>
                  <a:lnTo>
                    <a:pt x="2" y="155"/>
                  </a:lnTo>
                  <a:lnTo>
                    <a:pt x="5" y="157"/>
                  </a:lnTo>
                  <a:lnTo>
                    <a:pt x="9" y="155"/>
                  </a:lnTo>
                  <a:lnTo>
                    <a:pt x="10" y="153"/>
                  </a:lnTo>
                  <a:lnTo>
                    <a:pt x="12" y="150"/>
                  </a:lnTo>
                  <a:lnTo>
                    <a:pt x="12" y="150"/>
                  </a:lnTo>
                  <a:lnTo>
                    <a:pt x="13" y="141"/>
                  </a:lnTo>
                  <a:lnTo>
                    <a:pt x="16" y="132"/>
                  </a:lnTo>
                  <a:lnTo>
                    <a:pt x="23" y="111"/>
                  </a:lnTo>
                  <a:lnTo>
                    <a:pt x="31" y="91"/>
                  </a:lnTo>
                  <a:lnTo>
                    <a:pt x="40" y="74"/>
                  </a:lnTo>
                  <a:lnTo>
                    <a:pt x="40" y="74"/>
                  </a:lnTo>
                  <a:lnTo>
                    <a:pt x="50" y="57"/>
                  </a:lnTo>
                  <a:lnTo>
                    <a:pt x="60" y="40"/>
                  </a:lnTo>
                  <a:lnTo>
                    <a:pt x="70" y="25"/>
                  </a:lnTo>
                  <a:lnTo>
                    <a:pt x="84" y="9"/>
                  </a:lnTo>
                  <a:lnTo>
                    <a:pt x="84" y="9"/>
                  </a:lnTo>
                  <a:lnTo>
                    <a:pt x="85" y="8"/>
                  </a:lnTo>
                  <a:lnTo>
                    <a:pt x="86" y="5"/>
                  </a:lnTo>
                  <a:lnTo>
                    <a:pt x="84" y="1"/>
                  </a:lnTo>
                  <a:lnTo>
                    <a:pt x="80" y="0"/>
                  </a:lnTo>
                  <a:lnTo>
                    <a:pt x="78" y="0"/>
                  </a:lnTo>
                  <a:lnTo>
                    <a:pt x="76" y="1"/>
                  </a:lnTo>
                  <a:lnTo>
                    <a:pt x="7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7" name="chenying0907 1093"/>
            <p:cNvSpPr/>
            <p:nvPr/>
          </p:nvSpPr>
          <p:spPr bwMode="auto">
            <a:xfrm>
              <a:off x="4271963" y="4672013"/>
              <a:ext cx="33338" cy="58738"/>
            </a:xfrm>
            <a:custGeom>
              <a:cxnLst>
                <a:cxn ang="0">
                  <a:pos x="75" y="2"/>
                </a:cxn>
                <a:cxn ang="0">
                  <a:pos x="75" y="2"/>
                </a:cxn>
                <a:cxn ang="0">
                  <a:pos x="53" y="31"/>
                </a:cxn>
                <a:cxn ang="0">
                  <a:pos x="43" y="47"/>
                </a:cxn>
                <a:cxn ang="0">
                  <a:pos x="32" y="64"/>
                </a:cxn>
                <a:cxn ang="0">
                  <a:pos x="23" y="81"/>
                </a:cxn>
                <a:cxn ang="0">
                  <a:pos x="14" y="98"/>
                </a:cxn>
                <a:cxn ang="0">
                  <a:pos x="7" y="115"/>
                </a:cxn>
                <a:cxn ang="0">
                  <a:pos x="1" y="133"/>
                </a:cxn>
                <a:cxn ang="0">
                  <a:pos x="1" y="133"/>
                </a:cxn>
                <a:cxn ang="0">
                  <a:pos x="0" y="134"/>
                </a:cxn>
                <a:cxn ang="0">
                  <a:pos x="0" y="137"/>
                </a:cxn>
                <a:cxn ang="0">
                  <a:pos x="0" y="139"/>
                </a:cxn>
                <a:cxn ang="0">
                  <a:pos x="0" y="139"/>
                </a:cxn>
                <a:cxn ang="0">
                  <a:pos x="0" y="142"/>
                </a:cxn>
                <a:cxn ang="0">
                  <a:pos x="1" y="143"/>
                </a:cxn>
                <a:cxn ang="0">
                  <a:pos x="5" y="146"/>
                </a:cxn>
                <a:cxn ang="0">
                  <a:pos x="9" y="145"/>
                </a:cxn>
                <a:cxn ang="0">
                  <a:pos x="10" y="143"/>
                </a:cxn>
                <a:cxn ang="0">
                  <a:pos x="11" y="141"/>
                </a:cxn>
                <a:cxn ang="0">
                  <a:pos x="11" y="141"/>
                </a:cxn>
                <a:cxn ang="0">
                  <a:pos x="17" y="124"/>
                </a:cxn>
                <a:cxn ang="0">
                  <a:pos x="23" y="107"/>
                </a:cxn>
                <a:cxn ang="0">
                  <a:pos x="31" y="88"/>
                </a:cxn>
                <a:cxn ang="0">
                  <a:pos x="40" y="71"/>
                </a:cxn>
                <a:cxn ang="0">
                  <a:pos x="51" y="56"/>
                </a:cxn>
                <a:cxn ang="0">
                  <a:pos x="61" y="39"/>
                </a:cxn>
                <a:cxn ang="0">
                  <a:pos x="83" y="10"/>
                </a:cxn>
                <a:cxn ang="0">
                  <a:pos x="83" y="10"/>
                </a:cxn>
                <a:cxn ang="0">
                  <a:pos x="85" y="7"/>
                </a:cxn>
                <a:cxn ang="0">
                  <a:pos x="85" y="5"/>
                </a:cxn>
                <a:cxn ang="0">
                  <a:pos x="83" y="1"/>
                </a:cxn>
                <a:cxn ang="0">
                  <a:pos x="81" y="1"/>
                </a:cxn>
                <a:cxn ang="0">
                  <a:pos x="79" y="0"/>
                </a:cxn>
                <a:cxn ang="0">
                  <a:pos x="77" y="0"/>
                </a:cxn>
                <a:cxn ang="0">
                  <a:pos x="75" y="2"/>
                </a:cxn>
                <a:cxn ang="0">
                  <a:pos x="75" y="2"/>
                </a:cxn>
              </a:cxnLst>
              <a:rect b="b" l="0" r="r" t="0"/>
              <a:pathLst>
                <a:path h="146" w="85">
                  <a:moveTo>
                    <a:pt x="75" y="2"/>
                  </a:moveTo>
                  <a:lnTo>
                    <a:pt x="75" y="2"/>
                  </a:lnTo>
                  <a:lnTo>
                    <a:pt x="53" y="31"/>
                  </a:lnTo>
                  <a:lnTo>
                    <a:pt x="43" y="47"/>
                  </a:lnTo>
                  <a:lnTo>
                    <a:pt x="32" y="64"/>
                  </a:lnTo>
                  <a:lnTo>
                    <a:pt x="23" y="81"/>
                  </a:lnTo>
                  <a:lnTo>
                    <a:pt x="14" y="98"/>
                  </a:lnTo>
                  <a:lnTo>
                    <a:pt x="7" y="115"/>
                  </a:lnTo>
                  <a:lnTo>
                    <a:pt x="1" y="133"/>
                  </a:lnTo>
                  <a:lnTo>
                    <a:pt x="1" y="133"/>
                  </a:lnTo>
                  <a:lnTo>
                    <a:pt x="0" y="134"/>
                  </a:lnTo>
                  <a:lnTo>
                    <a:pt x="0" y="137"/>
                  </a:lnTo>
                  <a:lnTo>
                    <a:pt x="0" y="139"/>
                  </a:lnTo>
                  <a:lnTo>
                    <a:pt x="0" y="139"/>
                  </a:lnTo>
                  <a:lnTo>
                    <a:pt x="0" y="142"/>
                  </a:lnTo>
                  <a:lnTo>
                    <a:pt x="1" y="143"/>
                  </a:lnTo>
                  <a:lnTo>
                    <a:pt x="5" y="146"/>
                  </a:lnTo>
                  <a:lnTo>
                    <a:pt x="9" y="145"/>
                  </a:lnTo>
                  <a:lnTo>
                    <a:pt x="10" y="143"/>
                  </a:lnTo>
                  <a:lnTo>
                    <a:pt x="11" y="141"/>
                  </a:lnTo>
                  <a:lnTo>
                    <a:pt x="11" y="141"/>
                  </a:lnTo>
                  <a:lnTo>
                    <a:pt x="17" y="124"/>
                  </a:lnTo>
                  <a:lnTo>
                    <a:pt x="23" y="107"/>
                  </a:lnTo>
                  <a:lnTo>
                    <a:pt x="31" y="88"/>
                  </a:lnTo>
                  <a:lnTo>
                    <a:pt x="40" y="71"/>
                  </a:lnTo>
                  <a:lnTo>
                    <a:pt x="51" y="56"/>
                  </a:lnTo>
                  <a:lnTo>
                    <a:pt x="61" y="39"/>
                  </a:lnTo>
                  <a:lnTo>
                    <a:pt x="83" y="10"/>
                  </a:lnTo>
                  <a:lnTo>
                    <a:pt x="83" y="10"/>
                  </a:lnTo>
                  <a:lnTo>
                    <a:pt x="85" y="7"/>
                  </a:lnTo>
                  <a:lnTo>
                    <a:pt x="85" y="5"/>
                  </a:lnTo>
                  <a:lnTo>
                    <a:pt x="83" y="1"/>
                  </a:lnTo>
                  <a:lnTo>
                    <a:pt x="81" y="1"/>
                  </a:lnTo>
                  <a:lnTo>
                    <a:pt x="79" y="0"/>
                  </a:lnTo>
                  <a:lnTo>
                    <a:pt x="77" y="0"/>
                  </a:lnTo>
                  <a:lnTo>
                    <a:pt x="75" y="2"/>
                  </a:lnTo>
                  <a:lnTo>
                    <a:pt x="7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8" name="chenying0907 1094"/>
            <p:cNvSpPr/>
            <p:nvPr/>
          </p:nvSpPr>
          <p:spPr bwMode="auto">
            <a:xfrm>
              <a:off x="4287838" y="4687888"/>
              <a:ext cx="30163" cy="50800"/>
            </a:xfrm>
            <a:custGeom>
              <a:cxnLst>
                <a:cxn ang="0">
                  <a:pos x="66" y="4"/>
                </a:cxn>
                <a:cxn ang="0">
                  <a:pos x="66" y="4"/>
                </a:cxn>
                <a:cxn ang="0">
                  <a:pos x="63" y="11"/>
                </a:cxn>
                <a:cxn ang="0">
                  <a:pos x="59" y="16"/>
                </a:cxn>
                <a:cxn ang="0">
                  <a:pos x="51" y="25"/>
                </a:cxn>
                <a:cxn ang="0">
                  <a:pos x="51" y="25"/>
                </a:cxn>
                <a:cxn ang="0">
                  <a:pos x="30" y="63"/>
                </a:cxn>
                <a:cxn ang="0">
                  <a:pos x="30" y="63"/>
                </a:cxn>
                <a:cxn ang="0">
                  <a:pos x="13" y="92"/>
                </a:cxn>
                <a:cxn ang="0">
                  <a:pos x="5" y="108"/>
                </a:cxn>
                <a:cxn ang="0">
                  <a:pos x="1" y="116"/>
                </a:cxn>
                <a:cxn ang="0">
                  <a:pos x="0" y="125"/>
                </a:cxn>
                <a:cxn ang="0">
                  <a:pos x="0" y="125"/>
                </a:cxn>
                <a:cxn ang="0">
                  <a:pos x="0" y="127"/>
                </a:cxn>
                <a:cxn ang="0">
                  <a:pos x="0" y="129"/>
                </a:cxn>
                <a:cxn ang="0">
                  <a:pos x="4" y="131"/>
                </a:cxn>
                <a:cxn ang="0">
                  <a:pos x="8" y="131"/>
                </a:cxn>
                <a:cxn ang="0">
                  <a:pos x="9" y="130"/>
                </a:cxn>
                <a:cxn ang="0">
                  <a:pos x="11" y="127"/>
                </a:cxn>
                <a:cxn ang="0">
                  <a:pos x="11" y="127"/>
                </a:cxn>
                <a:cxn ang="0">
                  <a:pos x="13" y="118"/>
                </a:cxn>
                <a:cxn ang="0">
                  <a:pos x="17" y="109"/>
                </a:cxn>
                <a:cxn ang="0">
                  <a:pos x="25" y="93"/>
                </a:cxn>
                <a:cxn ang="0">
                  <a:pos x="35" y="76"/>
                </a:cxn>
                <a:cxn ang="0">
                  <a:pos x="45" y="61"/>
                </a:cxn>
                <a:cxn ang="0">
                  <a:pos x="45" y="61"/>
                </a:cxn>
                <a:cxn ang="0">
                  <a:pos x="52" y="48"/>
                </a:cxn>
                <a:cxn ang="0">
                  <a:pos x="62" y="34"/>
                </a:cxn>
                <a:cxn ang="0">
                  <a:pos x="71" y="21"/>
                </a:cxn>
                <a:cxn ang="0">
                  <a:pos x="75" y="15"/>
                </a:cxn>
                <a:cxn ang="0">
                  <a:pos x="76" y="7"/>
                </a:cxn>
                <a:cxn ang="0">
                  <a:pos x="76" y="7"/>
                </a:cxn>
                <a:cxn ang="0">
                  <a:pos x="76" y="4"/>
                </a:cxn>
                <a:cxn ang="0">
                  <a:pos x="76" y="3"/>
                </a:cxn>
                <a:cxn ang="0">
                  <a:pos x="72" y="0"/>
                </a:cxn>
                <a:cxn ang="0">
                  <a:pos x="68" y="0"/>
                </a:cxn>
                <a:cxn ang="0">
                  <a:pos x="67" y="2"/>
                </a:cxn>
                <a:cxn ang="0">
                  <a:pos x="66" y="4"/>
                </a:cxn>
                <a:cxn ang="0">
                  <a:pos x="66" y="4"/>
                </a:cxn>
              </a:cxnLst>
              <a:rect b="b" l="0" r="r" t="0"/>
              <a:pathLst>
                <a:path h="131" w="76">
                  <a:moveTo>
                    <a:pt x="66" y="4"/>
                  </a:moveTo>
                  <a:lnTo>
                    <a:pt x="66" y="4"/>
                  </a:lnTo>
                  <a:lnTo>
                    <a:pt x="63" y="11"/>
                  </a:lnTo>
                  <a:lnTo>
                    <a:pt x="59" y="16"/>
                  </a:lnTo>
                  <a:lnTo>
                    <a:pt x="51" y="25"/>
                  </a:lnTo>
                  <a:lnTo>
                    <a:pt x="51" y="25"/>
                  </a:lnTo>
                  <a:lnTo>
                    <a:pt x="30" y="63"/>
                  </a:lnTo>
                  <a:lnTo>
                    <a:pt x="30" y="63"/>
                  </a:lnTo>
                  <a:lnTo>
                    <a:pt x="13" y="92"/>
                  </a:lnTo>
                  <a:lnTo>
                    <a:pt x="5" y="108"/>
                  </a:lnTo>
                  <a:lnTo>
                    <a:pt x="1" y="116"/>
                  </a:lnTo>
                  <a:lnTo>
                    <a:pt x="0" y="125"/>
                  </a:lnTo>
                  <a:lnTo>
                    <a:pt x="0" y="125"/>
                  </a:lnTo>
                  <a:lnTo>
                    <a:pt x="0" y="127"/>
                  </a:lnTo>
                  <a:lnTo>
                    <a:pt x="0" y="129"/>
                  </a:lnTo>
                  <a:lnTo>
                    <a:pt x="4" y="131"/>
                  </a:lnTo>
                  <a:lnTo>
                    <a:pt x="8" y="131"/>
                  </a:lnTo>
                  <a:lnTo>
                    <a:pt x="9" y="130"/>
                  </a:lnTo>
                  <a:lnTo>
                    <a:pt x="11" y="127"/>
                  </a:lnTo>
                  <a:lnTo>
                    <a:pt x="11" y="127"/>
                  </a:lnTo>
                  <a:lnTo>
                    <a:pt x="13" y="118"/>
                  </a:lnTo>
                  <a:lnTo>
                    <a:pt x="17" y="109"/>
                  </a:lnTo>
                  <a:lnTo>
                    <a:pt x="25" y="93"/>
                  </a:lnTo>
                  <a:lnTo>
                    <a:pt x="35" y="76"/>
                  </a:lnTo>
                  <a:lnTo>
                    <a:pt x="45" y="61"/>
                  </a:lnTo>
                  <a:lnTo>
                    <a:pt x="45" y="61"/>
                  </a:lnTo>
                  <a:lnTo>
                    <a:pt x="52" y="48"/>
                  </a:lnTo>
                  <a:lnTo>
                    <a:pt x="62" y="34"/>
                  </a:lnTo>
                  <a:lnTo>
                    <a:pt x="71" y="21"/>
                  </a:lnTo>
                  <a:lnTo>
                    <a:pt x="75" y="15"/>
                  </a:lnTo>
                  <a:lnTo>
                    <a:pt x="76" y="7"/>
                  </a:lnTo>
                  <a:lnTo>
                    <a:pt x="76" y="7"/>
                  </a:lnTo>
                  <a:lnTo>
                    <a:pt x="76" y="4"/>
                  </a:lnTo>
                  <a:lnTo>
                    <a:pt x="76" y="3"/>
                  </a:lnTo>
                  <a:lnTo>
                    <a:pt x="72" y="0"/>
                  </a:lnTo>
                  <a:lnTo>
                    <a:pt x="68" y="0"/>
                  </a:lnTo>
                  <a:lnTo>
                    <a:pt x="67" y="2"/>
                  </a:lnTo>
                  <a:lnTo>
                    <a:pt x="66" y="4"/>
                  </a:lnTo>
                  <a:lnTo>
                    <a:pt x="6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9" name="chenying0907 1095"/>
            <p:cNvSpPr/>
            <p:nvPr/>
          </p:nvSpPr>
          <p:spPr bwMode="auto">
            <a:xfrm>
              <a:off x="4308476" y="4694238"/>
              <a:ext cx="30163" cy="47625"/>
            </a:xfrm>
            <a:custGeom>
              <a:cxnLst>
                <a:cxn ang="0">
                  <a:pos x="66" y="4"/>
                </a:cxn>
                <a:cxn ang="0">
                  <a:pos x="66" y="4"/>
                </a:cxn>
                <a:cxn ang="0">
                  <a:pos x="63" y="10"/>
                </a:cxn>
                <a:cxn ang="0">
                  <a:pos x="59" y="16"/>
                </a:cxn>
                <a:cxn ang="0">
                  <a:pos x="51" y="27"/>
                </a:cxn>
                <a:cxn ang="0">
                  <a:pos x="51" y="27"/>
                </a:cxn>
                <a:cxn ang="0">
                  <a:pos x="42" y="41"/>
                </a:cxn>
                <a:cxn ang="0">
                  <a:pos x="32" y="54"/>
                </a:cxn>
                <a:cxn ang="0">
                  <a:pos x="32" y="54"/>
                </a:cxn>
                <a:cxn ang="0">
                  <a:pos x="24" y="68"/>
                </a:cxn>
                <a:cxn ang="0">
                  <a:pos x="16" y="83"/>
                </a:cxn>
                <a:cxn ang="0">
                  <a:pos x="0" y="112"/>
                </a:cxn>
                <a:cxn ang="0">
                  <a:pos x="0" y="112"/>
                </a:cxn>
                <a:cxn ang="0">
                  <a:pos x="0" y="114"/>
                </a:cxn>
                <a:cxn ang="0">
                  <a:pos x="0" y="116"/>
                </a:cxn>
                <a:cxn ang="0">
                  <a:pos x="3" y="119"/>
                </a:cxn>
                <a:cxn ang="0">
                  <a:pos x="7" y="119"/>
                </a:cxn>
                <a:cxn ang="0">
                  <a:pos x="9" y="119"/>
                </a:cxn>
                <a:cxn ang="0">
                  <a:pos x="11" y="117"/>
                </a:cxn>
                <a:cxn ang="0">
                  <a:pos x="11" y="117"/>
                </a:cxn>
                <a:cxn ang="0">
                  <a:pos x="28" y="84"/>
                </a:cxn>
                <a:cxn ang="0">
                  <a:pos x="37" y="68"/>
                </a:cxn>
                <a:cxn ang="0">
                  <a:pos x="47" y="53"/>
                </a:cxn>
                <a:cxn ang="0">
                  <a:pos x="47" y="53"/>
                </a:cxn>
                <a:cxn ang="0">
                  <a:pos x="56" y="40"/>
                </a:cxn>
                <a:cxn ang="0">
                  <a:pos x="64" y="25"/>
                </a:cxn>
                <a:cxn ang="0">
                  <a:pos x="64" y="25"/>
                </a:cxn>
                <a:cxn ang="0">
                  <a:pos x="71" y="17"/>
                </a:cxn>
                <a:cxn ang="0">
                  <a:pos x="75" y="12"/>
                </a:cxn>
                <a:cxn ang="0">
                  <a:pos x="77" y="7"/>
                </a:cxn>
                <a:cxn ang="0">
                  <a:pos x="77" y="7"/>
                </a:cxn>
                <a:cxn ang="0">
                  <a:pos x="77" y="4"/>
                </a:cxn>
                <a:cxn ang="0">
                  <a:pos x="76" y="3"/>
                </a:cxn>
                <a:cxn ang="0">
                  <a:pos x="73" y="0"/>
                </a:cxn>
                <a:cxn ang="0">
                  <a:pos x="68" y="0"/>
                </a:cxn>
                <a:cxn ang="0">
                  <a:pos x="67" y="2"/>
                </a:cxn>
                <a:cxn ang="0">
                  <a:pos x="66" y="4"/>
                </a:cxn>
                <a:cxn ang="0">
                  <a:pos x="66" y="4"/>
                </a:cxn>
              </a:cxnLst>
              <a:rect b="b" l="0" r="r" t="0"/>
              <a:pathLst>
                <a:path h="119" w="77">
                  <a:moveTo>
                    <a:pt x="66" y="4"/>
                  </a:moveTo>
                  <a:lnTo>
                    <a:pt x="66" y="4"/>
                  </a:lnTo>
                  <a:lnTo>
                    <a:pt x="63" y="10"/>
                  </a:lnTo>
                  <a:lnTo>
                    <a:pt x="59" y="16"/>
                  </a:lnTo>
                  <a:lnTo>
                    <a:pt x="51" y="27"/>
                  </a:lnTo>
                  <a:lnTo>
                    <a:pt x="51" y="27"/>
                  </a:lnTo>
                  <a:lnTo>
                    <a:pt x="42" y="41"/>
                  </a:lnTo>
                  <a:lnTo>
                    <a:pt x="32" y="54"/>
                  </a:lnTo>
                  <a:lnTo>
                    <a:pt x="32" y="54"/>
                  </a:lnTo>
                  <a:lnTo>
                    <a:pt x="24" y="68"/>
                  </a:lnTo>
                  <a:lnTo>
                    <a:pt x="16" y="83"/>
                  </a:lnTo>
                  <a:lnTo>
                    <a:pt x="0" y="112"/>
                  </a:lnTo>
                  <a:lnTo>
                    <a:pt x="0" y="112"/>
                  </a:lnTo>
                  <a:lnTo>
                    <a:pt x="0" y="114"/>
                  </a:lnTo>
                  <a:lnTo>
                    <a:pt x="0" y="116"/>
                  </a:lnTo>
                  <a:lnTo>
                    <a:pt x="3" y="119"/>
                  </a:lnTo>
                  <a:lnTo>
                    <a:pt x="7" y="119"/>
                  </a:lnTo>
                  <a:lnTo>
                    <a:pt x="9" y="119"/>
                  </a:lnTo>
                  <a:lnTo>
                    <a:pt x="11" y="117"/>
                  </a:lnTo>
                  <a:lnTo>
                    <a:pt x="11" y="117"/>
                  </a:lnTo>
                  <a:lnTo>
                    <a:pt x="28" y="84"/>
                  </a:lnTo>
                  <a:lnTo>
                    <a:pt x="37" y="68"/>
                  </a:lnTo>
                  <a:lnTo>
                    <a:pt x="47" y="53"/>
                  </a:lnTo>
                  <a:lnTo>
                    <a:pt x="47" y="53"/>
                  </a:lnTo>
                  <a:lnTo>
                    <a:pt x="56" y="40"/>
                  </a:lnTo>
                  <a:lnTo>
                    <a:pt x="64" y="25"/>
                  </a:lnTo>
                  <a:lnTo>
                    <a:pt x="64" y="25"/>
                  </a:lnTo>
                  <a:lnTo>
                    <a:pt x="71" y="17"/>
                  </a:lnTo>
                  <a:lnTo>
                    <a:pt x="75" y="12"/>
                  </a:lnTo>
                  <a:lnTo>
                    <a:pt x="77" y="7"/>
                  </a:lnTo>
                  <a:lnTo>
                    <a:pt x="77" y="7"/>
                  </a:lnTo>
                  <a:lnTo>
                    <a:pt x="77" y="4"/>
                  </a:lnTo>
                  <a:lnTo>
                    <a:pt x="76" y="3"/>
                  </a:lnTo>
                  <a:lnTo>
                    <a:pt x="73" y="0"/>
                  </a:lnTo>
                  <a:lnTo>
                    <a:pt x="68" y="0"/>
                  </a:lnTo>
                  <a:lnTo>
                    <a:pt x="67" y="2"/>
                  </a:lnTo>
                  <a:lnTo>
                    <a:pt x="66" y="4"/>
                  </a:lnTo>
                  <a:lnTo>
                    <a:pt x="6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0" name="chenying0907 1096"/>
            <p:cNvSpPr/>
            <p:nvPr/>
          </p:nvSpPr>
          <p:spPr bwMode="auto">
            <a:xfrm>
              <a:off x="4184651" y="4686300"/>
              <a:ext cx="15875" cy="25400"/>
            </a:xfrm>
            <a:custGeom>
              <a:cxnLst>
                <a:cxn ang="0">
                  <a:pos x="28" y="4"/>
                </a:cxn>
                <a:cxn ang="0">
                  <a:pos x="28" y="4"/>
                </a:cxn>
                <a:cxn ang="0">
                  <a:pos x="16" y="31"/>
                </a:cxn>
                <a:cxn ang="0">
                  <a:pos x="9" y="43"/>
                </a:cxn>
                <a:cxn ang="0">
                  <a:pos x="1" y="56"/>
                </a:cxn>
                <a:cxn ang="0">
                  <a:pos x="1" y="56"/>
                </a:cxn>
                <a:cxn ang="0">
                  <a:pos x="0" y="57"/>
                </a:cxn>
                <a:cxn ang="0">
                  <a:pos x="0" y="60"/>
                </a:cxn>
                <a:cxn ang="0">
                  <a:pos x="1" y="61"/>
                </a:cxn>
                <a:cxn ang="0">
                  <a:pos x="3" y="63"/>
                </a:cxn>
                <a:cxn ang="0">
                  <a:pos x="8" y="64"/>
                </a:cxn>
                <a:cxn ang="0">
                  <a:pos x="9" y="63"/>
                </a:cxn>
                <a:cxn ang="0">
                  <a:pos x="12" y="61"/>
                </a:cxn>
                <a:cxn ang="0">
                  <a:pos x="12" y="61"/>
                </a:cxn>
                <a:cxn ang="0">
                  <a:pos x="20" y="48"/>
                </a:cxn>
                <a:cxn ang="0">
                  <a:pos x="26" y="35"/>
                </a:cxn>
                <a:cxn ang="0">
                  <a:pos x="38" y="6"/>
                </a:cxn>
                <a:cxn ang="0">
                  <a:pos x="38" y="6"/>
                </a:cxn>
                <a:cxn ang="0">
                  <a:pos x="39" y="5"/>
                </a:cxn>
                <a:cxn ang="0">
                  <a:pos x="38" y="2"/>
                </a:cxn>
                <a:cxn ang="0">
                  <a:pos x="37" y="1"/>
                </a:cxn>
                <a:cxn ang="0">
                  <a:pos x="35" y="0"/>
                </a:cxn>
                <a:cxn ang="0">
                  <a:pos x="32" y="1"/>
                </a:cxn>
                <a:cxn ang="0">
                  <a:pos x="29" y="1"/>
                </a:cxn>
                <a:cxn ang="0">
                  <a:pos x="28" y="4"/>
                </a:cxn>
                <a:cxn ang="0">
                  <a:pos x="28" y="4"/>
                </a:cxn>
              </a:cxnLst>
              <a:rect b="b" l="0" r="r" t="0"/>
              <a:pathLst>
                <a:path h="64" w="39">
                  <a:moveTo>
                    <a:pt x="28" y="4"/>
                  </a:moveTo>
                  <a:lnTo>
                    <a:pt x="28" y="4"/>
                  </a:lnTo>
                  <a:lnTo>
                    <a:pt x="16" y="31"/>
                  </a:lnTo>
                  <a:lnTo>
                    <a:pt x="9" y="43"/>
                  </a:lnTo>
                  <a:lnTo>
                    <a:pt x="1" y="56"/>
                  </a:lnTo>
                  <a:lnTo>
                    <a:pt x="1" y="56"/>
                  </a:lnTo>
                  <a:lnTo>
                    <a:pt x="0" y="57"/>
                  </a:lnTo>
                  <a:lnTo>
                    <a:pt x="0" y="60"/>
                  </a:lnTo>
                  <a:lnTo>
                    <a:pt x="1" y="61"/>
                  </a:lnTo>
                  <a:lnTo>
                    <a:pt x="3" y="63"/>
                  </a:lnTo>
                  <a:lnTo>
                    <a:pt x="8" y="64"/>
                  </a:lnTo>
                  <a:lnTo>
                    <a:pt x="9" y="63"/>
                  </a:lnTo>
                  <a:lnTo>
                    <a:pt x="12" y="61"/>
                  </a:lnTo>
                  <a:lnTo>
                    <a:pt x="12" y="61"/>
                  </a:lnTo>
                  <a:lnTo>
                    <a:pt x="20" y="48"/>
                  </a:lnTo>
                  <a:lnTo>
                    <a:pt x="26" y="35"/>
                  </a:lnTo>
                  <a:lnTo>
                    <a:pt x="38" y="6"/>
                  </a:lnTo>
                  <a:lnTo>
                    <a:pt x="38" y="6"/>
                  </a:lnTo>
                  <a:lnTo>
                    <a:pt x="39" y="5"/>
                  </a:lnTo>
                  <a:lnTo>
                    <a:pt x="38" y="2"/>
                  </a:lnTo>
                  <a:lnTo>
                    <a:pt x="37" y="1"/>
                  </a:lnTo>
                  <a:lnTo>
                    <a:pt x="35" y="0"/>
                  </a:lnTo>
                  <a:lnTo>
                    <a:pt x="32" y="1"/>
                  </a:lnTo>
                  <a:lnTo>
                    <a:pt x="29" y="1"/>
                  </a:lnTo>
                  <a:lnTo>
                    <a:pt x="28" y="4"/>
                  </a:lnTo>
                  <a:lnTo>
                    <a:pt x="2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1" name="chenying0907 1097"/>
            <p:cNvSpPr/>
            <p:nvPr/>
          </p:nvSpPr>
          <p:spPr bwMode="auto">
            <a:xfrm>
              <a:off x="4206876" y="4713288"/>
              <a:ext cx="12700" cy="25400"/>
            </a:xfrm>
            <a:custGeom>
              <a:cxnLst>
                <a:cxn ang="0">
                  <a:pos x="19" y="6"/>
                </a:cxn>
                <a:cxn ang="0">
                  <a:pos x="19" y="6"/>
                </a:cxn>
                <a:cxn ang="0">
                  <a:pos x="17" y="19"/>
                </a:cxn>
                <a:cxn ang="0">
                  <a:pos x="13" y="33"/>
                </a:cxn>
                <a:cxn ang="0">
                  <a:pos x="6" y="44"/>
                </a:cxn>
                <a:cxn ang="0">
                  <a:pos x="1" y="56"/>
                </a:cxn>
                <a:cxn ang="0">
                  <a:pos x="1" y="56"/>
                </a:cxn>
                <a:cxn ang="0">
                  <a:pos x="0" y="59"/>
                </a:cxn>
                <a:cxn ang="0">
                  <a:pos x="0" y="61"/>
                </a:cxn>
                <a:cxn ang="0">
                  <a:pos x="4" y="64"/>
                </a:cxn>
                <a:cxn ang="0">
                  <a:pos x="8" y="65"/>
                </a:cxn>
                <a:cxn ang="0">
                  <a:pos x="9" y="64"/>
                </a:cxn>
                <a:cxn ang="0">
                  <a:pos x="10" y="63"/>
                </a:cxn>
                <a:cxn ang="0">
                  <a:pos x="10" y="63"/>
                </a:cxn>
                <a:cxn ang="0">
                  <a:pos x="18" y="48"/>
                </a:cxn>
                <a:cxn ang="0">
                  <a:pos x="23" y="35"/>
                </a:cxn>
                <a:cxn ang="0">
                  <a:pos x="29" y="21"/>
                </a:cxn>
                <a:cxn ang="0">
                  <a:pos x="30" y="13"/>
                </a:cxn>
                <a:cxn ang="0">
                  <a:pos x="30" y="6"/>
                </a:cxn>
                <a:cxn ang="0">
                  <a:pos x="30" y="6"/>
                </a:cxn>
                <a:cxn ang="0">
                  <a:pos x="30" y="4"/>
                </a:cxn>
                <a:cxn ang="0">
                  <a:pos x="29" y="1"/>
                </a:cxn>
                <a:cxn ang="0">
                  <a:pos x="25" y="0"/>
                </a:cxn>
                <a:cxn ang="0">
                  <a:pos x="21" y="1"/>
                </a:cxn>
                <a:cxn ang="0">
                  <a:pos x="19" y="4"/>
                </a:cxn>
                <a:cxn ang="0">
                  <a:pos x="19" y="6"/>
                </a:cxn>
                <a:cxn ang="0">
                  <a:pos x="19" y="6"/>
                </a:cxn>
              </a:cxnLst>
              <a:rect b="b" l="0" r="r" t="0"/>
              <a:pathLst>
                <a:path h="65" w="30">
                  <a:moveTo>
                    <a:pt x="19" y="6"/>
                  </a:moveTo>
                  <a:lnTo>
                    <a:pt x="19" y="6"/>
                  </a:lnTo>
                  <a:lnTo>
                    <a:pt x="17" y="19"/>
                  </a:lnTo>
                  <a:lnTo>
                    <a:pt x="13" y="33"/>
                  </a:lnTo>
                  <a:lnTo>
                    <a:pt x="6" y="44"/>
                  </a:lnTo>
                  <a:lnTo>
                    <a:pt x="1" y="56"/>
                  </a:lnTo>
                  <a:lnTo>
                    <a:pt x="1" y="56"/>
                  </a:lnTo>
                  <a:lnTo>
                    <a:pt x="0" y="59"/>
                  </a:lnTo>
                  <a:lnTo>
                    <a:pt x="0" y="61"/>
                  </a:lnTo>
                  <a:lnTo>
                    <a:pt x="4" y="64"/>
                  </a:lnTo>
                  <a:lnTo>
                    <a:pt x="8" y="65"/>
                  </a:lnTo>
                  <a:lnTo>
                    <a:pt x="9" y="64"/>
                  </a:lnTo>
                  <a:lnTo>
                    <a:pt x="10" y="63"/>
                  </a:lnTo>
                  <a:lnTo>
                    <a:pt x="10" y="63"/>
                  </a:lnTo>
                  <a:lnTo>
                    <a:pt x="18" y="48"/>
                  </a:lnTo>
                  <a:lnTo>
                    <a:pt x="23" y="35"/>
                  </a:lnTo>
                  <a:lnTo>
                    <a:pt x="29" y="21"/>
                  </a:lnTo>
                  <a:lnTo>
                    <a:pt x="30" y="13"/>
                  </a:lnTo>
                  <a:lnTo>
                    <a:pt x="30" y="6"/>
                  </a:lnTo>
                  <a:lnTo>
                    <a:pt x="30" y="6"/>
                  </a:lnTo>
                  <a:lnTo>
                    <a:pt x="30" y="4"/>
                  </a:lnTo>
                  <a:lnTo>
                    <a:pt x="29" y="1"/>
                  </a:lnTo>
                  <a:lnTo>
                    <a:pt x="25" y="0"/>
                  </a:lnTo>
                  <a:lnTo>
                    <a:pt x="21" y="1"/>
                  </a:lnTo>
                  <a:lnTo>
                    <a:pt x="19" y="4"/>
                  </a:lnTo>
                  <a:lnTo>
                    <a:pt x="19" y="6"/>
                  </a:lnTo>
                  <a:lnTo>
                    <a:pt x="19"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2" name="chenying0907 1098"/>
            <p:cNvSpPr/>
            <p:nvPr/>
          </p:nvSpPr>
          <p:spPr bwMode="auto">
            <a:xfrm>
              <a:off x="4235451" y="4743450"/>
              <a:ext cx="11113" cy="25400"/>
            </a:xfrm>
            <a:custGeom>
              <a:cxnLst>
                <a:cxn ang="0">
                  <a:pos x="15" y="5"/>
                </a:cxn>
                <a:cxn ang="0">
                  <a:pos x="15" y="5"/>
                </a:cxn>
                <a:cxn ang="0">
                  <a:pos x="15" y="13"/>
                </a:cxn>
                <a:cxn ang="0">
                  <a:pos x="13" y="22"/>
                </a:cxn>
                <a:cxn ang="0">
                  <a:pos x="10" y="30"/>
                </a:cxn>
                <a:cxn ang="0">
                  <a:pos x="6" y="37"/>
                </a:cxn>
                <a:cxn ang="0">
                  <a:pos x="6" y="37"/>
                </a:cxn>
                <a:cxn ang="0">
                  <a:pos x="2" y="47"/>
                </a:cxn>
                <a:cxn ang="0">
                  <a:pos x="0" y="59"/>
                </a:cxn>
                <a:cxn ang="0">
                  <a:pos x="0" y="59"/>
                </a:cxn>
                <a:cxn ang="0">
                  <a:pos x="1" y="60"/>
                </a:cxn>
                <a:cxn ang="0">
                  <a:pos x="2" y="63"/>
                </a:cxn>
                <a:cxn ang="0">
                  <a:pos x="6" y="64"/>
                </a:cxn>
                <a:cxn ang="0">
                  <a:pos x="10" y="63"/>
                </a:cxn>
                <a:cxn ang="0">
                  <a:pos x="11" y="60"/>
                </a:cxn>
                <a:cxn ang="0">
                  <a:pos x="11" y="59"/>
                </a:cxn>
                <a:cxn ang="0">
                  <a:pos x="11" y="59"/>
                </a:cxn>
                <a:cxn ang="0">
                  <a:pos x="13" y="51"/>
                </a:cxn>
                <a:cxn ang="0">
                  <a:pos x="15" y="44"/>
                </a:cxn>
                <a:cxn ang="0">
                  <a:pos x="22" y="33"/>
                </a:cxn>
                <a:cxn ang="0">
                  <a:pos x="22" y="33"/>
                </a:cxn>
                <a:cxn ang="0">
                  <a:pos x="26" y="20"/>
                </a:cxn>
                <a:cxn ang="0">
                  <a:pos x="27" y="5"/>
                </a:cxn>
                <a:cxn ang="0">
                  <a:pos x="27" y="5"/>
                </a:cxn>
                <a:cxn ang="0">
                  <a:pos x="26" y="3"/>
                </a:cxn>
                <a:cxn ang="0">
                  <a:pos x="25" y="1"/>
                </a:cxn>
                <a:cxn ang="0">
                  <a:pos x="21" y="0"/>
                </a:cxn>
                <a:cxn ang="0">
                  <a:pos x="17" y="1"/>
                </a:cxn>
                <a:cxn ang="0">
                  <a:pos x="15" y="3"/>
                </a:cxn>
                <a:cxn ang="0">
                  <a:pos x="15" y="5"/>
                </a:cxn>
                <a:cxn ang="0">
                  <a:pos x="15" y="5"/>
                </a:cxn>
              </a:cxnLst>
              <a:rect b="b" l="0" r="r" t="0"/>
              <a:pathLst>
                <a:path h="64" w="27">
                  <a:moveTo>
                    <a:pt x="15" y="5"/>
                  </a:moveTo>
                  <a:lnTo>
                    <a:pt x="15" y="5"/>
                  </a:lnTo>
                  <a:lnTo>
                    <a:pt x="15" y="13"/>
                  </a:lnTo>
                  <a:lnTo>
                    <a:pt x="13" y="22"/>
                  </a:lnTo>
                  <a:lnTo>
                    <a:pt x="10" y="30"/>
                  </a:lnTo>
                  <a:lnTo>
                    <a:pt x="6" y="37"/>
                  </a:lnTo>
                  <a:lnTo>
                    <a:pt x="6" y="37"/>
                  </a:lnTo>
                  <a:lnTo>
                    <a:pt x="2" y="47"/>
                  </a:lnTo>
                  <a:lnTo>
                    <a:pt x="0" y="59"/>
                  </a:lnTo>
                  <a:lnTo>
                    <a:pt x="0" y="59"/>
                  </a:lnTo>
                  <a:lnTo>
                    <a:pt x="1" y="60"/>
                  </a:lnTo>
                  <a:lnTo>
                    <a:pt x="2" y="63"/>
                  </a:lnTo>
                  <a:lnTo>
                    <a:pt x="6" y="64"/>
                  </a:lnTo>
                  <a:lnTo>
                    <a:pt x="10" y="63"/>
                  </a:lnTo>
                  <a:lnTo>
                    <a:pt x="11" y="60"/>
                  </a:lnTo>
                  <a:lnTo>
                    <a:pt x="11" y="59"/>
                  </a:lnTo>
                  <a:lnTo>
                    <a:pt x="11" y="59"/>
                  </a:lnTo>
                  <a:lnTo>
                    <a:pt x="13" y="51"/>
                  </a:lnTo>
                  <a:lnTo>
                    <a:pt x="15" y="44"/>
                  </a:lnTo>
                  <a:lnTo>
                    <a:pt x="22" y="33"/>
                  </a:lnTo>
                  <a:lnTo>
                    <a:pt x="22" y="33"/>
                  </a:lnTo>
                  <a:lnTo>
                    <a:pt x="26" y="20"/>
                  </a:lnTo>
                  <a:lnTo>
                    <a:pt x="27" y="5"/>
                  </a:lnTo>
                  <a:lnTo>
                    <a:pt x="27" y="5"/>
                  </a:lnTo>
                  <a:lnTo>
                    <a:pt x="26" y="3"/>
                  </a:lnTo>
                  <a:lnTo>
                    <a:pt x="25" y="1"/>
                  </a:lnTo>
                  <a:lnTo>
                    <a:pt x="21" y="0"/>
                  </a:lnTo>
                  <a:lnTo>
                    <a:pt x="17" y="1"/>
                  </a:lnTo>
                  <a:lnTo>
                    <a:pt x="15" y="3"/>
                  </a:lnTo>
                  <a:lnTo>
                    <a:pt x="15" y="5"/>
                  </a:lnTo>
                  <a:lnTo>
                    <a:pt x="1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3" name="chenying0907 1099"/>
            <p:cNvSpPr/>
            <p:nvPr/>
          </p:nvSpPr>
          <p:spPr bwMode="auto">
            <a:xfrm>
              <a:off x="4262438" y="4760913"/>
              <a:ext cx="12700" cy="23813"/>
            </a:xfrm>
            <a:custGeom>
              <a:cxnLst>
                <a:cxn ang="0">
                  <a:pos x="24" y="4"/>
                </a:cxn>
                <a:cxn ang="0">
                  <a:pos x="24" y="4"/>
                </a:cxn>
                <a:cxn ang="0">
                  <a:pos x="12" y="23"/>
                </a:cxn>
                <a:cxn ang="0">
                  <a:pos x="12" y="23"/>
                </a:cxn>
                <a:cxn ang="0">
                  <a:pos x="5" y="36"/>
                </a:cxn>
                <a:cxn ang="0">
                  <a:pos x="1" y="49"/>
                </a:cxn>
                <a:cxn ang="0">
                  <a:pos x="1" y="49"/>
                </a:cxn>
                <a:cxn ang="0">
                  <a:pos x="0" y="51"/>
                </a:cxn>
                <a:cxn ang="0">
                  <a:pos x="0" y="54"/>
                </a:cxn>
                <a:cxn ang="0">
                  <a:pos x="4" y="57"/>
                </a:cxn>
                <a:cxn ang="0">
                  <a:pos x="5" y="58"/>
                </a:cxn>
                <a:cxn ang="0">
                  <a:pos x="8" y="58"/>
                </a:cxn>
                <a:cxn ang="0">
                  <a:pos x="9" y="57"/>
                </a:cxn>
                <a:cxn ang="0">
                  <a:pos x="11" y="55"/>
                </a:cxn>
                <a:cxn ang="0">
                  <a:pos x="11" y="55"/>
                </a:cxn>
                <a:cxn ang="0">
                  <a:pos x="21" y="31"/>
                </a:cxn>
                <a:cxn ang="0">
                  <a:pos x="21" y="31"/>
                </a:cxn>
                <a:cxn ang="0">
                  <a:pos x="26" y="20"/>
                </a:cxn>
                <a:cxn ang="0">
                  <a:pos x="33" y="10"/>
                </a:cxn>
                <a:cxn ang="0">
                  <a:pos x="33" y="10"/>
                </a:cxn>
                <a:cxn ang="0">
                  <a:pos x="34" y="7"/>
                </a:cxn>
                <a:cxn ang="0">
                  <a:pos x="34" y="4"/>
                </a:cxn>
                <a:cxn ang="0">
                  <a:pos x="31" y="2"/>
                </a:cxn>
                <a:cxn ang="0">
                  <a:pos x="28" y="0"/>
                </a:cxn>
                <a:cxn ang="0">
                  <a:pos x="25" y="2"/>
                </a:cxn>
                <a:cxn ang="0">
                  <a:pos x="24" y="4"/>
                </a:cxn>
                <a:cxn ang="0">
                  <a:pos x="24" y="4"/>
                </a:cxn>
              </a:cxnLst>
              <a:rect b="b" l="0" r="r" t="0"/>
              <a:pathLst>
                <a:path h="57" w="34">
                  <a:moveTo>
                    <a:pt x="24" y="4"/>
                  </a:moveTo>
                  <a:lnTo>
                    <a:pt x="24" y="4"/>
                  </a:lnTo>
                  <a:lnTo>
                    <a:pt x="12" y="23"/>
                  </a:lnTo>
                  <a:lnTo>
                    <a:pt x="12" y="23"/>
                  </a:lnTo>
                  <a:lnTo>
                    <a:pt x="5" y="36"/>
                  </a:lnTo>
                  <a:lnTo>
                    <a:pt x="1" y="49"/>
                  </a:lnTo>
                  <a:lnTo>
                    <a:pt x="1" y="49"/>
                  </a:lnTo>
                  <a:lnTo>
                    <a:pt x="0" y="51"/>
                  </a:lnTo>
                  <a:lnTo>
                    <a:pt x="0" y="54"/>
                  </a:lnTo>
                  <a:lnTo>
                    <a:pt x="4" y="57"/>
                  </a:lnTo>
                  <a:lnTo>
                    <a:pt x="5" y="58"/>
                  </a:lnTo>
                  <a:lnTo>
                    <a:pt x="8" y="58"/>
                  </a:lnTo>
                  <a:lnTo>
                    <a:pt x="9" y="57"/>
                  </a:lnTo>
                  <a:lnTo>
                    <a:pt x="11" y="55"/>
                  </a:lnTo>
                  <a:lnTo>
                    <a:pt x="11" y="55"/>
                  </a:lnTo>
                  <a:lnTo>
                    <a:pt x="21" y="31"/>
                  </a:lnTo>
                  <a:lnTo>
                    <a:pt x="21" y="31"/>
                  </a:lnTo>
                  <a:lnTo>
                    <a:pt x="26" y="20"/>
                  </a:lnTo>
                  <a:lnTo>
                    <a:pt x="33" y="10"/>
                  </a:lnTo>
                  <a:lnTo>
                    <a:pt x="33" y="10"/>
                  </a:lnTo>
                  <a:lnTo>
                    <a:pt x="34" y="7"/>
                  </a:lnTo>
                  <a:lnTo>
                    <a:pt x="34" y="4"/>
                  </a:lnTo>
                  <a:lnTo>
                    <a:pt x="31" y="2"/>
                  </a:lnTo>
                  <a:lnTo>
                    <a:pt x="28" y="0"/>
                  </a:lnTo>
                  <a:lnTo>
                    <a:pt x="25" y="2"/>
                  </a:lnTo>
                  <a:lnTo>
                    <a:pt x="24" y="4"/>
                  </a:lnTo>
                  <a:lnTo>
                    <a:pt x="2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4" name="chenying0907 1100"/>
            <p:cNvSpPr/>
            <p:nvPr/>
          </p:nvSpPr>
          <p:spPr bwMode="auto">
            <a:xfrm>
              <a:off x="4297363" y="4778375"/>
              <a:ext cx="9525" cy="23813"/>
            </a:xfrm>
            <a:custGeom>
              <a:cxnLst>
                <a:cxn ang="0">
                  <a:pos x="14" y="5"/>
                </a:cxn>
                <a:cxn ang="0">
                  <a:pos x="14" y="5"/>
                </a:cxn>
                <a:cxn ang="0">
                  <a:pos x="13" y="10"/>
                </a:cxn>
                <a:cxn ang="0">
                  <a:pos x="10" y="15"/>
                </a:cxn>
                <a:cxn ang="0">
                  <a:pos x="8" y="22"/>
                </a:cxn>
                <a:cxn ang="0">
                  <a:pos x="5" y="27"/>
                </a:cxn>
                <a:cxn ang="0">
                  <a:pos x="5" y="27"/>
                </a:cxn>
                <a:cxn ang="0">
                  <a:pos x="2" y="40"/>
                </a:cxn>
                <a:cxn ang="0">
                  <a:pos x="0" y="52"/>
                </a:cxn>
                <a:cxn ang="0">
                  <a:pos x="0" y="52"/>
                </a:cxn>
                <a:cxn ang="0">
                  <a:pos x="0" y="55"/>
                </a:cxn>
                <a:cxn ang="0">
                  <a:pos x="0" y="57"/>
                </a:cxn>
                <a:cxn ang="0">
                  <a:pos x="4" y="60"/>
                </a:cxn>
                <a:cxn ang="0">
                  <a:pos x="8" y="58"/>
                </a:cxn>
                <a:cxn ang="0">
                  <a:pos x="10" y="57"/>
                </a:cxn>
                <a:cxn ang="0">
                  <a:pos x="10" y="56"/>
                </a:cxn>
                <a:cxn ang="0">
                  <a:pos x="10" y="56"/>
                </a:cxn>
                <a:cxn ang="0">
                  <a:pos x="14" y="40"/>
                </a:cxn>
                <a:cxn ang="0">
                  <a:pos x="15" y="34"/>
                </a:cxn>
                <a:cxn ang="0">
                  <a:pos x="18" y="26"/>
                </a:cxn>
                <a:cxn ang="0">
                  <a:pos x="18" y="26"/>
                </a:cxn>
                <a:cxn ang="0">
                  <a:pos x="23" y="15"/>
                </a:cxn>
                <a:cxn ang="0">
                  <a:pos x="25" y="10"/>
                </a:cxn>
                <a:cxn ang="0">
                  <a:pos x="26" y="5"/>
                </a:cxn>
                <a:cxn ang="0">
                  <a:pos x="26" y="5"/>
                </a:cxn>
                <a:cxn ang="0">
                  <a:pos x="26" y="2"/>
                </a:cxn>
                <a:cxn ang="0">
                  <a:pos x="25" y="1"/>
                </a:cxn>
                <a:cxn ang="0">
                  <a:pos x="23" y="0"/>
                </a:cxn>
                <a:cxn ang="0">
                  <a:pos x="21" y="0"/>
                </a:cxn>
                <a:cxn ang="0">
                  <a:pos x="17" y="1"/>
                </a:cxn>
                <a:cxn ang="0">
                  <a:pos x="15" y="2"/>
                </a:cxn>
                <a:cxn ang="0">
                  <a:pos x="14" y="5"/>
                </a:cxn>
                <a:cxn ang="0">
                  <a:pos x="14" y="5"/>
                </a:cxn>
              </a:cxnLst>
              <a:rect b="b" l="0" r="r" t="0"/>
              <a:pathLst>
                <a:path h="60" w="26">
                  <a:moveTo>
                    <a:pt x="14" y="5"/>
                  </a:moveTo>
                  <a:lnTo>
                    <a:pt x="14" y="5"/>
                  </a:lnTo>
                  <a:lnTo>
                    <a:pt x="13" y="10"/>
                  </a:lnTo>
                  <a:lnTo>
                    <a:pt x="10" y="15"/>
                  </a:lnTo>
                  <a:lnTo>
                    <a:pt x="8" y="22"/>
                  </a:lnTo>
                  <a:lnTo>
                    <a:pt x="5" y="27"/>
                  </a:lnTo>
                  <a:lnTo>
                    <a:pt x="5" y="27"/>
                  </a:lnTo>
                  <a:lnTo>
                    <a:pt x="2" y="40"/>
                  </a:lnTo>
                  <a:lnTo>
                    <a:pt x="0" y="52"/>
                  </a:lnTo>
                  <a:lnTo>
                    <a:pt x="0" y="52"/>
                  </a:lnTo>
                  <a:lnTo>
                    <a:pt x="0" y="55"/>
                  </a:lnTo>
                  <a:lnTo>
                    <a:pt x="0" y="57"/>
                  </a:lnTo>
                  <a:lnTo>
                    <a:pt x="4" y="60"/>
                  </a:lnTo>
                  <a:lnTo>
                    <a:pt x="8" y="58"/>
                  </a:lnTo>
                  <a:lnTo>
                    <a:pt x="10" y="57"/>
                  </a:lnTo>
                  <a:lnTo>
                    <a:pt x="10" y="56"/>
                  </a:lnTo>
                  <a:lnTo>
                    <a:pt x="10" y="56"/>
                  </a:lnTo>
                  <a:lnTo>
                    <a:pt x="14" y="40"/>
                  </a:lnTo>
                  <a:lnTo>
                    <a:pt x="15" y="34"/>
                  </a:lnTo>
                  <a:lnTo>
                    <a:pt x="18" y="26"/>
                  </a:lnTo>
                  <a:lnTo>
                    <a:pt x="18" y="26"/>
                  </a:lnTo>
                  <a:lnTo>
                    <a:pt x="23" y="15"/>
                  </a:lnTo>
                  <a:lnTo>
                    <a:pt x="25" y="10"/>
                  </a:lnTo>
                  <a:lnTo>
                    <a:pt x="26" y="5"/>
                  </a:lnTo>
                  <a:lnTo>
                    <a:pt x="26" y="5"/>
                  </a:lnTo>
                  <a:lnTo>
                    <a:pt x="26" y="2"/>
                  </a:lnTo>
                  <a:lnTo>
                    <a:pt x="25" y="1"/>
                  </a:lnTo>
                  <a:lnTo>
                    <a:pt x="23" y="0"/>
                  </a:lnTo>
                  <a:lnTo>
                    <a:pt x="21" y="0"/>
                  </a:lnTo>
                  <a:lnTo>
                    <a:pt x="17" y="1"/>
                  </a:lnTo>
                  <a:lnTo>
                    <a:pt x="15" y="2"/>
                  </a:lnTo>
                  <a:lnTo>
                    <a:pt x="14" y="5"/>
                  </a:lnTo>
                  <a:lnTo>
                    <a:pt x="1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5" name="chenying0907 1101"/>
            <p:cNvSpPr/>
            <p:nvPr/>
          </p:nvSpPr>
          <p:spPr bwMode="auto">
            <a:xfrm>
              <a:off x="4332288" y="4787900"/>
              <a:ext cx="9525" cy="19050"/>
            </a:xfrm>
            <a:custGeom>
              <a:cxnLst>
                <a:cxn ang="0">
                  <a:pos x="15" y="5"/>
                </a:cxn>
                <a:cxn ang="0">
                  <a:pos x="15" y="5"/>
                </a:cxn>
                <a:cxn ang="0">
                  <a:pos x="13" y="14"/>
                </a:cxn>
                <a:cxn ang="0">
                  <a:pos x="10" y="23"/>
                </a:cxn>
                <a:cxn ang="0">
                  <a:pos x="0" y="40"/>
                </a:cxn>
                <a:cxn ang="0">
                  <a:pos x="0" y="40"/>
                </a:cxn>
                <a:cxn ang="0">
                  <a:pos x="0" y="43"/>
                </a:cxn>
                <a:cxn ang="0">
                  <a:pos x="0" y="46"/>
                </a:cxn>
                <a:cxn ang="0">
                  <a:pos x="3" y="48"/>
                </a:cxn>
                <a:cxn ang="0">
                  <a:pos x="7" y="50"/>
                </a:cxn>
                <a:cxn ang="0">
                  <a:pos x="10" y="48"/>
                </a:cxn>
                <a:cxn ang="0">
                  <a:pos x="11" y="46"/>
                </a:cxn>
                <a:cxn ang="0">
                  <a:pos x="11" y="46"/>
                </a:cxn>
                <a:cxn ang="0">
                  <a:pos x="21" y="26"/>
                </a:cxn>
                <a:cxn ang="0">
                  <a:pos x="25" y="16"/>
                </a:cxn>
                <a:cxn ang="0">
                  <a:pos x="27" y="5"/>
                </a:cxn>
                <a:cxn ang="0">
                  <a:pos x="27" y="5"/>
                </a:cxn>
                <a:cxn ang="0">
                  <a:pos x="27" y="2"/>
                </a:cxn>
                <a:cxn ang="0">
                  <a:pos x="25" y="1"/>
                </a:cxn>
                <a:cxn ang="0">
                  <a:pos x="21" y="0"/>
                </a:cxn>
                <a:cxn ang="0">
                  <a:pos x="17" y="1"/>
                </a:cxn>
                <a:cxn ang="0">
                  <a:pos x="16" y="2"/>
                </a:cxn>
                <a:cxn ang="0">
                  <a:pos x="15" y="5"/>
                </a:cxn>
                <a:cxn ang="0">
                  <a:pos x="15" y="5"/>
                </a:cxn>
              </a:cxnLst>
              <a:rect b="b" l="0" r="r" t="0"/>
              <a:pathLst>
                <a:path h="50" w="27">
                  <a:moveTo>
                    <a:pt x="15" y="5"/>
                  </a:moveTo>
                  <a:lnTo>
                    <a:pt x="15" y="5"/>
                  </a:lnTo>
                  <a:lnTo>
                    <a:pt x="13" y="14"/>
                  </a:lnTo>
                  <a:lnTo>
                    <a:pt x="10" y="23"/>
                  </a:lnTo>
                  <a:lnTo>
                    <a:pt x="0" y="40"/>
                  </a:lnTo>
                  <a:lnTo>
                    <a:pt x="0" y="40"/>
                  </a:lnTo>
                  <a:lnTo>
                    <a:pt x="0" y="43"/>
                  </a:lnTo>
                  <a:lnTo>
                    <a:pt x="0" y="46"/>
                  </a:lnTo>
                  <a:lnTo>
                    <a:pt x="3" y="48"/>
                  </a:lnTo>
                  <a:lnTo>
                    <a:pt x="7" y="50"/>
                  </a:lnTo>
                  <a:lnTo>
                    <a:pt x="10" y="48"/>
                  </a:lnTo>
                  <a:lnTo>
                    <a:pt x="11" y="46"/>
                  </a:lnTo>
                  <a:lnTo>
                    <a:pt x="11" y="46"/>
                  </a:lnTo>
                  <a:lnTo>
                    <a:pt x="21" y="26"/>
                  </a:lnTo>
                  <a:lnTo>
                    <a:pt x="25" y="16"/>
                  </a:lnTo>
                  <a:lnTo>
                    <a:pt x="27" y="5"/>
                  </a:lnTo>
                  <a:lnTo>
                    <a:pt x="27" y="5"/>
                  </a:lnTo>
                  <a:lnTo>
                    <a:pt x="27" y="2"/>
                  </a:lnTo>
                  <a:lnTo>
                    <a:pt x="25" y="1"/>
                  </a:lnTo>
                  <a:lnTo>
                    <a:pt x="21" y="0"/>
                  </a:lnTo>
                  <a:lnTo>
                    <a:pt x="17" y="1"/>
                  </a:lnTo>
                  <a:lnTo>
                    <a:pt x="16" y="2"/>
                  </a:lnTo>
                  <a:lnTo>
                    <a:pt x="15" y="5"/>
                  </a:lnTo>
                  <a:lnTo>
                    <a:pt x="15"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6" name="chenying0907 1102"/>
            <p:cNvSpPr/>
            <p:nvPr/>
          </p:nvSpPr>
          <p:spPr bwMode="auto">
            <a:xfrm>
              <a:off x="4371976" y="4779963"/>
              <a:ext cx="11113" cy="26988"/>
            </a:xfrm>
            <a:custGeom>
              <a:cxnLst>
                <a:cxn ang="0">
                  <a:pos x="16" y="7"/>
                </a:cxn>
                <a:cxn ang="0">
                  <a:pos x="16" y="7"/>
                </a:cxn>
                <a:cxn ang="0">
                  <a:pos x="15" y="13"/>
                </a:cxn>
                <a:cxn ang="0">
                  <a:pos x="13" y="21"/>
                </a:cxn>
                <a:cxn ang="0">
                  <a:pos x="8" y="34"/>
                </a:cxn>
                <a:cxn ang="0">
                  <a:pos x="3" y="49"/>
                </a:cxn>
                <a:cxn ang="0">
                  <a:pos x="2" y="56"/>
                </a:cxn>
                <a:cxn ang="0">
                  <a:pos x="0" y="63"/>
                </a:cxn>
                <a:cxn ang="0">
                  <a:pos x="0" y="63"/>
                </a:cxn>
                <a:cxn ang="0">
                  <a:pos x="2" y="66"/>
                </a:cxn>
                <a:cxn ang="0">
                  <a:pos x="3" y="67"/>
                </a:cxn>
                <a:cxn ang="0">
                  <a:pos x="7" y="68"/>
                </a:cxn>
                <a:cxn ang="0">
                  <a:pos x="11" y="67"/>
                </a:cxn>
                <a:cxn ang="0">
                  <a:pos x="12" y="66"/>
                </a:cxn>
                <a:cxn ang="0">
                  <a:pos x="12" y="63"/>
                </a:cxn>
                <a:cxn ang="0">
                  <a:pos x="12" y="63"/>
                </a:cxn>
                <a:cxn ang="0">
                  <a:pos x="13" y="56"/>
                </a:cxn>
                <a:cxn ang="0">
                  <a:pos x="15" y="49"/>
                </a:cxn>
                <a:cxn ang="0">
                  <a:pos x="20" y="36"/>
                </a:cxn>
                <a:cxn ang="0">
                  <a:pos x="25" y="21"/>
                </a:cxn>
                <a:cxn ang="0">
                  <a:pos x="27" y="13"/>
                </a:cxn>
                <a:cxn ang="0">
                  <a:pos x="28" y="7"/>
                </a:cxn>
                <a:cxn ang="0">
                  <a:pos x="28" y="7"/>
                </a:cxn>
                <a:cxn ang="0">
                  <a:pos x="27" y="4"/>
                </a:cxn>
                <a:cxn ang="0">
                  <a:pos x="25" y="2"/>
                </a:cxn>
                <a:cxn ang="0">
                  <a:pos x="21" y="0"/>
                </a:cxn>
                <a:cxn ang="0">
                  <a:pos x="17" y="2"/>
                </a:cxn>
                <a:cxn ang="0">
                  <a:pos x="16" y="4"/>
                </a:cxn>
                <a:cxn ang="0">
                  <a:pos x="16" y="7"/>
                </a:cxn>
                <a:cxn ang="0">
                  <a:pos x="16" y="7"/>
                </a:cxn>
              </a:cxnLst>
              <a:rect b="b" l="0" r="r" t="0"/>
              <a:pathLst>
                <a:path h="68" w="28">
                  <a:moveTo>
                    <a:pt x="16" y="7"/>
                  </a:moveTo>
                  <a:lnTo>
                    <a:pt x="16" y="7"/>
                  </a:lnTo>
                  <a:lnTo>
                    <a:pt x="15" y="13"/>
                  </a:lnTo>
                  <a:lnTo>
                    <a:pt x="13" y="21"/>
                  </a:lnTo>
                  <a:lnTo>
                    <a:pt x="8" y="34"/>
                  </a:lnTo>
                  <a:lnTo>
                    <a:pt x="3" y="49"/>
                  </a:lnTo>
                  <a:lnTo>
                    <a:pt x="2" y="56"/>
                  </a:lnTo>
                  <a:lnTo>
                    <a:pt x="0" y="63"/>
                  </a:lnTo>
                  <a:lnTo>
                    <a:pt x="0" y="63"/>
                  </a:lnTo>
                  <a:lnTo>
                    <a:pt x="2" y="66"/>
                  </a:lnTo>
                  <a:lnTo>
                    <a:pt x="3" y="67"/>
                  </a:lnTo>
                  <a:lnTo>
                    <a:pt x="7" y="68"/>
                  </a:lnTo>
                  <a:lnTo>
                    <a:pt x="11" y="67"/>
                  </a:lnTo>
                  <a:lnTo>
                    <a:pt x="12" y="66"/>
                  </a:lnTo>
                  <a:lnTo>
                    <a:pt x="12" y="63"/>
                  </a:lnTo>
                  <a:lnTo>
                    <a:pt x="12" y="63"/>
                  </a:lnTo>
                  <a:lnTo>
                    <a:pt x="13" y="56"/>
                  </a:lnTo>
                  <a:lnTo>
                    <a:pt x="15" y="49"/>
                  </a:lnTo>
                  <a:lnTo>
                    <a:pt x="20" y="36"/>
                  </a:lnTo>
                  <a:lnTo>
                    <a:pt x="25" y="21"/>
                  </a:lnTo>
                  <a:lnTo>
                    <a:pt x="27" y="13"/>
                  </a:lnTo>
                  <a:lnTo>
                    <a:pt x="28" y="7"/>
                  </a:lnTo>
                  <a:lnTo>
                    <a:pt x="28" y="7"/>
                  </a:lnTo>
                  <a:lnTo>
                    <a:pt x="27" y="4"/>
                  </a:lnTo>
                  <a:lnTo>
                    <a:pt x="25" y="2"/>
                  </a:lnTo>
                  <a:lnTo>
                    <a:pt x="21" y="0"/>
                  </a:lnTo>
                  <a:lnTo>
                    <a:pt x="17" y="2"/>
                  </a:lnTo>
                  <a:lnTo>
                    <a:pt x="16" y="4"/>
                  </a:lnTo>
                  <a:lnTo>
                    <a:pt x="16" y="7"/>
                  </a:lnTo>
                  <a:lnTo>
                    <a:pt x="16"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7" name="chenying0907 1103"/>
            <p:cNvSpPr/>
            <p:nvPr/>
          </p:nvSpPr>
          <p:spPr bwMode="auto">
            <a:xfrm>
              <a:off x="4406901" y="4765675"/>
              <a:ext cx="9525" cy="26988"/>
            </a:xfrm>
            <a:custGeom>
              <a:cxnLst>
                <a:cxn ang="0">
                  <a:pos x="12" y="5"/>
                </a:cxn>
                <a:cxn ang="0">
                  <a:pos x="12" y="5"/>
                </a:cxn>
                <a:cxn ang="0">
                  <a:pos x="10" y="20"/>
                </a:cxn>
                <a:cxn ang="0">
                  <a:pos x="9" y="34"/>
                </a:cxn>
                <a:cxn ang="0">
                  <a:pos x="7" y="47"/>
                </a:cxn>
                <a:cxn ang="0">
                  <a:pos x="1" y="60"/>
                </a:cxn>
                <a:cxn ang="0">
                  <a:pos x="1" y="60"/>
                </a:cxn>
                <a:cxn ang="0">
                  <a:pos x="0" y="63"/>
                </a:cxn>
                <a:cxn ang="0">
                  <a:pos x="1" y="64"/>
                </a:cxn>
                <a:cxn ang="0">
                  <a:pos x="4" y="68"/>
                </a:cxn>
                <a:cxn ang="0">
                  <a:pos x="5" y="68"/>
                </a:cxn>
                <a:cxn ang="0">
                  <a:pos x="8" y="68"/>
                </a:cxn>
                <a:cxn ang="0">
                  <a:pos x="9" y="68"/>
                </a:cxn>
                <a:cxn ang="0">
                  <a:pos x="10" y="66"/>
                </a:cxn>
                <a:cxn ang="0">
                  <a:pos x="10" y="66"/>
                </a:cxn>
                <a:cxn ang="0">
                  <a:pos x="17" y="51"/>
                </a:cxn>
                <a:cxn ang="0">
                  <a:pos x="20" y="37"/>
                </a:cxn>
                <a:cxn ang="0">
                  <a:pos x="22" y="21"/>
                </a:cxn>
                <a:cxn ang="0">
                  <a:pos x="24" y="5"/>
                </a:cxn>
                <a:cxn ang="0">
                  <a:pos x="24" y="5"/>
                </a:cxn>
                <a:cxn ang="0">
                  <a:pos x="22" y="4"/>
                </a:cxn>
                <a:cxn ang="0">
                  <a:pos x="21" y="2"/>
                </a:cxn>
                <a:cxn ang="0">
                  <a:pos x="17" y="0"/>
                </a:cxn>
                <a:cxn ang="0">
                  <a:pos x="13" y="2"/>
                </a:cxn>
                <a:cxn ang="0">
                  <a:pos x="12" y="4"/>
                </a:cxn>
                <a:cxn ang="0">
                  <a:pos x="12" y="5"/>
                </a:cxn>
                <a:cxn ang="0">
                  <a:pos x="12" y="5"/>
                </a:cxn>
              </a:cxnLst>
              <a:rect b="b" l="0" r="r" t="0"/>
              <a:pathLst>
                <a:path h="68" w="24">
                  <a:moveTo>
                    <a:pt x="12" y="5"/>
                  </a:moveTo>
                  <a:lnTo>
                    <a:pt x="12" y="5"/>
                  </a:lnTo>
                  <a:lnTo>
                    <a:pt x="10" y="20"/>
                  </a:lnTo>
                  <a:lnTo>
                    <a:pt x="9" y="34"/>
                  </a:lnTo>
                  <a:lnTo>
                    <a:pt x="7" y="47"/>
                  </a:lnTo>
                  <a:lnTo>
                    <a:pt x="1" y="60"/>
                  </a:lnTo>
                  <a:lnTo>
                    <a:pt x="1" y="60"/>
                  </a:lnTo>
                  <a:lnTo>
                    <a:pt x="0" y="63"/>
                  </a:lnTo>
                  <a:lnTo>
                    <a:pt x="1" y="64"/>
                  </a:lnTo>
                  <a:lnTo>
                    <a:pt x="4" y="68"/>
                  </a:lnTo>
                  <a:lnTo>
                    <a:pt x="5" y="68"/>
                  </a:lnTo>
                  <a:lnTo>
                    <a:pt x="8" y="68"/>
                  </a:lnTo>
                  <a:lnTo>
                    <a:pt x="9" y="68"/>
                  </a:lnTo>
                  <a:lnTo>
                    <a:pt x="10" y="66"/>
                  </a:lnTo>
                  <a:lnTo>
                    <a:pt x="10" y="66"/>
                  </a:lnTo>
                  <a:lnTo>
                    <a:pt x="17" y="51"/>
                  </a:lnTo>
                  <a:lnTo>
                    <a:pt x="20" y="37"/>
                  </a:lnTo>
                  <a:lnTo>
                    <a:pt x="22" y="21"/>
                  </a:lnTo>
                  <a:lnTo>
                    <a:pt x="24" y="5"/>
                  </a:lnTo>
                  <a:lnTo>
                    <a:pt x="24" y="5"/>
                  </a:lnTo>
                  <a:lnTo>
                    <a:pt x="22" y="4"/>
                  </a:lnTo>
                  <a:lnTo>
                    <a:pt x="21" y="2"/>
                  </a:lnTo>
                  <a:lnTo>
                    <a:pt x="17" y="0"/>
                  </a:lnTo>
                  <a:lnTo>
                    <a:pt x="13" y="2"/>
                  </a:lnTo>
                  <a:lnTo>
                    <a:pt x="12" y="4"/>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8" name="chenying0907 1104"/>
            <p:cNvSpPr/>
            <p:nvPr/>
          </p:nvSpPr>
          <p:spPr bwMode="auto">
            <a:xfrm>
              <a:off x="4437063" y="4759325"/>
              <a:ext cx="6350" cy="25400"/>
            </a:xfrm>
            <a:custGeom>
              <a:cxnLst>
                <a:cxn ang="0">
                  <a:pos x="9" y="2"/>
                </a:cxn>
                <a:cxn ang="0">
                  <a:pos x="9" y="2"/>
                </a:cxn>
                <a:cxn ang="0">
                  <a:pos x="7" y="1"/>
                </a:cxn>
                <a:cxn ang="0">
                  <a:pos x="5" y="0"/>
                </a:cxn>
                <a:cxn ang="0">
                  <a:pos x="3" y="1"/>
                </a:cxn>
                <a:cxn ang="0">
                  <a:pos x="2" y="2"/>
                </a:cxn>
                <a:cxn ang="0">
                  <a:pos x="0" y="6"/>
                </a:cxn>
                <a:cxn ang="0">
                  <a:pos x="0" y="7"/>
                </a:cxn>
                <a:cxn ang="0">
                  <a:pos x="2" y="10"/>
                </a:cxn>
                <a:cxn ang="0">
                  <a:pos x="2" y="10"/>
                </a:cxn>
                <a:cxn ang="0">
                  <a:pos x="3" y="14"/>
                </a:cxn>
                <a:cxn ang="0">
                  <a:pos x="4" y="19"/>
                </a:cxn>
                <a:cxn ang="0">
                  <a:pos x="3" y="28"/>
                </a:cxn>
                <a:cxn ang="0">
                  <a:pos x="3" y="56"/>
                </a:cxn>
                <a:cxn ang="0">
                  <a:pos x="3" y="56"/>
                </a:cxn>
                <a:cxn ang="0">
                  <a:pos x="4" y="57"/>
                </a:cxn>
                <a:cxn ang="0">
                  <a:pos x="5" y="60"/>
                </a:cxn>
                <a:cxn ang="0">
                  <a:pos x="9" y="61"/>
                </a:cxn>
                <a:cxn ang="0">
                  <a:pos x="13" y="60"/>
                </a:cxn>
                <a:cxn ang="0">
                  <a:pos x="15" y="57"/>
                </a:cxn>
                <a:cxn ang="0">
                  <a:pos x="15" y="56"/>
                </a:cxn>
                <a:cxn ang="0">
                  <a:pos x="15" y="20"/>
                </a:cxn>
                <a:cxn ang="0">
                  <a:pos x="15" y="20"/>
                </a:cxn>
                <a:cxn ang="0">
                  <a:pos x="13" y="11"/>
                </a:cxn>
                <a:cxn ang="0">
                  <a:pos x="12" y="6"/>
                </a:cxn>
                <a:cxn ang="0">
                  <a:pos x="9" y="2"/>
                </a:cxn>
                <a:cxn ang="0">
                  <a:pos x="9" y="2"/>
                </a:cxn>
              </a:cxnLst>
              <a:rect b="b" l="0" r="r" t="0"/>
              <a:pathLst>
                <a:path h="61" w="15">
                  <a:moveTo>
                    <a:pt x="9" y="2"/>
                  </a:moveTo>
                  <a:lnTo>
                    <a:pt x="9" y="2"/>
                  </a:lnTo>
                  <a:lnTo>
                    <a:pt x="7" y="1"/>
                  </a:lnTo>
                  <a:lnTo>
                    <a:pt x="5" y="0"/>
                  </a:lnTo>
                  <a:lnTo>
                    <a:pt x="3" y="1"/>
                  </a:lnTo>
                  <a:lnTo>
                    <a:pt x="2" y="2"/>
                  </a:lnTo>
                  <a:lnTo>
                    <a:pt x="0" y="6"/>
                  </a:lnTo>
                  <a:lnTo>
                    <a:pt x="0" y="7"/>
                  </a:lnTo>
                  <a:lnTo>
                    <a:pt x="2" y="10"/>
                  </a:lnTo>
                  <a:lnTo>
                    <a:pt x="2" y="10"/>
                  </a:lnTo>
                  <a:lnTo>
                    <a:pt x="3" y="14"/>
                  </a:lnTo>
                  <a:lnTo>
                    <a:pt x="4" y="19"/>
                  </a:lnTo>
                  <a:lnTo>
                    <a:pt x="3" y="28"/>
                  </a:lnTo>
                  <a:lnTo>
                    <a:pt x="3" y="56"/>
                  </a:lnTo>
                  <a:lnTo>
                    <a:pt x="3" y="56"/>
                  </a:lnTo>
                  <a:lnTo>
                    <a:pt x="4" y="57"/>
                  </a:lnTo>
                  <a:lnTo>
                    <a:pt x="5" y="60"/>
                  </a:lnTo>
                  <a:lnTo>
                    <a:pt x="9" y="61"/>
                  </a:lnTo>
                  <a:lnTo>
                    <a:pt x="13" y="60"/>
                  </a:lnTo>
                  <a:lnTo>
                    <a:pt x="15" y="57"/>
                  </a:lnTo>
                  <a:lnTo>
                    <a:pt x="15" y="56"/>
                  </a:lnTo>
                  <a:lnTo>
                    <a:pt x="15" y="20"/>
                  </a:lnTo>
                  <a:lnTo>
                    <a:pt x="15" y="20"/>
                  </a:lnTo>
                  <a:lnTo>
                    <a:pt x="13" y="11"/>
                  </a:lnTo>
                  <a:lnTo>
                    <a:pt x="12" y="6"/>
                  </a:lnTo>
                  <a:lnTo>
                    <a:pt x="9" y="2"/>
                  </a:lnTo>
                  <a:lnTo>
                    <a:pt x="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9" name="chenying0907 1105"/>
            <p:cNvSpPr/>
            <p:nvPr/>
          </p:nvSpPr>
          <p:spPr bwMode="auto">
            <a:xfrm>
              <a:off x="4471988" y="4741863"/>
              <a:ext cx="7938" cy="19050"/>
            </a:xfrm>
            <a:custGeom>
              <a:cxnLst>
                <a:cxn ang="0">
                  <a:pos x="7" y="5"/>
                </a:cxn>
                <a:cxn ang="0">
                  <a:pos x="7" y="5"/>
                </a:cxn>
                <a:cxn ang="0">
                  <a:pos x="6" y="14"/>
                </a:cxn>
                <a:cxn ang="0">
                  <a:pos x="3" y="24"/>
                </a:cxn>
                <a:cxn ang="0">
                  <a:pos x="1" y="34"/>
                </a:cxn>
                <a:cxn ang="0">
                  <a:pos x="0" y="43"/>
                </a:cxn>
                <a:cxn ang="0">
                  <a:pos x="0" y="43"/>
                </a:cxn>
                <a:cxn ang="0">
                  <a:pos x="1" y="46"/>
                </a:cxn>
                <a:cxn ang="0">
                  <a:pos x="2" y="47"/>
                </a:cxn>
                <a:cxn ang="0">
                  <a:pos x="6" y="48"/>
                </a:cxn>
                <a:cxn ang="0">
                  <a:pos x="10" y="47"/>
                </a:cxn>
                <a:cxn ang="0">
                  <a:pos x="11" y="46"/>
                </a:cxn>
                <a:cxn ang="0">
                  <a:pos x="11" y="43"/>
                </a:cxn>
                <a:cxn ang="0">
                  <a:pos x="11" y="43"/>
                </a:cxn>
                <a:cxn ang="0">
                  <a:pos x="13" y="34"/>
                </a:cxn>
                <a:cxn ang="0">
                  <a:pos x="15" y="24"/>
                </a:cxn>
                <a:cxn ang="0">
                  <a:pos x="18" y="14"/>
                </a:cxn>
                <a:cxn ang="0">
                  <a:pos x="19" y="5"/>
                </a:cxn>
                <a:cxn ang="0">
                  <a:pos x="19" y="5"/>
                </a:cxn>
                <a:cxn ang="0">
                  <a:pos x="19" y="3"/>
                </a:cxn>
                <a:cxn ang="0">
                  <a:pos x="18" y="1"/>
                </a:cxn>
                <a:cxn ang="0">
                  <a:pos x="14" y="0"/>
                </a:cxn>
                <a:cxn ang="0">
                  <a:pos x="10" y="1"/>
                </a:cxn>
                <a:cxn ang="0">
                  <a:pos x="9" y="3"/>
                </a:cxn>
                <a:cxn ang="0">
                  <a:pos x="7" y="5"/>
                </a:cxn>
                <a:cxn ang="0">
                  <a:pos x="7" y="5"/>
                </a:cxn>
              </a:cxnLst>
              <a:rect b="b" l="0" r="r" t="0"/>
              <a:pathLst>
                <a:path h="48" w="19">
                  <a:moveTo>
                    <a:pt x="7" y="5"/>
                  </a:moveTo>
                  <a:lnTo>
                    <a:pt x="7" y="5"/>
                  </a:lnTo>
                  <a:lnTo>
                    <a:pt x="6" y="14"/>
                  </a:lnTo>
                  <a:lnTo>
                    <a:pt x="3" y="24"/>
                  </a:lnTo>
                  <a:lnTo>
                    <a:pt x="1" y="34"/>
                  </a:lnTo>
                  <a:lnTo>
                    <a:pt x="0" y="43"/>
                  </a:lnTo>
                  <a:lnTo>
                    <a:pt x="0" y="43"/>
                  </a:lnTo>
                  <a:lnTo>
                    <a:pt x="1" y="46"/>
                  </a:lnTo>
                  <a:lnTo>
                    <a:pt x="2" y="47"/>
                  </a:lnTo>
                  <a:lnTo>
                    <a:pt x="6" y="48"/>
                  </a:lnTo>
                  <a:lnTo>
                    <a:pt x="10" y="47"/>
                  </a:lnTo>
                  <a:lnTo>
                    <a:pt x="11" y="46"/>
                  </a:lnTo>
                  <a:lnTo>
                    <a:pt x="11" y="43"/>
                  </a:lnTo>
                  <a:lnTo>
                    <a:pt x="11" y="43"/>
                  </a:lnTo>
                  <a:lnTo>
                    <a:pt x="13" y="34"/>
                  </a:lnTo>
                  <a:lnTo>
                    <a:pt x="15" y="24"/>
                  </a:lnTo>
                  <a:lnTo>
                    <a:pt x="18" y="14"/>
                  </a:lnTo>
                  <a:lnTo>
                    <a:pt x="19" y="5"/>
                  </a:lnTo>
                  <a:lnTo>
                    <a:pt x="19" y="5"/>
                  </a:lnTo>
                  <a:lnTo>
                    <a:pt x="19" y="3"/>
                  </a:lnTo>
                  <a:lnTo>
                    <a:pt x="18" y="1"/>
                  </a:lnTo>
                  <a:lnTo>
                    <a:pt x="14" y="0"/>
                  </a:lnTo>
                  <a:lnTo>
                    <a:pt x="10" y="1"/>
                  </a:lnTo>
                  <a:lnTo>
                    <a:pt x="9" y="3"/>
                  </a:lnTo>
                  <a:lnTo>
                    <a:pt x="7" y="5"/>
                  </a:lnTo>
                  <a:lnTo>
                    <a:pt x="7"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0" name="chenying0907 1106"/>
            <p:cNvSpPr/>
            <p:nvPr/>
          </p:nvSpPr>
          <p:spPr bwMode="auto">
            <a:xfrm>
              <a:off x="4457701" y="4371975"/>
              <a:ext cx="25400" cy="34925"/>
            </a:xfrm>
            <a:custGeom>
              <a:cxnLst>
                <a:cxn ang="0">
                  <a:pos x="54" y="3"/>
                </a:cxn>
                <a:cxn ang="0">
                  <a:pos x="54" y="3"/>
                </a:cxn>
                <a:cxn ang="0">
                  <a:pos x="39" y="21"/>
                </a:cxn>
                <a:cxn ang="0">
                  <a:pos x="23" y="40"/>
                </a:cxn>
                <a:cxn ang="0">
                  <a:pos x="15" y="49"/>
                </a:cxn>
                <a:cxn ang="0">
                  <a:pos x="10" y="59"/>
                </a:cxn>
                <a:cxn ang="0">
                  <a:pos x="3" y="70"/>
                </a:cxn>
                <a:cxn ang="0">
                  <a:pos x="0" y="81"/>
                </a:cxn>
                <a:cxn ang="0">
                  <a:pos x="0" y="81"/>
                </a:cxn>
                <a:cxn ang="0">
                  <a:pos x="0" y="84"/>
                </a:cxn>
                <a:cxn ang="0">
                  <a:pos x="1" y="85"/>
                </a:cxn>
                <a:cxn ang="0">
                  <a:pos x="3" y="88"/>
                </a:cxn>
                <a:cxn ang="0">
                  <a:pos x="9" y="88"/>
                </a:cxn>
                <a:cxn ang="0">
                  <a:pos x="10" y="87"/>
                </a:cxn>
                <a:cxn ang="0">
                  <a:pos x="11" y="84"/>
                </a:cxn>
                <a:cxn ang="0">
                  <a:pos x="11" y="84"/>
                </a:cxn>
                <a:cxn ang="0">
                  <a:pos x="15" y="74"/>
                </a:cxn>
                <a:cxn ang="0">
                  <a:pos x="20" y="63"/>
                </a:cxn>
                <a:cxn ang="0">
                  <a:pos x="26" y="54"/>
                </a:cxn>
                <a:cxn ang="0">
                  <a:pos x="32" y="45"/>
                </a:cxn>
                <a:cxn ang="0">
                  <a:pos x="48" y="28"/>
                </a:cxn>
                <a:cxn ang="0">
                  <a:pos x="62" y="11"/>
                </a:cxn>
                <a:cxn ang="0">
                  <a:pos x="62" y="11"/>
                </a:cxn>
                <a:cxn ang="0">
                  <a:pos x="64" y="8"/>
                </a:cxn>
                <a:cxn ang="0">
                  <a:pos x="64" y="7"/>
                </a:cxn>
                <a:cxn ang="0">
                  <a:pos x="62" y="3"/>
                </a:cxn>
                <a:cxn ang="0">
                  <a:pos x="61" y="2"/>
                </a:cxn>
                <a:cxn ang="0">
                  <a:pos x="58" y="0"/>
                </a:cxn>
                <a:cxn ang="0">
                  <a:pos x="57" y="2"/>
                </a:cxn>
                <a:cxn ang="0">
                  <a:pos x="54" y="3"/>
                </a:cxn>
                <a:cxn ang="0">
                  <a:pos x="54" y="3"/>
                </a:cxn>
              </a:cxnLst>
              <a:rect b="b" l="0" r="r" t="0"/>
              <a:pathLst>
                <a:path h="88" w="64">
                  <a:moveTo>
                    <a:pt x="54" y="3"/>
                  </a:moveTo>
                  <a:lnTo>
                    <a:pt x="54" y="3"/>
                  </a:lnTo>
                  <a:lnTo>
                    <a:pt x="39" y="21"/>
                  </a:lnTo>
                  <a:lnTo>
                    <a:pt x="23" y="40"/>
                  </a:lnTo>
                  <a:lnTo>
                    <a:pt x="15" y="49"/>
                  </a:lnTo>
                  <a:lnTo>
                    <a:pt x="10" y="59"/>
                  </a:lnTo>
                  <a:lnTo>
                    <a:pt x="3" y="70"/>
                  </a:lnTo>
                  <a:lnTo>
                    <a:pt x="0" y="81"/>
                  </a:lnTo>
                  <a:lnTo>
                    <a:pt x="0" y="81"/>
                  </a:lnTo>
                  <a:lnTo>
                    <a:pt x="0" y="84"/>
                  </a:lnTo>
                  <a:lnTo>
                    <a:pt x="1" y="85"/>
                  </a:lnTo>
                  <a:lnTo>
                    <a:pt x="3" y="88"/>
                  </a:lnTo>
                  <a:lnTo>
                    <a:pt x="9" y="88"/>
                  </a:lnTo>
                  <a:lnTo>
                    <a:pt x="10" y="87"/>
                  </a:lnTo>
                  <a:lnTo>
                    <a:pt x="11" y="84"/>
                  </a:lnTo>
                  <a:lnTo>
                    <a:pt x="11" y="84"/>
                  </a:lnTo>
                  <a:lnTo>
                    <a:pt x="15" y="74"/>
                  </a:lnTo>
                  <a:lnTo>
                    <a:pt x="20" y="63"/>
                  </a:lnTo>
                  <a:lnTo>
                    <a:pt x="26" y="54"/>
                  </a:lnTo>
                  <a:lnTo>
                    <a:pt x="32" y="45"/>
                  </a:lnTo>
                  <a:lnTo>
                    <a:pt x="48" y="28"/>
                  </a:lnTo>
                  <a:lnTo>
                    <a:pt x="62" y="11"/>
                  </a:lnTo>
                  <a:lnTo>
                    <a:pt x="62" y="11"/>
                  </a:lnTo>
                  <a:lnTo>
                    <a:pt x="64" y="8"/>
                  </a:lnTo>
                  <a:lnTo>
                    <a:pt x="64" y="7"/>
                  </a:lnTo>
                  <a:lnTo>
                    <a:pt x="62" y="3"/>
                  </a:lnTo>
                  <a:lnTo>
                    <a:pt x="61" y="2"/>
                  </a:lnTo>
                  <a:lnTo>
                    <a:pt x="58" y="0"/>
                  </a:lnTo>
                  <a:lnTo>
                    <a:pt x="57" y="2"/>
                  </a:lnTo>
                  <a:lnTo>
                    <a:pt x="54" y="3"/>
                  </a:lnTo>
                  <a:lnTo>
                    <a:pt x="5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1" name="chenying0907 1107"/>
            <p:cNvSpPr/>
            <p:nvPr/>
          </p:nvSpPr>
          <p:spPr bwMode="auto">
            <a:xfrm>
              <a:off x="4483101" y="4367213"/>
              <a:ext cx="26988" cy="41275"/>
            </a:xfrm>
            <a:custGeom>
              <a:cxnLst>
                <a:cxn ang="0">
                  <a:pos x="59" y="1"/>
                </a:cxn>
                <a:cxn ang="0">
                  <a:pos x="59" y="1"/>
                </a:cxn>
                <a:cxn ang="0">
                  <a:pos x="50" y="12"/>
                </a:cxn>
                <a:cxn ang="0">
                  <a:pos x="43" y="22"/>
                </a:cxn>
                <a:cxn ang="0">
                  <a:pos x="29" y="43"/>
                </a:cxn>
                <a:cxn ang="0">
                  <a:pos x="29" y="43"/>
                </a:cxn>
                <a:cxn ang="0">
                  <a:pos x="13" y="68"/>
                </a:cxn>
                <a:cxn ang="0">
                  <a:pos x="5" y="81"/>
                </a:cxn>
                <a:cxn ang="0">
                  <a:pos x="0" y="95"/>
                </a:cxn>
                <a:cxn ang="0">
                  <a:pos x="0" y="95"/>
                </a:cxn>
                <a:cxn ang="0">
                  <a:pos x="0" y="98"/>
                </a:cxn>
                <a:cxn ang="0">
                  <a:pos x="0" y="99"/>
                </a:cxn>
                <a:cxn ang="0">
                  <a:pos x="4" y="102"/>
                </a:cxn>
                <a:cxn ang="0">
                  <a:pos x="8" y="102"/>
                </a:cxn>
                <a:cxn ang="0">
                  <a:pos x="9" y="101"/>
                </a:cxn>
                <a:cxn ang="0">
                  <a:pos x="10" y="98"/>
                </a:cxn>
                <a:cxn ang="0">
                  <a:pos x="10" y="98"/>
                </a:cxn>
                <a:cxn ang="0">
                  <a:pos x="16" y="86"/>
                </a:cxn>
                <a:cxn ang="0">
                  <a:pos x="22" y="74"/>
                </a:cxn>
                <a:cxn ang="0">
                  <a:pos x="37" y="54"/>
                </a:cxn>
                <a:cxn ang="0">
                  <a:pos x="37" y="54"/>
                </a:cxn>
                <a:cxn ang="0">
                  <a:pos x="51" y="31"/>
                </a:cxn>
                <a:cxn ang="0">
                  <a:pos x="58" y="20"/>
                </a:cxn>
                <a:cxn ang="0">
                  <a:pos x="67" y="9"/>
                </a:cxn>
                <a:cxn ang="0">
                  <a:pos x="67" y="9"/>
                </a:cxn>
                <a:cxn ang="0">
                  <a:pos x="68" y="8"/>
                </a:cxn>
                <a:cxn ang="0">
                  <a:pos x="68" y="5"/>
                </a:cxn>
                <a:cxn ang="0">
                  <a:pos x="67" y="1"/>
                </a:cxn>
                <a:cxn ang="0">
                  <a:pos x="63" y="0"/>
                </a:cxn>
                <a:cxn ang="0">
                  <a:pos x="60" y="0"/>
                </a:cxn>
                <a:cxn ang="0">
                  <a:pos x="59" y="1"/>
                </a:cxn>
                <a:cxn ang="0">
                  <a:pos x="59" y="1"/>
                </a:cxn>
              </a:cxnLst>
              <a:rect b="b" l="0" r="r" t="0"/>
              <a:pathLst>
                <a:path h="102" w="68">
                  <a:moveTo>
                    <a:pt x="59" y="1"/>
                  </a:moveTo>
                  <a:lnTo>
                    <a:pt x="59" y="1"/>
                  </a:lnTo>
                  <a:lnTo>
                    <a:pt x="50" y="12"/>
                  </a:lnTo>
                  <a:lnTo>
                    <a:pt x="43" y="22"/>
                  </a:lnTo>
                  <a:lnTo>
                    <a:pt x="29" y="43"/>
                  </a:lnTo>
                  <a:lnTo>
                    <a:pt x="29" y="43"/>
                  </a:lnTo>
                  <a:lnTo>
                    <a:pt x="13" y="68"/>
                  </a:lnTo>
                  <a:lnTo>
                    <a:pt x="5" y="81"/>
                  </a:lnTo>
                  <a:lnTo>
                    <a:pt x="0" y="95"/>
                  </a:lnTo>
                  <a:lnTo>
                    <a:pt x="0" y="95"/>
                  </a:lnTo>
                  <a:lnTo>
                    <a:pt x="0" y="98"/>
                  </a:lnTo>
                  <a:lnTo>
                    <a:pt x="0" y="99"/>
                  </a:lnTo>
                  <a:lnTo>
                    <a:pt x="4" y="102"/>
                  </a:lnTo>
                  <a:lnTo>
                    <a:pt x="8" y="102"/>
                  </a:lnTo>
                  <a:lnTo>
                    <a:pt x="9" y="101"/>
                  </a:lnTo>
                  <a:lnTo>
                    <a:pt x="10" y="98"/>
                  </a:lnTo>
                  <a:lnTo>
                    <a:pt x="10" y="98"/>
                  </a:lnTo>
                  <a:lnTo>
                    <a:pt x="16" y="86"/>
                  </a:lnTo>
                  <a:lnTo>
                    <a:pt x="22" y="74"/>
                  </a:lnTo>
                  <a:lnTo>
                    <a:pt x="37" y="54"/>
                  </a:lnTo>
                  <a:lnTo>
                    <a:pt x="37" y="54"/>
                  </a:lnTo>
                  <a:lnTo>
                    <a:pt x="51" y="31"/>
                  </a:lnTo>
                  <a:lnTo>
                    <a:pt x="58" y="20"/>
                  </a:lnTo>
                  <a:lnTo>
                    <a:pt x="67" y="9"/>
                  </a:lnTo>
                  <a:lnTo>
                    <a:pt x="67" y="9"/>
                  </a:lnTo>
                  <a:lnTo>
                    <a:pt x="68" y="8"/>
                  </a:lnTo>
                  <a:lnTo>
                    <a:pt x="68" y="5"/>
                  </a:lnTo>
                  <a:lnTo>
                    <a:pt x="67" y="1"/>
                  </a:lnTo>
                  <a:lnTo>
                    <a:pt x="63" y="0"/>
                  </a:lnTo>
                  <a:lnTo>
                    <a:pt x="60" y="0"/>
                  </a:lnTo>
                  <a:lnTo>
                    <a:pt x="59" y="1"/>
                  </a:lnTo>
                  <a:lnTo>
                    <a:pt x="5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2" name="chenying0907 1108"/>
            <p:cNvSpPr/>
            <p:nvPr/>
          </p:nvSpPr>
          <p:spPr bwMode="auto">
            <a:xfrm>
              <a:off x="4508501" y="4364038"/>
              <a:ext cx="28575" cy="44450"/>
            </a:xfrm>
            <a:custGeom>
              <a:cxnLst>
                <a:cxn ang="0">
                  <a:pos x="62" y="3"/>
                </a:cxn>
                <a:cxn ang="0">
                  <a:pos x="62" y="3"/>
                </a:cxn>
                <a:cxn ang="0">
                  <a:pos x="47" y="29"/>
                </a:cxn>
                <a:cxn ang="0">
                  <a:pos x="31" y="52"/>
                </a:cxn>
                <a:cxn ang="0">
                  <a:pos x="16" y="77"/>
                </a:cxn>
                <a:cxn ang="0">
                  <a:pos x="1" y="102"/>
                </a:cxn>
                <a:cxn ang="0">
                  <a:pos x="1" y="102"/>
                </a:cxn>
                <a:cxn ang="0">
                  <a:pos x="0" y="105"/>
                </a:cxn>
                <a:cxn ang="0">
                  <a:pos x="1" y="106"/>
                </a:cxn>
                <a:cxn ang="0">
                  <a:pos x="4" y="110"/>
                </a:cxn>
                <a:cxn ang="0">
                  <a:pos x="8" y="110"/>
                </a:cxn>
                <a:cxn ang="0">
                  <a:pos x="9" y="110"/>
                </a:cxn>
                <a:cxn ang="0">
                  <a:pos x="11" y="107"/>
                </a:cxn>
                <a:cxn ang="0">
                  <a:pos x="11" y="107"/>
                </a:cxn>
                <a:cxn ang="0">
                  <a:pos x="25" y="82"/>
                </a:cxn>
                <a:cxn ang="0">
                  <a:pos x="42" y="59"/>
                </a:cxn>
                <a:cxn ang="0">
                  <a:pos x="58" y="34"/>
                </a:cxn>
                <a:cxn ang="0">
                  <a:pos x="72" y="9"/>
                </a:cxn>
                <a:cxn ang="0">
                  <a:pos x="72" y="9"/>
                </a:cxn>
                <a:cxn ang="0">
                  <a:pos x="72" y="7"/>
                </a:cxn>
                <a:cxn ang="0">
                  <a:pos x="72" y="4"/>
                </a:cxn>
                <a:cxn ang="0">
                  <a:pos x="69" y="1"/>
                </a:cxn>
                <a:cxn ang="0">
                  <a:pos x="66" y="0"/>
                </a:cxn>
                <a:cxn ang="0">
                  <a:pos x="64" y="1"/>
                </a:cxn>
                <a:cxn ang="0">
                  <a:pos x="62" y="3"/>
                </a:cxn>
                <a:cxn ang="0">
                  <a:pos x="62" y="3"/>
                </a:cxn>
              </a:cxnLst>
              <a:rect b="b" l="0" r="r" t="0"/>
              <a:pathLst>
                <a:path h="110" w="72">
                  <a:moveTo>
                    <a:pt x="62" y="3"/>
                  </a:moveTo>
                  <a:lnTo>
                    <a:pt x="62" y="3"/>
                  </a:lnTo>
                  <a:lnTo>
                    <a:pt x="47" y="29"/>
                  </a:lnTo>
                  <a:lnTo>
                    <a:pt x="31" y="52"/>
                  </a:lnTo>
                  <a:lnTo>
                    <a:pt x="16" y="77"/>
                  </a:lnTo>
                  <a:lnTo>
                    <a:pt x="1" y="102"/>
                  </a:lnTo>
                  <a:lnTo>
                    <a:pt x="1" y="102"/>
                  </a:lnTo>
                  <a:lnTo>
                    <a:pt x="0" y="105"/>
                  </a:lnTo>
                  <a:lnTo>
                    <a:pt x="1" y="106"/>
                  </a:lnTo>
                  <a:lnTo>
                    <a:pt x="4" y="110"/>
                  </a:lnTo>
                  <a:lnTo>
                    <a:pt x="8" y="110"/>
                  </a:lnTo>
                  <a:lnTo>
                    <a:pt x="9" y="110"/>
                  </a:lnTo>
                  <a:lnTo>
                    <a:pt x="11" y="107"/>
                  </a:lnTo>
                  <a:lnTo>
                    <a:pt x="11" y="107"/>
                  </a:lnTo>
                  <a:lnTo>
                    <a:pt x="25" y="82"/>
                  </a:lnTo>
                  <a:lnTo>
                    <a:pt x="42" y="59"/>
                  </a:lnTo>
                  <a:lnTo>
                    <a:pt x="58" y="34"/>
                  </a:lnTo>
                  <a:lnTo>
                    <a:pt x="72" y="9"/>
                  </a:lnTo>
                  <a:lnTo>
                    <a:pt x="72" y="9"/>
                  </a:lnTo>
                  <a:lnTo>
                    <a:pt x="72" y="7"/>
                  </a:lnTo>
                  <a:lnTo>
                    <a:pt x="72" y="4"/>
                  </a:lnTo>
                  <a:lnTo>
                    <a:pt x="69" y="1"/>
                  </a:lnTo>
                  <a:lnTo>
                    <a:pt x="66" y="0"/>
                  </a:lnTo>
                  <a:lnTo>
                    <a:pt x="64" y="1"/>
                  </a:lnTo>
                  <a:lnTo>
                    <a:pt x="62" y="3"/>
                  </a:lnTo>
                  <a:lnTo>
                    <a:pt x="6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3" name="chenying0907 1109"/>
            <p:cNvSpPr/>
            <p:nvPr/>
          </p:nvSpPr>
          <p:spPr bwMode="auto">
            <a:xfrm>
              <a:off x="4533901" y="4365625"/>
              <a:ext cx="23813" cy="42863"/>
            </a:xfrm>
            <a:custGeom>
              <a:cxnLst>
                <a:cxn ang="0">
                  <a:pos x="49" y="3"/>
                </a:cxn>
                <a:cxn ang="0">
                  <a:pos x="49" y="3"/>
                </a:cxn>
                <a:cxn ang="0">
                  <a:pos x="0" y="98"/>
                </a:cxn>
                <a:cxn ang="0">
                  <a:pos x="0" y="98"/>
                </a:cxn>
                <a:cxn ang="0">
                  <a:pos x="0" y="101"/>
                </a:cxn>
                <a:cxn ang="0">
                  <a:pos x="0" y="102"/>
                </a:cxn>
                <a:cxn ang="0">
                  <a:pos x="2" y="106"/>
                </a:cxn>
                <a:cxn ang="0">
                  <a:pos x="6" y="106"/>
                </a:cxn>
                <a:cxn ang="0">
                  <a:pos x="9" y="106"/>
                </a:cxn>
                <a:cxn ang="0">
                  <a:pos x="10" y="103"/>
                </a:cxn>
                <a:cxn ang="0">
                  <a:pos x="10" y="103"/>
                </a:cxn>
                <a:cxn ang="0">
                  <a:pos x="60" y="9"/>
                </a:cxn>
                <a:cxn ang="0">
                  <a:pos x="60" y="9"/>
                </a:cxn>
                <a:cxn ang="0">
                  <a:pos x="60" y="6"/>
                </a:cxn>
                <a:cxn ang="0">
                  <a:pos x="60" y="4"/>
                </a:cxn>
                <a:cxn ang="0">
                  <a:pos x="57" y="1"/>
                </a:cxn>
                <a:cxn ang="0">
                  <a:pos x="53" y="0"/>
                </a:cxn>
                <a:cxn ang="0">
                  <a:pos x="51" y="1"/>
                </a:cxn>
                <a:cxn ang="0">
                  <a:pos x="49" y="3"/>
                </a:cxn>
                <a:cxn ang="0">
                  <a:pos x="49" y="3"/>
                </a:cxn>
              </a:cxnLst>
              <a:rect b="b" l="0" r="r" t="0"/>
              <a:pathLst>
                <a:path h="105" w="60">
                  <a:moveTo>
                    <a:pt x="49" y="3"/>
                  </a:moveTo>
                  <a:lnTo>
                    <a:pt x="49" y="3"/>
                  </a:lnTo>
                  <a:lnTo>
                    <a:pt x="0" y="98"/>
                  </a:lnTo>
                  <a:lnTo>
                    <a:pt x="0" y="98"/>
                  </a:lnTo>
                  <a:lnTo>
                    <a:pt x="0" y="101"/>
                  </a:lnTo>
                  <a:lnTo>
                    <a:pt x="0" y="102"/>
                  </a:lnTo>
                  <a:lnTo>
                    <a:pt x="2" y="106"/>
                  </a:lnTo>
                  <a:lnTo>
                    <a:pt x="6" y="106"/>
                  </a:lnTo>
                  <a:lnTo>
                    <a:pt x="9" y="106"/>
                  </a:lnTo>
                  <a:lnTo>
                    <a:pt x="10" y="103"/>
                  </a:lnTo>
                  <a:lnTo>
                    <a:pt x="10" y="103"/>
                  </a:lnTo>
                  <a:lnTo>
                    <a:pt x="60" y="9"/>
                  </a:lnTo>
                  <a:lnTo>
                    <a:pt x="60" y="9"/>
                  </a:lnTo>
                  <a:lnTo>
                    <a:pt x="60" y="6"/>
                  </a:lnTo>
                  <a:lnTo>
                    <a:pt x="60" y="4"/>
                  </a:lnTo>
                  <a:lnTo>
                    <a:pt x="57" y="1"/>
                  </a:lnTo>
                  <a:lnTo>
                    <a:pt x="53" y="0"/>
                  </a:lnTo>
                  <a:lnTo>
                    <a:pt x="51" y="1"/>
                  </a:lnTo>
                  <a:lnTo>
                    <a:pt x="49" y="3"/>
                  </a:lnTo>
                  <a:lnTo>
                    <a:pt x="4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4" name="chenying0907 1110"/>
            <p:cNvSpPr/>
            <p:nvPr/>
          </p:nvSpPr>
          <p:spPr bwMode="auto">
            <a:xfrm>
              <a:off x="4557713" y="4368800"/>
              <a:ext cx="22225" cy="38100"/>
            </a:xfrm>
            <a:custGeom>
              <a:cxnLst>
                <a:cxn ang="0">
                  <a:pos x="44" y="1"/>
                </a:cxn>
                <a:cxn ang="0">
                  <a:pos x="44" y="1"/>
                </a:cxn>
                <a:cxn ang="0">
                  <a:pos x="38" y="9"/>
                </a:cxn>
                <a:cxn ang="0">
                  <a:pos x="32" y="17"/>
                </a:cxn>
                <a:cxn ang="0">
                  <a:pos x="25" y="34"/>
                </a:cxn>
                <a:cxn ang="0">
                  <a:pos x="25" y="34"/>
                </a:cxn>
                <a:cxn ang="0">
                  <a:pos x="13" y="60"/>
                </a:cxn>
                <a:cxn ang="0">
                  <a:pos x="1" y="86"/>
                </a:cxn>
                <a:cxn ang="0">
                  <a:pos x="1" y="86"/>
                </a:cxn>
                <a:cxn ang="0">
                  <a:pos x="0" y="89"/>
                </a:cxn>
                <a:cxn ang="0">
                  <a:pos x="1" y="90"/>
                </a:cxn>
                <a:cxn ang="0">
                  <a:pos x="4" y="94"/>
                </a:cxn>
                <a:cxn ang="0">
                  <a:pos x="8" y="95"/>
                </a:cxn>
                <a:cxn ang="0">
                  <a:pos x="9" y="94"/>
                </a:cxn>
                <a:cxn ang="0">
                  <a:pos x="10" y="91"/>
                </a:cxn>
                <a:cxn ang="0">
                  <a:pos x="10" y="91"/>
                </a:cxn>
                <a:cxn ang="0">
                  <a:pos x="21" y="70"/>
                </a:cxn>
                <a:cxn ang="0">
                  <a:pos x="31" y="48"/>
                </a:cxn>
                <a:cxn ang="0">
                  <a:pos x="31" y="48"/>
                </a:cxn>
                <a:cxn ang="0">
                  <a:pos x="40" y="27"/>
                </a:cxn>
                <a:cxn ang="0">
                  <a:pos x="45" y="18"/>
                </a:cxn>
                <a:cxn ang="0">
                  <a:pos x="52" y="9"/>
                </a:cxn>
                <a:cxn ang="0">
                  <a:pos x="52" y="9"/>
                </a:cxn>
                <a:cxn ang="0">
                  <a:pos x="53" y="8"/>
                </a:cxn>
                <a:cxn ang="0">
                  <a:pos x="53" y="5"/>
                </a:cxn>
                <a:cxn ang="0">
                  <a:pos x="51" y="1"/>
                </a:cxn>
                <a:cxn ang="0">
                  <a:pos x="49" y="0"/>
                </a:cxn>
                <a:cxn ang="0">
                  <a:pos x="48" y="0"/>
                </a:cxn>
                <a:cxn ang="0">
                  <a:pos x="45" y="0"/>
                </a:cxn>
                <a:cxn ang="0">
                  <a:pos x="44" y="1"/>
                </a:cxn>
                <a:cxn ang="0">
                  <a:pos x="44" y="1"/>
                </a:cxn>
              </a:cxnLst>
              <a:rect b="b" l="0" r="r" t="0"/>
              <a:pathLst>
                <a:path h="95" w="52">
                  <a:moveTo>
                    <a:pt x="44" y="1"/>
                  </a:moveTo>
                  <a:lnTo>
                    <a:pt x="44" y="1"/>
                  </a:lnTo>
                  <a:lnTo>
                    <a:pt x="38" y="9"/>
                  </a:lnTo>
                  <a:lnTo>
                    <a:pt x="32" y="17"/>
                  </a:lnTo>
                  <a:lnTo>
                    <a:pt x="25" y="34"/>
                  </a:lnTo>
                  <a:lnTo>
                    <a:pt x="25" y="34"/>
                  </a:lnTo>
                  <a:lnTo>
                    <a:pt x="13" y="60"/>
                  </a:lnTo>
                  <a:lnTo>
                    <a:pt x="1" y="86"/>
                  </a:lnTo>
                  <a:lnTo>
                    <a:pt x="1" y="86"/>
                  </a:lnTo>
                  <a:lnTo>
                    <a:pt x="0" y="89"/>
                  </a:lnTo>
                  <a:lnTo>
                    <a:pt x="1" y="90"/>
                  </a:lnTo>
                  <a:lnTo>
                    <a:pt x="4" y="94"/>
                  </a:lnTo>
                  <a:lnTo>
                    <a:pt x="8" y="95"/>
                  </a:lnTo>
                  <a:lnTo>
                    <a:pt x="9" y="94"/>
                  </a:lnTo>
                  <a:lnTo>
                    <a:pt x="10" y="91"/>
                  </a:lnTo>
                  <a:lnTo>
                    <a:pt x="10" y="91"/>
                  </a:lnTo>
                  <a:lnTo>
                    <a:pt x="21" y="70"/>
                  </a:lnTo>
                  <a:lnTo>
                    <a:pt x="31" y="48"/>
                  </a:lnTo>
                  <a:lnTo>
                    <a:pt x="31" y="48"/>
                  </a:lnTo>
                  <a:lnTo>
                    <a:pt x="40" y="27"/>
                  </a:lnTo>
                  <a:lnTo>
                    <a:pt x="45" y="18"/>
                  </a:lnTo>
                  <a:lnTo>
                    <a:pt x="52" y="9"/>
                  </a:lnTo>
                  <a:lnTo>
                    <a:pt x="52" y="9"/>
                  </a:lnTo>
                  <a:lnTo>
                    <a:pt x="53" y="8"/>
                  </a:lnTo>
                  <a:lnTo>
                    <a:pt x="53" y="5"/>
                  </a:lnTo>
                  <a:lnTo>
                    <a:pt x="51" y="1"/>
                  </a:lnTo>
                  <a:lnTo>
                    <a:pt x="49" y="0"/>
                  </a:lnTo>
                  <a:lnTo>
                    <a:pt x="48" y="0"/>
                  </a:lnTo>
                  <a:lnTo>
                    <a:pt x="45" y="0"/>
                  </a:lnTo>
                  <a:lnTo>
                    <a:pt x="44" y="1"/>
                  </a:lnTo>
                  <a:lnTo>
                    <a:pt x="4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5" name="chenying0907 1111"/>
            <p:cNvSpPr/>
            <p:nvPr/>
          </p:nvSpPr>
          <p:spPr bwMode="auto">
            <a:xfrm>
              <a:off x="4576763" y="4373563"/>
              <a:ext cx="17463" cy="33338"/>
            </a:xfrm>
            <a:custGeom>
              <a:cxnLst>
                <a:cxn ang="0">
                  <a:pos x="36" y="2"/>
                </a:cxn>
                <a:cxn ang="0">
                  <a:pos x="36" y="2"/>
                </a:cxn>
                <a:cxn ang="0">
                  <a:pos x="19" y="38"/>
                </a:cxn>
                <a:cxn ang="0">
                  <a:pos x="2" y="74"/>
                </a:cxn>
                <a:cxn ang="0">
                  <a:pos x="2" y="74"/>
                </a:cxn>
                <a:cxn ang="0">
                  <a:pos x="0" y="77"/>
                </a:cxn>
                <a:cxn ang="0">
                  <a:pos x="2" y="79"/>
                </a:cxn>
                <a:cxn ang="0">
                  <a:pos x="4" y="82"/>
                </a:cxn>
                <a:cxn ang="0">
                  <a:pos x="6" y="83"/>
                </a:cxn>
                <a:cxn ang="0">
                  <a:pos x="8" y="83"/>
                </a:cxn>
                <a:cxn ang="0">
                  <a:pos x="10" y="82"/>
                </a:cxn>
                <a:cxn ang="0">
                  <a:pos x="11" y="79"/>
                </a:cxn>
                <a:cxn ang="0">
                  <a:pos x="11" y="79"/>
                </a:cxn>
                <a:cxn ang="0">
                  <a:pos x="28" y="44"/>
                </a:cxn>
                <a:cxn ang="0">
                  <a:pos x="45" y="7"/>
                </a:cxn>
                <a:cxn ang="0">
                  <a:pos x="45" y="7"/>
                </a:cxn>
                <a:cxn ang="0">
                  <a:pos x="46" y="5"/>
                </a:cxn>
                <a:cxn ang="0">
                  <a:pos x="46" y="4"/>
                </a:cxn>
                <a:cxn ang="0">
                  <a:pos x="44" y="0"/>
                </a:cxn>
                <a:cxn ang="0">
                  <a:pos x="40" y="0"/>
                </a:cxn>
                <a:cxn ang="0">
                  <a:pos x="37" y="0"/>
                </a:cxn>
                <a:cxn ang="0">
                  <a:pos x="36" y="2"/>
                </a:cxn>
                <a:cxn ang="0">
                  <a:pos x="36" y="2"/>
                </a:cxn>
              </a:cxnLst>
              <a:rect b="b" l="0" r="r" t="0"/>
              <a:pathLst>
                <a:path h="83" w="46">
                  <a:moveTo>
                    <a:pt x="36" y="2"/>
                  </a:moveTo>
                  <a:lnTo>
                    <a:pt x="36" y="2"/>
                  </a:lnTo>
                  <a:lnTo>
                    <a:pt x="19" y="38"/>
                  </a:lnTo>
                  <a:lnTo>
                    <a:pt x="2" y="74"/>
                  </a:lnTo>
                  <a:lnTo>
                    <a:pt x="2" y="74"/>
                  </a:lnTo>
                  <a:lnTo>
                    <a:pt x="0" y="77"/>
                  </a:lnTo>
                  <a:lnTo>
                    <a:pt x="2" y="79"/>
                  </a:lnTo>
                  <a:lnTo>
                    <a:pt x="4" y="82"/>
                  </a:lnTo>
                  <a:lnTo>
                    <a:pt x="6" y="83"/>
                  </a:lnTo>
                  <a:lnTo>
                    <a:pt x="8" y="83"/>
                  </a:lnTo>
                  <a:lnTo>
                    <a:pt x="10" y="82"/>
                  </a:lnTo>
                  <a:lnTo>
                    <a:pt x="11" y="79"/>
                  </a:lnTo>
                  <a:lnTo>
                    <a:pt x="11" y="79"/>
                  </a:lnTo>
                  <a:lnTo>
                    <a:pt x="28" y="44"/>
                  </a:lnTo>
                  <a:lnTo>
                    <a:pt x="45" y="7"/>
                  </a:lnTo>
                  <a:lnTo>
                    <a:pt x="45" y="7"/>
                  </a:lnTo>
                  <a:lnTo>
                    <a:pt x="46" y="5"/>
                  </a:lnTo>
                  <a:lnTo>
                    <a:pt x="46" y="4"/>
                  </a:lnTo>
                  <a:lnTo>
                    <a:pt x="44" y="0"/>
                  </a:lnTo>
                  <a:lnTo>
                    <a:pt x="40" y="0"/>
                  </a:lnTo>
                  <a:lnTo>
                    <a:pt x="37" y="0"/>
                  </a:lnTo>
                  <a:lnTo>
                    <a:pt x="36" y="2"/>
                  </a:lnTo>
                  <a:lnTo>
                    <a:pt x="3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6" name="chenying0907 1112"/>
            <p:cNvSpPr/>
            <p:nvPr/>
          </p:nvSpPr>
          <p:spPr bwMode="auto">
            <a:xfrm>
              <a:off x="4611688" y="4338638"/>
              <a:ext cx="9525" cy="42863"/>
            </a:xfrm>
            <a:custGeom>
              <a:cxnLst>
                <a:cxn ang="0">
                  <a:pos x="26" y="99"/>
                </a:cxn>
                <a:cxn ang="0">
                  <a:pos x="26" y="99"/>
                </a:cxn>
                <a:cxn ang="0">
                  <a:pos x="25" y="89"/>
                </a:cxn>
                <a:cxn ang="0">
                  <a:pos x="25" y="77"/>
                </a:cxn>
                <a:cxn ang="0">
                  <a:pos x="24" y="67"/>
                </a:cxn>
                <a:cxn ang="0">
                  <a:pos x="22" y="57"/>
                </a:cxn>
                <a:cxn ang="0">
                  <a:pos x="22" y="57"/>
                </a:cxn>
                <a:cxn ang="0">
                  <a:pos x="12" y="4"/>
                </a:cxn>
                <a:cxn ang="0">
                  <a:pos x="12" y="4"/>
                </a:cxn>
                <a:cxn ang="0">
                  <a:pos x="11" y="1"/>
                </a:cxn>
                <a:cxn ang="0">
                  <a:pos x="9" y="0"/>
                </a:cxn>
                <a:cxn ang="0">
                  <a:pos x="5" y="0"/>
                </a:cxn>
                <a:cxn ang="0">
                  <a:pos x="1" y="3"/>
                </a:cxn>
                <a:cxn ang="0">
                  <a:pos x="0" y="4"/>
                </a:cxn>
                <a:cxn ang="0">
                  <a:pos x="0" y="6"/>
                </a:cxn>
                <a:cxn ang="0">
                  <a:pos x="0" y="6"/>
                </a:cxn>
                <a:cxn ang="0">
                  <a:pos x="11" y="54"/>
                </a:cxn>
                <a:cxn ang="0">
                  <a:pos x="11" y="54"/>
                </a:cxn>
                <a:cxn ang="0">
                  <a:pos x="12" y="65"/>
                </a:cxn>
                <a:cxn ang="0">
                  <a:pos x="13" y="77"/>
                </a:cxn>
                <a:cxn ang="0">
                  <a:pos x="13" y="90"/>
                </a:cxn>
                <a:cxn ang="0">
                  <a:pos x="16" y="102"/>
                </a:cxn>
                <a:cxn ang="0">
                  <a:pos x="16" y="102"/>
                </a:cxn>
                <a:cxn ang="0">
                  <a:pos x="17" y="105"/>
                </a:cxn>
                <a:cxn ang="0">
                  <a:pos x="18" y="106"/>
                </a:cxn>
                <a:cxn ang="0">
                  <a:pos x="22" y="106"/>
                </a:cxn>
                <a:cxn ang="0">
                  <a:pos x="26" y="103"/>
                </a:cxn>
                <a:cxn ang="0">
                  <a:pos x="26" y="101"/>
                </a:cxn>
                <a:cxn ang="0">
                  <a:pos x="26" y="99"/>
                </a:cxn>
                <a:cxn ang="0">
                  <a:pos x="26" y="99"/>
                </a:cxn>
              </a:cxnLst>
              <a:rect b="b" l="0" r="r" t="0"/>
              <a:pathLst>
                <a:path h="105" w="26">
                  <a:moveTo>
                    <a:pt x="26" y="99"/>
                  </a:moveTo>
                  <a:lnTo>
                    <a:pt x="26" y="99"/>
                  </a:lnTo>
                  <a:lnTo>
                    <a:pt x="25" y="89"/>
                  </a:lnTo>
                  <a:lnTo>
                    <a:pt x="25" y="77"/>
                  </a:lnTo>
                  <a:lnTo>
                    <a:pt x="24" y="67"/>
                  </a:lnTo>
                  <a:lnTo>
                    <a:pt x="22" y="57"/>
                  </a:lnTo>
                  <a:lnTo>
                    <a:pt x="22" y="57"/>
                  </a:lnTo>
                  <a:lnTo>
                    <a:pt x="12" y="4"/>
                  </a:lnTo>
                  <a:lnTo>
                    <a:pt x="12" y="4"/>
                  </a:lnTo>
                  <a:lnTo>
                    <a:pt x="11" y="1"/>
                  </a:lnTo>
                  <a:lnTo>
                    <a:pt x="9" y="0"/>
                  </a:lnTo>
                  <a:lnTo>
                    <a:pt x="5" y="0"/>
                  </a:lnTo>
                  <a:lnTo>
                    <a:pt x="1" y="3"/>
                  </a:lnTo>
                  <a:lnTo>
                    <a:pt x="0" y="4"/>
                  </a:lnTo>
                  <a:lnTo>
                    <a:pt x="0" y="6"/>
                  </a:lnTo>
                  <a:lnTo>
                    <a:pt x="0" y="6"/>
                  </a:lnTo>
                  <a:lnTo>
                    <a:pt x="11" y="54"/>
                  </a:lnTo>
                  <a:lnTo>
                    <a:pt x="11" y="54"/>
                  </a:lnTo>
                  <a:lnTo>
                    <a:pt x="12" y="65"/>
                  </a:lnTo>
                  <a:lnTo>
                    <a:pt x="13" y="77"/>
                  </a:lnTo>
                  <a:lnTo>
                    <a:pt x="13" y="90"/>
                  </a:lnTo>
                  <a:lnTo>
                    <a:pt x="16" y="102"/>
                  </a:lnTo>
                  <a:lnTo>
                    <a:pt x="16" y="102"/>
                  </a:lnTo>
                  <a:lnTo>
                    <a:pt x="17" y="105"/>
                  </a:lnTo>
                  <a:lnTo>
                    <a:pt x="18" y="106"/>
                  </a:lnTo>
                  <a:lnTo>
                    <a:pt x="22" y="106"/>
                  </a:lnTo>
                  <a:lnTo>
                    <a:pt x="26" y="103"/>
                  </a:lnTo>
                  <a:lnTo>
                    <a:pt x="26" y="101"/>
                  </a:lnTo>
                  <a:lnTo>
                    <a:pt x="26" y="99"/>
                  </a:lnTo>
                  <a:lnTo>
                    <a:pt x="26" y="9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7" name="chenying0907 1113"/>
            <p:cNvSpPr/>
            <p:nvPr/>
          </p:nvSpPr>
          <p:spPr bwMode="auto">
            <a:xfrm>
              <a:off x="4622801" y="4319588"/>
              <a:ext cx="17463" cy="50800"/>
            </a:xfrm>
            <a:custGeom>
              <a:cxnLst>
                <a:cxn ang="0">
                  <a:pos x="46" y="121"/>
                </a:cxn>
                <a:cxn ang="0">
                  <a:pos x="46" y="121"/>
                </a:cxn>
                <a:cxn ang="0">
                  <a:pos x="39" y="107"/>
                </a:cxn>
                <a:cxn ang="0">
                  <a:pos x="36" y="93"/>
                </a:cxn>
                <a:cxn ang="0">
                  <a:pos x="32" y="80"/>
                </a:cxn>
                <a:cxn ang="0">
                  <a:pos x="29" y="64"/>
                </a:cxn>
                <a:cxn ang="0">
                  <a:pos x="29" y="64"/>
                </a:cxn>
                <a:cxn ang="0">
                  <a:pos x="25" y="50"/>
                </a:cxn>
                <a:cxn ang="0">
                  <a:pos x="20" y="36"/>
                </a:cxn>
                <a:cxn ang="0">
                  <a:pos x="15" y="21"/>
                </a:cxn>
                <a:cxn ang="0">
                  <a:pos x="13" y="13"/>
                </a:cxn>
                <a:cxn ang="0">
                  <a:pos x="12" y="5"/>
                </a:cxn>
                <a:cxn ang="0">
                  <a:pos x="12" y="5"/>
                </a:cxn>
                <a:cxn ang="0">
                  <a:pos x="12" y="3"/>
                </a:cxn>
                <a:cxn ang="0">
                  <a:pos x="11" y="2"/>
                </a:cxn>
                <a:cxn ang="0">
                  <a:pos x="5" y="0"/>
                </a:cxn>
                <a:cxn ang="0">
                  <a:pos x="3" y="2"/>
                </a:cxn>
                <a:cxn ang="0">
                  <a:pos x="2" y="3"/>
                </a:cxn>
                <a:cxn ang="0">
                  <a:pos x="0" y="5"/>
                </a:cxn>
                <a:cxn ang="0">
                  <a:pos x="0" y="5"/>
                </a:cxn>
                <a:cxn ang="0">
                  <a:pos x="2" y="13"/>
                </a:cxn>
                <a:cxn ang="0">
                  <a:pos x="3" y="22"/>
                </a:cxn>
                <a:cxn ang="0">
                  <a:pos x="8" y="37"/>
                </a:cxn>
                <a:cxn ang="0">
                  <a:pos x="13" y="53"/>
                </a:cxn>
                <a:cxn ang="0">
                  <a:pos x="19" y="68"/>
                </a:cxn>
                <a:cxn ang="0">
                  <a:pos x="19" y="68"/>
                </a:cxn>
                <a:cxn ang="0">
                  <a:pos x="25" y="97"/>
                </a:cxn>
                <a:cxn ang="0">
                  <a:pos x="29" y="111"/>
                </a:cxn>
                <a:cxn ang="0">
                  <a:pos x="36" y="127"/>
                </a:cxn>
                <a:cxn ang="0">
                  <a:pos x="36" y="127"/>
                </a:cxn>
                <a:cxn ang="0">
                  <a:pos x="37" y="128"/>
                </a:cxn>
                <a:cxn ang="0">
                  <a:pos x="39" y="130"/>
                </a:cxn>
                <a:cxn ang="0">
                  <a:pos x="43" y="128"/>
                </a:cxn>
                <a:cxn ang="0">
                  <a:pos x="46" y="126"/>
                </a:cxn>
                <a:cxn ang="0">
                  <a:pos x="46" y="123"/>
                </a:cxn>
                <a:cxn ang="0">
                  <a:pos x="46" y="121"/>
                </a:cxn>
                <a:cxn ang="0">
                  <a:pos x="46" y="121"/>
                </a:cxn>
              </a:cxnLst>
              <a:rect b="b" l="0" r="r" t="0"/>
              <a:pathLst>
                <a:path h="130" w="46">
                  <a:moveTo>
                    <a:pt x="46" y="121"/>
                  </a:moveTo>
                  <a:lnTo>
                    <a:pt x="46" y="121"/>
                  </a:lnTo>
                  <a:lnTo>
                    <a:pt x="39" y="107"/>
                  </a:lnTo>
                  <a:lnTo>
                    <a:pt x="36" y="93"/>
                  </a:lnTo>
                  <a:lnTo>
                    <a:pt x="32" y="80"/>
                  </a:lnTo>
                  <a:lnTo>
                    <a:pt x="29" y="64"/>
                  </a:lnTo>
                  <a:lnTo>
                    <a:pt x="29" y="64"/>
                  </a:lnTo>
                  <a:lnTo>
                    <a:pt x="25" y="50"/>
                  </a:lnTo>
                  <a:lnTo>
                    <a:pt x="20" y="36"/>
                  </a:lnTo>
                  <a:lnTo>
                    <a:pt x="15" y="21"/>
                  </a:lnTo>
                  <a:lnTo>
                    <a:pt x="13" y="13"/>
                  </a:lnTo>
                  <a:lnTo>
                    <a:pt x="12" y="5"/>
                  </a:lnTo>
                  <a:lnTo>
                    <a:pt x="12" y="5"/>
                  </a:lnTo>
                  <a:lnTo>
                    <a:pt x="12" y="3"/>
                  </a:lnTo>
                  <a:lnTo>
                    <a:pt x="11" y="2"/>
                  </a:lnTo>
                  <a:lnTo>
                    <a:pt x="5" y="0"/>
                  </a:lnTo>
                  <a:lnTo>
                    <a:pt x="3" y="2"/>
                  </a:lnTo>
                  <a:lnTo>
                    <a:pt x="2" y="3"/>
                  </a:lnTo>
                  <a:lnTo>
                    <a:pt x="0" y="5"/>
                  </a:lnTo>
                  <a:lnTo>
                    <a:pt x="0" y="5"/>
                  </a:lnTo>
                  <a:lnTo>
                    <a:pt x="2" y="13"/>
                  </a:lnTo>
                  <a:lnTo>
                    <a:pt x="3" y="22"/>
                  </a:lnTo>
                  <a:lnTo>
                    <a:pt x="8" y="37"/>
                  </a:lnTo>
                  <a:lnTo>
                    <a:pt x="13" y="53"/>
                  </a:lnTo>
                  <a:lnTo>
                    <a:pt x="19" y="68"/>
                  </a:lnTo>
                  <a:lnTo>
                    <a:pt x="19" y="68"/>
                  </a:lnTo>
                  <a:lnTo>
                    <a:pt x="25" y="97"/>
                  </a:lnTo>
                  <a:lnTo>
                    <a:pt x="29" y="111"/>
                  </a:lnTo>
                  <a:lnTo>
                    <a:pt x="36" y="127"/>
                  </a:lnTo>
                  <a:lnTo>
                    <a:pt x="36" y="127"/>
                  </a:lnTo>
                  <a:lnTo>
                    <a:pt x="37" y="128"/>
                  </a:lnTo>
                  <a:lnTo>
                    <a:pt x="39" y="130"/>
                  </a:lnTo>
                  <a:lnTo>
                    <a:pt x="43" y="128"/>
                  </a:lnTo>
                  <a:lnTo>
                    <a:pt x="46" y="126"/>
                  </a:lnTo>
                  <a:lnTo>
                    <a:pt x="46" y="123"/>
                  </a:lnTo>
                  <a:lnTo>
                    <a:pt x="46" y="121"/>
                  </a:lnTo>
                  <a:lnTo>
                    <a:pt x="46" y="12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8" name="chenying0907 1114"/>
            <p:cNvSpPr/>
            <p:nvPr/>
          </p:nvSpPr>
          <p:spPr bwMode="auto">
            <a:xfrm>
              <a:off x="4633913" y="4305300"/>
              <a:ext cx="17463" cy="44450"/>
            </a:xfrm>
            <a:custGeom>
              <a:cxnLst>
                <a:cxn ang="0">
                  <a:pos x="35" y="53"/>
                </a:cxn>
                <a:cxn ang="0">
                  <a:pos x="35" y="53"/>
                </a:cxn>
                <a:cxn ang="0">
                  <a:pos x="30" y="41"/>
                </a:cxn>
                <a:cxn ang="0">
                  <a:pos x="22" y="29"/>
                </a:cxn>
                <a:cxn ang="0">
                  <a:pos x="22" y="29"/>
                </a:cxn>
                <a:cxn ang="0">
                  <a:pos x="14" y="19"/>
                </a:cxn>
                <a:cxn ang="0">
                  <a:pos x="11" y="13"/>
                </a:cxn>
                <a:cxn ang="0">
                  <a:pos x="10" y="9"/>
                </a:cxn>
                <a:cxn ang="0">
                  <a:pos x="10" y="7"/>
                </a:cxn>
                <a:cxn ang="0">
                  <a:pos x="10" y="7"/>
                </a:cxn>
                <a:cxn ang="0">
                  <a:pos x="10" y="4"/>
                </a:cxn>
                <a:cxn ang="0">
                  <a:pos x="9" y="3"/>
                </a:cxn>
                <a:cxn ang="0">
                  <a:pos x="6" y="0"/>
                </a:cxn>
                <a:cxn ang="0">
                  <a:pos x="4" y="0"/>
                </a:cxn>
                <a:cxn ang="0">
                  <a:pos x="2" y="0"/>
                </a:cxn>
                <a:cxn ang="0">
                  <a:pos x="0" y="2"/>
                </a:cxn>
                <a:cxn ang="0">
                  <a:pos x="0" y="4"/>
                </a:cxn>
                <a:cxn ang="0">
                  <a:pos x="0" y="4"/>
                </a:cxn>
                <a:cxn ang="0">
                  <a:pos x="0" y="8"/>
                </a:cxn>
                <a:cxn ang="0">
                  <a:pos x="0" y="13"/>
                </a:cxn>
                <a:cxn ang="0">
                  <a:pos x="2" y="21"/>
                </a:cxn>
                <a:cxn ang="0">
                  <a:pos x="8" y="28"/>
                </a:cxn>
                <a:cxn ang="0">
                  <a:pos x="13" y="36"/>
                </a:cxn>
                <a:cxn ang="0">
                  <a:pos x="13" y="36"/>
                </a:cxn>
                <a:cxn ang="0">
                  <a:pos x="18" y="43"/>
                </a:cxn>
                <a:cxn ang="0">
                  <a:pos x="22" y="51"/>
                </a:cxn>
                <a:cxn ang="0">
                  <a:pos x="26" y="59"/>
                </a:cxn>
                <a:cxn ang="0">
                  <a:pos x="28" y="68"/>
                </a:cxn>
                <a:cxn ang="0">
                  <a:pos x="32" y="87"/>
                </a:cxn>
                <a:cxn ang="0">
                  <a:pos x="34" y="105"/>
                </a:cxn>
                <a:cxn ang="0">
                  <a:pos x="34" y="105"/>
                </a:cxn>
                <a:cxn ang="0">
                  <a:pos x="34" y="106"/>
                </a:cxn>
                <a:cxn ang="0">
                  <a:pos x="35" y="109"/>
                </a:cxn>
                <a:cxn ang="0">
                  <a:pos x="39" y="110"/>
                </a:cxn>
                <a:cxn ang="0">
                  <a:pos x="43" y="109"/>
                </a:cxn>
                <a:cxn ang="0">
                  <a:pos x="44" y="106"/>
                </a:cxn>
                <a:cxn ang="0">
                  <a:pos x="45" y="105"/>
                </a:cxn>
                <a:cxn ang="0">
                  <a:pos x="45" y="105"/>
                </a:cxn>
                <a:cxn ang="0">
                  <a:pos x="44" y="90"/>
                </a:cxn>
                <a:cxn ang="0">
                  <a:pos x="43" y="77"/>
                </a:cxn>
                <a:cxn ang="0">
                  <a:pos x="40" y="64"/>
                </a:cxn>
                <a:cxn ang="0">
                  <a:pos x="35" y="53"/>
                </a:cxn>
                <a:cxn ang="0">
                  <a:pos x="35" y="53"/>
                </a:cxn>
              </a:cxnLst>
              <a:rect b="b" l="0" r="r" t="0"/>
              <a:pathLst>
                <a:path h="110" w="45">
                  <a:moveTo>
                    <a:pt x="35" y="53"/>
                  </a:moveTo>
                  <a:lnTo>
                    <a:pt x="35" y="53"/>
                  </a:lnTo>
                  <a:lnTo>
                    <a:pt x="30" y="41"/>
                  </a:lnTo>
                  <a:lnTo>
                    <a:pt x="22" y="29"/>
                  </a:lnTo>
                  <a:lnTo>
                    <a:pt x="22" y="29"/>
                  </a:lnTo>
                  <a:lnTo>
                    <a:pt x="14" y="19"/>
                  </a:lnTo>
                  <a:lnTo>
                    <a:pt x="11" y="13"/>
                  </a:lnTo>
                  <a:lnTo>
                    <a:pt x="10" y="9"/>
                  </a:lnTo>
                  <a:lnTo>
                    <a:pt x="10" y="7"/>
                  </a:lnTo>
                  <a:lnTo>
                    <a:pt x="10" y="7"/>
                  </a:lnTo>
                  <a:lnTo>
                    <a:pt x="10" y="4"/>
                  </a:lnTo>
                  <a:lnTo>
                    <a:pt x="9" y="3"/>
                  </a:lnTo>
                  <a:lnTo>
                    <a:pt x="6" y="0"/>
                  </a:lnTo>
                  <a:lnTo>
                    <a:pt x="4" y="0"/>
                  </a:lnTo>
                  <a:lnTo>
                    <a:pt x="2" y="0"/>
                  </a:lnTo>
                  <a:lnTo>
                    <a:pt x="0" y="2"/>
                  </a:lnTo>
                  <a:lnTo>
                    <a:pt x="0" y="4"/>
                  </a:lnTo>
                  <a:lnTo>
                    <a:pt x="0" y="4"/>
                  </a:lnTo>
                  <a:lnTo>
                    <a:pt x="0" y="8"/>
                  </a:lnTo>
                  <a:lnTo>
                    <a:pt x="0" y="13"/>
                  </a:lnTo>
                  <a:lnTo>
                    <a:pt x="2" y="21"/>
                  </a:lnTo>
                  <a:lnTo>
                    <a:pt x="8" y="28"/>
                  </a:lnTo>
                  <a:lnTo>
                    <a:pt x="13" y="36"/>
                  </a:lnTo>
                  <a:lnTo>
                    <a:pt x="13" y="36"/>
                  </a:lnTo>
                  <a:lnTo>
                    <a:pt x="18" y="43"/>
                  </a:lnTo>
                  <a:lnTo>
                    <a:pt x="22" y="51"/>
                  </a:lnTo>
                  <a:lnTo>
                    <a:pt x="26" y="59"/>
                  </a:lnTo>
                  <a:lnTo>
                    <a:pt x="28" y="68"/>
                  </a:lnTo>
                  <a:lnTo>
                    <a:pt x="32" y="87"/>
                  </a:lnTo>
                  <a:lnTo>
                    <a:pt x="34" y="105"/>
                  </a:lnTo>
                  <a:lnTo>
                    <a:pt x="34" y="105"/>
                  </a:lnTo>
                  <a:lnTo>
                    <a:pt x="34" y="106"/>
                  </a:lnTo>
                  <a:lnTo>
                    <a:pt x="35" y="109"/>
                  </a:lnTo>
                  <a:lnTo>
                    <a:pt x="39" y="110"/>
                  </a:lnTo>
                  <a:lnTo>
                    <a:pt x="43" y="109"/>
                  </a:lnTo>
                  <a:lnTo>
                    <a:pt x="44" y="106"/>
                  </a:lnTo>
                  <a:lnTo>
                    <a:pt x="45" y="105"/>
                  </a:lnTo>
                  <a:lnTo>
                    <a:pt x="45" y="105"/>
                  </a:lnTo>
                  <a:lnTo>
                    <a:pt x="44" y="90"/>
                  </a:lnTo>
                  <a:lnTo>
                    <a:pt x="43" y="77"/>
                  </a:lnTo>
                  <a:lnTo>
                    <a:pt x="40" y="64"/>
                  </a:lnTo>
                  <a:lnTo>
                    <a:pt x="35" y="53"/>
                  </a:lnTo>
                  <a:lnTo>
                    <a:pt x="35" y="5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9" name="chenying0907 1115"/>
            <p:cNvSpPr/>
            <p:nvPr/>
          </p:nvSpPr>
          <p:spPr bwMode="auto">
            <a:xfrm>
              <a:off x="4651376" y="4284663"/>
              <a:ext cx="17463" cy="46038"/>
            </a:xfrm>
            <a:custGeom>
              <a:cxnLst>
                <a:cxn ang="0">
                  <a:pos x="32" y="51"/>
                </a:cxn>
                <a:cxn ang="0">
                  <a:pos x="32" y="51"/>
                </a:cxn>
                <a:cxn ang="0">
                  <a:pos x="27" y="27"/>
                </a:cxn>
                <a:cxn ang="0">
                  <a:pos x="27" y="27"/>
                </a:cxn>
                <a:cxn ang="0">
                  <a:pos x="24" y="21"/>
                </a:cxn>
                <a:cxn ang="0">
                  <a:pos x="19" y="14"/>
                </a:cxn>
                <a:cxn ang="0">
                  <a:pos x="11" y="2"/>
                </a:cxn>
                <a:cxn ang="0">
                  <a:pos x="11" y="2"/>
                </a:cxn>
                <a:cxn ang="0">
                  <a:pos x="8" y="1"/>
                </a:cxn>
                <a:cxn ang="0">
                  <a:pos x="7" y="0"/>
                </a:cxn>
                <a:cxn ang="0">
                  <a:pos x="3" y="1"/>
                </a:cxn>
                <a:cxn ang="0">
                  <a:pos x="0" y="4"/>
                </a:cxn>
                <a:cxn ang="0">
                  <a:pos x="0" y="6"/>
                </a:cxn>
                <a:cxn ang="0">
                  <a:pos x="0" y="7"/>
                </a:cxn>
                <a:cxn ang="0">
                  <a:pos x="0" y="7"/>
                </a:cxn>
                <a:cxn ang="0">
                  <a:pos x="14" y="30"/>
                </a:cxn>
                <a:cxn ang="0">
                  <a:pos x="17" y="41"/>
                </a:cxn>
                <a:cxn ang="0">
                  <a:pos x="21" y="53"/>
                </a:cxn>
                <a:cxn ang="0">
                  <a:pos x="21" y="53"/>
                </a:cxn>
                <a:cxn ang="0">
                  <a:pos x="27" y="82"/>
                </a:cxn>
                <a:cxn ang="0">
                  <a:pos x="29" y="96"/>
                </a:cxn>
                <a:cxn ang="0">
                  <a:pos x="31" y="112"/>
                </a:cxn>
                <a:cxn ang="0">
                  <a:pos x="31" y="112"/>
                </a:cxn>
                <a:cxn ang="0">
                  <a:pos x="31" y="115"/>
                </a:cxn>
                <a:cxn ang="0">
                  <a:pos x="32" y="116"/>
                </a:cxn>
                <a:cxn ang="0">
                  <a:pos x="36" y="117"/>
                </a:cxn>
                <a:cxn ang="0">
                  <a:pos x="40" y="116"/>
                </a:cxn>
                <a:cxn ang="0">
                  <a:pos x="41" y="115"/>
                </a:cxn>
                <a:cxn ang="0">
                  <a:pos x="42" y="112"/>
                </a:cxn>
                <a:cxn ang="0">
                  <a:pos x="42" y="112"/>
                </a:cxn>
                <a:cxn ang="0">
                  <a:pos x="41" y="96"/>
                </a:cxn>
                <a:cxn ang="0">
                  <a:pos x="38" y="81"/>
                </a:cxn>
                <a:cxn ang="0">
                  <a:pos x="36" y="65"/>
                </a:cxn>
                <a:cxn ang="0">
                  <a:pos x="32" y="51"/>
                </a:cxn>
                <a:cxn ang="0">
                  <a:pos x="32" y="51"/>
                </a:cxn>
              </a:cxnLst>
              <a:rect b="b" l="0" r="r" t="0"/>
              <a:pathLst>
                <a:path h="117" w="42">
                  <a:moveTo>
                    <a:pt x="32" y="51"/>
                  </a:moveTo>
                  <a:lnTo>
                    <a:pt x="32" y="51"/>
                  </a:lnTo>
                  <a:lnTo>
                    <a:pt x="27" y="27"/>
                  </a:lnTo>
                  <a:lnTo>
                    <a:pt x="27" y="27"/>
                  </a:lnTo>
                  <a:lnTo>
                    <a:pt x="24" y="21"/>
                  </a:lnTo>
                  <a:lnTo>
                    <a:pt x="19" y="14"/>
                  </a:lnTo>
                  <a:lnTo>
                    <a:pt x="11" y="2"/>
                  </a:lnTo>
                  <a:lnTo>
                    <a:pt x="11" y="2"/>
                  </a:lnTo>
                  <a:lnTo>
                    <a:pt x="8" y="1"/>
                  </a:lnTo>
                  <a:lnTo>
                    <a:pt x="7" y="0"/>
                  </a:lnTo>
                  <a:lnTo>
                    <a:pt x="3" y="1"/>
                  </a:lnTo>
                  <a:lnTo>
                    <a:pt x="0" y="4"/>
                  </a:lnTo>
                  <a:lnTo>
                    <a:pt x="0" y="6"/>
                  </a:lnTo>
                  <a:lnTo>
                    <a:pt x="0" y="7"/>
                  </a:lnTo>
                  <a:lnTo>
                    <a:pt x="0" y="7"/>
                  </a:lnTo>
                  <a:lnTo>
                    <a:pt x="14" y="30"/>
                  </a:lnTo>
                  <a:lnTo>
                    <a:pt x="17" y="41"/>
                  </a:lnTo>
                  <a:lnTo>
                    <a:pt x="21" y="53"/>
                  </a:lnTo>
                  <a:lnTo>
                    <a:pt x="21" y="53"/>
                  </a:lnTo>
                  <a:lnTo>
                    <a:pt x="27" y="82"/>
                  </a:lnTo>
                  <a:lnTo>
                    <a:pt x="29" y="96"/>
                  </a:lnTo>
                  <a:lnTo>
                    <a:pt x="31" y="112"/>
                  </a:lnTo>
                  <a:lnTo>
                    <a:pt x="31" y="112"/>
                  </a:lnTo>
                  <a:lnTo>
                    <a:pt x="31" y="115"/>
                  </a:lnTo>
                  <a:lnTo>
                    <a:pt x="32" y="116"/>
                  </a:lnTo>
                  <a:lnTo>
                    <a:pt x="36" y="117"/>
                  </a:lnTo>
                  <a:lnTo>
                    <a:pt x="40" y="116"/>
                  </a:lnTo>
                  <a:lnTo>
                    <a:pt x="41" y="115"/>
                  </a:lnTo>
                  <a:lnTo>
                    <a:pt x="42" y="112"/>
                  </a:lnTo>
                  <a:lnTo>
                    <a:pt x="42" y="112"/>
                  </a:lnTo>
                  <a:lnTo>
                    <a:pt x="41" y="96"/>
                  </a:lnTo>
                  <a:lnTo>
                    <a:pt x="38" y="81"/>
                  </a:lnTo>
                  <a:lnTo>
                    <a:pt x="36" y="65"/>
                  </a:lnTo>
                  <a:lnTo>
                    <a:pt x="32" y="51"/>
                  </a:lnTo>
                  <a:lnTo>
                    <a:pt x="32" y="5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0" name="chenying0907 1116"/>
            <p:cNvSpPr/>
            <p:nvPr/>
          </p:nvSpPr>
          <p:spPr bwMode="auto">
            <a:xfrm>
              <a:off x="4673601" y="4270375"/>
              <a:ext cx="14288" cy="47625"/>
            </a:xfrm>
            <a:custGeom>
              <a:cxnLst>
                <a:cxn ang="0">
                  <a:pos x="11" y="4"/>
                </a:cxn>
                <a:cxn ang="0">
                  <a:pos x="11" y="4"/>
                </a:cxn>
                <a:cxn ang="0">
                  <a:pos x="9" y="1"/>
                </a:cxn>
                <a:cxn ang="0">
                  <a:pos x="8" y="0"/>
                </a:cxn>
                <a:cxn ang="0">
                  <a:pos x="7" y="0"/>
                </a:cxn>
                <a:cxn ang="0">
                  <a:pos x="4" y="0"/>
                </a:cxn>
                <a:cxn ang="0">
                  <a:pos x="0" y="2"/>
                </a:cxn>
                <a:cxn ang="0">
                  <a:pos x="0" y="4"/>
                </a:cxn>
                <a:cxn ang="0">
                  <a:pos x="0" y="6"/>
                </a:cxn>
                <a:cxn ang="0">
                  <a:pos x="0" y="6"/>
                </a:cxn>
                <a:cxn ang="0">
                  <a:pos x="3" y="19"/>
                </a:cxn>
                <a:cxn ang="0">
                  <a:pos x="5" y="32"/>
                </a:cxn>
                <a:cxn ang="0">
                  <a:pos x="14" y="58"/>
                </a:cxn>
                <a:cxn ang="0">
                  <a:pos x="22" y="85"/>
                </a:cxn>
                <a:cxn ang="0">
                  <a:pos x="25" y="98"/>
                </a:cxn>
                <a:cxn ang="0">
                  <a:pos x="26" y="112"/>
                </a:cxn>
                <a:cxn ang="0">
                  <a:pos x="26" y="112"/>
                </a:cxn>
                <a:cxn ang="0">
                  <a:pos x="26" y="113"/>
                </a:cxn>
                <a:cxn ang="0">
                  <a:pos x="28" y="116"/>
                </a:cxn>
                <a:cxn ang="0">
                  <a:pos x="31" y="117"/>
                </a:cxn>
                <a:cxn ang="0">
                  <a:pos x="35" y="116"/>
                </a:cxn>
                <a:cxn ang="0">
                  <a:pos x="37" y="113"/>
                </a:cxn>
                <a:cxn ang="0">
                  <a:pos x="37" y="112"/>
                </a:cxn>
                <a:cxn ang="0">
                  <a:pos x="37" y="112"/>
                </a:cxn>
                <a:cxn ang="0">
                  <a:pos x="35" y="98"/>
                </a:cxn>
                <a:cxn ang="0">
                  <a:pos x="33" y="83"/>
                </a:cxn>
                <a:cxn ang="0">
                  <a:pos x="25" y="57"/>
                </a:cxn>
                <a:cxn ang="0">
                  <a:pos x="17" y="31"/>
                </a:cxn>
                <a:cxn ang="0">
                  <a:pos x="13" y="17"/>
                </a:cxn>
                <a:cxn ang="0">
                  <a:pos x="11" y="4"/>
                </a:cxn>
                <a:cxn ang="0">
                  <a:pos x="11" y="4"/>
                </a:cxn>
              </a:cxnLst>
              <a:rect b="b" l="0" r="r" t="0"/>
              <a:pathLst>
                <a:path h="117" w="37">
                  <a:moveTo>
                    <a:pt x="11" y="4"/>
                  </a:moveTo>
                  <a:lnTo>
                    <a:pt x="11" y="4"/>
                  </a:lnTo>
                  <a:lnTo>
                    <a:pt x="9" y="1"/>
                  </a:lnTo>
                  <a:lnTo>
                    <a:pt x="8" y="0"/>
                  </a:lnTo>
                  <a:lnTo>
                    <a:pt x="7" y="0"/>
                  </a:lnTo>
                  <a:lnTo>
                    <a:pt x="4" y="0"/>
                  </a:lnTo>
                  <a:lnTo>
                    <a:pt x="0" y="2"/>
                  </a:lnTo>
                  <a:lnTo>
                    <a:pt x="0" y="4"/>
                  </a:lnTo>
                  <a:lnTo>
                    <a:pt x="0" y="6"/>
                  </a:lnTo>
                  <a:lnTo>
                    <a:pt x="0" y="6"/>
                  </a:lnTo>
                  <a:lnTo>
                    <a:pt x="3" y="19"/>
                  </a:lnTo>
                  <a:lnTo>
                    <a:pt x="5" y="32"/>
                  </a:lnTo>
                  <a:lnTo>
                    <a:pt x="14" y="58"/>
                  </a:lnTo>
                  <a:lnTo>
                    <a:pt x="22" y="85"/>
                  </a:lnTo>
                  <a:lnTo>
                    <a:pt x="25" y="98"/>
                  </a:lnTo>
                  <a:lnTo>
                    <a:pt x="26" y="112"/>
                  </a:lnTo>
                  <a:lnTo>
                    <a:pt x="26" y="112"/>
                  </a:lnTo>
                  <a:lnTo>
                    <a:pt x="26" y="113"/>
                  </a:lnTo>
                  <a:lnTo>
                    <a:pt x="28" y="116"/>
                  </a:lnTo>
                  <a:lnTo>
                    <a:pt x="31" y="117"/>
                  </a:lnTo>
                  <a:lnTo>
                    <a:pt x="35" y="116"/>
                  </a:lnTo>
                  <a:lnTo>
                    <a:pt x="37" y="113"/>
                  </a:lnTo>
                  <a:lnTo>
                    <a:pt x="37" y="112"/>
                  </a:lnTo>
                  <a:lnTo>
                    <a:pt x="37" y="112"/>
                  </a:lnTo>
                  <a:lnTo>
                    <a:pt x="35" y="98"/>
                  </a:lnTo>
                  <a:lnTo>
                    <a:pt x="33" y="83"/>
                  </a:lnTo>
                  <a:lnTo>
                    <a:pt x="25" y="57"/>
                  </a:lnTo>
                  <a:lnTo>
                    <a:pt x="17" y="31"/>
                  </a:lnTo>
                  <a:lnTo>
                    <a:pt x="13" y="17"/>
                  </a:lnTo>
                  <a:lnTo>
                    <a:pt x="11" y="4"/>
                  </a:lnTo>
                  <a:lnTo>
                    <a:pt x="1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1" name="chenying0907 1117"/>
            <p:cNvSpPr/>
            <p:nvPr/>
          </p:nvSpPr>
          <p:spPr bwMode="auto">
            <a:xfrm>
              <a:off x="4687888" y="4262438"/>
              <a:ext cx="11113" cy="36513"/>
            </a:xfrm>
            <a:custGeom>
              <a:cxnLst>
                <a:cxn ang="0">
                  <a:pos x="23" y="50"/>
                </a:cxn>
                <a:cxn ang="0">
                  <a:pos x="23" y="50"/>
                </a:cxn>
                <a:cxn ang="0">
                  <a:pos x="21" y="39"/>
                </a:cxn>
                <a:cxn ang="0">
                  <a:pos x="17" y="28"/>
                </a:cxn>
                <a:cxn ang="0">
                  <a:pos x="14" y="17"/>
                </a:cxn>
                <a:cxn ang="0">
                  <a:pos x="11" y="7"/>
                </a:cxn>
                <a:cxn ang="0">
                  <a:pos x="11" y="7"/>
                </a:cxn>
                <a:cxn ang="0">
                  <a:pos x="11" y="4"/>
                </a:cxn>
                <a:cxn ang="0">
                  <a:pos x="10" y="1"/>
                </a:cxn>
                <a:cxn ang="0">
                  <a:pos x="6" y="0"/>
                </a:cxn>
                <a:cxn ang="0">
                  <a:pos x="4" y="1"/>
                </a:cxn>
                <a:cxn ang="0">
                  <a:pos x="2" y="1"/>
                </a:cxn>
                <a:cxn ang="0">
                  <a:pos x="1" y="4"/>
                </a:cxn>
                <a:cxn ang="0">
                  <a:pos x="0" y="7"/>
                </a:cxn>
                <a:cxn ang="0">
                  <a:pos x="0" y="7"/>
                </a:cxn>
                <a:cxn ang="0">
                  <a:pos x="2" y="20"/>
                </a:cxn>
                <a:cxn ang="0">
                  <a:pos x="6" y="31"/>
                </a:cxn>
                <a:cxn ang="0">
                  <a:pos x="6" y="31"/>
                </a:cxn>
                <a:cxn ang="0">
                  <a:pos x="11" y="45"/>
                </a:cxn>
                <a:cxn ang="0">
                  <a:pos x="14" y="60"/>
                </a:cxn>
                <a:cxn ang="0">
                  <a:pos x="15" y="76"/>
                </a:cxn>
                <a:cxn ang="0">
                  <a:pos x="15" y="90"/>
                </a:cxn>
                <a:cxn ang="0">
                  <a:pos x="15" y="90"/>
                </a:cxn>
                <a:cxn ang="0">
                  <a:pos x="17" y="92"/>
                </a:cxn>
                <a:cxn ang="0">
                  <a:pos x="18" y="94"/>
                </a:cxn>
                <a:cxn ang="0">
                  <a:pos x="22" y="96"/>
                </a:cxn>
                <a:cxn ang="0">
                  <a:pos x="26" y="94"/>
                </a:cxn>
                <a:cxn ang="0">
                  <a:pos x="26" y="92"/>
                </a:cxn>
                <a:cxn ang="0">
                  <a:pos x="27" y="90"/>
                </a:cxn>
                <a:cxn ang="0">
                  <a:pos x="27" y="90"/>
                </a:cxn>
                <a:cxn ang="0">
                  <a:pos x="26" y="69"/>
                </a:cxn>
                <a:cxn ang="0">
                  <a:pos x="23" y="50"/>
                </a:cxn>
                <a:cxn ang="0">
                  <a:pos x="23" y="50"/>
                </a:cxn>
              </a:cxnLst>
              <a:rect b="b" l="0" r="r" t="0"/>
              <a:pathLst>
                <a:path h="96" w="27">
                  <a:moveTo>
                    <a:pt x="23" y="50"/>
                  </a:moveTo>
                  <a:lnTo>
                    <a:pt x="23" y="50"/>
                  </a:lnTo>
                  <a:lnTo>
                    <a:pt x="21" y="39"/>
                  </a:lnTo>
                  <a:lnTo>
                    <a:pt x="17" y="28"/>
                  </a:lnTo>
                  <a:lnTo>
                    <a:pt x="14" y="17"/>
                  </a:lnTo>
                  <a:lnTo>
                    <a:pt x="11" y="7"/>
                  </a:lnTo>
                  <a:lnTo>
                    <a:pt x="11" y="7"/>
                  </a:lnTo>
                  <a:lnTo>
                    <a:pt x="11" y="4"/>
                  </a:lnTo>
                  <a:lnTo>
                    <a:pt x="10" y="1"/>
                  </a:lnTo>
                  <a:lnTo>
                    <a:pt x="6" y="0"/>
                  </a:lnTo>
                  <a:lnTo>
                    <a:pt x="4" y="1"/>
                  </a:lnTo>
                  <a:lnTo>
                    <a:pt x="2" y="1"/>
                  </a:lnTo>
                  <a:lnTo>
                    <a:pt x="1" y="4"/>
                  </a:lnTo>
                  <a:lnTo>
                    <a:pt x="0" y="7"/>
                  </a:lnTo>
                  <a:lnTo>
                    <a:pt x="0" y="7"/>
                  </a:lnTo>
                  <a:lnTo>
                    <a:pt x="2" y="20"/>
                  </a:lnTo>
                  <a:lnTo>
                    <a:pt x="6" y="31"/>
                  </a:lnTo>
                  <a:lnTo>
                    <a:pt x="6" y="31"/>
                  </a:lnTo>
                  <a:lnTo>
                    <a:pt x="11" y="45"/>
                  </a:lnTo>
                  <a:lnTo>
                    <a:pt x="14" y="60"/>
                  </a:lnTo>
                  <a:lnTo>
                    <a:pt x="15" y="76"/>
                  </a:lnTo>
                  <a:lnTo>
                    <a:pt x="15" y="90"/>
                  </a:lnTo>
                  <a:lnTo>
                    <a:pt x="15" y="90"/>
                  </a:lnTo>
                  <a:lnTo>
                    <a:pt x="17" y="92"/>
                  </a:lnTo>
                  <a:lnTo>
                    <a:pt x="18" y="94"/>
                  </a:lnTo>
                  <a:lnTo>
                    <a:pt x="22" y="96"/>
                  </a:lnTo>
                  <a:lnTo>
                    <a:pt x="26" y="94"/>
                  </a:lnTo>
                  <a:lnTo>
                    <a:pt x="26" y="92"/>
                  </a:lnTo>
                  <a:lnTo>
                    <a:pt x="27" y="90"/>
                  </a:lnTo>
                  <a:lnTo>
                    <a:pt x="27" y="90"/>
                  </a:lnTo>
                  <a:lnTo>
                    <a:pt x="26" y="69"/>
                  </a:lnTo>
                  <a:lnTo>
                    <a:pt x="23" y="50"/>
                  </a:lnTo>
                  <a:lnTo>
                    <a:pt x="23" y="5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2" name="chenying0907 1118"/>
            <p:cNvSpPr/>
            <p:nvPr/>
          </p:nvSpPr>
          <p:spPr bwMode="auto">
            <a:xfrm>
              <a:off x="4699001" y="4244975"/>
              <a:ext cx="7938" cy="31750"/>
            </a:xfrm>
            <a:custGeom>
              <a:cxnLst>
                <a:cxn ang="0">
                  <a:pos x="11" y="4"/>
                </a:cxn>
                <a:cxn ang="0">
                  <a:pos x="11" y="4"/>
                </a:cxn>
                <a:cxn ang="0">
                  <a:pos x="11" y="3"/>
                </a:cxn>
                <a:cxn ang="0">
                  <a:pos x="9" y="2"/>
                </a:cxn>
                <a:cxn ang="0">
                  <a:pos x="7" y="0"/>
                </a:cxn>
                <a:cxn ang="0">
                  <a:pos x="4" y="0"/>
                </a:cxn>
                <a:cxn ang="0">
                  <a:pos x="1" y="3"/>
                </a:cxn>
                <a:cxn ang="0">
                  <a:pos x="0" y="5"/>
                </a:cxn>
                <a:cxn ang="0">
                  <a:pos x="0" y="8"/>
                </a:cxn>
                <a:cxn ang="0">
                  <a:pos x="0" y="8"/>
                </a:cxn>
                <a:cxn ang="0">
                  <a:pos x="7" y="41"/>
                </a:cxn>
                <a:cxn ang="0">
                  <a:pos x="9" y="58"/>
                </a:cxn>
                <a:cxn ang="0">
                  <a:pos x="12" y="75"/>
                </a:cxn>
                <a:cxn ang="0">
                  <a:pos x="12" y="75"/>
                </a:cxn>
                <a:cxn ang="0">
                  <a:pos x="12" y="77"/>
                </a:cxn>
                <a:cxn ang="0">
                  <a:pos x="13" y="79"/>
                </a:cxn>
                <a:cxn ang="0">
                  <a:pos x="17" y="80"/>
                </a:cxn>
                <a:cxn ang="0">
                  <a:pos x="21" y="79"/>
                </a:cxn>
                <a:cxn ang="0">
                  <a:pos x="22" y="77"/>
                </a:cxn>
                <a:cxn ang="0">
                  <a:pos x="22" y="75"/>
                </a:cxn>
                <a:cxn ang="0">
                  <a:pos x="22" y="75"/>
                </a:cxn>
                <a:cxn ang="0">
                  <a:pos x="21" y="56"/>
                </a:cxn>
                <a:cxn ang="0">
                  <a:pos x="18" y="39"/>
                </a:cxn>
                <a:cxn ang="0">
                  <a:pos x="11" y="4"/>
                </a:cxn>
                <a:cxn ang="0">
                  <a:pos x="11" y="4"/>
                </a:cxn>
              </a:cxnLst>
              <a:rect b="b" l="0" r="r" t="0"/>
              <a:pathLst>
                <a:path h="80" w="22">
                  <a:moveTo>
                    <a:pt x="11" y="4"/>
                  </a:moveTo>
                  <a:lnTo>
                    <a:pt x="11" y="4"/>
                  </a:lnTo>
                  <a:lnTo>
                    <a:pt x="11" y="3"/>
                  </a:lnTo>
                  <a:lnTo>
                    <a:pt x="9" y="2"/>
                  </a:lnTo>
                  <a:lnTo>
                    <a:pt x="7" y="0"/>
                  </a:lnTo>
                  <a:lnTo>
                    <a:pt x="4" y="0"/>
                  </a:lnTo>
                  <a:lnTo>
                    <a:pt x="1" y="3"/>
                  </a:lnTo>
                  <a:lnTo>
                    <a:pt x="0" y="5"/>
                  </a:lnTo>
                  <a:lnTo>
                    <a:pt x="0" y="8"/>
                  </a:lnTo>
                  <a:lnTo>
                    <a:pt x="0" y="8"/>
                  </a:lnTo>
                  <a:lnTo>
                    <a:pt x="7" y="41"/>
                  </a:lnTo>
                  <a:lnTo>
                    <a:pt x="9" y="58"/>
                  </a:lnTo>
                  <a:lnTo>
                    <a:pt x="12" y="75"/>
                  </a:lnTo>
                  <a:lnTo>
                    <a:pt x="12" y="75"/>
                  </a:lnTo>
                  <a:lnTo>
                    <a:pt x="12" y="77"/>
                  </a:lnTo>
                  <a:lnTo>
                    <a:pt x="13" y="79"/>
                  </a:lnTo>
                  <a:lnTo>
                    <a:pt x="17" y="80"/>
                  </a:lnTo>
                  <a:lnTo>
                    <a:pt x="21" y="79"/>
                  </a:lnTo>
                  <a:lnTo>
                    <a:pt x="22" y="77"/>
                  </a:lnTo>
                  <a:lnTo>
                    <a:pt x="22" y="75"/>
                  </a:lnTo>
                  <a:lnTo>
                    <a:pt x="22" y="75"/>
                  </a:lnTo>
                  <a:lnTo>
                    <a:pt x="21" y="56"/>
                  </a:lnTo>
                  <a:lnTo>
                    <a:pt x="18" y="39"/>
                  </a:lnTo>
                  <a:lnTo>
                    <a:pt x="11" y="4"/>
                  </a:lnTo>
                  <a:lnTo>
                    <a:pt x="1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3" name="chenying0907 1119"/>
            <p:cNvSpPr/>
            <p:nvPr/>
          </p:nvSpPr>
          <p:spPr bwMode="auto">
            <a:xfrm>
              <a:off x="4197351" y="4052888"/>
              <a:ext cx="746125" cy="676275"/>
            </a:xfrm>
            <a:custGeom>
              <a:cxnLst>
                <a:cxn ang="0">
                  <a:pos x="1865" y="753"/>
                </a:cxn>
                <a:cxn ang="0">
                  <a:pos x="1836" y="535"/>
                </a:cxn>
                <a:cxn ang="0">
                  <a:pos x="1792" y="437"/>
                </a:cxn>
                <a:cxn ang="0">
                  <a:pos x="1652" y="245"/>
                </a:cxn>
                <a:cxn ang="0">
                  <a:pos x="1526" y="145"/>
                </a:cxn>
                <a:cxn ang="0">
                  <a:pos x="1313" y="54"/>
                </a:cxn>
                <a:cxn ang="0">
                  <a:pos x="1153" y="17"/>
                </a:cxn>
                <a:cxn ang="0">
                  <a:pos x="1026" y="5"/>
                </a:cxn>
                <a:cxn ang="0">
                  <a:pos x="954" y="0"/>
                </a:cxn>
                <a:cxn ang="0">
                  <a:pos x="937" y="1"/>
                </a:cxn>
                <a:cxn ang="0">
                  <a:pos x="913" y="4"/>
                </a:cxn>
                <a:cxn ang="0">
                  <a:pos x="782" y="9"/>
                </a:cxn>
                <a:cxn ang="0">
                  <a:pos x="643" y="37"/>
                </a:cxn>
                <a:cxn ang="0">
                  <a:pos x="463" y="88"/>
                </a:cxn>
                <a:cxn ang="0">
                  <a:pos x="281" y="199"/>
                </a:cxn>
                <a:cxn ang="0">
                  <a:pos x="158" y="332"/>
                </a:cxn>
                <a:cxn ang="0">
                  <a:pos x="65" y="485"/>
                </a:cxn>
                <a:cxn ang="0">
                  <a:pos x="26" y="642"/>
                </a:cxn>
                <a:cxn ang="0">
                  <a:pos x="10" y="850"/>
                </a:cxn>
                <a:cxn ang="0">
                  <a:pos x="0" y="984"/>
                </a:cxn>
                <a:cxn ang="0">
                  <a:pos x="34" y="1048"/>
                </a:cxn>
                <a:cxn ang="0">
                  <a:pos x="53" y="931"/>
                </a:cxn>
                <a:cxn ang="0">
                  <a:pos x="66" y="747"/>
                </a:cxn>
                <a:cxn ang="0">
                  <a:pos x="108" y="507"/>
                </a:cxn>
                <a:cxn ang="0">
                  <a:pos x="194" y="362"/>
                </a:cxn>
                <a:cxn ang="0">
                  <a:pos x="344" y="211"/>
                </a:cxn>
                <a:cxn ang="0">
                  <a:pos x="544" y="111"/>
                </a:cxn>
                <a:cxn ang="0">
                  <a:pos x="681" y="77"/>
                </a:cxn>
                <a:cxn ang="0">
                  <a:pos x="838" y="55"/>
                </a:cxn>
                <a:cxn ang="0">
                  <a:pos x="941" y="50"/>
                </a:cxn>
                <a:cxn ang="0">
                  <a:pos x="1075" y="55"/>
                </a:cxn>
                <a:cxn ang="0">
                  <a:pos x="1200" y="77"/>
                </a:cxn>
                <a:cxn ang="0">
                  <a:pos x="1374" y="123"/>
                </a:cxn>
                <a:cxn ang="0">
                  <a:pos x="1538" y="211"/>
                </a:cxn>
                <a:cxn ang="0">
                  <a:pos x="1713" y="399"/>
                </a:cxn>
                <a:cxn ang="0">
                  <a:pos x="1785" y="540"/>
                </a:cxn>
                <a:cxn ang="0">
                  <a:pos x="1815" y="747"/>
                </a:cxn>
                <a:cxn ang="0">
                  <a:pos x="1830" y="955"/>
                </a:cxn>
                <a:cxn ang="0">
                  <a:pos x="1798" y="1155"/>
                </a:cxn>
                <a:cxn ang="0">
                  <a:pos x="1755" y="1280"/>
                </a:cxn>
                <a:cxn ang="0">
                  <a:pos x="1700" y="1364"/>
                </a:cxn>
                <a:cxn ang="0">
                  <a:pos x="1620" y="1454"/>
                </a:cxn>
                <a:cxn ang="0">
                  <a:pos x="1408" y="1576"/>
                </a:cxn>
                <a:cxn ang="0">
                  <a:pos x="1144" y="1645"/>
                </a:cxn>
                <a:cxn ang="0">
                  <a:pos x="940" y="1661"/>
                </a:cxn>
                <a:cxn ang="0">
                  <a:pos x="830" y="1656"/>
                </a:cxn>
                <a:cxn ang="0">
                  <a:pos x="821" y="1701"/>
                </a:cxn>
                <a:cxn ang="0">
                  <a:pos x="941" y="1705"/>
                </a:cxn>
                <a:cxn ang="0">
                  <a:pos x="1152" y="1688"/>
                </a:cxn>
                <a:cxn ang="0">
                  <a:pos x="1284" y="1666"/>
                </a:cxn>
                <a:cxn ang="0">
                  <a:pos x="1393" y="1630"/>
                </a:cxn>
                <a:cxn ang="0">
                  <a:pos x="1624" y="1513"/>
                </a:cxn>
                <a:cxn ang="0">
                  <a:pos x="1705" y="1436"/>
                </a:cxn>
                <a:cxn ang="0">
                  <a:pos x="1799" y="1301"/>
                </a:cxn>
                <a:cxn ang="0">
                  <a:pos x="1837" y="1190"/>
                </a:cxn>
                <a:cxn ang="0">
                  <a:pos x="1874" y="1040"/>
                </a:cxn>
                <a:cxn ang="0">
                  <a:pos x="1879" y="906"/>
                </a:cxn>
              </a:cxnLst>
              <a:rect b="b" l="0" r="r" t="0"/>
              <a:pathLst>
                <a:path h="1707" w="1882">
                  <a:moveTo>
                    <a:pt x="1875" y="876"/>
                  </a:moveTo>
                  <a:lnTo>
                    <a:pt x="1875" y="876"/>
                  </a:lnTo>
                  <a:lnTo>
                    <a:pt x="1871" y="850"/>
                  </a:lnTo>
                  <a:lnTo>
                    <a:pt x="1869" y="825"/>
                  </a:lnTo>
                  <a:lnTo>
                    <a:pt x="1869" y="825"/>
                  </a:lnTo>
                  <a:lnTo>
                    <a:pt x="1865" y="753"/>
                  </a:lnTo>
                  <a:lnTo>
                    <a:pt x="1865" y="753"/>
                  </a:lnTo>
                  <a:lnTo>
                    <a:pt x="1860" y="679"/>
                  </a:lnTo>
                  <a:lnTo>
                    <a:pt x="1856" y="642"/>
                  </a:lnTo>
                  <a:lnTo>
                    <a:pt x="1851" y="606"/>
                  </a:lnTo>
                  <a:lnTo>
                    <a:pt x="1844" y="569"/>
                  </a:lnTo>
                  <a:lnTo>
                    <a:pt x="1836" y="535"/>
                  </a:lnTo>
                  <a:lnTo>
                    <a:pt x="1830" y="518"/>
                  </a:lnTo>
                  <a:lnTo>
                    <a:pt x="1824" y="501"/>
                  </a:lnTo>
                  <a:lnTo>
                    <a:pt x="1816" y="485"/>
                  </a:lnTo>
                  <a:lnTo>
                    <a:pt x="1809" y="470"/>
                  </a:lnTo>
                  <a:lnTo>
                    <a:pt x="1809" y="470"/>
                  </a:lnTo>
                  <a:lnTo>
                    <a:pt x="1792" y="437"/>
                  </a:lnTo>
                  <a:lnTo>
                    <a:pt x="1772" y="403"/>
                  </a:lnTo>
                  <a:lnTo>
                    <a:pt x="1750" y="368"/>
                  </a:lnTo>
                  <a:lnTo>
                    <a:pt x="1725" y="332"/>
                  </a:lnTo>
                  <a:lnTo>
                    <a:pt x="1697" y="296"/>
                  </a:lnTo>
                  <a:lnTo>
                    <a:pt x="1667" y="262"/>
                  </a:lnTo>
                  <a:lnTo>
                    <a:pt x="1652" y="245"/>
                  </a:lnTo>
                  <a:lnTo>
                    <a:pt x="1635" y="229"/>
                  </a:lnTo>
                  <a:lnTo>
                    <a:pt x="1618" y="213"/>
                  </a:lnTo>
                  <a:lnTo>
                    <a:pt x="1601" y="199"/>
                  </a:lnTo>
                  <a:lnTo>
                    <a:pt x="1601" y="199"/>
                  </a:lnTo>
                  <a:lnTo>
                    <a:pt x="1563" y="170"/>
                  </a:lnTo>
                  <a:lnTo>
                    <a:pt x="1526" y="145"/>
                  </a:lnTo>
                  <a:lnTo>
                    <a:pt x="1489" y="123"/>
                  </a:lnTo>
                  <a:lnTo>
                    <a:pt x="1454" y="103"/>
                  </a:lnTo>
                  <a:lnTo>
                    <a:pt x="1419" y="88"/>
                  </a:lnTo>
                  <a:lnTo>
                    <a:pt x="1384" y="73"/>
                  </a:lnTo>
                  <a:lnTo>
                    <a:pt x="1348" y="62"/>
                  </a:lnTo>
                  <a:lnTo>
                    <a:pt x="1313" y="54"/>
                  </a:lnTo>
                  <a:lnTo>
                    <a:pt x="1313" y="54"/>
                  </a:lnTo>
                  <a:lnTo>
                    <a:pt x="1275" y="45"/>
                  </a:lnTo>
                  <a:lnTo>
                    <a:pt x="1238" y="37"/>
                  </a:lnTo>
                  <a:lnTo>
                    <a:pt x="1238" y="37"/>
                  </a:lnTo>
                  <a:lnTo>
                    <a:pt x="1182" y="22"/>
                  </a:lnTo>
                  <a:lnTo>
                    <a:pt x="1153" y="17"/>
                  </a:lnTo>
                  <a:lnTo>
                    <a:pt x="1125" y="12"/>
                  </a:lnTo>
                  <a:lnTo>
                    <a:pt x="1125" y="12"/>
                  </a:lnTo>
                  <a:lnTo>
                    <a:pt x="1100" y="9"/>
                  </a:lnTo>
                  <a:lnTo>
                    <a:pt x="1075" y="7"/>
                  </a:lnTo>
                  <a:lnTo>
                    <a:pt x="1026" y="5"/>
                  </a:lnTo>
                  <a:lnTo>
                    <a:pt x="1026" y="5"/>
                  </a:lnTo>
                  <a:lnTo>
                    <a:pt x="998" y="5"/>
                  </a:lnTo>
                  <a:lnTo>
                    <a:pt x="969" y="4"/>
                  </a:lnTo>
                  <a:lnTo>
                    <a:pt x="969" y="4"/>
                  </a:lnTo>
                  <a:lnTo>
                    <a:pt x="962" y="1"/>
                  </a:lnTo>
                  <a:lnTo>
                    <a:pt x="954" y="0"/>
                  </a:lnTo>
                  <a:lnTo>
                    <a:pt x="954" y="0"/>
                  </a:lnTo>
                  <a:lnTo>
                    <a:pt x="952" y="0"/>
                  </a:lnTo>
                  <a:lnTo>
                    <a:pt x="952" y="0"/>
                  </a:lnTo>
                  <a:lnTo>
                    <a:pt x="945" y="1"/>
                  </a:lnTo>
                  <a:lnTo>
                    <a:pt x="941" y="1"/>
                  </a:lnTo>
                  <a:lnTo>
                    <a:pt x="937" y="1"/>
                  </a:lnTo>
                  <a:lnTo>
                    <a:pt x="937" y="1"/>
                  </a:lnTo>
                  <a:lnTo>
                    <a:pt x="931" y="0"/>
                  </a:lnTo>
                  <a:lnTo>
                    <a:pt x="931" y="0"/>
                  </a:lnTo>
                  <a:lnTo>
                    <a:pt x="927" y="0"/>
                  </a:lnTo>
                  <a:lnTo>
                    <a:pt x="927" y="0"/>
                  </a:lnTo>
                  <a:lnTo>
                    <a:pt x="920" y="1"/>
                  </a:lnTo>
                  <a:lnTo>
                    <a:pt x="913" y="4"/>
                  </a:lnTo>
                  <a:lnTo>
                    <a:pt x="913" y="4"/>
                  </a:lnTo>
                  <a:lnTo>
                    <a:pt x="884" y="5"/>
                  </a:lnTo>
                  <a:lnTo>
                    <a:pt x="855" y="5"/>
                  </a:lnTo>
                  <a:lnTo>
                    <a:pt x="855" y="5"/>
                  </a:lnTo>
                  <a:lnTo>
                    <a:pt x="807" y="7"/>
                  </a:lnTo>
                  <a:lnTo>
                    <a:pt x="782" y="9"/>
                  </a:lnTo>
                  <a:lnTo>
                    <a:pt x="757" y="12"/>
                  </a:lnTo>
                  <a:lnTo>
                    <a:pt x="757" y="12"/>
                  </a:lnTo>
                  <a:lnTo>
                    <a:pt x="728" y="17"/>
                  </a:lnTo>
                  <a:lnTo>
                    <a:pt x="699" y="22"/>
                  </a:lnTo>
                  <a:lnTo>
                    <a:pt x="643" y="37"/>
                  </a:lnTo>
                  <a:lnTo>
                    <a:pt x="643" y="37"/>
                  </a:lnTo>
                  <a:lnTo>
                    <a:pt x="607" y="45"/>
                  </a:lnTo>
                  <a:lnTo>
                    <a:pt x="569" y="54"/>
                  </a:lnTo>
                  <a:lnTo>
                    <a:pt x="569" y="54"/>
                  </a:lnTo>
                  <a:lnTo>
                    <a:pt x="533" y="62"/>
                  </a:lnTo>
                  <a:lnTo>
                    <a:pt x="498" y="73"/>
                  </a:lnTo>
                  <a:lnTo>
                    <a:pt x="463" y="88"/>
                  </a:lnTo>
                  <a:lnTo>
                    <a:pt x="427" y="103"/>
                  </a:lnTo>
                  <a:lnTo>
                    <a:pt x="392" y="123"/>
                  </a:lnTo>
                  <a:lnTo>
                    <a:pt x="355" y="145"/>
                  </a:lnTo>
                  <a:lnTo>
                    <a:pt x="319" y="170"/>
                  </a:lnTo>
                  <a:lnTo>
                    <a:pt x="281" y="199"/>
                  </a:lnTo>
                  <a:lnTo>
                    <a:pt x="281" y="199"/>
                  </a:lnTo>
                  <a:lnTo>
                    <a:pt x="264" y="213"/>
                  </a:lnTo>
                  <a:lnTo>
                    <a:pt x="247" y="229"/>
                  </a:lnTo>
                  <a:lnTo>
                    <a:pt x="230" y="245"/>
                  </a:lnTo>
                  <a:lnTo>
                    <a:pt x="214" y="262"/>
                  </a:lnTo>
                  <a:lnTo>
                    <a:pt x="185" y="296"/>
                  </a:lnTo>
                  <a:lnTo>
                    <a:pt x="158" y="332"/>
                  </a:lnTo>
                  <a:lnTo>
                    <a:pt x="133" y="368"/>
                  </a:lnTo>
                  <a:lnTo>
                    <a:pt x="109" y="403"/>
                  </a:lnTo>
                  <a:lnTo>
                    <a:pt x="90" y="437"/>
                  </a:lnTo>
                  <a:lnTo>
                    <a:pt x="73" y="470"/>
                  </a:lnTo>
                  <a:lnTo>
                    <a:pt x="73" y="470"/>
                  </a:lnTo>
                  <a:lnTo>
                    <a:pt x="65" y="485"/>
                  </a:lnTo>
                  <a:lnTo>
                    <a:pt x="58" y="501"/>
                  </a:lnTo>
                  <a:lnTo>
                    <a:pt x="52" y="518"/>
                  </a:lnTo>
                  <a:lnTo>
                    <a:pt x="47" y="535"/>
                  </a:lnTo>
                  <a:lnTo>
                    <a:pt x="37" y="569"/>
                  </a:lnTo>
                  <a:lnTo>
                    <a:pt x="31" y="606"/>
                  </a:lnTo>
                  <a:lnTo>
                    <a:pt x="26" y="642"/>
                  </a:lnTo>
                  <a:lnTo>
                    <a:pt x="22" y="679"/>
                  </a:lnTo>
                  <a:lnTo>
                    <a:pt x="18" y="753"/>
                  </a:lnTo>
                  <a:lnTo>
                    <a:pt x="18" y="753"/>
                  </a:lnTo>
                  <a:lnTo>
                    <a:pt x="13" y="825"/>
                  </a:lnTo>
                  <a:lnTo>
                    <a:pt x="13" y="825"/>
                  </a:lnTo>
                  <a:lnTo>
                    <a:pt x="10" y="850"/>
                  </a:lnTo>
                  <a:lnTo>
                    <a:pt x="7" y="876"/>
                  </a:lnTo>
                  <a:lnTo>
                    <a:pt x="7" y="876"/>
                  </a:lnTo>
                  <a:lnTo>
                    <a:pt x="2" y="906"/>
                  </a:lnTo>
                  <a:lnTo>
                    <a:pt x="0" y="938"/>
                  </a:lnTo>
                  <a:lnTo>
                    <a:pt x="0" y="969"/>
                  </a:lnTo>
                  <a:lnTo>
                    <a:pt x="0" y="984"/>
                  </a:lnTo>
                  <a:lnTo>
                    <a:pt x="2" y="999"/>
                  </a:lnTo>
                  <a:lnTo>
                    <a:pt x="2" y="999"/>
                  </a:lnTo>
                  <a:lnTo>
                    <a:pt x="13" y="1069"/>
                  </a:lnTo>
                  <a:lnTo>
                    <a:pt x="13" y="1069"/>
                  </a:lnTo>
                  <a:lnTo>
                    <a:pt x="23" y="1057"/>
                  </a:lnTo>
                  <a:lnTo>
                    <a:pt x="34" y="1048"/>
                  </a:lnTo>
                  <a:lnTo>
                    <a:pt x="45" y="1038"/>
                  </a:lnTo>
                  <a:lnTo>
                    <a:pt x="57" y="1029"/>
                  </a:lnTo>
                  <a:lnTo>
                    <a:pt x="57" y="1029"/>
                  </a:lnTo>
                  <a:lnTo>
                    <a:pt x="55" y="1006"/>
                  </a:lnTo>
                  <a:lnTo>
                    <a:pt x="53" y="981"/>
                  </a:lnTo>
                  <a:lnTo>
                    <a:pt x="53" y="931"/>
                  </a:lnTo>
                  <a:lnTo>
                    <a:pt x="56" y="879"/>
                  </a:lnTo>
                  <a:lnTo>
                    <a:pt x="61" y="824"/>
                  </a:lnTo>
                  <a:lnTo>
                    <a:pt x="61" y="824"/>
                  </a:lnTo>
                  <a:lnTo>
                    <a:pt x="64" y="786"/>
                  </a:lnTo>
                  <a:lnTo>
                    <a:pt x="66" y="747"/>
                  </a:lnTo>
                  <a:lnTo>
                    <a:pt x="66" y="747"/>
                  </a:lnTo>
                  <a:lnTo>
                    <a:pt x="72" y="676"/>
                  </a:lnTo>
                  <a:lnTo>
                    <a:pt x="75" y="642"/>
                  </a:lnTo>
                  <a:lnTo>
                    <a:pt x="81" y="607"/>
                  </a:lnTo>
                  <a:lnTo>
                    <a:pt x="87" y="573"/>
                  </a:lnTo>
                  <a:lnTo>
                    <a:pt x="96" y="540"/>
                  </a:lnTo>
                  <a:lnTo>
                    <a:pt x="108" y="507"/>
                  </a:lnTo>
                  <a:lnTo>
                    <a:pt x="115" y="492"/>
                  </a:lnTo>
                  <a:lnTo>
                    <a:pt x="123" y="476"/>
                  </a:lnTo>
                  <a:lnTo>
                    <a:pt x="123" y="476"/>
                  </a:lnTo>
                  <a:lnTo>
                    <a:pt x="145" y="437"/>
                  </a:lnTo>
                  <a:lnTo>
                    <a:pt x="168" y="399"/>
                  </a:lnTo>
                  <a:lnTo>
                    <a:pt x="194" y="362"/>
                  </a:lnTo>
                  <a:lnTo>
                    <a:pt x="222" y="327"/>
                  </a:lnTo>
                  <a:lnTo>
                    <a:pt x="251" y="294"/>
                  </a:lnTo>
                  <a:lnTo>
                    <a:pt x="281" y="264"/>
                  </a:lnTo>
                  <a:lnTo>
                    <a:pt x="312" y="237"/>
                  </a:lnTo>
                  <a:lnTo>
                    <a:pt x="344" y="211"/>
                  </a:lnTo>
                  <a:lnTo>
                    <a:pt x="344" y="211"/>
                  </a:lnTo>
                  <a:lnTo>
                    <a:pt x="375" y="190"/>
                  </a:lnTo>
                  <a:lnTo>
                    <a:pt x="406" y="170"/>
                  </a:lnTo>
                  <a:lnTo>
                    <a:pt x="439" y="153"/>
                  </a:lnTo>
                  <a:lnTo>
                    <a:pt x="473" y="136"/>
                  </a:lnTo>
                  <a:lnTo>
                    <a:pt x="508" y="123"/>
                  </a:lnTo>
                  <a:lnTo>
                    <a:pt x="544" y="111"/>
                  </a:lnTo>
                  <a:lnTo>
                    <a:pt x="582" y="101"/>
                  </a:lnTo>
                  <a:lnTo>
                    <a:pt x="621" y="92"/>
                  </a:lnTo>
                  <a:lnTo>
                    <a:pt x="621" y="92"/>
                  </a:lnTo>
                  <a:lnTo>
                    <a:pt x="651" y="85"/>
                  </a:lnTo>
                  <a:lnTo>
                    <a:pt x="681" y="77"/>
                  </a:lnTo>
                  <a:lnTo>
                    <a:pt x="681" y="77"/>
                  </a:lnTo>
                  <a:lnTo>
                    <a:pt x="712" y="71"/>
                  </a:lnTo>
                  <a:lnTo>
                    <a:pt x="743" y="63"/>
                  </a:lnTo>
                  <a:lnTo>
                    <a:pt x="775" y="58"/>
                  </a:lnTo>
                  <a:lnTo>
                    <a:pt x="808" y="55"/>
                  </a:lnTo>
                  <a:lnTo>
                    <a:pt x="808" y="55"/>
                  </a:lnTo>
                  <a:lnTo>
                    <a:pt x="838" y="55"/>
                  </a:lnTo>
                  <a:lnTo>
                    <a:pt x="838" y="55"/>
                  </a:lnTo>
                  <a:lnTo>
                    <a:pt x="889" y="52"/>
                  </a:lnTo>
                  <a:lnTo>
                    <a:pt x="915" y="51"/>
                  </a:lnTo>
                  <a:lnTo>
                    <a:pt x="941" y="50"/>
                  </a:lnTo>
                  <a:lnTo>
                    <a:pt x="941" y="50"/>
                  </a:lnTo>
                  <a:lnTo>
                    <a:pt x="941" y="50"/>
                  </a:lnTo>
                  <a:lnTo>
                    <a:pt x="941" y="50"/>
                  </a:lnTo>
                  <a:lnTo>
                    <a:pt x="966" y="51"/>
                  </a:lnTo>
                  <a:lnTo>
                    <a:pt x="992" y="52"/>
                  </a:lnTo>
                  <a:lnTo>
                    <a:pt x="1043" y="55"/>
                  </a:lnTo>
                  <a:lnTo>
                    <a:pt x="1043" y="55"/>
                  </a:lnTo>
                  <a:lnTo>
                    <a:pt x="1075" y="55"/>
                  </a:lnTo>
                  <a:lnTo>
                    <a:pt x="1075" y="55"/>
                  </a:lnTo>
                  <a:lnTo>
                    <a:pt x="1106" y="58"/>
                  </a:lnTo>
                  <a:lnTo>
                    <a:pt x="1139" y="63"/>
                  </a:lnTo>
                  <a:lnTo>
                    <a:pt x="1170" y="71"/>
                  </a:lnTo>
                  <a:lnTo>
                    <a:pt x="1200" y="77"/>
                  </a:lnTo>
                  <a:lnTo>
                    <a:pt x="1200" y="77"/>
                  </a:lnTo>
                  <a:lnTo>
                    <a:pt x="1230" y="85"/>
                  </a:lnTo>
                  <a:lnTo>
                    <a:pt x="1262" y="92"/>
                  </a:lnTo>
                  <a:lnTo>
                    <a:pt x="1262" y="92"/>
                  </a:lnTo>
                  <a:lnTo>
                    <a:pt x="1300" y="101"/>
                  </a:lnTo>
                  <a:lnTo>
                    <a:pt x="1338" y="111"/>
                  </a:lnTo>
                  <a:lnTo>
                    <a:pt x="1374" y="123"/>
                  </a:lnTo>
                  <a:lnTo>
                    <a:pt x="1408" y="136"/>
                  </a:lnTo>
                  <a:lnTo>
                    <a:pt x="1442" y="153"/>
                  </a:lnTo>
                  <a:lnTo>
                    <a:pt x="1475" y="170"/>
                  </a:lnTo>
                  <a:lnTo>
                    <a:pt x="1506" y="190"/>
                  </a:lnTo>
                  <a:lnTo>
                    <a:pt x="1538" y="211"/>
                  </a:lnTo>
                  <a:lnTo>
                    <a:pt x="1538" y="211"/>
                  </a:lnTo>
                  <a:lnTo>
                    <a:pt x="1569" y="237"/>
                  </a:lnTo>
                  <a:lnTo>
                    <a:pt x="1601" y="264"/>
                  </a:lnTo>
                  <a:lnTo>
                    <a:pt x="1631" y="294"/>
                  </a:lnTo>
                  <a:lnTo>
                    <a:pt x="1660" y="327"/>
                  </a:lnTo>
                  <a:lnTo>
                    <a:pt x="1687" y="362"/>
                  </a:lnTo>
                  <a:lnTo>
                    <a:pt x="1713" y="399"/>
                  </a:lnTo>
                  <a:lnTo>
                    <a:pt x="1737" y="437"/>
                  </a:lnTo>
                  <a:lnTo>
                    <a:pt x="1759" y="476"/>
                  </a:lnTo>
                  <a:lnTo>
                    <a:pt x="1759" y="476"/>
                  </a:lnTo>
                  <a:lnTo>
                    <a:pt x="1767" y="492"/>
                  </a:lnTo>
                  <a:lnTo>
                    <a:pt x="1773" y="507"/>
                  </a:lnTo>
                  <a:lnTo>
                    <a:pt x="1785" y="540"/>
                  </a:lnTo>
                  <a:lnTo>
                    <a:pt x="1794" y="573"/>
                  </a:lnTo>
                  <a:lnTo>
                    <a:pt x="1801" y="607"/>
                  </a:lnTo>
                  <a:lnTo>
                    <a:pt x="1806" y="642"/>
                  </a:lnTo>
                  <a:lnTo>
                    <a:pt x="1810" y="676"/>
                  </a:lnTo>
                  <a:lnTo>
                    <a:pt x="1815" y="747"/>
                  </a:lnTo>
                  <a:lnTo>
                    <a:pt x="1815" y="747"/>
                  </a:lnTo>
                  <a:lnTo>
                    <a:pt x="1818" y="786"/>
                  </a:lnTo>
                  <a:lnTo>
                    <a:pt x="1822" y="824"/>
                  </a:lnTo>
                  <a:lnTo>
                    <a:pt x="1822" y="824"/>
                  </a:lnTo>
                  <a:lnTo>
                    <a:pt x="1826" y="870"/>
                  </a:lnTo>
                  <a:lnTo>
                    <a:pt x="1828" y="913"/>
                  </a:lnTo>
                  <a:lnTo>
                    <a:pt x="1830" y="955"/>
                  </a:lnTo>
                  <a:lnTo>
                    <a:pt x="1828" y="995"/>
                  </a:lnTo>
                  <a:lnTo>
                    <a:pt x="1824" y="1035"/>
                  </a:lnTo>
                  <a:lnTo>
                    <a:pt x="1819" y="1075"/>
                  </a:lnTo>
                  <a:lnTo>
                    <a:pt x="1810" y="1114"/>
                  </a:lnTo>
                  <a:lnTo>
                    <a:pt x="1798" y="1155"/>
                  </a:lnTo>
                  <a:lnTo>
                    <a:pt x="1798" y="1155"/>
                  </a:lnTo>
                  <a:lnTo>
                    <a:pt x="1785" y="1194"/>
                  </a:lnTo>
                  <a:lnTo>
                    <a:pt x="1785" y="1194"/>
                  </a:lnTo>
                  <a:lnTo>
                    <a:pt x="1777" y="1223"/>
                  </a:lnTo>
                  <a:lnTo>
                    <a:pt x="1767" y="1252"/>
                  </a:lnTo>
                  <a:lnTo>
                    <a:pt x="1762" y="1266"/>
                  </a:lnTo>
                  <a:lnTo>
                    <a:pt x="1755" y="1280"/>
                  </a:lnTo>
                  <a:lnTo>
                    <a:pt x="1747" y="1293"/>
                  </a:lnTo>
                  <a:lnTo>
                    <a:pt x="1739" y="1307"/>
                  </a:lnTo>
                  <a:lnTo>
                    <a:pt x="1739" y="1307"/>
                  </a:lnTo>
                  <a:lnTo>
                    <a:pt x="1722" y="1331"/>
                  </a:lnTo>
                  <a:lnTo>
                    <a:pt x="1722" y="1331"/>
                  </a:lnTo>
                  <a:lnTo>
                    <a:pt x="1700" y="1364"/>
                  </a:lnTo>
                  <a:lnTo>
                    <a:pt x="1677" y="1397"/>
                  </a:lnTo>
                  <a:lnTo>
                    <a:pt x="1663" y="1412"/>
                  </a:lnTo>
                  <a:lnTo>
                    <a:pt x="1650" y="1427"/>
                  </a:lnTo>
                  <a:lnTo>
                    <a:pt x="1636" y="1441"/>
                  </a:lnTo>
                  <a:lnTo>
                    <a:pt x="1620" y="1454"/>
                  </a:lnTo>
                  <a:lnTo>
                    <a:pt x="1620" y="1454"/>
                  </a:lnTo>
                  <a:lnTo>
                    <a:pt x="1589" y="1478"/>
                  </a:lnTo>
                  <a:lnTo>
                    <a:pt x="1556" y="1500"/>
                  </a:lnTo>
                  <a:lnTo>
                    <a:pt x="1522" y="1521"/>
                  </a:lnTo>
                  <a:lnTo>
                    <a:pt x="1486" y="1541"/>
                  </a:lnTo>
                  <a:lnTo>
                    <a:pt x="1448" y="1559"/>
                  </a:lnTo>
                  <a:lnTo>
                    <a:pt x="1408" y="1576"/>
                  </a:lnTo>
                  <a:lnTo>
                    <a:pt x="1367" y="1592"/>
                  </a:lnTo>
                  <a:lnTo>
                    <a:pt x="1325" y="1606"/>
                  </a:lnTo>
                  <a:lnTo>
                    <a:pt x="1281" y="1618"/>
                  </a:lnTo>
                  <a:lnTo>
                    <a:pt x="1237" y="1628"/>
                  </a:lnTo>
                  <a:lnTo>
                    <a:pt x="1191" y="1637"/>
                  </a:lnTo>
                  <a:lnTo>
                    <a:pt x="1144" y="1645"/>
                  </a:lnTo>
                  <a:lnTo>
                    <a:pt x="1096" y="1652"/>
                  </a:lnTo>
                  <a:lnTo>
                    <a:pt x="1047" y="1656"/>
                  </a:lnTo>
                  <a:lnTo>
                    <a:pt x="999" y="1658"/>
                  </a:lnTo>
                  <a:lnTo>
                    <a:pt x="949" y="1660"/>
                  </a:lnTo>
                  <a:lnTo>
                    <a:pt x="949" y="1660"/>
                  </a:lnTo>
                  <a:lnTo>
                    <a:pt x="940" y="1661"/>
                  </a:lnTo>
                  <a:lnTo>
                    <a:pt x="940" y="1661"/>
                  </a:lnTo>
                  <a:lnTo>
                    <a:pt x="932" y="1660"/>
                  </a:lnTo>
                  <a:lnTo>
                    <a:pt x="932" y="1660"/>
                  </a:lnTo>
                  <a:lnTo>
                    <a:pt x="898" y="1658"/>
                  </a:lnTo>
                  <a:lnTo>
                    <a:pt x="864" y="1657"/>
                  </a:lnTo>
                  <a:lnTo>
                    <a:pt x="830" y="1656"/>
                  </a:lnTo>
                  <a:lnTo>
                    <a:pt x="797" y="1652"/>
                  </a:lnTo>
                  <a:lnTo>
                    <a:pt x="797" y="1652"/>
                  </a:lnTo>
                  <a:lnTo>
                    <a:pt x="792" y="1675"/>
                  </a:lnTo>
                  <a:lnTo>
                    <a:pt x="787" y="1698"/>
                  </a:lnTo>
                  <a:lnTo>
                    <a:pt x="787" y="1698"/>
                  </a:lnTo>
                  <a:lnTo>
                    <a:pt x="821" y="1701"/>
                  </a:lnTo>
                  <a:lnTo>
                    <a:pt x="856" y="1704"/>
                  </a:lnTo>
                  <a:lnTo>
                    <a:pt x="893" y="1707"/>
                  </a:lnTo>
                  <a:lnTo>
                    <a:pt x="932" y="1707"/>
                  </a:lnTo>
                  <a:lnTo>
                    <a:pt x="932" y="1707"/>
                  </a:lnTo>
                  <a:lnTo>
                    <a:pt x="941" y="1705"/>
                  </a:lnTo>
                  <a:lnTo>
                    <a:pt x="941" y="1705"/>
                  </a:lnTo>
                  <a:lnTo>
                    <a:pt x="949" y="1707"/>
                  </a:lnTo>
                  <a:lnTo>
                    <a:pt x="949" y="1707"/>
                  </a:lnTo>
                  <a:lnTo>
                    <a:pt x="1004" y="1705"/>
                  </a:lnTo>
                  <a:lnTo>
                    <a:pt x="1056" y="1703"/>
                  </a:lnTo>
                  <a:lnTo>
                    <a:pt x="1105" y="1696"/>
                  </a:lnTo>
                  <a:lnTo>
                    <a:pt x="1152" y="1688"/>
                  </a:lnTo>
                  <a:lnTo>
                    <a:pt x="1152" y="1688"/>
                  </a:lnTo>
                  <a:lnTo>
                    <a:pt x="1183" y="1682"/>
                  </a:lnTo>
                  <a:lnTo>
                    <a:pt x="1216" y="1677"/>
                  </a:lnTo>
                  <a:lnTo>
                    <a:pt x="1216" y="1677"/>
                  </a:lnTo>
                  <a:lnTo>
                    <a:pt x="1250" y="1671"/>
                  </a:lnTo>
                  <a:lnTo>
                    <a:pt x="1284" y="1666"/>
                  </a:lnTo>
                  <a:lnTo>
                    <a:pt x="1318" y="1657"/>
                  </a:lnTo>
                  <a:lnTo>
                    <a:pt x="1334" y="1652"/>
                  </a:lnTo>
                  <a:lnTo>
                    <a:pt x="1350" y="1647"/>
                  </a:lnTo>
                  <a:lnTo>
                    <a:pt x="1350" y="1647"/>
                  </a:lnTo>
                  <a:lnTo>
                    <a:pt x="1393" y="1630"/>
                  </a:lnTo>
                  <a:lnTo>
                    <a:pt x="1393" y="1630"/>
                  </a:lnTo>
                  <a:lnTo>
                    <a:pt x="1466" y="1599"/>
                  </a:lnTo>
                  <a:lnTo>
                    <a:pt x="1503" y="1582"/>
                  </a:lnTo>
                  <a:lnTo>
                    <a:pt x="1539" y="1565"/>
                  </a:lnTo>
                  <a:lnTo>
                    <a:pt x="1573" y="1546"/>
                  </a:lnTo>
                  <a:lnTo>
                    <a:pt x="1607" y="1525"/>
                  </a:lnTo>
                  <a:lnTo>
                    <a:pt x="1624" y="1513"/>
                  </a:lnTo>
                  <a:lnTo>
                    <a:pt x="1640" y="1501"/>
                  </a:lnTo>
                  <a:lnTo>
                    <a:pt x="1654" y="1488"/>
                  </a:lnTo>
                  <a:lnTo>
                    <a:pt x="1670" y="1474"/>
                  </a:lnTo>
                  <a:lnTo>
                    <a:pt x="1670" y="1474"/>
                  </a:lnTo>
                  <a:lnTo>
                    <a:pt x="1688" y="1456"/>
                  </a:lnTo>
                  <a:lnTo>
                    <a:pt x="1705" y="1436"/>
                  </a:lnTo>
                  <a:lnTo>
                    <a:pt x="1722" y="1415"/>
                  </a:lnTo>
                  <a:lnTo>
                    <a:pt x="1738" y="1394"/>
                  </a:lnTo>
                  <a:lnTo>
                    <a:pt x="1767" y="1354"/>
                  </a:lnTo>
                  <a:lnTo>
                    <a:pt x="1793" y="1313"/>
                  </a:lnTo>
                  <a:lnTo>
                    <a:pt x="1793" y="1313"/>
                  </a:lnTo>
                  <a:lnTo>
                    <a:pt x="1799" y="1301"/>
                  </a:lnTo>
                  <a:lnTo>
                    <a:pt x="1805" y="1290"/>
                  </a:lnTo>
                  <a:lnTo>
                    <a:pt x="1815" y="1265"/>
                  </a:lnTo>
                  <a:lnTo>
                    <a:pt x="1823" y="1239"/>
                  </a:lnTo>
                  <a:lnTo>
                    <a:pt x="1831" y="1212"/>
                  </a:lnTo>
                  <a:lnTo>
                    <a:pt x="1831" y="1212"/>
                  </a:lnTo>
                  <a:lnTo>
                    <a:pt x="1837" y="1190"/>
                  </a:lnTo>
                  <a:lnTo>
                    <a:pt x="1844" y="1168"/>
                  </a:lnTo>
                  <a:lnTo>
                    <a:pt x="1844" y="1168"/>
                  </a:lnTo>
                  <a:lnTo>
                    <a:pt x="1851" y="1146"/>
                  </a:lnTo>
                  <a:lnTo>
                    <a:pt x="1857" y="1125"/>
                  </a:lnTo>
                  <a:lnTo>
                    <a:pt x="1866" y="1082"/>
                  </a:lnTo>
                  <a:lnTo>
                    <a:pt x="1874" y="1040"/>
                  </a:lnTo>
                  <a:lnTo>
                    <a:pt x="1881" y="999"/>
                  </a:lnTo>
                  <a:lnTo>
                    <a:pt x="1881" y="999"/>
                  </a:lnTo>
                  <a:lnTo>
                    <a:pt x="1882" y="984"/>
                  </a:lnTo>
                  <a:lnTo>
                    <a:pt x="1882" y="969"/>
                  </a:lnTo>
                  <a:lnTo>
                    <a:pt x="1882" y="938"/>
                  </a:lnTo>
                  <a:lnTo>
                    <a:pt x="1879" y="906"/>
                  </a:lnTo>
                  <a:lnTo>
                    <a:pt x="1875" y="876"/>
                  </a:lnTo>
                  <a:lnTo>
                    <a:pt x="1875" y="87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4" name="chenying0907 1120"/>
            <p:cNvSpPr/>
            <p:nvPr/>
          </p:nvSpPr>
          <p:spPr bwMode="auto">
            <a:xfrm>
              <a:off x="4311651" y="4149725"/>
              <a:ext cx="523875" cy="473075"/>
            </a:xfrm>
            <a:custGeom>
              <a:cxnLst>
                <a:cxn ang="0">
                  <a:pos x="1260" y="339"/>
                </a:cxn>
                <a:cxn ang="0">
                  <a:pos x="1222" y="252"/>
                </a:cxn>
                <a:cxn ang="0">
                  <a:pos x="1166" y="183"/>
                </a:cxn>
                <a:cxn ang="0">
                  <a:pos x="1103" y="141"/>
                </a:cxn>
                <a:cxn ang="0">
                  <a:pos x="1001" y="74"/>
                </a:cxn>
                <a:cxn ang="0">
                  <a:pos x="943" y="46"/>
                </a:cxn>
                <a:cxn ang="0">
                  <a:pos x="840" y="20"/>
                </a:cxn>
                <a:cxn ang="0">
                  <a:pos x="712" y="1"/>
                </a:cxn>
                <a:cxn ang="0">
                  <a:pos x="555" y="6"/>
                </a:cxn>
                <a:cxn ang="0">
                  <a:pos x="394" y="30"/>
                </a:cxn>
                <a:cxn ang="0">
                  <a:pos x="268" y="86"/>
                </a:cxn>
                <a:cxn ang="0">
                  <a:pos x="158" y="170"/>
                </a:cxn>
                <a:cxn ang="0">
                  <a:pos x="69" y="268"/>
                </a:cxn>
                <a:cxn ang="0">
                  <a:pos x="28" y="360"/>
                </a:cxn>
                <a:cxn ang="0">
                  <a:pos x="14" y="412"/>
                </a:cxn>
                <a:cxn ang="0">
                  <a:pos x="3" y="518"/>
                </a:cxn>
                <a:cxn ang="0">
                  <a:pos x="1" y="685"/>
                </a:cxn>
                <a:cxn ang="0">
                  <a:pos x="37" y="732"/>
                </a:cxn>
                <a:cxn ang="0">
                  <a:pos x="47" y="673"/>
                </a:cxn>
                <a:cxn ang="0">
                  <a:pos x="51" y="507"/>
                </a:cxn>
                <a:cxn ang="0">
                  <a:pos x="77" y="371"/>
                </a:cxn>
                <a:cxn ang="0">
                  <a:pos x="141" y="247"/>
                </a:cxn>
                <a:cxn ang="0">
                  <a:pos x="205" y="187"/>
                </a:cxn>
                <a:cxn ang="0">
                  <a:pos x="298" y="120"/>
                </a:cxn>
                <a:cxn ang="0">
                  <a:pos x="381" y="80"/>
                </a:cxn>
                <a:cxn ang="0">
                  <a:pos x="502" y="56"/>
                </a:cxn>
                <a:cxn ang="0">
                  <a:pos x="667" y="47"/>
                </a:cxn>
                <a:cxn ang="0">
                  <a:pos x="777" y="52"/>
                </a:cxn>
                <a:cxn ang="0">
                  <a:pos x="862" y="76"/>
                </a:cxn>
                <a:cxn ang="0">
                  <a:pos x="934" y="94"/>
                </a:cxn>
                <a:cxn ang="0">
                  <a:pos x="986" y="123"/>
                </a:cxn>
                <a:cxn ang="0">
                  <a:pos x="1045" y="162"/>
                </a:cxn>
                <a:cxn ang="0">
                  <a:pos x="1147" y="231"/>
                </a:cxn>
                <a:cxn ang="0">
                  <a:pos x="1203" y="316"/>
                </a:cxn>
                <a:cxn ang="0">
                  <a:pos x="1257" y="509"/>
                </a:cxn>
                <a:cxn ang="0">
                  <a:pos x="1277" y="629"/>
                </a:cxn>
                <a:cxn ang="0">
                  <a:pos x="1269" y="783"/>
                </a:cxn>
                <a:cxn ang="0">
                  <a:pos x="1218" y="926"/>
                </a:cxn>
                <a:cxn ang="0">
                  <a:pos x="1142" y="1019"/>
                </a:cxn>
                <a:cxn ang="0">
                  <a:pos x="1014" y="1091"/>
                </a:cxn>
                <a:cxn ang="0">
                  <a:pos x="866" y="1129"/>
                </a:cxn>
                <a:cxn ang="0">
                  <a:pos x="697" y="1146"/>
                </a:cxn>
                <a:cxn ang="0">
                  <a:pos x="531" y="1131"/>
                </a:cxn>
                <a:cxn ang="0">
                  <a:pos x="597" y="1186"/>
                </a:cxn>
                <a:cxn ang="0">
                  <a:pos x="748" y="1190"/>
                </a:cxn>
                <a:cxn ang="0">
                  <a:pos x="819" y="1180"/>
                </a:cxn>
                <a:cxn ang="0">
                  <a:pos x="916" y="1166"/>
                </a:cxn>
                <a:cxn ang="0">
                  <a:pos x="1039" y="1130"/>
                </a:cxn>
                <a:cxn ang="0">
                  <a:pos x="1154" y="1063"/>
                </a:cxn>
                <a:cxn ang="0">
                  <a:pos x="1231" y="991"/>
                </a:cxn>
                <a:cxn ang="0">
                  <a:pos x="1290" y="880"/>
                </a:cxn>
                <a:cxn ang="0">
                  <a:pos x="1317" y="756"/>
                </a:cxn>
                <a:cxn ang="0">
                  <a:pos x="1321" y="622"/>
                </a:cxn>
                <a:cxn ang="0">
                  <a:pos x="1294" y="462"/>
                </a:cxn>
              </a:cxnLst>
              <a:rect b="b" l="0" r="r" t="0"/>
              <a:pathLst>
                <a:path h="1190" w="1323">
                  <a:moveTo>
                    <a:pt x="1294" y="462"/>
                  </a:moveTo>
                  <a:lnTo>
                    <a:pt x="1294" y="462"/>
                  </a:lnTo>
                  <a:lnTo>
                    <a:pt x="1282" y="413"/>
                  </a:lnTo>
                  <a:lnTo>
                    <a:pt x="1268" y="363"/>
                  </a:lnTo>
                  <a:lnTo>
                    <a:pt x="1260" y="339"/>
                  </a:lnTo>
                  <a:lnTo>
                    <a:pt x="1251" y="314"/>
                  </a:lnTo>
                  <a:lnTo>
                    <a:pt x="1241" y="290"/>
                  </a:lnTo>
                  <a:lnTo>
                    <a:pt x="1231" y="268"/>
                  </a:lnTo>
                  <a:lnTo>
                    <a:pt x="1231" y="268"/>
                  </a:lnTo>
                  <a:lnTo>
                    <a:pt x="1222" y="252"/>
                  </a:lnTo>
                  <a:lnTo>
                    <a:pt x="1213" y="237"/>
                  </a:lnTo>
                  <a:lnTo>
                    <a:pt x="1202" y="222"/>
                  </a:lnTo>
                  <a:lnTo>
                    <a:pt x="1192" y="208"/>
                  </a:lnTo>
                  <a:lnTo>
                    <a:pt x="1179" y="195"/>
                  </a:lnTo>
                  <a:lnTo>
                    <a:pt x="1166" y="183"/>
                  </a:lnTo>
                  <a:lnTo>
                    <a:pt x="1152" y="173"/>
                  </a:lnTo>
                  <a:lnTo>
                    <a:pt x="1137" y="162"/>
                  </a:lnTo>
                  <a:lnTo>
                    <a:pt x="1137" y="162"/>
                  </a:lnTo>
                  <a:lnTo>
                    <a:pt x="1120" y="152"/>
                  </a:lnTo>
                  <a:lnTo>
                    <a:pt x="1103" y="141"/>
                  </a:lnTo>
                  <a:lnTo>
                    <a:pt x="1070" y="116"/>
                  </a:lnTo>
                  <a:lnTo>
                    <a:pt x="1053" y="105"/>
                  </a:lnTo>
                  <a:lnTo>
                    <a:pt x="1036" y="93"/>
                  </a:lnTo>
                  <a:lnTo>
                    <a:pt x="1018" y="84"/>
                  </a:lnTo>
                  <a:lnTo>
                    <a:pt x="1001" y="74"/>
                  </a:lnTo>
                  <a:lnTo>
                    <a:pt x="1001" y="74"/>
                  </a:lnTo>
                  <a:lnTo>
                    <a:pt x="984" y="67"/>
                  </a:lnTo>
                  <a:lnTo>
                    <a:pt x="968" y="57"/>
                  </a:lnTo>
                  <a:lnTo>
                    <a:pt x="952" y="50"/>
                  </a:lnTo>
                  <a:lnTo>
                    <a:pt x="943" y="46"/>
                  </a:lnTo>
                  <a:lnTo>
                    <a:pt x="935" y="43"/>
                  </a:lnTo>
                  <a:lnTo>
                    <a:pt x="935" y="43"/>
                  </a:lnTo>
                  <a:lnTo>
                    <a:pt x="887" y="31"/>
                  </a:lnTo>
                  <a:lnTo>
                    <a:pt x="840" y="20"/>
                  </a:lnTo>
                  <a:lnTo>
                    <a:pt x="840" y="20"/>
                  </a:lnTo>
                  <a:lnTo>
                    <a:pt x="819" y="14"/>
                  </a:lnTo>
                  <a:lnTo>
                    <a:pt x="798" y="10"/>
                  </a:lnTo>
                  <a:lnTo>
                    <a:pt x="776" y="6"/>
                  </a:lnTo>
                  <a:lnTo>
                    <a:pt x="755" y="4"/>
                  </a:lnTo>
                  <a:lnTo>
                    <a:pt x="712" y="1"/>
                  </a:lnTo>
                  <a:lnTo>
                    <a:pt x="668" y="0"/>
                  </a:lnTo>
                  <a:lnTo>
                    <a:pt x="668" y="0"/>
                  </a:lnTo>
                  <a:lnTo>
                    <a:pt x="648" y="0"/>
                  </a:lnTo>
                  <a:lnTo>
                    <a:pt x="620" y="1"/>
                  </a:lnTo>
                  <a:lnTo>
                    <a:pt x="555" y="6"/>
                  </a:lnTo>
                  <a:lnTo>
                    <a:pt x="485" y="14"/>
                  </a:lnTo>
                  <a:lnTo>
                    <a:pt x="453" y="18"/>
                  </a:lnTo>
                  <a:lnTo>
                    <a:pt x="423" y="23"/>
                  </a:lnTo>
                  <a:lnTo>
                    <a:pt x="423" y="23"/>
                  </a:lnTo>
                  <a:lnTo>
                    <a:pt x="394" y="30"/>
                  </a:lnTo>
                  <a:lnTo>
                    <a:pt x="368" y="38"/>
                  </a:lnTo>
                  <a:lnTo>
                    <a:pt x="341" y="47"/>
                  </a:lnTo>
                  <a:lnTo>
                    <a:pt x="317" y="59"/>
                  </a:lnTo>
                  <a:lnTo>
                    <a:pt x="292" y="72"/>
                  </a:lnTo>
                  <a:lnTo>
                    <a:pt x="268" y="86"/>
                  </a:lnTo>
                  <a:lnTo>
                    <a:pt x="245" y="102"/>
                  </a:lnTo>
                  <a:lnTo>
                    <a:pt x="222" y="120"/>
                  </a:lnTo>
                  <a:lnTo>
                    <a:pt x="222" y="120"/>
                  </a:lnTo>
                  <a:lnTo>
                    <a:pt x="179" y="153"/>
                  </a:lnTo>
                  <a:lnTo>
                    <a:pt x="158" y="170"/>
                  </a:lnTo>
                  <a:lnTo>
                    <a:pt x="139" y="187"/>
                  </a:lnTo>
                  <a:lnTo>
                    <a:pt x="119" y="204"/>
                  </a:lnTo>
                  <a:lnTo>
                    <a:pt x="101" y="224"/>
                  </a:lnTo>
                  <a:lnTo>
                    <a:pt x="84" y="244"/>
                  </a:lnTo>
                  <a:lnTo>
                    <a:pt x="69" y="268"/>
                  </a:lnTo>
                  <a:lnTo>
                    <a:pt x="69" y="268"/>
                  </a:lnTo>
                  <a:lnTo>
                    <a:pt x="58" y="290"/>
                  </a:lnTo>
                  <a:lnTo>
                    <a:pt x="47" y="312"/>
                  </a:lnTo>
                  <a:lnTo>
                    <a:pt x="38" y="336"/>
                  </a:lnTo>
                  <a:lnTo>
                    <a:pt x="28" y="360"/>
                  </a:lnTo>
                  <a:lnTo>
                    <a:pt x="28" y="360"/>
                  </a:lnTo>
                  <a:lnTo>
                    <a:pt x="22" y="371"/>
                  </a:lnTo>
                  <a:lnTo>
                    <a:pt x="18" y="384"/>
                  </a:lnTo>
                  <a:lnTo>
                    <a:pt x="16" y="399"/>
                  </a:lnTo>
                  <a:lnTo>
                    <a:pt x="14" y="412"/>
                  </a:lnTo>
                  <a:lnTo>
                    <a:pt x="12" y="441"/>
                  </a:lnTo>
                  <a:lnTo>
                    <a:pt x="9" y="468"/>
                  </a:lnTo>
                  <a:lnTo>
                    <a:pt x="9" y="468"/>
                  </a:lnTo>
                  <a:lnTo>
                    <a:pt x="5" y="492"/>
                  </a:lnTo>
                  <a:lnTo>
                    <a:pt x="3" y="518"/>
                  </a:lnTo>
                  <a:lnTo>
                    <a:pt x="0" y="568"/>
                  </a:lnTo>
                  <a:lnTo>
                    <a:pt x="0" y="617"/>
                  </a:lnTo>
                  <a:lnTo>
                    <a:pt x="0" y="668"/>
                  </a:lnTo>
                  <a:lnTo>
                    <a:pt x="0" y="668"/>
                  </a:lnTo>
                  <a:lnTo>
                    <a:pt x="1" y="685"/>
                  </a:lnTo>
                  <a:lnTo>
                    <a:pt x="3" y="701"/>
                  </a:lnTo>
                  <a:lnTo>
                    <a:pt x="7" y="717"/>
                  </a:lnTo>
                  <a:lnTo>
                    <a:pt x="10" y="731"/>
                  </a:lnTo>
                  <a:lnTo>
                    <a:pt x="10" y="731"/>
                  </a:lnTo>
                  <a:lnTo>
                    <a:pt x="37" y="732"/>
                  </a:lnTo>
                  <a:lnTo>
                    <a:pt x="62" y="735"/>
                  </a:lnTo>
                  <a:lnTo>
                    <a:pt x="62" y="735"/>
                  </a:lnTo>
                  <a:lnTo>
                    <a:pt x="55" y="714"/>
                  </a:lnTo>
                  <a:lnTo>
                    <a:pt x="51" y="694"/>
                  </a:lnTo>
                  <a:lnTo>
                    <a:pt x="47" y="673"/>
                  </a:lnTo>
                  <a:lnTo>
                    <a:pt x="46" y="650"/>
                  </a:lnTo>
                  <a:lnTo>
                    <a:pt x="46" y="650"/>
                  </a:lnTo>
                  <a:lnTo>
                    <a:pt x="47" y="592"/>
                  </a:lnTo>
                  <a:lnTo>
                    <a:pt x="48" y="536"/>
                  </a:lnTo>
                  <a:lnTo>
                    <a:pt x="51" y="507"/>
                  </a:lnTo>
                  <a:lnTo>
                    <a:pt x="54" y="480"/>
                  </a:lnTo>
                  <a:lnTo>
                    <a:pt x="58" y="452"/>
                  </a:lnTo>
                  <a:lnTo>
                    <a:pt x="63" y="425"/>
                  </a:lnTo>
                  <a:lnTo>
                    <a:pt x="69" y="399"/>
                  </a:lnTo>
                  <a:lnTo>
                    <a:pt x="77" y="371"/>
                  </a:lnTo>
                  <a:lnTo>
                    <a:pt x="86" y="346"/>
                  </a:lnTo>
                  <a:lnTo>
                    <a:pt x="97" y="320"/>
                  </a:lnTo>
                  <a:lnTo>
                    <a:pt x="110" y="295"/>
                  </a:lnTo>
                  <a:lnTo>
                    <a:pt x="124" y="272"/>
                  </a:lnTo>
                  <a:lnTo>
                    <a:pt x="141" y="247"/>
                  </a:lnTo>
                  <a:lnTo>
                    <a:pt x="161" y="225"/>
                  </a:lnTo>
                  <a:lnTo>
                    <a:pt x="161" y="225"/>
                  </a:lnTo>
                  <a:lnTo>
                    <a:pt x="170" y="214"/>
                  </a:lnTo>
                  <a:lnTo>
                    <a:pt x="182" y="204"/>
                  </a:lnTo>
                  <a:lnTo>
                    <a:pt x="205" y="187"/>
                  </a:lnTo>
                  <a:lnTo>
                    <a:pt x="230" y="170"/>
                  </a:lnTo>
                  <a:lnTo>
                    <a:pt x="254" y="153"/>
                  </a:lnTo>
                  <a:lnTo>
                    <a:pt x="254" y="153"/>
                  </a:lnTo>
                  <a:lnTo>
                    <a:pt x="284" y="131"/>
                  </a:lnTo>
                  <a:lnTo>
                    <a:pt x="298" y="120"/>
                  </a:lnTo>
                  <a:lnTo>
                    <a:pt x="314" y="111"/>
                  </a:lnTo>
                  <a:lnTo>
                    <a:pt x="330" y="102"/>
                  </a:lnTo>
                  <a:lnTo>
                    <a:pt x="347" y="94"/>
                  </a:lnTo>
                  <a:lnTo>
                    <a:pt x="362" y="86"/>
                  </a:lnTo>
                  <a:lnTo>
                    <a:pt x="381" y="80"/>
                  </a:lnTo>
                  <a:lnTo>
                    <a:pt x="381" y="80"/>
                  </a:lnTo>
                  <a:lnTo>
                    <a:pt x="398" y="74"/>
                  </a:lnTo>
                  <a:lnTo>
                    <a:pt x="417" y="71"/>
                  </a:lnTo>
                  <a:lnTo>
                    <a:pt x="459" y="63"/>
                  </a:lnTo>
                  <a:lnTo>
                    <a:pt x="502" y="56"/>
                  </a:lnTo>
                  <a:lnTo>
                    <a:pt x="546" y="52"/>
                  </a:lnTo>
                  <a:lnTo>
                    <a:pt x="585" y="50"/>
                  </a:lnTo>
                  <a:lnTo>
                    <a:pt x="620" y="47"/>
                  </a:lnTo>
                  <a:lnTo>
                    <a:pt x="649" y="47"/>
                  </a:lnTo>
                  <a:lnTo>
                    <a:pt x="667" y="47"/>
                  </a:lnTo>
                  <a:lnTo>
                    <a:pt x="667" y="47"/>
                  </a:lnTo>
                  <a:lnTo>
                    <a:pt x="723" y="50"/>
                  </a:lnTo>
                  <a:lnTo>
                    <a:pt x="752" y="51"/>
                  </a:lnTo>
                  <a:lnTo>
                    <a:pt x="777" y="52"/>
                  </a:lnTo>
                  <a:lnTo>
                    <a:pt x="777" y="52"/>
                  </a:lnTo>
                  <a:lnTo>
                    <a:pt x="789" y="55"/>
                  </a:lnTo>
                  <a:lnTo>
                    <a:pt x="802" y="57"/>
                  </a:lnTo>
                  <a:lnTo>
                    <a:pt x="825" y="65"/>
                  </a:lnTo>
                  <a:lnTo>
                    <a:pt x="850" y="73"/>
                  </a:lnTo>
                  <a:lnTo>
                    <a:pt x="862" y="76"/>
                  </a:lnTo>
                  <a:lnTo>
                    <a:pt x="874" y="78"/>
                  </a:lnTo>
                  <a:lnTo>
                    <a:pt x="874" y="78"/>
                  </a:lnTo>
                  <a:lnTo>
                    <a:pt x="900" y="84"/>
                  </a:lnTo>
                  <a:lnTo>
                    <a:pt x="922" y="90"/>
                  </a:lnTo>
                  <a:lnTo>
                    <a:pt x="934" y="94"/>
                  </a:lnTo>
                  <a:lnTo>
                    <a:pt x="946" y="98"/>
                  </a:lnTo>
                  <a:lnTo>
                    <a:pt x="956" y="103"/>
                  </a:lnTo>
                  <a:lnTo>
                    <a:pt x="968" y="111"/>
                  </a:lnTo>
                  <a:lnTo>
                    <a:pt x="968" y="111"/>
                  </a:lnTo>
                  <a:lnTo>
                    <a:pt x="986" y="123"/>
                  </a:lnTo>
                  <a:lnTo>
                    <a:pt x="1006" y="137"/>
                  </a:lnTo>
                  <a:lnTo>
                    <a:pt x="1026" y="152"/>
                  </a:lnTo>
                  <a:lnTo>
                    <a:pt x="1036" y="157"/>
                  </a:lnTo>
                  <a:lnTo>
                    <a:pt x="1045" y="162"/>
                  </a:lnTo>
                  <a:lnTo>
                    <a:pt x="1045" y="162"/>
                  </a:lnTo>
                  <a:lnTo>
                    <a:pt x="1067" y="173"/>
                  </a:lnTo>
                  <a:lnTo>
                    <a:pt x="1088" y="186"/>
                  </a:lnTo>
                  <a:lnTo>
                    <a:pt x="1109" y="199"/>
                  </a:lnTo>
                  <a:lnTo>
                    <a:pt x="1129" y="214"/>
                  </a:lnTo>
                  <a:lnTo>
                    <a:pt x="1147" y="231"/>
                  </a:lnTo>
                  <a:lnTo>
                    <a:pt x="1164" y="250"/>
                  </a:lnTo>
                  <a:lnTo>
                    <a:pt x="1179" y="269"/>
                  </a:lnTo>
                  <a:lnTo>
                    <a:pt x="1192" y="292"/>
                  </a:lnTo>
                  <a:lnTo>
                    <a:pt x="1192" y="292"/>
                  </a:lnTo>
                  <a:lnTo>
                    <a:pt x="1203" y="316"/>
                  </a:lnTo>
                  <a:lnTo>
                    <a:pt x="1213" y="343"/>
                  </a:lnTo>
                  <a:lnTo>
                    <a:pt x="1222" y="370"/>
                  </a:lnTo>
                  <a:lnTo>
                    <a:pt x="1231" y="397"/>
                  </a:lnTo>
                  <a:lnTo>
                    <a:pt x="1244" y="454"/>
                  </a:lnTo>
                  <a:lnTo>
                    <a:pt x="1257" y="509"/>
                  </a:lnTo>
                  <a:lnTo>
                    <a:pt x="1257" y="509"/>
                  </a:lnTo>
                  <a:lnTo>
                    <a:pt x="1264" y="539"/>
                  </a:lnTo>
                  <a:lnTo>
                    <a:pt x="1269" y="569"/>
                  </a:lnTo>
                  <a:lnTo>
                    <a:pt x="1273" y="599"/>
                  </a:lnTo>
                  <a:lnTo>
                    <a:pt x="1277" y="629"/>
                  </a:lnTo>
                  <a:lnTo>
                    <a:pt x="1278" y="660"/>
                  </a:lnTo>
                  <a:lnTo>
                    <a:pt x="1278" y="692"/>
                  </a:lnTo>
                  <a:lnTo>
                    <a:pt x="1277" y="722"/>
                  </a:lnTo>
                  <a:lnTo>
                    <a:pt x="1273" y="753"/>
                  </a:lnTo>
                  <a:lnTo>
                    <a:pt x="1269" y="783"/>
                  </a:lnTo>
                  <a:lnTo>
                    <a:pt x="1262" y="813"/>
                  </a:lnTo>
                  <a:lnTo>
                    <a:pt x="1254" y="843"/>
                  </a:lnTo>
                  <a:lnTo>
                    <a:pt x="1244" y="872"/>
                  </a:lnTo>
                  <a:lnTo>
                    <a:pt x="1232" y="900"/>
                  </a:lnTo>
                  <a:lnTo>
                    <a:pt x="1218" y="926"/>
                  </a:lnTo>
                  <a:lnTo>
                    <a:pt x="1202" y="952"/>
                  </a:lnTo>
                  <a:lnTo>
                    <a:pt x="1184" y="977"/>
                  </a:lnTo>
                  <a:lnTo>
                    <a:pt x="1184" y="977"/>
                  </a:lnTo>
                  <a:lnTo>
                    <a:pt x="1164" y="999"/>
                  </a:lnTo>
                  <a:lnTo>
                    <a:pt x="1142" y="1019"/>
                  </a:lnTo>
                  <a:lnTo>
                    <a:pt x="1118" y="1037"/>
                  </a:lnTo>
                  <a:lnTo>
                    <a:pt x="1095" y="1053"/>
                  </a:lnTo>
                  <a:lnTo>
                    <a:pt x="1069" y="1067"/>
                  </a:lnTo>
                  <a:lnTo>
                    <a:pt x="1041" y="1080"/>
                  </a:lnTo>
                  <a:lnTo>
                    <a:pt x="1014" y="1091"/>
                  </a:lnTo>
                  <a:lnTo>
                    <a:pt x="985" y="1101"/>
                  </a:lnTo>
                  <a:lnTo>
                    <a:pt x="956" y="1109"/>
                  </a:lnTo>
                  <a:lnTo>
                    <a:pt x="926" y="1117"/>
                  </a:lnTo>
                  <a:lnTo>
                    <a:pt x="896" y="1123"/>
                  </a:lnTo>
                  <a:lnTo>
                    <a:pt x="866" y="1129"/>
                  </a:lnTo>
                  <a:lnTo>
                    <a:pt x="808" y="1138"/>
                  </a:lnTo>
                  <a:lnTo>
                    <a:pt x="751" y="1143"/>
                  </a:lnTo>
                  <a:lnTo>
                    <a:pt x="751" y="1143"/>
                  </a:lnTo>
                  <a:lnTo>
                    <a:pt x="725" y="1146"/>
                  </a:lnTo>
                  <a:lnTo>
                    <a:pt x="697" y="1146"/>
                  </a:lnTo>
                  <a:lnTo>
                    <a:pt x="670" y="1146"/>
                  </a:lnTo>
                  <a:lnTo>
                    <a:pt x="641" y="1144"/>
                  </a:lnTo>
                  <a:lnTo>
                    <a:pt x="586" y="1138"/>
                  </a:lnTo>
                  <a:lnTo>
                    <a:pt x="531" y="1131"/>
                  </a:lnTo>
                  <a:lnTo>
                    <a:pt x="531" y="1131"/>
                  </a:lnTo>
                  <a:lnTo>
                    <a:pt x="531" y="1177"/>
                  </a:lnTo>
                  <a:lnTo>
                    <a:pt x="531" y="1177"/>
                  </a:lnTo>
                  <a:lnTo>
                    <a:pt x="572" y="1183"/>
                  </a:lnTo>
                  <a:lnTo>
                    <a:pt x="572" y="1183"/>
                  </a:lnTo>
                  <a:lnTo>
                    <a:pt x="597" y="1186"/>
                  </a:lnTo>
                  <a:lnTo>
                    <a:pt x="621" y="1187"/>
                  </a:lnTo>
                  <a:lnTo>
                    <a:pt x="671" y="1187"/>
                  </a:lnTo>
                  <a:lnTo>
                    <a:pt x="671" y="1187"/>
                  </a:lnTo>
                  <a:lnTo>
                    <a:pt x="734" y="1190"/>
                  </a:lnTo>
                  <a:lnTo>
                    <a:pt x="748" y="1190"/>
                  </a:lnTo>
                  <a:lnTo>
                    <a:pt x="764" y="1189"/>
                  </a:lnTo>
                  <a:lnTo>
                    <a:pt x="780" y="1187"/>
                  </a:lnTo>
                  <a:lnTo>
                    <a:pt x="794" y="1185"/>
                  </a:lnTo>
                  <a:lnTo>
                    <a:pt x="794" y="1185"/>
                  </a:lnTo>
                  <a:lnTo>
                    <a:pt x="819" y="1180"/>
                  </a:lnTo>
                  <a:lnTo>
                    <a:pt x="842" y="1177"/>
                  </a:lnTo>
                  <a:lnTo>
                    <a:pt x="867" y="1176"/>
                  </a:lnTo>
                  <a:lnTo>
                    <a:pt x="891" y="1172"/>
                  </a:lnTo>
                  <a:lnTo>
                    <a:pt x="891" y="1172"/>
                  </a:lnTo>
                  <a:lnTo>
                    <a:pt x="916" y="1166"/>
                  </a:lnTo>
                  <a:lnTo>
                    <a:pt x="941" y="1160"/>
                  </a:lnTo>
                  <a:lnTo>
                    <a:pt x="989" y="1147"/>
                  </a:lnTo>
                  <a:lnTo>
                    <a:pt x="989" y="1147"/>
                  </a:lnTo>
                  <a:lnTo>
                    <a:pt x="1014" y="1139"/>
                  </a:lnTo>
                  <a:lnTo>
                    <a:pt x="1039" y="1130"/>
                  </a:lnTo>
                  <a:lnTo>
                    <a:pt x="1064" y="1119"/>
                  </a:lnTo>
                  <a:lnTo>
                    <a:pt x="1087" y="1106"/>
                  </a:lnTo>
                  <a:lnTo>
                    <a:pt x="1111" y="1093"/>
                  </a:lnTo>
                  <a:lnTo>
                    <a:pt x="1133" y="1079"/>
                  </a:lnTo>
                  <a:lnTo>
                    <a:pt x="1154" y="1063"/>
                  </a:lnTo>
                  <a:lnTo>
                    <a:pt x="1175" y="1047"/>
                  </a:lnTo>
                  <a:lnTo>
                    <a:pt x="1175" y="1047"/>
                  </a:lnTo>
                  <a:lnTo>
                    <a:pt x="1196" y="1030"/>
                  </a:lnTo>
                  <a:lnTo>
                    <a:pt x="1214" y="1011"/>
                  </a:lnTo>
                  <a:lnTo>
                    <a:pt x="1231" y="991"/>
                  </a:lnTo>
                  <a:lnTo>
                    <a:pt x="1247" y="970"/>
                  </a:lnTo>
                  <a:lnTo>
                    <a:pt x="1260" y="949"/>
                  </a:lnTo>
                  <a:lnTo>
                    <a:pt x="1271" y="927"/>
                  </a:lnTo>
                  <a:lnTo>
                    <a:pt x="1282" y="904"/>
                  </a:lnTo>
                  <a:lnTo>
                    <a:pt x="1290" y="880"/>
                  </a:lnTo>
                  <a:lnTo>
                    <a:pt x="1298" y="857"/>
                  </a:lnTo>
                  <a:lnTo>
                    <a:pt x="1304" y="832"/>
                  </a:lnTo>
                  <a:lnTo>
                    <a:pt x="1309" y="807"/>
                  </a:lnTo>
                  <a:lnTo>
                    <a:pt x="1313" y="782"/>
                  </a:lnTo>
                  <a:lnTo>
                    <a:pt x="1317" y="756"/>
                  </a:lnTo>
                  <a:lnTo>
                    <a:pt x="1320" y="730"/>
                  </a:lnTo>
                  <a:lnTo>
                    <a:pt x="1323" y="677"/>
                  </a:lnTo>
                  <a:lnTo>
                    <a:pt x="1323" y="677"/>
                  </a:lnTo>
                  <a:lnTo>
                    <a:pt x="1323" y="650"/>
                  </a:lnTo>
                  <a:lnTo>
                    <a:pt x="1321" y="622"/>
                  </a:lnTo>
                  <a:lnTo>
                    <a:pt x="1319" y="596"/>
                  </a:lnTo>
                  <a:lnTo>
                    <a:pt x="1315" y="569"/>
                  </a:lnTo>
                  <a:lnTo>
                    <a:pt x="1306" y="515"/>
                  </a:lnTo>
                  <a:lnTo>
                    <a:pt x="1294" y="462"/>
                  </a:lnTo>
                  <a:lnTo>
                    <a:pt x="1294" y="46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5" name="chenying0907 1121"/>
            <p:cNvSpPr>
              <a:spLocks noEditPoints="1"/>
            </p:cNvSpPr>
            <p:nvPr/>
          </p:nvSpPr>
          <p:spPr bwMode="auto">
            <a:xfrm>
              <a:off x="4541838" y="4183063"/>
              <a:ext cx="63500" cy="57150"/>
            </a:xfrm>
            <a:custGeom>
              <a:cxnLst>
                <a:cxn ang="0">
                  <a:pos x="75" y="0"/>
                </a:cxn>
                <a:cxn ang="0">
                  <a:pos x="48" y="7"/>
                </a:cxn>
                <a:cxn ang="0">
                  <a:pos x="21" y="23"/>
                </a:cxn>
                <a:cxn ang="0">
                  <a:pos x="11" y="32"/>
                </a:cxn>
                <a:cxn ang="0">
                  <a:pos x="4" y="45"/>
                </a:cxn>
                <a:cxn ang="0">
                  <a:pos x="0" y="58"/>
                </a:cxn>
                <a:cxn ang="0">
                  <a:pos x="2" y="74"/>
                </a:cxn>
                <a:cxn ang="0">
                  <a:pos x="6" y="87"/>
                </a:cxn>
                <a:cxn ang="0">
                  <a:pos x="17" y="111"/>
                </a:cxn>
                <a:cxn ang="0">
                  <a:pos x="27" y="122"/>
                </a:cxn>
                <a:cxn ang="0">
                  <a:pos x="50" y="140"/>
                </a:cxn>
                <a:cxn ang="0">
                  <a:pos x="78" y="145"/>
                </a:cxn>
                <a:cxn ang="0">
                  <a:pos x="83" y="145"/>
                </a:cxn>
                <a:cxn ang="0">
                  <a:pos x="83" y="145"/>
                </a:cxn>
                <a:cxn ang="0">
                  <a:pos x="85" y="145"/>
                </a:cxn>
                <a:cxn ang="0">
                  <a:pos x="93" y="144"/>
                </a:cxn>
                <a:cxn ang="0">
                  <a:pos x="105" y="142"/>
                </a:cxn>
                <a:cxn ang="0">
                  <a:pos x="127" y="132"/>
                </a:cxn>
                <a:cxn ang="0">
                  <a:pos x="138" y="126"/>
                </a:cxn>
                <a:cxn ang="0">
                  <a:pos x="150" y="113"/>
                </a:cxn>
                <a:cxn ang="0">
                  <a:pos x="155" y="98"/>
                </a:cxn>
                <a:cxn ang="0">
                  <a:pos x="157" y="66"/>
                </a:cxn>
                <a:cxn ang="0">
                  <a:pos x="159" y="59"/>
                </a:cxn>
                <a:cxn ang="0">
                  <a:pos x="155" y="45"/>
                </a:cxn>
                <a:cxn ang="0">
                  <a:pos x="148" y="33"/>
                </a:cxn>
                <a:cxn ang="0">
                  <a:pos x="131" y="17"/>
                </a:cxn>
                <a:cxn ang="0">
                  <a:pos x="104" y="4"/>
                </a:cxn>
                <a:cxn ang="0">
                  <a:pos x="75" y="0"/>
                </a:cxn>
                <a:cxn ang="0">
                  <a:pos x="110" y="89"/>
                </a:cxn>
                <a:cxn ang="0">
                  <a:pos x="105" y="93"/>
                </a:cxn>
                <a:cxn ang="0">
                  <a:pos x="91" y="100"/>
                </a:cxn>
                <a:cxn ang="0">
                  <a:pos x="84" y="100"/>
                </a:cxn>
                <a:cxn ang="0">
                  <a:pos x="71" y="98"/>
                </a:cxn>
                <a:cxn ang="0">
                  <a:pos x="62" y="93"/>
                </a:cxn>
                <a:cxn ang="0">
                  <a:pos x="54" y="84"/>
                </a:cxn>
                <a:cxn ang="0">
                  <a:pos x="49" y="72"/>
                </a:cxn>
                <a:cxn ang="0">
                  <a:pos x="48" y="60"/>
                </a:cxn>
                <a:cxn ang="0">
                  <a:pos x="54" y="54"/>
                </a:cxn>
                <a:cxn ang="0">
                  <a:pos x="76" y="46"/>
                </a:cxn>
                <a:cxn ang="0">
                  <a:pos x="82" y="46"/>
                </a:cxn>
                <a:cxn ang="0">
                  <a:pos x="92" y="47"/>
                </a:cxn>
                <a:cxn ang="0">
                  <a:pos x="104" y="54"/>
                </a:cxn>
                <a:cxn ang="0">
                  <a:pos x="112" y="62"/>
                </a:cxn>
                <a:cxn ang="0">
                  <a:pos x="113" y="66"/>
                </a:cxn>
                <a:cxn ang="0">
                  <a:pos x="112" y="85"/>
                </a:cxn>
                <a:cxn ang="0">
                  <a:pos x="110" y="89"/>
                </a:cxn>
              </a:cxnLst>
              <a:rect b="b" l="0" r="r" t="0"/>
              <a:pathLst>
                <a:path h="145" w="159">
                  <a:moveTo>
                    <a:pt x="75" y="0"/>
                  </a:moveTo>
                  <a:lnTo>
                    <a:pt x="75" y="0"/>
                  </a:lnTo>
                  <a:lnTo>
                    <a:pt x="62" y="3"/>
                  </a:lnTo>
                  <a:lnTo>
                    <a:pt x="48" y="7"/>
                  </a:lnTo>
                  <a:lnTo>
                    <a:pt x="33" y="13"/>
                  </a:lnTo>
                  <a:lnTo>
                    <a:pt x="21" y="23"/>
                  </a:lnTo>
                  <a:lnTo>
                    <a:pt x="16" y="26"/>
                  </a:lnTo>
                  <a:lnTo>
                    <a:pt x="11" y="32"/>
                  </a:lnTo>
                  <a:lnTo>
                    <a:pt x="7" y="38"/>
                  </a:lnTo>
                  <a:lnTo>
                    <a:pt x="4" y="45"/>
                  </a:lnTo>
                  <a:lnTo>
                    <a:pt x="2" y="51"/>
                  </a:lnTo>
                  <a:lnTo>
                    <a:pt x="0" y="58"/>
                  </a:lnTo>
                  <a:lnTo>
                    <a:pt x="0" y="66"/>
                  </a:lnTo>
                  <a:lnTo>
                    <a:pt x="2" y="74"/>
                  </a:lnTo>
                  <a:lnTo>
                    <a:pt x="2" y="74"/>
                  </a:lnTo>
                  <a:lnTo>
                    <a:pt x="6" y="87"/>
                  </a:lnTo>
                  <a:lnTo>
                    <a:pt x="11" y="100"/>
                  </a:lnTo>
                  <a:lnTo>
                    <a:pt x="17" y="111"/>
                  </a:lnTo>
                  <a:lnTo>
                    <a:pt x="27" y="122"/>
                  </a:lnTo>
                  <a:lnTo>
                    <a:pt x="27" y="122"/>
                  </a:lnTo>
                  <a:lnTo>
                    <a:pt x="38" y="132"/>
                  </a:lnTo>
                  <a:lnTo>
                    <a:pt x="50" y="140"/>
                  </a:lnTo>
                  <a:lnTo>
                    <a:pt x="63" y="144"/>
                  </a:lnTo>
                  <a:lnTo>
                    <a:pt x="78" y="145"/>
                  </a:lnTo>
                  <a:lnTo>
                    <a:pt x="78" y="145"/>
                  </a:lnTo>
                  <a:lnTo>
                    <a:pt x="83" y="145"/>
                  </a:lnTo>
                  <a:lnTo>
                    <a:pt x="83" y="145"/>
                  </a:lnTo>
                  <a:lnTo>
                    <a:pt x="83" y="145"/>
                  </a:lnTo>
                  <a:lnTo>
                    <a:pt x="83" y="145"/>
                  </a:lnTo>
                  <a:lnTo>
                    <a:pt x="85" y="145"/>
                  </a:lnTo>
                  <a:lnTo>
                    <a:pt x="85" y="145"/>
                  </a:lnTo>
                  <a:lnTo>
                    <a:pt x="93" y="144"/>
                  </a:lnTo>
                  <a:lnTo>
                    <a:pt x="93" y="144"/>
                  </a:lnTo>
                  <a:lnTo>
                    <a:pt x="105" y="142"/>
                  </a:lnTo>
                  <a:lnTo>
                    <a:pt x="117" y="138"/>
                  </a:lnTo>
                  <a:lnTo>
                    <a:pt x="127" y="132"/>
                  </a:lnTo>
                  <a:lnTo>
                    <a:pt x="138" y="126"/>
                  </a:lnTo>
                  <a:lnTo>
                    <a:pt x="138" y="126"/>
                  </a:lnTo>
                  <a:lnTo>
                    <a:pt x="144" y="119"/>
                  </a:lnTo>
                  <a:lnTo>
                    <a:pt x="150" y="113"/>
                  </a:lnTo>
                  <a:lnTo>
                    <a:pt x="152" y="106"/>
                  </a:lnTo>
                  <a:lnTo>
                    <a:pt x="155" y="98"/>
                  </a:lnTo>
                  <a:lnTo>
                    <a:pt x="156" y="83"/>
                  </a:lnTo>
                  <a:lnTo>
                    <a:pt x="157" y="66"/>
                  </a:lnTo>
                  <a:lnTo>
                    <a:pt x="157" y="66"/>
                  </a:lnTo>
                  <a:lnTo>
                    <a:pt x="159" y="59"/>
                  </a:lnTo>
                  <a:lnTo>
                    <a:pt x="157" y="51"/>
                  </a:lnTo>
                  <a:lnTo>
                    <a:pt x="155" y="45"/>
                  </a:lnTo>
                  <a:lnTo>
                    <a:pt x="152" y="38"/>
                  </a:lnTo>
                  <a:lnTo>
                    <a:pt x="148" y="33"/>
                  </a:lnTo>
                  <a:lnTo>
                    <a:pt x="143" y="26"/>
                  </a:lnTo>
                  <a:lnTo>
                    <a:pt x="131" y="17"/>
                  </a:lnTo>
                  <a:lnTo>
                    <a:pt x="118" y="9"/>
                  </a:lnTo>
                  <a:lnTo>
                    <a:pt x="104" y="4"/>
                  </a:lnTo>
                  <a:lnTo>
                    <a:pt x="89" y="2"/>
                  </a:lnTo>
                  <a:lnTo>
                    <a:pt x="75" y="0"/>
                  </a:lnTo>
                  <a:lnTo>
                    <a:pt x="75" y="0"/>
                  </a:lnTo>
                  <a:close/>
                  <a:moveTo>
                    <a:pt x="110" y="89"/>
                  </a:moveTo>
                  <a:lnTo>
                    <a:pt x="110" y="89"/>
                  </a:lnTo>
                  <a:lnTo>
                    <a:pt x="105" y="93"/>
                  </a:lnTo>
                  <a:lnTo>
                    <a:pt x="99" y="97"/>
                  </a:lnTo>
                  <a:lnTo>
                    <a:pt x="91" y="100"/>
                  </a:lnTo>
                  <a:lnTo>
                    <a:pt x="84" y="100"/>
                  </a:lnTo>
                  <a:lnTo>
                    <a:pt x="84" y="100"/>
                  </a:lnTo>
                  <a:lnTo>
                    <a:pt x="76" y="100"/>
                  </a:lnTo>
                  <a:lnTo>
                    <a:pt x="71" y="98"/>
                  </a:lnTo>
                  <a:lnTo>
                    <a:pt x="66" y="96"/>
                  </a:lnTo>
                  <a:lnTo>
                    <a:pt x="62" y="93"/>
                  </a:lnTo>
                  <a:lnTo>
                    <a:pt x="58" y="89"/>
                  </a:lnTo>
                  <a:lnTo>
                    <a:pt x="54" y="84"/>
                  </a:lnTo>
                  <a:lnTo>
                    <a:pt x="49" y="72"/>
                  </a:lnTo>
                  <a:lnTo>
                    <a:pt x="49" y="72"/>
                  </a:lnTo>
                  <a:lnTo>
                    <a:pt x="46" y="66"/>
                  </a:lnTo>
                  <a:lnTo>
                    <a:pt x="48" y="60"/>
                  </a:lnTo>
                  <a:lnTo>
                    <a:pt x="50" y="57"/>
                  </a:lnTo>
                  <a:lnTo>
                    <a:pt x="54" y="54"/>
                  </a:lnTo>
                  <a:lnTo>
                    <a:pt x="66" y="50"/>
                  </a:lnTo>
                  <a:lnTo>
                    <a:pt x="76" y="46"/>
                  </a:lnTo>
                  <a:lnTo>
                    <a:pt x="76" y="46"/>
                  </a:lnTo>
                  <a:lnTo>
                    <a:pt x="82" y="46"/>
                  </a:lnTo>
                  <a:lnTo>
                    <a:pt x="87" y="46"/>
                  </a:lnTo>
                  <a:lnTo>
                    <a:pt x="92" y="47"/>
                  </a:lnTo>
                  <a:lnTo>
                    <a:pt x="99" y="50"/>
                  </a:lnTo>
                  <a:lnTo>
                    <a:pt x="104" y="54"/>
                  </a:lnTo>
                  <a:lnTo>
                    <a:pt x="109" y="58"/>
                  </a:lnTo>
                  <a:lnTo>
                    <a:pt x="112" y="62"/>
                  </a:lnTo>
                  <a:lnTo>
                    <a:pt x="113" y="66"/>
                  </a:lnTo>
                  <a:lnTo>
                    <a:pt x="113" y="66"/>
                  </a:lnTo>
                  <a:lnTo>
                    <a:pt x="112" y="79"/>
                  </a:lnTo>
                  <a:lnTo>
                    <a:pt x="112" y="85"/>
                  </a:lnTo>
                  <a:lnTo>
                    <a:pt x="110" y="89"/>
                  </a:lnTo>
                  <a:lnTo>
                    <a:pt x="110" y="8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6" name="chenying0907 1122"/>
            <p:cNvSpPr>
              <a:spLocks noEditPoints="1"/>
            </p:cNvSpPr>
            <p:nvPr/>
          </p:nvSpPr>
          <p:spPr bwMode="auto">
            <a:xfrm>
              <a:off x="4341813" y="4359275"/>
              <a:ext cx="60325" cy="53975"/>
            </a:xfrm>
            <a:custGeom>
              <a:cxnLst>
                <a:cxn ang="0">
                  <a:pos x="81" y="0"/>
                </a:cxn>
                <a:cxn ang="0">
                  <a:pos x="52" y="3"/>
                </a:cxn>
                <a:cxn ang="0">
                  <a:pos x="27" y="15"/>
                </a:cxn>
                <a:cxn ang="0">
                  <a:pos x="8" y="34"/>
                </a:cxn>
                <a:cxn ang="0">
                  <a:pos x="2" y="46"/>
                </a:cxn>
                <a:cxn ang="0">
                  <a:pos x="0" y="60"/>
                </a:cxn>
                <a:cxn ang="0">
                  <a:pos x="0" y="74"/>
                </a:cxn>
                <a:cxn ang="0">
                  <a:pos x="8" y="101"/>
                </a:cxn>
                <a:cxn ang="0">
                  <a:pos x="16" y="111"/>
                </a:cxn>
                <a:cxn ang="0">
                  <a:pos x="31" y="125"/>
                </a:cxn>
                <a:cxn ang="0">
                  <a:pos x="51" y="130"/>
                </a:cxn>
                <a:cxn ang="0">
                  <a:pos x="53" y="132"/>
                </a:cxn>
                <a:cxn ang="0">
                  <a:pos x="61" y="136"/>
                </a:cxn>
                <a:cxn ang="0">
                  <a:pos x="67" y="136"/>
                </a:cxn>
                <a:cxn ang="0">
                  <a:pos x="97" y="135"/>
                </a:cxn>
                <a:cxn ang="0">
                  <a:pos x="110" y="130"/>
                </a:cxn>
                <a:cxn ang="0">
                  <a:pos x="123" y="121"/>
                </a:cxn>
                <a:cxn ang="0">
                  <a:pos x="133" y="111"/>
                </a:cxn>
                <a:cxn ang="0">
                  <a:pos x="146" y="94"/>
                </a:cxn>
                <a:cxn ang="0">
                  <a:pos x="150" y="81"/>
                </a:cxn>
                <a:cxn ang="0">
                  <a:pos x="152" y="74"/>
                </a:cxn>
                <a:cxn ang="0">
                  <a:pos x="152" y="59"/>
                </a:cxn>
                <a:cxn ang="0">
                  <a:pos x="148" y="46"/>
                </a:cxn>
                <a:cxn ang="0">
                  <a:pos x="132" y="22"/>
                </a:cxn>
                <a:cxn ang="0">
                  <a:pos x="108" y="7"/>
                </a:cxn>
                <a:cxn ang="0">
                  <a:pos x="81" y="0"/>
                </a:cxn>
                <a:cxn ang="0">
                  <a:pos x="90" y="88"/>
                </a:cxn>
                <a:cxn ang="0">
                  <a:pos x="84" y="91"/>
                </a:cxn>
                <a:cxn ang="0">
                  <a:pos x="77" y="87"/>
                </a:cxn>
                <a:cxn ang="0">
                  <a:pos x="69" y="85"/>
                </a:cxn>
                <a:cxn ang="0">
                  <a:pos x="57" y="85"/>
                </a:cxn>
                <a:cxn ang="0">
                  <a:pos x="48" y="80"/>
                </a:cxn>
                <a:cxn ang="0">
                  <a:pos x="47" y="76"/>
                </a:cxn>
                <a:cxn ang="0">
                  <a:pos x="46" y="60"/>
                </a:cxn>
                <a:cxn ang="0">
                  <a:pos x="47" y="57"/>
                </a:cxn>
                <a:cxn ang="0">
                  <a:pos x="55" y="51"/>
                </a:cxn>
                <a:cxn ang="0">
                  <a:pos x="72" y="46"/>
                </a:cxn>
                <a:cxn ang="0">
                  <a:pos x="81" y="46"/>
                </a:cxn>
                <a:cxn ang="0">
                  <a:pos x="90" y="47"/>
                </a:cxn>
                <a:cxn ang="0">
                  <a:pos x="99" y="54"/>
                </a:cxn>
                <a:cxn ang="0">
                  <a:pos x="104" y="63"/>
                </a:cxn>
                <a:cxn ang="0">
                  <a:pos x="106" y="72"/>
                </a:cxn>
                <a:cxn ang="0">
                  <a:pos x="104" y="77"/>
                </a:cxn>
                <a:cxn ang="0">
                  <a:pos x="90" y="88"/>
                </a:cxn>
              </a:cxnLst>
              <a:rect b="b" l="0" r="r" t="0"/>
              <a:pathLst>
                <a:path h="136" w="152">
                  <a:moveTo>
                    <a:pt x="81" y="0"/>
                  </a:moveTo>
                  <a:lnTo>
                    <a:pt x="81" y="0"/>
                  </a:lnTo>
                  <a:lnTo>
                    <a:pt x="67" y="0"/>
                  </a:lnTo>
                  <a:lnTo>
                    <a:pt x="52" y="3"/>
                  </a:lnTo>
                  <a:lnTo>
                    <a:pt x="39" y="8"/>
                  </a:lnTo>
                  <a:lnTo>
                    <a:pt x="27" y="15"/>
                  </a:lnTo>
                  <a:lnTo>
                    <a:pt x="17" y="24"/>
                  </a:lnTo>
                  <a:lnTo>
                    <a:pt x="8" y="34"/>
                  </a:lnTo>
                  <a:lnTo>
                    <a:pt x="5" y="40"/>
                  </a:lnTo>
                  <a:lnTo>
                    <a:pt x="2" y="46"/>
                  </a:lnTo>
                  <a:lnTo>
                    <a:pt x="1" y="53"/>
                  </a:lnTo>
                  <a:lnTo>
                    <a:pt x="0" y="60"/>
                  </a:lnTo>
                  <a:lnTo>
                    <a:pt x="0" y="60"/>
                  </a:lnTo>
                  <a:lnTo>
                    <a:pt x="0" y="74"/>
                  </a:lnTo>
                  <a:lnTo>
                    <a:pt x="2" y="88"/>
                  </a:lnTo>
                  <a:lnTo>
                    <a:pt x="8" y="101"/>
                  </a:lnTo>
                  <a:lnTo>
                    <a:pt x="16" y="111"/>
                  </a:lnTo>
                  <a:lnTo>
                    <a:pt x="16" y="111"/>
                  </a:lnTo>
                  <a:lnTo>
                    <a:pt x="23" y="119"/>
                  </a:lnTo>
                  <a:lnTo>
                    <a:pt x="31" y="125"/>
                  </a:lnTo>
                  <a:lnTo>
                    <a:pt x="40" y="128"/>
                  </a:lnTo>
                  <a:lnTo>
                    <a:pt x="51" y="130"/>
                  </a:lnTo>
                  <a:lnTo>
                    <a:pt x="51" y="130"/>
                  </a:lnTo>
                  <a:lnTo>
                    <a:pt x="53" y="132"/>
                  </a:lnTo>
                  <a:lnTo>
                    <a:pt x="57" y="135"/>
                  </a:lnTo>
                  <a:lnTo>
                    <a:pt x="61" y="136"/>
                  </a:lnTo>
                  <a:lnTo>
                    <a:pt x="67" y="136"/>
                  </a:lnTo>
                  <a:lnTo>
                    <a:pt x="67" y="136"/>
                  </a:lnTo>
                  <a:lnTo>
                    <a:pt x="82" y="136"/>
                  </a:lnTo>
                  <a:lnTo>
                    <a:pt x="97" y="135"/>
                  </a:lnTo>
                  <a:lnTo>
                    <a:pt x="103" y="132"/>
                  </a:lnTo>
                  <a:lnTo>
                    <a:pt x="110" y="130"/>
                  </a:lnTo>
                  <a:lnTo>
                    <a:pt x="116" y="126"/>
                  </a:lnTo>
                  <a:lnTo>
                    <a:pt x="123" y="121"/>
                  </a:lnTo>
                  <a:lnTo>
                    <a:pt x="123" y="121"/>
                  </a:lnTo>
                  <a:lnTo>
                    <a:pt x="133" y="111"/>
                  </a:lnTo>
                  <a:lnTo>
                    <a:pt x="142" y="101"/>
                  </a:lnTo>
                  <a:lnTo>
                    <a:pt x="146" y="94"/>
                  </a:lnTo>
                  <a:lnTo>
                    <a:pt x="149" y="88"/>
                  </a:lnTo>
                  <a:lnTo>
                    <a:pt x="150" y="81"/>
                  </a:lnTo>
                  <a:lnTo>
                    <a:pt x="152" y="74"/>
                  </a:lnTo>
                  <a:lnTo>
                    <a:pt x="152" y="74"/>
                  </a:lnTo>
                  <a:lnTo>
                    <a:pt x="152" y="67"/>
                  </a:lnTo>
                  <a:lnTo>
                    <a:pt x="152" y="59"/>
                  </a:lnTo>
                  <a:lnTo>
                    <a:pt x="149" y="53"/>
                  </a:lnTo>
                  <a:lnTo>
                    <a:pt x="148" y="46"/>
                  </a:lnTo>
                  <a:lnTo>
                    <a:pt x="140" y="33"/>
                  </a:lnTo>
                  <a:lnTo>
                    <a:pt x="132" y="22"/>
                  </a:lnTo>
                  <a:lnTo>
                    <a:pt x="120" y="13"/>
                  </a:lnTo>
                  <a:lnTo>
                    <a:pt x="108" y="7"/>
                  </a:lnTo>
                  <a:lnTo>
                    <a:pt x="94" y="2"/>
                  </a:lnTo>
                  <a:lnTo>
                    <a:pt x="81" y="0"/>
                  </a:lnTo>
                  <a:lnTo>
                    <a:pt x="81" y="0"/>
                  </a:lnTo>
                  <a:close/>
                  <a:moveTo>
                    <a:pt x="90" y="88"/>
                  </a:moveTo>
                  <a:lnTo>
                    <a:pt x="90" y="88"/>
                  </a:lnTo>
                  <a:lnTo>
                    <a:pt x="84" y="91"/>
                  </a:lnTo>
                  <a:lnTo>
                    <a:pt x="84" y="91"/>
                  </a:lnTo>
                  <a:lnTo>
                    <a:pt x="77" y="87"/>
                  </a:lnTo>
                  <a:lnTo>
                    <a:pt x="73" y="85"/>
                  </a:lnTo>
                  <a:lnTo>
                    <a:pt x="69" y="85"/>
                  </a:lnTo>
                  <a:lnTo>
                    <a:pt x="69" y="85"/>
                  </a:lnTo>
                  <a:lnTo>
                    <a:pt x="57" y="85"/>
                  </a:lnTo>
                  <a:lnTo>
                    <a:pt x="52" y="84"/>
                  </a:lnTo>
                  <a:lnTo>
                    <a:pt x="48" y="80"/>
                  </a:lnTo>
                  <a:lnTo>
                    <a:pt x="48" y="80"/>
                  </a:lnTo>
                  <a:lnTo>
                    <a:pt x="47" y="76"/>
                  </a:lnTo>
                  <a:lnTo>
                    <a:pt x="46" y="71"/>
                  </a:lnTo>
                  <a:lnTo>
                    <a:pt x="46" y="60"/>
                  </a:lnTo>
                  <a:lnTo>
                    <a:pt x="46" y="60"/>
                  </a:lnTo>
                  <a:lnTo>
                    <a:pt x="47" y="57"/>
                  </a:lnTo>
                  <a:lnTo>
                    <a:pt x="50" y="54"/>
                  </a:lnTo>
                  <a:lnTo>
                    <a:pt x="55" y="51"/>
                  </a:lnTo>
                  <a:lnTo>
                    <a:pt x="60" y="49"/>
                  </a:lnTo>
                  <a:lnTo>
                    <a:pt x="72" y="46"/>
                  </a:lnTo>
                  <a:lnTo>
                    <a:pt x="81" y="46"/>
                  </a:lnTo>
                  <a:lnTo>
                    <a:pt x="81" y="46"/>
                  </a:lnTo>
                  <a:lnTo>
                    <a:pt x="85" y="46"/>
                  </a:lnTo>
                  <a:lnTo>
                    <a:pt x="90" y="47"/>
                  </a:lnTo>
                  <a:lnTo>
                    <a:pt x="94" y="50"/>
                  </a:lnTo>
                  <a:lnTo>
                    <a:pt x="99" y="54"/>
                  </a:lnTo>
                  <a:lnTo>
                    <a:pt x="102" y="58"/>
                  </a:lnTo>
                  <a:lnTo>
                    <a:pt x="104" y="63"/>
                  </a:lnTo>
                  <a:lnTo>
                    <a:pt x="106" y="68"/>
                  </a:lnTo>
                  <a:lnTo>
                    <a:pt x="106" y="72"/>
                  </a:lnTo>
                  <a:lnTo>
                    <a:pt x="106" y="72"/>
                  </a:lnTo>
                  <a:lnTo>
                    <a:pt x="104" y="77"/>
                  </a:lnTo>
                  <a:lnTo>
                    <a:pt x="99" y="81"/>
                  </a:lnTo>
                  <a:lnTo>
                    <a:pt x="90" y="88"/>
                  </a:lnTo>
                  <a:lnTo>
                    <a:pt x="90" y="8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7" name="chenying0907 1123"/>
            <p:cNvSpPr>
              <a:spLocks noEditPoints="1"/>
            </p:cNvSpPr>
            <p:nvPr/>
          </p:nvSpPr>
          <p:spPr bwMode="auto">
            <a:xfrm>
              <a:off x="4740276" y="4354513"/>
              <a:ext cx="58738" cy="55563"/>
            </a:xfrm>
            <a:custGeom>
              <a:cxnLst>
                <a:cxn ang="0">
                  <a:pos x="80" y="0"/>
                </a:cxn>
                <a:cxn ang="0">
                  <a:pos x="67" y="0"/>
                </a:cxn>
                <a:cxn ang="0">
                  <a:pos x="39" y="10"/>
                </a:cxn>
                <a:cxn ang="0">
                  <a:pos x="17" y="28"/>
                </a:cxn>
                <a:cxn ang="0">
                  <a:pos x="2" y="52"/>
                </a:cxn>
                <a:cxn ang="0">
                  <a:pos x="0" y="65"/>
                </a:cxn>
                <a:cxn ang="0">
                  <a:pos x="0" y="80"/>
                </a:cxn>
                <a:cxn ang="0">
                  <a:pos x="8" y="105"/>
                </a:cxn>
                <a:cxn ang="0">
                  <a:pos x="23" y="125"/>
                </a:cxn>
                <a:cxn ang="0">
                  <a:pos x="48" y="135"/>
                </a:cxn>
                <a:cxn ang="0">
                  <a:pos x="64" y="138"/>
                </a:cxn>
                <a:cxn ang="0">
                  <a:pos x="65" y="138"/>
                </a:cxn>
                <a:cxn ang="0">
                  <a:pos x="67" y="138"/>
                </a:cxn>
                <a:cxn ang="0">
                  <a:pos x="94" y="137"/>
                </a:cxn>
                <a:cxn ang="0">
                  <a:pos x="112" y="129"/>
                </a:cxn>
                <a:cxn ang="0">
                  <a:pos x="118" y="125"/>
                </a:cxn>
                <a:cxn ang="0">
                  <a:pos x="137" y="105"/>
                </a:cxn>
                <a:cxn ang="0">
                  <a:pos x="142" y="93"/>
                </a:cxn>
                <a:cxn ang="0">
                  <a:pos x="146" y="80"/>
                </a:cxn>
                <a:cxn ang="0">
                  <a:pos x="146" y="74"/>
                </a:cxn>
                <a:cxn ang="0">
                  <a:pos x="141" y="53"/>
                </a:cxn>
                <a:cxn ang="0">
                  <a:pos x="127" y="29"/>
                </a:cxn>
                <a:cxn ang="0">
                  <a:pos x="104" y="11"/>
                </a:cxn>
                <a:cxn ang="0">
                  <a:pos x="80" y="0"/>
                </a:cxn>
                <a:cxn ang="0">
                  <a:pos x="67" y="92"/>
                </a:cxn>
                <a:cxn ang="0">
                  <a:pos x="64" y="92"/>
                </a:cxn>
                <a:cxn ang="0">
                  <a:pos x="64" y="92"/>
                </a:cxn>
                <a:cxn ang="0">
                  <a:pos x="57" y="91"/>
                </a:cxn>
                <a:cxn ang="0">
                  <a:pos x="48" y="87"/>
                </a:cxn>
                <a:cxn ang="0">
                  <a:pos x="44" y="79"/>
                </a:cxn>
                <a:cxn ang="0">
                  <a:pos x="46" y="70"/>
                </a:cxn>
                <a:cxn ang="0">
                  <a:pos x="53" y="57"/>
                </a:cxn>
                <a:cxn ang="0">
                  <a:pos x="60" y="50"/>
                </a:cxn>
                <a:cxn ang="0">
                  <a:pos x="69" y="46"/>
                </a:cxn>
                <a:cxn ang="0">
                  <a:pos x="77" y="49"/>
                </a:cxn>
                <a:cxn ang="0">
                  <a:pos x="85" y="53"/>
                </a:cxn>
                <a:cxn ang="0">
                  <a:pos x="98" y="66"/>
                </a:cxn>
                <a:cxn ang="0">
                  <a:pos x="101" y="75"/>
                </a:cxn>
                <a:cxn ang="0">
                  <a:pos x="99" y="80"/>
                </a:cxn>
                <a:cxn ang="0">
                  <a:pos x="93" y="88"/>
                </a:cxn>
                <a:cxn ang="0">
                  <a:pos x="77" y="92"/>
                </a:cxn>
                <a:cxn ang="0">
                  <a:pos x="67" y="92"/>
                </a:cxn>
              </a:cxnLst>
              <a:rect b="b" l="0" r="r" t="0"/>
              <a:pathLst>
                <a:path h="138" w="146">
                  <a:moveTo>
                    <a:pt x="80" y="0"/>
                  </a:moveTo>
                  <a:lnTo>
                    <a:pt x="80" y="0"/>
                  </a:lnTo>
                  <a:lnTo>
                    <a:pt x="73" y="0"/>
                  </a:lnTo>
                  <a:lnTo>
                    <a:pt x="67" y="0"/>
                  </a:lnTo>
                  <a:lnTo>
                    <a:pt x="52" y="4"/>
                  </a:lnTo>
                  <a:lnTo>
                    <a:pt x="39" y="10"/>
                  </a:lnTo>
                  <a:lnTo>
                    <a:pt x="27" y="17"/>
                  </a:lnTo>
                  <a:lnTo>
                    <a:pt x="17" y="28"/>
                  </a:lnTo>
                  <a:lnTo>
                    <a:pt x="8" y="40"/>
                  </a:lnTo>
                  <a:lnTo>
                    <a:pt x="2" y="52"/>
                  </a:lnTo>
                  <a:lnTo>
                    <a:pt x="0" y="58"/>
                  </a:lnTo>
                  <a:lnTo>
                    <a:pt x="0" y="65"/>
                  </a:lnTo>
                  <a:lnTo>
                    <a:pt x="0" y="65"/>
                  </a:lnTo>
                  <a:lnTo>
                    <a:pt x="0" y="80"/>
                  </a:lnTo>
                  <a:lnTo>
                    <a:pt x="2" y="93"/>
                  </a:lnTo>
                  <a:lnTo>
                    <a:pt x="8" y="105"/>
                  </a:lnTo>
                  <a:lnTo>
                    <a:pt x="14" y="117"/>
                  </a:lnTo>
                  <a:lnTo>
                    <a:pt x="23" y="125"/>
                  </a:lnTo>
                  <a:lnTo>
                    <a:pt x="35" y="131"/>
                  </a:lnTo>
                  <a:lnTo>
                    <a:pt x="48" y="135"/>
                  </a:lnTo>
                  <a:lnTo>
                    <a:pt x="64" y="138"/>
                  </a:lnTo>
                  <a:lnTo>
                    <a:pt x="64" y="138"/>
                  </a:lnTo>
                  <a:lnTo>
                    <a:pt x="65" y="138"/>
                  </a:lnTo>
                  <a:lnTo>
                    <a:pt x="65" y="138"/>
                  </a:lnTo>
                  <a:lnTo>
                    <a:pt x="67" y="138"/>
                  </a:lnTo>
                  <a:lnTo>
                    <a:pt x="67" y="138"/>
                  </a:lnTo>
                  <a:lnTo>
                    <a:pt x="81" y="138"/>
                  </a:lnTo>
                  <a:lnTo>
                    <a:pt x="94" y="137"/>
                  </a:lnTo>
                  <a:lnTo>
                    <a:pt x="106" y="133"/>
                  </a:lnTo>
                  <a:lnTo>
                    <a:pt x="112" y="129"/>
                  </a:lnTo>
                  <a:lnTo>
                    <a:pt x="118" y="125"/>
                  </a:lnTo>
                  <a:lnTo>
                    <a:pt x="118" y="125"/>
                  </a:lnTo>
                  <a:lnTo>
                    <a:pt x="128" y="116"/>
                  </a:lnTo>
                  <a:lnTo>
                    <a:pt x="137" y="105"/>
                  </a:lnTo>
                  <a:lnTo>
                    <a:pt x="140" y="100"/>
                  </a:lnTo>
                  <a:lnTo>
                    <a:pt x="142" y="93"/>
                  </a:lnTo>
                  <a:lnTo>
                    <a:pt x="145" y="87"/>
                  </a:lnTo>
                  <a:lnTo>
                    <a:pt x="146" y="80"/>
                  </a:lnTo>
                  <a:lnTo>
                    <a:pt x="146" y="80"/>
                  </a:lnTo>
                  <a:lnTo>
                    <a:pt x="146" y="74"/>
                  </a:lnTo>
                  <a:lnTo>
                    <a:pt x="145" y="66"/>
                  </a:lnTo>
                  <a:lnTo>
                    <a:pt x="141" y="53"/>
                  </a:lnTo>
                  <a:lnTo>
                    <a:pt x="136" y="41"/>
                  </a:lnTo>
                  <a:lnTo>
                    <a:pt x="127" y="29"/>
                  </a:lnTo>
                  <a:lnTo>
                    <a:pt x="116" y="19"/>
                  </a:lnTo>
                  <a:lnTo>
                    <a:pt x="104" y="11"/>
                  </a:lnTo>
                  <a:lnTo>
                    <a:pt x="93" y="4"/>
                  </a:lnTo>
                  <a:lnTo>
                    <a:pt x="80" y="0"/>
                  </a:lnTo>
                  <a:lnTo>
                    <a:pt x="80" y="0"/>
                  </a:lnTo>
                  <a:close/>
                  <a:moveTo>
                    <a:pt x="67" y="92"/>
                  </a:moveTo>
                  <a:lnTo>
                    <a:pt x="67" y="92"/>
                  </a:lnTo>
                  <a:lnTo>
                    <a:pt x="64" y="92"/>
                  </a:lnTo>
                  <a:lnTo>
                    <a:pt x="64" y="92"/>
                  </a:lnTo>
                  <a:lnTo>
                    <a:pt x="64" y="92"/>
                  </a:lnTo>
                  <a:lnTo>
                    <a:pt x="64" y="92"/>
                  </a:lnTo>
                  <a:lnTo>
                    <a:pt x="57" y="91"/>
                  </a:lnTo>
                  <a:lnTo>
                    <a:pt x="52" y="89"/>
                  </a:lnTo>
                  <a:lnTo>
                    <a:pt x="48" y="87"/>
                  </a:lnTo>
                  <a:lnTo>
                    <a:pt x="46" y="83"/>
                  </a:lnTo>
                  <a:lnTo>
                    <a:pt x="44" y="79"/>
                  </a:lnTo>
                  <a:lnTo>
                    <a:pt x="44" y="74"/>
                  </a:lnTo>
                  <a:lnTo>
                    <a:pt x="46" y="70"/>
                  </a:lnTo>
                  <a:lnTo>
                    <a:pt x="47" y="65"/>
                  </a:lnTo>
                  <a:lnTo>
                    <a:pt x="53" y="57"/>
                  </a:lnTo>
                  <a:lnTo>
                    <a:pt x="56" y="53"/>
                  </a:lnTo>
                  <a:lnTo>
                    <a:pt x="60" y="50"/>
                  </a:lnTo>
                  <a:lnTo>
                    <a:pt x="65" y="48"/>
                  </a:lnTo>
                  <a:lnTo>
                    <a:pt x="69" y="46"/>
                  </a:lnTo>
                  <a:lnTo>
                    <a:pt x="73" y="48"/>
                  </a:lnTo>
                  <a:lnTo>
                    <a:pt x="77" y="49"/>
                  </a:lnTo>
                  <a:lnTo>
                    <a:pt x="77" y="49"/>
                  </a:lnTo>
                  <a:lnTo>
                    <a:pt x="85" y="53"/>
                  </a:lnTo>
                  <a:lnTo>
                    <a:pt x="93" y="59"/>
                  </a:lnTo>
                  <a:lnTo>
                    <a:pt x="98" y="66"/>
                  </a:lnTo>
                  <a:lnTo>
                    <a:pt x="99" y="70"/>
                  </a:lnTo>
                  <a:lnTo>
                    <a:pt x="101" y="75"/>
                  </a:lnTo>
                  <a:lnTo>
                    <a:pt x="101" y="75"/>
                  </a:lnTo>
                  <a:lnTo>
                    <a:pt x="99" y="80"/>
                  </a:lnTo>
                  <a:lnTo>
                    <a:pt x="97" y="86"/>
                  </a:lnTo>
                  <a:lnTo>
                    <a:pt x="93" y="88"/>
                  </a:lnTo>
                  <a:lnTo>
                    <a:pt x="87" y="89"/>
                  </a:lnTo>
                  <a:lnTo>
                    <a:pt x="77" y="92"/>
                  </a:lnTo>
                  <a:lnTo>
                    <a:pt x="67" y="92"/>
                  </a:lnTo>
                  <a:lnTo>
                    <a:pt x="67" y="9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8" name="chenying0907 1124"/>
            <p:cNvSpPr>
              <a:spLocks noEditPoints="1"/>
            </p:cNvSpPr>
            <p:nvPr/>
          </p:nvSpPr>
          <p:spPr bwMode="auto">
            <a:xfrm>
              <a:off x="4543426" y="4533900"/>
              <a:ext cx="63500" cy="55563"/>
            </a:xfrm>
            <a:custGeom>
              <a:cxnLst>
                <a:cxn ang="0">
                  <a:pos x="160" y="65"/>
                </a:cxn>
                <a:cxn ang="0">
                  <a:pos x="157" y="47"/>
                </a:cxn>
                <a:cxn ang="0">
                  <a:pos x="152" y="31"/>
                </a:cxn>
                <a:cxn ang="0">
                  <a:pos x="143" y="20"/>
                </a:cxn>
                <a:cxn ang="0">
                  <a:pos x="131" y="11"/>
                </a:cxn>
                <a:cxn ang="0">
                  <a:pos x="118" y="4"/>
                </a:cxn>
                <a:cxn ang="0">
                  <a:pos x="86" y="0"/>
                </a:cxn>
                <a:cxn ang="0">
                  <a:pos x="68" y="1"/>
                </a:cxn>
                <a:cxn ang="0">
                  <a:pos x="38" y="8"/>
                </a:cxn>
                <a:cxn ang="0">
                  <a:pos x="24" y="14"/>
                </a:cxn>
                <a:cxn ang="0">
                  <a:pos x="12" y="24"/>
                </a:cxn>
                <a:cxn ang="0">
                  <a:pos x="7" y="30"/>
                </a:cxn>
                <a:cxn ang="0">
                  <a:pos x="1" y="46"/>
                </a:cxn>
                <a:cxn ang="0">
                  <a:pos x="0" y="62"/>
                </a:cxn>
                <a:cxn ang="0">
                  <a:pos x="5" y="85"/>
                </a:cxn>
                <a:cxn ang="0">
                  <a:pos x="8" y="92"/>
                </a:cxn>
                <a:cxn ang="0">
                  <a:pos x="21" y="113"/>
                </a:cxn>
                <a:cxn ang="0">
                  <a:pos x="46" y="133"/>
                </a:cxn>
                <a:cxn ang="0">
                  <a:pos x="62" y="140"/>
                </a:cxn>
                <a:cxn ang="0">
                  <a:pos x="77" y="144"/>
                </a:cxn>
                <a:cxn ang="0">
                  <a:pos x="93" y="144"/>
                </a:cxn>
                <a:cxn ang="0">
                  <a:pos x="109" y="139"/>
                </a:cxn>
                <a:cxn ang="0">
                  <a:pos x="113" y="136"/>
                </a:cxn>
                <a:cxn ang="0">
                  <a:pos x="116" y="133"/>
                </a:cxn>
                <a:cxn ang="0">
                  <a:pos x="132" y="128"/>
                </a:cxn>
                <a:cxn ang="0">
                  <a:pos x="145" y="119"/>
                </a:cxn>
                <a:cxn ang="0">
                  <a:pos x="150" y="113"/>
                </a:cxn>
                <a:cxn ang="0">
                  <a:pos x="157" y="101"/>
                </a:cxn>
                <a:cxn ang="0">
                  <a:pos x="160" y="80"/>
                </a:cxn>
                <a:cxn ang="0">
                  <a:pos x="160" y="65"/>
                </a:cxn>
                <a:cxn ang="0">
                  <a:pos x="50" y="72"/>
                </a:cxn>
                <a:cxn ang="0">
                  <a:pos x="46" y="62"/>
                </a:cxn>
                <a:cxn ang="0">
                  <a:pos x="47" y="54"/>
                </a:cxn>
                <a:cxn ang="0">
                  <a:pos x="50" y="52"/>
                </a:cxn>
                <a:cxn ang="0">
                  <a:pos x="62" y="48"/>
                </a:cxn>
                <a:cxn ang="0">
                  <a:pos x="75" y="46"/>
                </a:cxn>
                <a:cxn ang="0">
                  <a:pos x="94" y="45"/>
                </a:cxn>
                <a:cxn ang="0">
                  <a:pos x="106" y="48"/>
                </a:cxn>
                <a:cxn ang="0">
                  <a:pos x="113" y="58"/>
                </a:cxn>
                <a:cxn ang="0">
                  <a:pos x="114" y="65"/>
                </a:cxn>
                <a:cxn ang="0">
                  <a:pos x="114" y="85"/>
                </a:cxn>
                <a:cxn ang="0">
                  <a:pos x="113" y="86"/>
                </a:cxn>
                <a:cxn ang="0">
                  <a:pos x="102" y="90"/>
                </a:cxn>
                <a:cxn ang="0">
                  <a:pos x="88" y="90"/>
                </a:cxn>
                <a:cxn ang="0">
                  <a:pos x="79" y="93"/>
                </a:cxn>
                <a:cxn ang="0">
                  <a:pos x="72" y="97"/>
                </a:cxn>
                <a:cxn ang="0">
                  <a:pos x="65" y="92"/>
                </a:cxn>
                <a:cxn ang="0">
                  <a:pos x="50" y="72"/>
                </a:cxn>
              </a:cxnLst>
              <a:rect b="b" l="0" r="r" t="0"/>
              <a:pathLst>
                <a:path h="144" w="160">
                  <a:moveTo>
                    <a:pt x="160" y="65"/>
                  </a:moveTo>
                  <a:lnTo>
                    <a:pt x="160" y="65"/>
                  </a:lnTo>
                  <a:lnTo>
                    <a:pt x="160" y="55"/>
                  </a:lnTo>
                  <a:lnTo>
                    <a:pt x="157" y="47"/>
                  </a:lnTo>
                  <a:lnTo>
                    <a:pt x="154" y="39"/>
                  </a:lnTo>
                  <a:lnTo>
                    <a:pt x="152" y="31"/>
                  </a:lnTo>
                  <a:lnTo>
                    <a:pt x="148" y="25"/>
                  </a:lnTo>
                  <a:lnTo>
                    <a:pt x="143" y="20"/>
                  </a:lnTo>
                  <a:lnTo>
                    <a:pt x="137" y="14"/>
                  </a:lnTo>
                  <a:lnTo>
                    <a:pt x="131" y="11"/>
                  </a:lnTo>
                  <a:lnTo>
                    <a:pt x="124" y="7"/>
                  </a:lnTo>
                  <a:lnTo>
                    <a:pt x="118" y="4"/>
                  </a:lnTo>
                  <a:lnTo>
                    <a:pt x="102" y="0"/>
                  </a:lnTo>
                  <a:lnTo>
                    <a:pt x="86" y="0"/>
                  </a:lnTo>
                  <a:lnTo>
                    <a:pt x="68" y="1"/>
                  </a:lnTo>
                  <a:lnTo>
                    <a:pt x="68" y="1"/>
                  </a:lnTo>
                  <a:lnTo>
                    <a:pt x="52" y="4"/>
                  </a:lnTo>
                  <a:lnTo>
                    <a:pt x="38" y="8"/>
                  </a:lnTo>
                  <a:lnTo>
                    <a:pt x="30" y="11"/>
                  </a:lnTo>
                  <a:lnTo>
                    <a:pt x="24" y="14"/>
                  </a:lnTo>
                  <a:lnTo>
                    <a:pt x="17" y="18"/>
                  </a:lnTo>
                  <a:lnTo>
                    <a:pt x="12" y="24"/>
                  </a:lnTo>
                  <a:lnTo>
                    <a:pt x="12" y="24"/>
                  </a:lnTo>
                  <a:lnTo>
                    <a:pt x="7" y="30"/>
                  </a:lnTo>
                  <a:lnTo>
                    <a:pt x="3" y="38"/>
                  </a:lnTo>
                  <a:lnTo>
                    <a:pt x="1" y="46"/>
                  </a:lnTo>
                  <a:lnTo>
                    <a:pt x="0" y="54"/>
                  </a:lnTo>
                  <a:lnTo>
                    <a:pt x="0" y="62"/>
                  </a:lnTo>
                  <a:lnTo>
                    <a:pt x="1" y="69"/>
                  </a:lnTo>
                  <a:lnTo>
                    <a:pt x="5" y="85"/>
                  </a:lnTo>
                  <a:lnTo>
                    <a:pt x="5" y="85"/>
                  </a:lnTo>
                  <a:lnTo>
                    <a:pt x="8" y="92"/>
                  </a:lnTo>
                  <a:lnTo>
                    <a:pt x="12" y="99"/>
                  </a:lnTo>
                  <a:lnTo>
                    <a:pt x="21" y="113"/>
                  </a:lnTo>
                  <a:lnTo>
                    <a:pt x="33" y="124"/>
                  </a:lnTo>
                  <a:lnTo>
                    <a:pt x="46" y="133"/>
                  </a:lnTo>
                  <a:lnTo>
                    <a:pt x="54" y="137"/>
                  </a:lnTo>
                  <a:lnTo>
                    <a:pt x="62" y="140"/>
                  </a:lnTo>
                  <a:lnTo>
                    <a:pt x="69" y="143"/>
                  </a:lnTo>
                  <a:lnTo>
                    <a:pt x="77" y="144"/>
                  </a:lnTo>
                  <a:lnTo>
                    <a:pt x="85" y="144"/>
                  </a:lnTo>
                  <a:lnTo>
                    <a:pt x="93" y="144"/>
                  </a:lnTo>
                  <a:lnTo>
                    <a:pt x="101" y="141"/>
                  </a:lnTo>
                  <a:lnTo>
                    <a:pt x="109" y="139"/>
                  </a:lnTo>
                  <a:lnTo>
                    <a:pt x="109" y="139"/>
                  </a:lnTo>
                  <a:lnTo>
                    <a:pt x="113" y="136"/>
                  </a:lnTo>
                  <a:lnTo>
                    <a:pt x="116" y="133"/>
                  </a:lnTo>
                  <a:lnTo>
                    <a:pt x="116" y="133"/>
                  </a:lnTo>
                  <a:lnTo>
                    <a:pt x="124" y="131"/>
                  </a:lnTo>
                  <a:lnTo>
                    <a:pt x="132" y="128"/>
                  </a:lnTo>
                  <a:lnTo>
                    <a:pt x="140" y="124"/>
                  </a:lnTo>
                  <a:lnTo>
                    <a:pt x="145" y="119"/>
                  </a:lnTo>
                  <a:lnTo>
                    <a:pt x="145" y="119"/>
                  </a:lnTo>
                  <a:lnTo>
                    <a:pt x="150" y="113"/>
                  </a:lnTo>
                  <a:lnTo>
                    <a:pt x="154" y="106"/>
                  </a:lnTo>
                  <a:lnTo>
                    <a:pt x="157" y="101"/>
                  </a:lnTo>
                  <a:lnTo>
                    <a:pt x="158" y="94"/>
                  </a:lnTo>
                  <a:lnTo>
                    <a:pt x="160" y="80"/>
                  </a:lnTo>
                  <a:lnTo>
                    <a:pt x="160" y="65"/>
                  </a:lnTo>
                  <a:lnTo>
                    <a:pt x="160" y="65"/>
                  </a:lnTo>
                  <a:close/>
                  <a:moveTo>
                    <a:pt x="50" y="72"/>
                  </a:moveTo>
                  <a:lnTo>
                    <a:pt x="50" y="72"/>
                  </a:lnTo>
                  <a:lnTo>
                    <a:pt x="47" y="67"/>
                  </a:lnTo>
                  <a:lnTo>
                    <a:pt x="46" y="62"/>
                  </a:lnTo>
                  <a:lnTo>
                    <a:pt x="46" y="56"/>
                  </a:lnTo>
                  <a:lnTo>
                    <a:pt x="47" y="54"/>
                  </a:lnTo>
                  <a:lnTo>
                    <a:pt x="50" y="52"/>
                  </a:lnTo>
                  <a:lnTo>
                    <a:pt x="50" y="52"/>
                  </a:lnTo>
                  <a:lnTo>
                    <a:pt x="55" y="50"/>
                  </a:lnTo>
                  <a:lnTo>
                    <a:pt x="62" y="48"/>
                  </a:lnTo>
                  <a:lnTo>
                    <a:pt x="75" y="46"/>
                  </a:lnTo>
                  <a:lnTo>
                    <a:pt x="75" y="46"/>
                  </a:lnTo>
                  <a:lnTo>
                    <a:pt x="88" y="45"/>
                  </a:lnTo>
                  <a:lnTo>
                    <a:pt x="94" y="45"/>
                  </a:lnTo>
                  <a:lnTo>
                    <a:pt x="101" y="46"/>
                  </a:lnTo>
                  <a:lnTo>
                    <a:pt x="106" y="48"/>
                  </a:lnTo>
                  <a:lnTo>
                    <a:pt x="110" y="52"/>
                  </a:lnTo>
                  <a:lnTo>
                    <a:pt x="113" y="58"/>
                  </a:lnTo>
                  <a:lnTo>
                    <a:pt x="114" y="65"/>
                  </a:lnTo>
                  <a:lnTo>
                    <a:pt x="114" y="65"/>
                  </a:lnTo>
                  <a:lnTo>
                    <a:pt x="114" y="75"/>
                  </a:lnTo>
                  <a:lnTo>
                    <a:pt x="114" y="85"/>
                  </a:lnTo>
                  <a:lnTo>
                    <a:pt x="114" y="85"/>
                  </a:lnTo>
                  <a:lnTo>
                    <a:pt x="113" y="86"/>
                  </a:lnTo>
                  <a:lnTo>
                    <a:pt x="110" y="89"/>
                  </a:lnTo>
                  <a:lnTo>
                    <a:pt x="102" y="90"/>
                  </a:lnTo>
                  <a:lnTo>
                    <a:pt x="88" y="90"/>
                  </a:lnTo>
                  <a:lnTo>
                    <a:pt x="88" y="90"/>
                  </a:lnTo>
                  <a:lnTo>
                    <a:pt x="84" y="92"/>
                  </a:lnTo>
                  <a:lnTo>
                    <a:pt x="79" y="93"/>
                  </a:lnTo>
                  <a:lnTo>
                    <a:pt x="76" y="94"/>
                  </a:lnTo>
                  <a:lnTo>
                    <a:pt x="72" y="97"/>
                  </a:lnTo>
                  <a:lnTo>
                    <a:pt x="72" y="97"/>
                  </a:lnTo>
                  <a:lnTo>
                    <a:pt x="65" y="92"/>
                  </a:lnTo>
                  <a:lnTo>
                    <a:pt x="59" y="85"/>
                  </a:lnTo>
                  <a:lnTo>
                    <a:pt x="50" y="72"/>
                  </a:lnTo>
                  <a:lnTo>
                    <a:pt x="50" y="7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9" name="chenying0907 1125"/>
            <p:cNvSpPr>
              <a:spLocks noEditPoints="1"/>
            </p:cNvSpPr>
            <p:nvPr/>
          </p:nvSpPr>
          <p:spPr bwMode="auto">
            <a:xfrm>
              <a:off x="4443413" y="4356100"/>
              <a:ext cx="173038" cy="66675"/>
            </a:xfrm>
            <a:custGeom>
              <a:cxnLst>
                <a:cxn ang="0">
                  <a:pos x="404" y="24"/>
                </a:cxn>
                <a:cxn ang="0">
                  <a:pos x="381" y="12"/>
                </a:cxn>
                <a:cxn ang="0">
                  <a:pos x="345" y="9"/>
                </a:cxn>
                <a:cxn ang="0">
                  <a:pos x="333" y="5"/>
                </a:cxn>
                <a:cxn ang="0">
                  <a:pos x="152" y="3"/>
                </a:cxn>
                <a:cxn ang="0">
                  <a:pos x="85" y="1"/>
                </a:cxn>
                <a:cxn ang="0">
                  <a:pos x="61" y="1"/>
                </a:cxn>
                <a:cxn ang="0">
                  <a:pos x="33" y="13"/>
                </a:cxn>
                <a:cxn ang="0">
                  <a:pos x="16" y="29"/>
                </a:cxn>
                <a:cxn ang="0">
                  <a:pos x="1" y="63"/>
                </a:cxn>
                <a:cxn ang="0">
                  <a:pos x="0" y="97"/>
                </a:cxn>
                <a:cxn ang="0">
                  <a:pos x="6" y="127"/>
                </a:cxn>
                <a:cxn ang="0">
                  <a:pos x="17" y="139"/>
                </a:cxn>
                <a:cxn ang="0">
                  <a:pos x="52" y="156"/>
                </a:cxn>
                <a:cxn ang="0">
                  <a:pos x="71" y="160"/>
                </a:cxn>
                <a:cxn ang="0">
                  <a:pos x="272" y="168"/>
                </a:cxn>
                <a:cxn ang="0">
                  <a:pos x="345" y="168"/>
                </a:cxn>
                <a:cxn ang="0">
                  <a:pos x="365" y="166"/>
                </a:cxn>
                <a:cxn ang="0">
                  <a:pos x="392" y="162"/>
                </a:cxn>
                <a:cxn ang="0">
                  <a:pos x="405" y="154"/>
                </a:cxn>
                <a:cxn ang="0">
                  <a:pos x="421" y="135"/>
                </a:cxn>
                <a:cxn ang="0">
                  <a:pos x="432" y="111"/>
                </a:cxn>
                <a:cxn ang="0">
                  <a:pos x="434" y="85"/>
                </a:cxn>
                <a:cxn ang="0">
                  <a:pos x="429" y="60"/>
                </a:cxn>
                <a:cxn ang="0">
                  <a:pos x="411" y="30"/>
                </a:cxn>
                <a:cxn ang="0">
                  <a:pos x="374" y="120"/>
                </a:cxn>
                <a:cxn ang="0">
                  <a:pos x="336" y="120"/>
                </a:cxn>
                <a:cxn ang="0">
                  <a:pos x="326" y="123"/>
                </a:cxn>
                <a:cxn ang="0">
                  <a:pos x="207" y="120"/>
                </a:cxn>
                <a:cxn ang="0">
                  <a:pos x="82" y="114"/>
                </a:cxn>
                <a:cxn ang="0">
                  <a:pos x="61" y="113"/>
                </a:cxn>
                <a:cxn ang="0">
                  <a:pos x="51" y="106"/>
                </a:cxn>
                <a:cxn ang="0">
                  <a:pos x="46" y="97"/>
                </a:cxn>
                <a:cxn ang="0">
                  <a:pos x="46" y="80"/>
                </a:cxn>
                <a:cxn ang="0">
                  <a:pos x="50" y="58"/>
                </a:cxn>
                <a:cxn ang="0">
                  <a:pos x="60" y="50"/>
                </a:cxn>
                <a:cxn ang="0">
                  <a:pos x="74" y="49"/>
                </a:cxn>
                <a:cxn ang="0">
                  <a:pos x="200" y="49"/>
                </a:cxn>
                <a:cxn ang="0">
                  <a:pos x="331" y="54"/>
                </a:cxn>
                <a:cxn ang="0">
                  <a:pos x="356" y="54"/>
                </a:cxn>
                <a:cxn ang="0">
                  <a:pos x="373" y="58"/>
                </a:cxn>
                <a:cxn ang="0">
                  <a:pos x="384" y="71"/>
                </a:cxn>
                <a:cxn ang="0">
                  <a:pos x="388" y="88"/>
                </a:cxn>
                <a:cxn ang="0">
                  <a:pos x="382" y="111"/>
                </a:cxn>
              </a:cxnLst>
              <a:rect b="b" l="0" r="r" t="0"/>
              <a:pathLst>
                <a:path h="169" w="432">
                  <a:moveTo>
                    <a:pt x="411" y="30"/>
                  </a:moveTo>
                  <a:lnTo>
                    <a:pt x="411" y="30"/>
                  </a:lnTo>
                  <a:lnTo>
                    <a:pt x="404" y="24"/>
                  </a:lnTo>
                  <a:lnTo>
                    <a:pt x="396" y="18"/>
                  </a:lnTo>
                  <a:lnTo>
                    <a:pt x="388" y="14"/>
                  </a:lnTo>
                  <a:lnTo>
                    <a:pt x="381" y="12"/>
                  </a:lnTo>
                  <a:lnTo>
                    <a:pt x="371" y="9"/>
                  </a:lnTo>
                  <a:lnTo>
                    <a:pt x="362" y="9"/>
                  </a:lnTo>
                  <a:lnTo>
                    <a:pt x="345" y="9"/>
                  </a:lnTo>
                  <a:lnTo>
                    <a:pt x="345" y="9"/>
                  </a:lnTo>
                  <a:lnTo>
                    <a:pt x="340" y="7"/>
                  </a:lnTo>
                  <a:lnTo>
                    <a:pt x="333" y="5"/>
                  </a:lnTo>
                  <a:lnTo>
                    <a:pt x="333" y="5"/>
                  </a:lnTo>
                  <a:lnTo>
                    <a:pt x="212" y="4"/>
                  </a:lnTo>
                  <a:lnTo>
                    <a:pt x="152" y="3"/>
                  </a:lnTo>
                  <a:lnTo>
                    <a:pt x="90" y="3"/>
                  </a:lnTo>
                  <a:lnTo>
                    <a:pt x="90" y="3"/>
                  </a:lnTo>
                  <a:lnTo>
                    <a:pt x="85" y="1"/>
                  </a:lnTo>
                  <a:lnTo>
                    <a:pt x="80" y="0"/>
                  </a:lnTo>
                  <a:lnTo>
                    <a:pt x="80" y="0"/>
                  </a:lnTo>
                  <a:lnTo>
                    <a:pt x="61" y="1"/>
                  </a:lnTo>
                  <a:lnTo>
                    <a:pt x="46" y="7"/>
                  </a:lnTo>
                  <a:lnTo>
                    <a:pt x="39" y="9"/>
                  </a:lnTo>
                  <a:lnTo>
                    <a:pt x="33" y="13"/>
                  </a:lnTo>
                  <a:lnTo>
                    <a:pt x="26" y="17"/>
                  </a:lnTo>
                  <a:lnTo>
                    <a:pt x="21" y="22"/>
                  </a:lnTo>
                  <a:lnTo>
                    <a:pt x="16" y="29"/>
                  </a:lnTo>
                  <a:lnTo>
                    <a:pt x="12" y="34"/>
                  </a:lnTo>
                  <a:lnTo>
                    <a:pt x="5" y="47"/>
                  </a:lnTo>
                  <a:lnTo>
                    <a:pt x="1" y="63"/>
                  </a:lnTo>
                  <a:lnTo>
                    <a:pt x="0" y="80"/>
                  </a:lnTo>
                  <a:lnTo>
                    <a:pt x="0" y="80"/>
                  </a:lnTo>
                  <a:lnTo>
                    <a:pt x="0" y="97"/>
                  </a:lnTo>
                  <a:lnTo>
                    <a:pt x="1" y="113"/>
                  </a:lnTo>
                  <a:lnTo>
                    <a:pt x="3" y="119"/>
                  </a:lnTo>
                  <a:lnTo>
                    <a:pt x="6" y="127"/>
                  </a:lnTo>
                  <a:lnTo>
                    <a:pt x="10" y="134"/>
                  </a:lnTo>
                  <a:lnTo>
                    <a:pt x="17" y="139"/>
                  </a:lnTo>
                  <a:lnTo>
                    <a:pt x="17" y="139"/>
                  </a:lnTo>
                  <a:lnTo>
                    <a:pt x="29" y="147"/>
                  </a:lnTo>
                  <a:lnTo>
                    <a:pt x="40" y="152"/>
                  </a:lnTo>
                  <a:lnTo>
                    <a:pt x="52" y="156"/>
                  </a:lnTo>
                  <a:lnTo>
                    <a:pt x="65" y="158"/>
                  </a:lnTo>
                  <a:lnTo>
                    <a:pt x="65" y="158"/>
                  </a:lnTo>
                  <a:lnTo>
                    <a:pt x="71" y="160"/>
                  </a:lnTo>
                  <a:lnTo>
                    <a:pt x="71" y="160"/>
                  </a:lnTo>
                  <a:lnTo>
                    <a:pt x="205" y="166"/>
                  </a:lnTo>
                  <a:lnTo>
                    <a:pt x="272" y="168"/>
                  </a:lnTo>
                  <a:lnTo>
                    <a:pt x="339" y="169"/>
                  </a:lnTo>
                  <a:lnTo>
                    <a:pt x="339" y="169"/>
                  </a:lnTo>
                  <a:lnTo>
                    <a:pt x="345" y="168"/>
                  </a:lnTo>
                  <a:lnTo>
                    <a:pt x="349" y="166"/>
                  </a:lnTo>
                  <a:lnTo>
                    <a:pt x="349" y="166"/>
                  </a:lnTo>
                  <a:lnTo>
                    <a:pt x="365" y="166"/>
                  </a:lnTo>
                  <a:lnTo>
                    <a:pt x="379" y="165"/>
                  </a:lnTo>
                  <a:lnTo>
                    <a:pt x="386" y="164"/>
                  </a:lnTo>
                  <a:lnTo>
                    <a:pt x="392" y="162"/>
                  </a:lnTo>
                  <a:lnTo>
                    <a:pt x="399" y="158"/>
                  </a:lnTo>
                  <a:lnTo>
                    <a:pt x="405" y="154"/>
                  </a:lnTo>
                  <a:lnTo>
                    <a:pt x="405" y="154"/>
                  </a:lnTo>
                  <a:lnTo>
                    <a:pt x="412" y="148"/>
                  </a:lnTo>
                  <a:lnTo>
                    <a:pt x="417" y="141"/>
                  </a:lnTo>
                  <a:lnTo>
                    <a:pt x="421" y="135"/>
                  </a:lnTo>
                  <a:lnTo>
                    <a:pt x="425" y="127"/>
                  </a:lnTo>
                  <a:lnTo>
                    <a:pt x="429" y="119"/>
                  </a:lnTo>
                  <a:lnTo>
                    <a:pt x="432" y="111"/>
                  </a:lnTo>
                  <a:lnTo>
                    <a:pt x="434" y="94"/>
                  </a:lnTo>
                  <a:lnTo>
                    <a:pt x="434" y="94"/>
                  </a:lnTo>
                  <a:lnTo>
                    <a:pt x="434" y="85"/>
                  </a:lnTo>
                  <a:lnTo>
                    <a:pt x="433" y="76"/>
                  </a:lnTo>
                  <a:lnTo>
                    <a:pt x="432" y="68"/>
                  </a:lnTo>
                  <a:lnTo>
                    <a:pt x="429" y="60"/>
                  </a:lnTo>
                  <a:lnTo>
                    <a:pt x="421" y="45"/>
                  </a:lnTo>
                  <a:lnTo>
                    <a:pt x="411" y="30"/>
                  </a:lnTo>
                  <a:lnTo>
                    <a:pt x="411" y="30"/>
                  </a:lnTo>
                  <a:close/>
                  <a:moveTo>
                    <a:pt x="378" y="118"/>
                  </a:moveTo>
                  <a:lnTo>
                    <a:pt x="378" y="118"/>
                  </a:lnTo>
                  <a:lnTo>
                    <a:pt x="374" y="120"/>
                  </a:lnTo>
                  <a:lnTo>
                    <a:pt x="369" y="122"/>
                  </a:lnTo>
                  <a:lnTo>
                    <a:pt x="358" y="122"/>
                  </a:lnTo>
                  <a:lnTo>
                    <a:pt x="336" y="120"/>
                  </a:lnTo>
                  <a:lnTo>
                    <a:pt x="336" y="120"/>
                  </a:lnTo>
                  <a:lnTo>
                    <a:pt x="331" y="120"/>
                  </a:lnTo>
                  <a:lnTo>
                    <a:pt x="326" y="123"/>
                  </a:lnTo>
                  <a:lnTo>
                    <a:pt x="326" y="123"/>
                  </a:lnTo>
                  <a:lnTo>
                    <a:pt x="265" y="122"/>
                  </a:lnTo>
                  <a:lnTo>
                    <a:pt x="207" y="120"/>
                  </a:lnTo>
                  <a:lnTo>
                    <a:pt x="89" y="115"/>
                  </a:lnTo>
                  <a:lnTo>
                    <a:pt x="89" y="115"/>
                  </a:lnTo>
                  <a:lnTo>
                    <a:pt x="82" y="114"/>
                  </a:lnTo>
                  <a:lnTo>
                    <a:pt x="82" y="114"/>
                  </a:lnTo>
                  <a:lnTo>
                    <a:pt x="68" y="114"/>
                  </a:lnTo>
                  <a:lnTo>
                    <a:pt x="61" y="113"/>
                  </a:lnTo>
                  <a:lnTo>
                    <a:pt x="55" y="109"/>
                  </a:lnTo>
                  <a:lnTo>
                    <a:pt x="55" y="109"/>
                  </a:lnTo>
                  <a:lnTo>
                    <a:pt x="51" y="106"/>
                  </a:lnTo>
                  <a:lnTo>
                    <a:pt x="48" y="103"/>
                  </a:lnTo>
                  <a:lnTo>
                    <a:pt x="46" y="101"/>
                  </a:lnTo>
                  <a:lnTo>
                    <a:pt x="46" y="97"/>
                  </a:lnTo>
                  <a:lnTo>
                    <a:pt x="44" y="89"/>
                  </a:lnTo>
                  <a:lnTo>
                    <a:pt x="46" y="80"/>
                  </a:lnTo>
                  <a:lnTo>
                    <a:pt x="46" y="80"/>
                  </a:lnTo>
                  <a:lnTo>
                    <a:pt x="47" y="68"/>
                  </a:lnTo>
                  <a:lnTo>
                    <a:pt x="48" y="63"/>
                  </a:lnTo>
                  <a:lnTo>
                    <a:pt x="50" y="58"/>
                  </a:lnTo>
                  <a:lnTo>
                    <a:pt x="52" y="55"/>
                  </a:lnTo>
                  <a:lnTo>
                    <a:pt x="56" y="51"/>
                  </a:lnTo>
                  <a:lnTo>
                    <a:pt x="60" y="50"/>
                  </a:lnTo>
                  <a:lnTo>
                    <a:pt x="65" y="47"/>
                  </a:lnTo>
                  <a:lnTo>
                    <a:pt x="65" y="47"/>
                  </a:lnTo>
                  <a:lnTo>
                    <a:pt x="74" y="49"/>
                  </a:lnTo>
                  <a:lnTo>
                    <a:pt x="74" y="49"/>
                  </a:lnTo>
                  <a:lnTo>
                    <a:pt x="137" y="49"/>
                  </a:lnTo>
                  <a:lnTo>
                    <a:pt x="200" y="49"/>
                  </a:lnTo>
                  <a:lnTo>
                    <a:pt x="326" y="51"/>
                  </a:lnTo>
                  <a:lnTo>
                    <a:pt x="326" y="51"/>
                  </a:lnTo>
                  <a:lnTo>
                    <a:pt x="331" y="54"/>
                  </a:lnTo>
                  <a:lnTo>
                    <a:pt x="336" y="55"/>
                  </a:lnTo>
                  <a:lnTo>
                    <a:pt x="336" y="55"/>
                  </a:lnTo>
                  <a:lnTo>
                    <a:pt x="356" y="54"/>
                  </a:lnTo>
                  <a:lnTo>
                    <a:pt x="365" y="54"/>
                  </a:lnTo>
                  <a:lnTo>
                    <a:pt x="370" y="55"/>
                  </a:lnTo>
                  <a:lnTo>
                    <a:pt x="373" y="58"/>
                  </a:lnTo>
                  <a:lnTo>
                    <a:pt x="373" y="58"/>
                  </a:lnTo>
                  <a:lnTo>
                    <a:pt x="379" y="64"/>
                  </a:lnTo>
                  <a:lnTo>
                    <a:pt x="384" y="71"/>
                  </a:lnTo>
                  <a:lnTo>
                    <a:pt x="387" y="80"/>
                  </a:lnTo>
                  <a:lnTo>
                    <a:pt x="388" y="88"/>
                  </a:lnTo>
                  <a:lnTo>
                    <a:pt x="388" y="88"/>
                  </a:lnTo>
                  <a:lnTo>
                    <a:pt x="388" y="96"/>
                  </a:lnTo>
                  <a:lnTo>
                    <a:pt x="386" y="105"/>
                  </a:lnTo>
                  <a:lnTo>
                    <a:pt x="382" y="111"/>
                  </a:lnTo>
                  <a:lnTo>
                    <a:pt x="378" y="118"/>
                  </a:lnTo>
                  <a:lnTo>
                    <a:pt x="378" y="11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0" name="chenying0907 1126"/>
            <p:cNvSpPr/>
            <p:nvPr/>
          </p:nvSpPr>
          <p:spPr bwMode="auto">
            <a:xfrm>
              <a:off x="4570413" y="4238625"/>
              <a:ext cx="163513" cy="174625"/>
            </a:xfrm>
            <a:custGeom>
              <a:cxnLst>
                <a:cxn ang="0">
                  <a:pos x="386" y="25"/>
                </a:cxn>
                <a:cxn ang="0">
                  <a:pos x="373" y="13"/>
                </a:cxn>
                <a:cxn ang="0">
                  <a:pos x="357" y="6"/>
                </a:cxn>
                <a:cxn ang="0">
                  <a:pos x="323" y="0"/>
                </a:cxn>
                <a:cxn ang="0">
                  <a:pos x="314" y="0"/>
                </a:cxn>
                <a:cxn ang="0">
                  <a:pos x="297" y="5"/>
                </a:cxn>
                <a:cxn ang="0">
                  <a:pos x="283" y="14"/>
                </a:cxn>
                <a:cxn ang="0">
                  <a:pos x="263" y="34"/>
                </a:cxn>
                <a:cxn ang="0">
                  <a:pos x="259" y="36"/>
                </a:cxn>
                <a:cxn ang="0">
                  <a:pos x="254" y="40"/>
                </a:cxn>
                <a:cxn ang="0">
                  <a:pos x="59" y="248"/>
                </a:cxn>
                <a:cxn ang="0">
                  <a:pos x="6" y="308"/>
                </a:cxn>
                <a:cxn ang="0">
                  <a:pos x="0" y="311"/>
                </a:cxn>
                <a:cxn ang="0">
                  <a:pos x="29" y="312"/>
                </a:cxn>
                <a:cxn ang="0">
                  <a:pos x="57" y="319"/>
                </a:cxn>
                <a:cxn ang="0">
                  <a:pos x="113" y="257"/>
                </a:cxn>
                <a:cxn ang="0">
                  <a:pos x="282" y="77"/>
                </a:cxn>
                <a:cxn ang="0">
                  <a:pos x="287" y="74"/>
                </a:cxn>
                <a:cxn ang="0">
                  <a:pos x="292" y="70"/>
                </a:cxn>
                <a:cxn ang="0">
                  <a:pos x="312" y="48"/>
                </a:cxn>
                <a:cxn ang="0">
                  <a:pos x="320" y="46"/>
                </a:cxn>
                <a:cxn ang="0">
                  <a:pos x="327" y="44"/>
                </a:cxn>
                <a:cxn ang="0">
                  <a:pos x="344" y="50"/>
                </a:cxn>
                <a:cxn ang="0">
                  <a:pos x="352" y="55"/>
                </a:cxn>
                <a:cxn ang="0">
                  <a:pos x="361" y="68"/>
                </a:cxn>
                <a:cxn ang="0">
                  <a:pos x="367" y="84"/>
                </a:cxn>
                <a:cxn ang="0">
                  <a:pos x="367" y="87"/>
                </a:cxn>
                <a:cxn ang="0">
                  <a:pos x="356" y="101"/>
                </a:cxn>
                <a:cxn ang="0">
                  <a:pos x="340" y="115"/>
                </a:cxn>
                <a:cxn ang="0">
                  <a:pos x="335" y="125"/>
                </a:cxn>
                <a:cxn ang="0">
                  <a:pos x="223" y="244"/>
                </a:cxn>
                <a:cxn ang="0">
                  <a:pos x="101" y="371"/>
                </a:cxn>
                <a:cxn ang="0">
                  <a:pos x="101" y="379"/>
                </a:cxn>
                <a:cxn ang="0">
                  <a:pos x="102" y="392"/>
                </a:cxn>
                <a:cxn ang="0">
                  <a:pos x="100" y="422"/>
                </a:cxn>
                <a:cxn ang="0">
                  <a:pos x="96" y="438"/>
                </a:cxn>
                <a:cxn ang="0">
                  <a:pos x="104" y="431"/>
                </a:cxn>
                <a:cxn ang="0">
                  <a:pos x="109" y="429"/>
                </a:cxn>
                <a:cxn ang="0">
                  <a:pos x="245" y="288"/>
                </a:cxn>
                <a:cxn ang="0">
                  <a:pos x="378" y="145"/>
                </a:cxn>
                <a:cxn ang="0">
                  <a:pos x="381" y="141"/>
                </a:cxn>
                <a:cxn ang="0">
                  <a:pos x="384" y="136"/>
                </a:cxn>
                <a:cxn ang="0">
                  <a:pos x="402" y="114"/>
                </a:cxn>
                <a:cxn ang="0">
                  <a:pos x="409" y="102"/>
                </a:cxn>
                <a:cxn ang="0">
                  <a:pos x="412" y="87"/>
                </a:cxn>
                <a:cxn ang="0">
                  <a:pos x="412" y="78"/>
                </a:cxn>
                <a:cxn ang="0">
                  <a:pos x="409" y="61"/>
                </a:cxn>
                <a:cxn ang="0">
                  <a:pos x="402" y="46"/>
                </a:cxn>
                <a:cxn ang="0">
                  <a:pos x="386" y="25"/>
                </a:cxn>
              </a:cxnLst>
              <a:rect b="b" l="0" r="r" t="0"/>
              <a:pathLst>
                <a:path h="438" w="412">
                  <a:moveTo>
                    <a:pt x="386" y="25"/>
                  </a:moveTo>
                  <a:lnTo>
                    <a:pt x="386" y="25"/>
                  </a:lnTo>
                  <a:lnTo>
                    <a:pt x="380" y="18"/>
                  </a:lnTo>
                  <a:lnTo>
                    <a:pt x="373" y="13"/>
                  </a:lnTo>
                  <a:lnTo>
                    <a:pt x="365" y="9"/>
                  </a:lnTo>
                  <a:lnTo>
                    <a:pt x="357" y="6"/>
                  </a:lnTo>
                  <a:lnTo>
                    <a:pt x="342" y="1"/>
                  </a:lnTo>
                  <a:lnTo>
                    <a:pt x="323" y="0"/>
                  </a:lnTo>
                  <a:lnTo>
                    <a:pt x="323" y="0"/>
                  </a:lnTo>
                  <a:lnTo>
                    <a:pt x="314" y="0"/>
                  </a:lnTo>
                  <a:lnTo>
                    <a:pt x="305" y="1"/>
                  </a:lnTo>
                  <a:lnTo>
                    <a:pt x="297" y="5"/>
                  </a:lnTo>
                  <a:lnTo>
                    <a:pt x="289" y="9"/>
                  </a:lnTo>
                  <a:lnTo>
                    <a:pt x="283" y="14"/>
                  </a:lnTo>
                  <a:lnTo>
                    <a:pt x="276" y="21"/>
                  </a:lnTo>
                  <a:lnTo>
                    <a:pt x="263" y="34"/>
                  </a:lnTo>
                  <a:lnTo>
                    <a:pt x="263" y="34"/>
                  </a:lnTo>
                  <a:lnTo>
                    <a:pt x="259" y="36"/>
                  </a:lnTo>
                  <a:lnTo>
                    <a:pt x="254" y="40"/>
                  </a:lnTo>
                  <a:lnTo>
                    <a:pt x="254" y="40"/>
                  </a:lnTo>
                  <a:lnTo>
                    <a:pt x="130" y="174"/>
                  </a:lnTo>
                  <a:lnTo>
                    <a:pt x="59" y="248"/>
                  </a:lnTo>
                  <a:lnTo>
                    <a:pt x="6" y="308"/>
                  </a:lnTo>
                  <a:lnTo>
                    <a:pt x="6" y="308"/>
                  </a:lnTo>
                  <a:lnTo>
                    <a:pt x="0" y="311"/>
                  </a:lnTo>
                  <a:lnTo>
                    <a:pt x="0" y="311"/>
                  </a:lnTo>
                  <a:lnTo>
                    <a:pt x="15" y="311"/>
                  </a:lnTo>
                  <a:lnTo>
                    <a:pt x="29" y="312"/>
                  </a:lnTo>
                  <a:lnTo>
                    <a:pt x="44" y="315"/>
                  </a:lnTo>
                  <a:lnTo>
                    <a:pt x="57" y="319"/>
                  </a:lnTo>
                  <a:lnTo>
                    <a:pt x="57" y="319"/>
                  </a:lnTo>
                  <a:lnTo>
                    <a:pt x="113" y="257"/>
                  </a:lnTo>
                  <a:lnTo>
                    <a:pt x="176" y="191"/>
                  </a:lnTo>
                  <a:lnTo>
                    <a:pt x="282" y="77"/>
                  </a:lnTo>
                  <a:lnTo>
                    <a:pt x="282" y="77"/>
                  </a:lnTo>
                  <a:lnTo>
                    <a:pt x="287" y="74"/>
                  </a:lnTo>
                  <a:lnTo>
                    <a:pt x="292" y="70"/>
                  </a:lnTo>
                  <a:lnTo>
                    <a:pt x="292" y="70"/>
                  </a:lnTo>
                  <a:lnTo>
                    <a:pt x="304" y="56"/>
                  </a:lnTo>
                  <a:lnTo>
                    <a:pt x="312" y="48"/>
                  </a:lnTo>
                  <a:lnTo>
                    <a:pt x="316" y="47"/>
                  </a:lnTo>
                  <a:lnTo>
                    <a:pt x="320" y="46"/>
                  </a:lnTo>
                  <a:lnTo>
                    <a:pt x="320" y="46"/>
                  </a:lnTo>
                  <a:lnTo>
                    <a:pt x="327" y="44"/>
                  </a:lnTo>
                  <a:lnTo>
                    <a:pt x="337" y="47"/>
                  </a:lnTo>
                  <a:lnTo>
                    <a:pt x="344" y="50"/>
                  </a:lnTo>
                  <a:lnTo>
                    <a:pt x="352" y="55"/>
                  </a:lnTo>
                  <a:lnTo>
                    <a:pt x="352" y="55"/>
                  </a:lnTo>
                  <a:lnTo>
                    <a:pt x="357" y="60"/>
                  </a:lnTo>
                  <a:lnTo>
                    <a:pt x="361" y="68"/>
                  </a:lnTo>
                  <a:lnTo>
                    <a:pt x="365" y="76"/>
                  </a:lnTo>
                  <a:lnTo>
                    <a:pt x="367" y="84"/>
                  </a:lnTo>
                  <a:lnTo>
                    <a:pt x="367" y="84"/>
                  </a:lnTo>
                  <a:lnTo>
                    <a:pt x="367" y="87"/>
                  </a:lnTo>
                  <a:lnTo>
                    <a:pt x="364" y="91"/>
                  </a:lnTo>
                  <a:lnTo>
                    <a:pt x="356" y="101"/>
                  </a:lnTo>
                  <a:lnTo>
                    <a:pt x="340" y="115"/>
                  </a:lnTo>
                  <a:lnTo>
                    <a:pt x="340" y="115"/>
                  </a:lnTo>
                  <a:lnTo>
                    <a:pt x="337" y="120"/>
                  </a:lnTo>
                  <a:lnTo>
                    <a:pt x="335" y="125"/>
                  </a:lnTo>
                  <a:lnTo>
                    <a:pt x="335" y="125"/>
                  </a:lnTo>
                  <a:lnTo>
                    <a:pt x="223" y="244"/>
                  </a:lnTo>
                  <a:lnTo>
                    <a:pt x="156" y="314"/>
                  </a:lnTo>
                  <a:lnTo>
                    <a:pt x="101" y="371"/>
                  </a:lnTo>
                  <a:lnTo>
                    <a:pt x="101" y="371"/>
                  </a:lnTo>
                  <a:lnTo>
                    <a:pt x="101" y="379"/>
                  </a:lnTo>
                  <a:lnTo>
                    <a:pt x="101" y="379"/>
                  </a:lnTo>
                  <a:lnTo>
                    <a:pt x="102" y="392"/>
                  </a:lnTo>
                  <a:lnTo>
                    <a:pt x="101" y="408"/>
                  </a:lnTo>
                  <a:lnTo>
                    <a:pt x="100" y="422"/>
                  </a:lnTo>
                  <a:lnTo>
                    <a:pt x="96" y="438"/>
                  </a:lnTo>
                  <a:lnTo>
                    <a:pt x="96" y="438"/>
                  </a:lnTo>
                  <a:lnTo>
                    <a:pt x="104" y="431"/>
                  </a:lnTo>
                  <a:lnTo>
                    <a:pt x="104" y="431"/>
                  </a:lnTo>
                  <a:lnTo>
                    <a:pt x="109" y="429"/>
                  </a:lnTo>
                  <a:lnTo>
                    <a:pt x="109" y="429"/>
                  </a:lnTo>
                  <a:lnTo>
                    <a:pt x="169" y="367"/>
                  </a:lnTo>
                  <a:lnTo>
                    <a:pt x="245" y="288"/>
                  </a:lnTo>
                  <a:lnTo>
                    <a:pt x="320" y="209"/>
                  </a:lnTo>
                  <a:lnTo>
                    <a:pt x="378" y="145"/>
                  </a:lnTo>
                  <a:lnTo>
                    <a:pt x="378" y="145"/>
                  </a:lnTo>
                  <a:lnTo>
                    <a:pt x="381" y="141"/>
                  </a:lnTo>
                  <a:lnTo>
                    <a:pt x="384" y="136"/>
                  </a:lnTo>
                  <a:lnTo>
                    <a:pt x="384" y="136"/>
                  </a:lnTo>
                  <a:lnTo>
                    <a:pt x="394" y="125"/>
                  </a:lnTo>
                  <a:lnTo>
                    <a:pt x="402" y="114"/>
                  </a:lnTo>
                  <a:lnTo>
                    <a:pt x="406" y="108"/>
                  </a:lnTo>
                  <a:lnTo>
                    <a:pt x="409" y="102"/>
                  </a:lnTo>
                  <a:lnTo>
                    <a:pt x="411" y="94"/>
                  </a:lnTo>
                  <a:lnTo>
                    <a:pt x="412" y="87"/>
                  </a:lnTo>
                  <a:lnTo>
                    <a:pt x="412" y="87"/>
                  </a:lnTo>
                  <a:lnTo>
                    <a:pt x="412" y="78"/>
                  </a:lnTo>
                  <a:lnTo>
                    <a:pt x="411" y="70"/>
                  </a:lnTo>
                  <a:lnTo>
                    <a:pt x="409" y="61"/>
                  </a:lnTo>
                  <a:lnTo>
                    <a:pt x="406" y="53"/>
                  </a:lnTo>
                  <a:lnTo>
                    <a:pt x="402" y="46"/>
                  </a:lnTo>
                  <a:lnTo>
                    <a:pt x="398" y="38"/>
                  </a:lnTo>
                  <a:lnTo>
                    <a:pt x="386" y="25"/>
                  </a:lnTo>
                  <a:lnTo>
                    <a:pt x="386" y="2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1" name="chenying0907 1127"/>
            <p:cNvSpPr/>
            <p:nvPr/>
          </p:nvSpPr>
          <p:spPr bwMode="auto">
            <a:xfrm>
              <a:off x="4305301" y="4733925"/>
              <a:ext cx="90488" cy="55563"/>
            </a:xfrm>
            <a:custGeom>
              <a:cxnLst>
                <a:cxn ang="0">
                  <a:pos x="228" y="29"/>
                </a:cxn>
                <a:cxn ang="0">
                  <a:pos x="226" y="18"/>
                </a:cxn>
                <a:cxn ang="0">
                  <a:pos x="221" y="12"/>
                </a:cxn>
                <a:cxn ang="0">
                  <a:pos x="213" y="8"/>
                </a:cxn>
                <a:cxn ang="0">
                  <a:pos x="196" y="8"/>
                </a:cxn>
                <a:cxn ang="0">
                  <a:pos x="190" y="12"/>
                </a:cxn>
                <a:cxn ang="0">
                  <a:pos x="184" y="18"/>
                </a:cxn>
                <a:cxn ang="0">
                  <a:pos x="182" y="29"/>
                </a:cxn>
                <a:cxn ang="0">
                  <a:pos x="183" y="45"/>
                </a:cxn>
                <a:cxn ang="0">
                  <a:pos x="179" y="67"/>
                </a:cxn>
                <a:cxn ang="0">
                  <a:pos x="173" y="81"/>
                </a:cxn>
                <a:cxn ang="0">
                  <a:pos x="166" y="86"/>
                </a:cxn>
                <a:cxn ang="0">
                  <a:pos x="153" y="92"/>
                </a:cxn>
                <a:cxn ang="0">
                  <a:pos x="126" y="94"/>
                </a:cxn>
                <a:cxn ang="0">
                  <a:pos x="112" y="94"/>
                </a:cxn>
                <a:cxn ang="0">
                  <a:pos x="82" y="89"/>
                </a:cxn>
                <a:cxn ang="0">
                  <a:pos x="61" y="75"/>
                </a:cxn>
                <a:cxn ang="0">
                  <a:pos x="50" y="52"/>
                </a:cxn>
                <a:cxn ang="0">
                  <a:pos x="46" y="22"/>
                </a:cxn>
                <a:cxn ang="0">
                  <a:pos x="44" y="17"/>
                </a:cxn>
                <a:cxn ang="0">
                  <a:pos x="41" y="9"/>
                </a:cxn>
                <a:cxn ang="0">
                  <a:pos x="35" y="4"/>
                </a:cxn>
                <a:cxn ang="0">
                  <a:pos x="22" y="0"/>
                </a:cxn>
                <a:cxn ang="0">
                  <a:pos x="10" y="4"/>
                </a:cxn>
                <a:cxn ang="0">
                  <a:pos x="4" y="9"/>
                </a:cxn>
                <a:cxn ang="0">
                  <a:pos x="0" y="17"/>
                </a:cxn>
                <a:cxn ang="0">
                  <a:pos x="0" y="22"/>
                </a:cxn>
                <a:cxn ang="0">
                  <a:pos x="1" y="46"/>
                </a:cxn>
                <a:cxn ang="0">
                  <a:pos x="6" y="67"/>
                </a:cxn>
                <a:cxn ang="0">
                  <a:pos x="14" y="86"/>
                </a:cxn>
                <a:cxn ang="0">
                  <a:pos x="26" y="103"/>
                </a:cxn>
                <a:cxn ang="0">
                  <a:pos x="41" y="119"/>
                </a:cxn>
                <a:cxn ang="0">
                  <a:pos x="58" y="130"/>
                </a:cxn>
                <a:cxn ang="0">
                  <a:pos x="78" y="137"/>
                </a:cxn>
                <a:cxn ang="0">
                  <a:pos x="102" y="140"/>
                </a:cxn>
                <a:cxn ang="0">
                  <a:pos x="127" y="140"/>
                </a:cxn>
                <a:cxn ang="0">
                  <a:pos x="152" y="137"/>
                </a:cxn>
                <a:cxn ang="0">
                  <a:pos x="174" y="132"/>
                </a:cxn>
                <a:cxn ang="0">
                  <a:pos x="196" y="120"/>
                </a:cxn>
                <a:cxn ang="0">
                  <a:pos x="207" y="111"/>
                </a:cxn>
                <a:cxn ang="0">
                  <a:pos x="220" y="90"/>
                </a:cxn>
                <a:cxn ang="0">
                  <a:pos x="226" y="67"/>
                </a:cxn>
                <a:cxn ang="0">
                  <a:pos x="228" y="29"/>
                </a:cxn>
              </a:cxnLst>
              <a:rect b="b" l="0" r="r" t="0"/>
              <a:pathLst>
                <a:path h="140" w="228">
                  <a:moveTo>
                    <a:pt x="228" y="29"/>
                  </a:moveTo>
                  <a:lnTo>
                    <a:pt x="228" y="29"/>
                  </a:lnTo>
                  <a:lnTo>
                    <a:pt x="228" y="24"/>
                  </a:lnTo>
                  <a:lnTo>
                    <a:pt x="226" y="18"/>
                  </a:lnTo>
                  <a:lnTo>
                    <a:pt x="224" y="15"/>
                  </a:lnTo>
                  <a:lnTo>
                    <a:pt x="221" y="12"/>
                  </a:lnTo>
                  <a:lnTo>
                    <a:pt x="217" y="9"/>
                  </a:lnTo>
                  <a:lnTo>
                    <a:pt x="213" y="8"/>
                  </a:lnTo>
                  <a:lnTo>
                    <a:pt x="205" y="7"/>
                  </a:lnTo>
                  <a:lnTo>
                    <a:pt x="196" y="8"/>
                  </a:lnTo>
                  <a:lnTo>
                    <a:pt x="192" y="9"/>
                  </a:lnTo>
                  <a:lnTo>
                    <a:pt x="190" y="12"/>
                  </a:lnTo>
                  <a:lnTo>
                    <a:pt x="187" y="15"/>
                  </a:lnTo>
                  <a:lnTo>
                    <a:pt x="184" y="18"/>
                  </a:lnTo>
                  <a:lnTo>
                    <a:pt x="183" y="24"/>
                  </a:lnTo>
                  <a:lnTo>
                    <a:pt x="182" y="29"/>
                  </a:lnTo>
                  <a:lnTo>
                    <a:pt x="182" y="29"/>
                  </a:lnTo>
                  <a:lnTo>
                    <a:pt x="183" y="45"/>
                  </a:lnTo>
                  <a:lnTo>
                    <a:pt x="182" y="60"/>
                  </a:lnTo>
                  <a:lnTo>
                    <a:pt x="179" y="67"/>
                  </a:lnTo>
                  <a:lnTo>
                    <a:pt x="177" y="75"/>
                  </a:lnTo>
                  <a:lnTo>
                    <a:pt x="173" y="81"/>
                  </a:lnTo>
                  <a:lnTo>
                    <a:pt x="166" y="86"/>
                  </a:lnTo>
                  <a:lnTo>
                    <a:pt x="166" y="86"/>
                  </a:lnTo>
                  <a:lnTo>
                    <a:pt x="160" y="90"/>
                  </a:lnTo>
                  <a:lnTo>
                    <a:pt x="153" y="92"/>
                  </a:lnTo>
                  <a:lnTo>
                    <a:pt x="140" y="94"/>
                  </a:lnTo>
                  <a:lnTo>
                    <a:pt x="126" y="94"/>
                  </a:lnTo>
                  <a:lnTo>
                    <a:pt x="112" y="94"/>
                  </a:lnTo>
                  <a:lnTo>
                    <a:pt x="112" y="94"/>
                  </a:lnTo>
                  <a:lnTo>
                    <a:pt x="97" y="93"/>
                  </a:lnTo>
                  <a:lnTo>
                    <a:pt x="82" y="89"/>
                  </a:lnTo>
                  <a:lnTo>
                    <a:pt x="71" y="83"/>
                  </a:lnTo>
                  <a:lnTo>
                    <a:pt x="61" y="75"/>
                  </a:lnTo>
                  <a:lnTo>
                    <a:pt x="55" y="64"/>
                  </a:lnTo>
                  <a:lnTo>
                    <a:pt x="50" y="52"/>
                  </a:lnTo>
                  <a:lnTo>
                    <a:pt x="46" y="38"/>
                  </a:lnTo>
                  <a:lnTo>
                    <a:pt x="46" y="22"/>
                  </a:lnTo>
                  <a:lnTo>
                    <a:pt x="46" y="22"/>
                  </a:lnTo>
                  <a:lnTo>
                    <a:pt x="44" y="17"/>
                  </a:lnTo>
                  <a:lnTo>
                    <a:pt x="43" y="13"/>
                  </a:lnTo>
                  <a:lnTo>
                    <a:pt x="41" y="9"/>
                  </a:lnTo>
                  <a:lnTo>
                    <a:pt x="38" y="7"/>
                  </a:lnTo>
                  <a:lnTo>
                    <a:pt x="35" y="4"/>
                  </a:lnTo>
                  <a:lnTo>
                    <a:pt x="31" y="3"/>
                  </a:lnTo>
                  <a:lnTo>
                    <a:pt x="22" y="0"/>
                  </a:lnTo>
                  <a:lnTo>
                    <a:pt x="14" y="3"/>
                  </a:lnTo>
                  <a:lnTo>
                    <a:pt x="10" y="4"/>
                  </a:lnTo>
                  <a:lnTo>
                    <a:pt x="6" y="7"/>
                  </a:lnTo>
                  <a:lnTo>
                    <a:pt x="4" y="9"/>
                  </a:lnTo>
                  <a:lnTo>
                    <a:pt x="1" y="13"/>
                  </a:lnTo>
                  <a:lnTo>
                    <a:pt x="0" y="17"/>
                  </a:lnTo>
                  <a:lnTo>
                    <a:pt x="0" y="22"/>
                  </a:lnTo>
                  <a:lnTo>
                    <a:pt x="0" y="22"/>
                  </a:lnTo>
                  <a:lnTo>
                    <a:pt x="0" y="34"/>
                  </a:lnTo>
                  <a:lnTo>
                    <a:pt x="1" y="46"/>
                  </a:lnTo>
                  <a:lnTo>
                    <a:pt x="4" y="56"/>
                  </a:lnTo>
                  <a:lnTo>
                    <a:pt x="6" y="67"/>
                  </a:lnTo>
                  <a:lnTo>
                    <a:pt x="10" y="77"/>
                  </a:lnTo>
                  <a:lnTo>
                    <a:pt x="14" y="86"/>
                  </a:lnTo>
                  <a:lnTo>
                    <a:pt x="20" y="96"/>
                  </a:lnTo>
                  <a:lnTo>
                    <a:pt x="26" y="103"/>
                  </a:lnTo>
                  <a:lnTo>
                    <a:pt x="33" y="111"/>
                  </a:lnTo>
                  <a:lnTo>
                    <a:pt x="41" y="119"/>
                  </a:lnTo>
                  <a:lnTo>
                    <a:pt x="48" y="124"/>
                  </a:lnTo>
                  <a:lnTo>
                    <a:pt x="58" y="130"/>
                  </a:lnTo>
                  <a:lnTo>
                    <a:pt x="68" y="134"/>
                  </a:lnTo>
                  <a:lnTo>
                    <a:pt x="78" y="137"/>
                  </a:lnTo>
                  <a:lnTo>
                    <a:pt x="90" y="139"/>
                  </a:lnTo>
                  <a:lnTo>
                    <a:pt x="102" y="140"/>
                  </a:lnTo>
                  <a:lnTo>
                    <a:pt x="102" y="140"/>
                  </a:lnTo>
                  <a:lnTo>
                    <a:pt x="127" y="140"/>
                  </a:lnTo>
                  <a:lnTo>
                    <a:pt x="139" y="139"/>
                  </a:lnTo>
                  <a:lnTo>
                    <a:pt x="152" y="137"/>
                  </a:lnTo>
                  <a:lnTo>
                    <a:pt x="163" y="136"/>
                  </a:lnTo>
                  <a:lnTo>
                    <a:pt x="174" y="132"/>
                  </a:lnTo>
                  <a:lnTo>
                    <a:pt x="186" y="127"/>
                  </a:lnTo>
                  <a:lnTo>
                    <a:pt x="196" y="120"/>
                  </a:lnTo>
                  <a:lnTo>
                    <a:pt x="196" y="120"/>
                  </a:lnTo>
                  <a:lnTo>
                    <a:pt x="207" y="111"/>
                  </a:lnTo>
                  <a:lnTo>
                    <a:pt x="213" y="102"/>
                  </a:lnTo>
                  <a:lnTo>
                    <a:pt x="220" y="90"/>
                  </a:lnTo>
                  <a:lnTo>
                    <a:pt x="224" y="79"/>
                  </a:lnTo>
                  <a:lnTo>
                    <a:pt x="226" y="67"/>
                  </a:lnTo>
                  <a:lnTo>
                    <a:pt x="228" y="54"/>
                  </a:lnTo>
                  <a:lnTo>
                    <a:pt x="228" y="29"/>
                  </a:lnTo>
                  <a:lnTo>
                    <a:pt x="228" y="2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2" name="chenying0907 1128"/>
            <p:cNvSpPr/>
            <p:nvPr/>
          </p:nvSpPr>
          <p:spPr bwMode="auto">
            <a:xfrm>
              <a:off x="4418013" y="4641850"/>
              <a:ext cx="3175" cy="1588"/>
            </a:xfrm>
            <a:custGeom>
              <a:cxnLst>
                <a:cxn ang="0">
                  <a:pos x="2" y="0"/>
                </a:cxn>
                <a:cxn ang="0">
                  <a:pos x="2" y="0"/>
                </a:cxn>
                <a:cxn ang="0">
                  <a:pos x="0" y="0"/>
                </a:cxn>
                <a:cxn ang="0">
                  <a:pos x="8" y="2"/>
                </a:cxn>
                <a:cxn ang="0">
                  <a:pos x="8" y="2"/>
                </a:cxn>
                <a:cxn ang="0">
                  <a:pos x="6" y="0"/>
                </a:cxn>
                <a:cxn ang="0">
                  <a:pos x="6" y="0"/>
                </a:cxn>
                <a:cxn ang="0">
                  <a:pos x="2" y="0"/>
                </a:cxn>
                <a:cxn ang="0">
                  <a:pos x="2" y="0"/>
                </a:cxn>
              </a:cxnLst>
              <a:rect b="b" l="0" r="r" t="0"/>
              <a:pathLst>
                <a:path h="2" w="8">
                  <a:moveTo>
                    <a:pt x="2" y="0"/>
                  </a:moveTo>
                  <a:lnTo>
                    <a:pt x="2" y="0"/>
                  </a:lnTo>
                  <a:lnTo>
                    <a:pt x="0" y="0"/>
                  </a:lnTo>
                  <a:lnTo>
                    <a:pt x="8" y="2"/>
                  </a:lnTo>
                  <a:lnTo>
                    <a:pt x="8" y="2"/>
                  </a:lnTo>
                  <a:lnTo>
                    <a:pt x="6" y="0"/>
                  </a:lnTo>
                  <a:lnTo>
                    <a:pt x="6" y="0"/>
                  </a:lnTo>
                  <a:lnTo>
                    <a:pt x="2" y="0"/>
                  </a:lnTo>
                  <a:lnTo>
                    <a:pt x="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3" name="chenying0907 1129"/>
            <p:cNvSpPr/>
            <p:nvPr/>
          </p:nvSpPr>
          <p:spPr bwMode="auto">
            <a:xfrm>
              <a:off x="4316413" y="4500563"/>
              <a:ext cx="153988" cy="254000"/>
            </a:xfrm>
            <a:custGeom>
              <a:cxnLst>
                <a:cxn ang="0">
                  <a:pos x="126" y="175"/>
                </a:cxn>
                <a:cxn ang="0">
                  <a:pos x="173" y="200"/>
                </a:cxn>
                <a:cxn ang="0">
                  <a:pos x="180" y="218"/>
                </a:cxn>
                <a:cxn ang="0">
                  <a:pos x="199" y="244"/>
                </a:cxn>
                <a:cxn ang="0">
                  <a:pos x="246" y="265"/>
                </a:cxn>
                <a:cxn ang="0">
                  <a:pos x="334" y="264"/>
                </a:cxn>
                <a:cxn ang="0">
                  <a:pos x="378" y="235"/>
                </a:cxn>
                <a:cxn ang="0">
                  <a:pos x="389" y="184"/>
                </a:cxn>
                <a:cxn ang="0">
                  <a:pos x="369" y="91"/>
                </a:cxn>
                <a:cxn ang="0">
                  <a:pos x="327" y="43"/>
                </a:cxn>
                <a:cxn ang="0">
                  <a:pos x="233" y="8"/>
                </a:cxn>
                <a:cxn ang="0">
                  <a:pos x="156" y="1"/>
                </a:cxn>
                <a:cxn ang="0">
                  <a:pos x="140" y="14"/>
                </a:cxn>
                <a:cxn ang="0">
                  <a:pos x="148" y="42"/>
                </a:cxn>
                <a:cxn ang="0">
                  <a:pos x="185" y="47"/>
                </a:cxn>
                <a:cxn ang="0">
                  <a:pos x="286" y="73"/>
                </a:cxn>
                <a:cxn ang="0">
                  <a:pos x="335" y="117"/>
                </a:cxn>
                <a:cxn ang="0">
                  <a:pos x="344" y="175"/>
                </a:cxn>
                <a:cxn ang="0">
                  <a:pos x="337" y="206"/>
                </a:cxn>
                <a:cxn ang="0">
                  <a:pos x="282" y="222"/>
                </a:cxn>
                <a:cxn ang="0">
                  <a:pos x="232" y="214"/>
                </a:cxn>
                <a:cxn ang="0">
                  <a:pos x="223" y="204"/>
                </a:cxn>
                <a:cxn ang="0">
                  <a:pos x="216" y="184"/>
                </a:cxn>
                <a:cxn ang="0">
                  <a:pos x="181" y="146"/>
                </a:cxn>
                <a:cxn ang="0">
                  <a:pos x="122" y="129"/>
                </a:cxn>
                <a:cxn ang="0">
                  <a:pos x="61" y="134"/>
                </a:cxn>
                <a:cxn ang="0">
                  <a:pos x="17" y="164"/>
                </a:cxn>
                <a:cxn ang="0">
                  <a:pos x="2" y="209"/>
                </a:cxn>
                <a:cxn ang="0">
                  <a:pos x="11" y="244"/>
                </a:cxn>
                <a:cxn ang="0">
                  <a:pos x="83" y="287"/>
                </a:cxn>
                <a:cxn ang="0">
                  <a:pos x="216" y="337"/>
                </a:cxn>
                <a:cxn ang="0">
                  <a:pos x="257" y="355"/>
                </a:cxn>
                <a:cxn ang="0">
                  <a:pos x="267" y="357"/>
                </a:cxn>
                <a:cxn ang="0">
                  <a:pos x="286" y="375"/>
                </a:cxn>
                <a:cxn ang="0">
                  <a:pos x="327" y="418"/>
                </a:cxn>
                <a:cxn ang="0">
                  <a:pos x="338" y="472"/>
                </a:cxn>
                <a:cxn ang="0">
                  <a:pos x="325" y="525"/>
                </a:cxn>
                <a:cxn ang="0">
                  <a:pos x="295" y="561"/>
                </a:cxn>
                <a:cxn ang="0">
                  <a:pos x="223" y="589"/>
                </a:cxn>
                <a:cxn ang="0">
                  <a:pos x="182" y="592"/>
                </a:cxn>
                <a:cxn ang="0">
                  <a:pos x="161" y="608"/>
                </a:cxn>
                <a:cxn ang="0">
                  <a:pos x="163" y="625"/>
                </a:cxn>
                <a:cxn ang="0">
                  <a:pos x="180" y="639"/>
                </a:cxn>
                <a:cxn ang="0">
                  <a:pos x="244" y="633"/>
                </a:cxn>
                <a:cxn ang="0">
                  <a:pos x="330" y="589"/>
                </a:cxn>
                <a:cxn ang="0">
                  <a:pos x="381" y="512"/>
                </a:cxn>
                <a:cxn ang="0">
                  <a:pos x="380" y="436"/>
                </a:cxn>
                <a:cxn ang="0">
                  <a:pos x="354" y="376"/>
                </a:cxn>
                <a:cxn ang="0">
                  <a:pos x="301" y="328"/>
                </a:cxn>
                <a:cxn ang="0">
                  <a:pos x="221" y="290"/>
                </a:cxn>
                <a:cxn ang="0">
                  <a:pos x="108" y="248"/>
                </a:cxn>
                <a:cxn ang="0">
                  <a:pos x="58" y="222"/>
                </a:cxn>
                <a:cxn ang="0">
                  <a:pos x="54" y="198"/>
                </a:cxn>
                <a:cxn ang="0">
                  <a:pos x="72" y="180"/>
                </a:cxn>
              </a:cxnLst>
              <a:rect b="b" l="0" r="r" t="0"/>
              <a:pathLst>
                <a:path h="639" w="389">
                  <a:moveTo>
                    <a:pt x="92" y="174"/>
                  </a:moveTo>
                  <a:lnTo>
                    <a:pt x="92" y="174"/>
                  </a:lnTo>
                  <a:lnTo>
                    <a:pt x="102" y="174"/>
                  </a:lnTo>
                  <a:lnTo>
                    <a:pt x="114" y="174"/>
                  </a:lnTo>
                  <a:lnTo>
                    <a:pt x="126" y="175"/>
                  </a:lnTo>
                  <a:lnTo>
                    <a:pt x="139" y="179"/>
                  </a:lnTo>
                  <a:lnTo>
                    <a:pt x="151" y="183"/>
                  </a:lnTo>
                  <a:lnTo>
                    <a:pt x="161" y="188"/>
                  </a:lnTo>
                  <a:lnTo>
                    <a:pt x="169" y="196"/>
                  </a:lnTo>
                  <a:lnTo>
                    <a:pt x="173" y="200"/>
                  </a:lnTo>
                  <a:lnTo>
                    <a:pt x="176" y="204"/>
                  </a:lnTo>
                  <a:lnTo>
                    <a:pt x="176" y="204"/>
                  </a:lnTo>
                  <a:lnTo>
                    <a:pt x="177" y="212"/>
                  </a:lnTo>
                  <a:lnTo>
                    <a:pt x="180" y="218"/>
                  </a:lnTo>
                  <a:lnTo>
                    <a:pt x="180" y="218"/>
                  </a:lnTo>
                  <a:lnTo>
                    <a:pt x="182" y="225"/>
                  </a:lnTo>
                  <a:lnTo>
                    <a:pt x="187" y="231"/>
                  </a:lnTo>
                  <a:lnTo>
                    <a:pt x="187" y="231"/>
                  </a:lnTo>
                  <a:lnTo>
                    <a:pt x="193" y="238"/>
                  </a:lnTo>
                  <a:lnTo>
                    <a:pt x="199" y="244"/>
                  </a:lnTo>
                  <a:lnTo>
                    <a:pt x="206" y="249"/>
                  </a:lnTo>
                  <a:lnTo>
                    <a:pt x="214" y="253"/>
                  </a:lnTo>
                  <a:lnTo>
                    <a:pt x="229" y="260"/>
                  </a:lnTo>
                  <a:lnTo>
                    <a:pt x="246" y="265"/>
                  </a:lnTo>
                  <a:lnTo>
                    <a:pt x="246" y="265"/>
                  </a:lnTo>
                  <a:lnTo>
                    <a:pt x="266" y="268"/>
                  </a:lnTo>
                  <a:lnTo>
                    <a:pt x="288" y="269"/>
                  </a:lnTo>
                  <a:lnTo>
                    <a:pt x="312" y="268"/>
                  </a:lnTo>
                  <a:lnTo>
                    <a:pt x="322" y="266"/>
                  </a:lnTo>
                  <a:lnTo>
                    <a:pt x="334" y="264"/>
                  </a:lnTo>
                  <a:lnTo>
                    <a:pt x="344" y="260"/>
                  </a:lnTo>
                  <a:lnTo>
                    <a:pt x="355" y="255"/>
                  </a:lnTo>
                  <a:lnTo>
                    <a:pt x="364" y="249"/>
                  </a:lnTo>
                  <a:lnTo>
                    <a:pt x="372" y="243"/>
                  </a:lnTo>
                  <a:lnTo>
                    <a:pt x="378" y="235"/>
                  </a:lnTo>
                  <a:lnTo>
                    <a:pt x="384" y="226"/>
                  </a:lnTo>
                  <a:lnTo>
                    <a:pt x="388" y="215"/>
                  </a:lnTo>
                  <a:lnTo>
                    <a:pt x="389" y="204"/>
                  </a:lnTo>
                  <a:lnTo>
                    <a:pt x="389" y="204"/>
                  </a:lnTo>
                  <a:lnTo>
                    <a:pt x="389" y="184"/>
                  </a:lnTo>
                  <a:lnTo>
                    <a:pt x="388" y="163"/>
                  </a:lnTo>
                  <a:lnTo>
                    <a:pt x="386" y="145"/>
                  </a:lnTo>
                  <a:lnTo>
                    <a:pt x="382" y="127"/>
                  </a:lnTo>
                  <a:lnTo>
                    <a:pt x="377" y="108"/>
                  </a:lnTo>
                  <a:lnTo>
                    <a:pt x="369" y="91"/>
                  </a:lnTo>
                  <a:lnTo>
                    <a:pt x="359" y="74"/>
                  </a:lnTo>
                  <a:lnTo>
                    <a:pt x="344" y="59"/>
                  </a:lnTo>
                  <a:lnTo>
                    <a:pt x="344" y="59"/>
                  </a:lnTo>
                  <a:lnTo>
                    <a:pt x="337" y="51"/>
                  </a:lnTo>
                  <a:lnTo>
                    <a:pt x="327" y="43"/>
                  </a:lnTo>
                  <a:lnTo>
                    <a:pt x="317" y="36"/>
                  </a:lnTo>
                  <a:lnTo>
                    <a:pt x="307" y="31"/>
                  </a:lnTo>
                  <a:lnTo>
                    <a:pt x="283" y="21"/>
                  </a:lnTo>
                  <a:lnTo>
                    <a:pt x="259" y="13"/>
                  </a:lnTo>
                  <a:lnTo>
                    <a:pt x="233" y="8"/>
                  </a:lnTo>
                  <a:lnTo>
                    <a:pt x="208" y="4"/>
                  </a:lnTo>
                  <a:lnTo>
                    <a:pt x="184" y="1"/>
                  </a:lnTo>
                  <a:lnTo>
                    <a:pt x="161" y="0"/>
                  </a:lnTo>
                  <a:lnTo>
                    <a:pt x="161" y="0"/>
                  </a:lnTo>
                  <a:lnTo>
                    <a:pt x="156" y="1"/>
                  </a:lnTo>
                  <a:lnTo>
                    <a:pt x="151" y="2"/>
                  </a:lnTo>
                  <a:lnTo>
                    <a:pt x="148" y="5"/>
                  </a:lnTo>
                  <a:lnTo>
                    <a:pt x="144" y="8"/>
                  </a:lnTo>
                  <a:lnTo>
                    <a:pt x="142" y="10"/>
                  </a:lnTo>
                  <a:lnTo>
                    <a:pt x="140" y="14"/>
                  </a:lnTo>
                  <a:lnTo>
                    <a:pt x="139" y="23"/>
                  </a:lnTo>
                  <a:lnTo>
                    <a:pt x="140" y="31"/>
                  </a:lnTo>
                  <a:lnTo>
                    <a:pt x="142" y="35"/>
                  </a:lnTo>
                  <a:lnTo>
                    <a:pt x="144" y="39"/>
                  </a:lnTo>
                  <a:lnTo>
                    <a:pt x="148" y="42"/>
                  </a:lnTo>
                  <a:lnTo>
                    <a:pt x="151" y="44"/>
                  </a:lnTo>
                  <a:lnTo>
                    <a:pt x="156" y="45"/>
                  </a:lnTo>
                  <a:lnTo>
                    <a:pt x="161" y="45"/>
                  </a:lnTo>
                  <a:lnTo>
                    <a:pt x="161" y="45"/>
                  </a:lnTo>
                  <a:lnTo>
                    <a:pt x="185" y="47"/>
                  </a:lnTo>
                  <a:lnTo>
                    <a:pt x="214" y="51"/>
                  </a:lnTo>
                  <a:lnTo>
                    <a:pt x="242" y="57"/>
                  </a:lnTo>
                  <a:lnTo>
                    <a:pt x="257" y="61"/>
                  </a:lnTo>
                  <a:lnTo>
                    <a:pt x="271" y="66"/>
                  </a:lnTo>
                  <a:lnTo>
                    <a:pt x="286" y="73"/>
                  </a:lnTo>
                  <a:lnTo>
                    <a:pt x="299" y="79"/>
                  </a:lnTo>
                  <a:lnTo>
                    <a:pt x="310" y="87"/>
                  </a:lnTo>
                  <a:lnTo>
                    <a:pt x="320" y="96"/>
                  </a:lnTo>
                  <a:lnTo>
                    <a:pt x="329" y="107"/>
                  </a:lnTo>
                  <a:lnTo>
                    <a:pt x="335" y="117"/>
                  </a:lnTo>
                  <a:lnTo>
                    <a:pt x="339" y="130"/>
                  </a:lnTo>
                  <a:lnTo>
                    <a:pt x="342" y="145"/>
                  </a:lnTo>
                  <a:lnTo>
                    <a:pt x="342" y="145"/>
                  </a:lnTo>
                  <a:lnTo>
                    <a:pt x="343" y="164"/>
                  </a:lnTo>
                  <a:lnTo>
                    <a:pt x="344" y="175"/>
                  </a:lnTo>
                  <a:lnTo>
                    <a:pt x="343" y="185"/>
                  </a:lnTo>
                  <a:lnTo>
                    <a:pt x="343" y="185"/>
                  </a:lnTo>
                  <a:lnTo>
                    <a:pt x="343" y="192"/>
                  </a:lnTo>
                  <a:lnTo>
                    <a:pt x="342" y="197"/>
                  </a:lnTo>
                  <a:lnTo>
                    <a:pt x="337" y="206"/>
                  </a:lnTo>
                  <a:lnTo>
                    <a:pt x="330" y="212"/>
                  </a:lnTo>
                  <a:lnTo>
                    <a:pt x="321" y="217"/>
                  </a:lnTo>
                  <a:lnTo>
                    <a:pt x="312" y="219"/>
                  </a:lnTo>
                  <a:lnTo>
                    <a:pt x="303" y="221"/>
                  </a:lnTo>
                  <a:lnTo>
                    <a:pt x="282" y="222"/>
                  </a:lnTo>
                  <a:lnTo>
                    <a:pt x="282" y="222"/>
                  </a:lnTo>
                  <a:lnTo>
                    <a:pt x="270" y="221"/>
                  </a:lnTo>
                  <a:lnTo>
                    <a:pt x="250" y="219"/>
                  </a:lnTo>
                  <a:lnTo>
                    <a:pt x="241" y="217"/>
                  </a:lnTo>
                  <a:lnTo>
                    <a:pt x="232" y="214"/>
                  </a:lnTo>
                  <a:lnTo>
                    <a:pt x="227" y="212"/>
                  </a:lnTo>
                  <a:lnTo>
                    <a:pt x="224" y="210"/>
                  </a:lnTo>
                  <a:lnTo>
                    <a:pt x="224" y="209"/>
                  </a:lnTo>
                  <a:lnTo>
                    <a:pt x="224" y="209"/>
                  </a:lnTo>
                  <a:lnTo>
                    <a:pt x="223" y="204"/>
                  </a:lnTo>
                  <a:lnTo>
                    <a:pt x="221" y="200"/>
                  </a:lnTo>
                  <a:lnTo>
                    <a:pt x="221" y="200"/>
                  </a:lnTo>
                  <a:lnTo>
                    <a:pt x="220" y="193"/>
                  </a:lnTo>
                  <a:lnTo>
                    <a:pt x="220" y="193"/>
                  </a:lnTo>
                  <a:lnTo>
                    <a:pt x="216" y="184"/>
                  </a:lnTo>
                  <a:lnTo>
                    <a:pt x="211" y="175"/>
                  </a:lnTo>
                  <a:lnTo>
                    <a:pt x="204" y="166"/>
                  </a:lnTo>
                  <a:lnTo>
                    <a:pt x="198" y="159"/>
                  </a:lnTo>
                  <a:lnTo>
                    <a:pt x="190" y="153"/>
                  </a:lnTo>
                  <a:lnTo>
                    <a:pt x="181" y="146"/>
                  </a:lnTo>
                  <a:lnTo>
                    <a:pt x="173" y="142"/>
                  </a:lnTo>
                  <a:lnTo>
                    <a:pt x="163" y="138"/>
                  </a:lnTo>
                  <a:lnTo>
                    <a:pt x="153" y="134"/>
                  </a:lnTo>
                  <a:lnTo>
                    <a:pt x="143" y="132"/>
                  </a:lnTo>
                  <a:lnTo>
                    <a:pt x="122" y="129"/>
                  </a:lnTo>
                  <a:lnTo>
                    <a:pt x="100" y="129"/>
                  </a:lnTo>
                  <a:lnTo>
                    <a:pt x="80" y="130"/>
                  </a:lnTo>
                  <a:lnTo>
                    <a:pt x="80" y="130"/>
                  </a:lnTo>
                  <a:lnTo>
                    <a:pt x="71" y="132"/>
                  </a:lnTo>
                  <a:lnTo>
                    <a:pt x="61" y="134"/>
                  </a:lnTo>
                  <a:lnTo>
                    <a:pt x="51" y="140"/>
                  </a:lnTo>
                  <a:lnTo>
                    <a:pt x="41" y="145"/>
                  </a:lnTo>
                  <a:lnTo>
                    <a:pt x="33" y="150"/>
                  </a:lnTo>
                  <a:lnTo>
                    <a:pt x="25" y="157"/>
                  </a:lnTo>
                  <a:lnTo>
                    <a:pt x="17" y="164"/>
                  </a:lnTo>
                  <a:lnTo>
                    <a:pt x="14" y="172"/>
                  </a:lnTo>
                  <a:lnTo>
                    <a:pt x="14" y="172"/>
                  </a:lnTo>
                  <a:lnTo>
                    <a:pt x="6" y="189"/>
                  </a:lnTo>
                  <a:lnTo>
                    <a:pt x="3" y="198"/>
                  </a:lnTo>
                  <a:lnTo>
                    <a:pt x="2" y="209"/>
                  </a:lnTo>
                  <a:lnTo>
                    <a:pt x="0" y="219"/>
                  </a:lnTo>
                  <a:lnTo>
                    <a:pt x="2" y="229"/>
                  </a:lnTo>
                  <a:lnTo>
                    <a:pt x="4" y="238"/>
                  </a:lnTo>
                  <a:lnTo>
                    <a:pt x="7" y="242"/>
                  </a:lnTo>
                  <a:lnTo>
                    <a:pt x="11" y="244"/>
                  </a:lnTo>
                  <a:lnTo>
                    <a:pt x="11" y="244"/>
                  </a:lnTo>
                  <a:lnTo>
                    <a:pt x="21" y="253"/>
                  </a:lnTo>
                  <a:lnTo>
                    <a:pt x="33" y="261"/>
                  </a:lnTo>
                  <a:lnTo>
                    <a:pt x="58" y="276"/>
                  </a:lnTo>
                  <a:lnTo>
                    <a:pt x="83" y="287"/>
                  </a:lnTo>
                  <a:lnTo>
                    <a:pt x="110" y="298"/>
                  </a:lnTo>
                  <a:lnTo>
                    <a:pt x="164" y="316"/>
                  </a:lnTo>
                  <a:lnTo>
                    <a:pt x="190" y="327"/>
                  </a:lnTo>
                  <a:lnTo>
                    <a:pt x="216" y="337"/>
                  </a:lnTo>
                  <a:lnTo>
                    <a:pt x="216" y="337"/>
                  </a:lnTo>
                  <a:lnTo>
                    <a:pt x="220" y="341"/>
                  </a:lnTo>
                  <a:lnTo>
                    <a:pt x="227" y="345"/>
                  </a:lnTo>
                  <a:lnTo>
                    <a:pt x="227" y="345"/>
                  </a:lnTo>
                  <a:lnTo>
                    <a:pt x="241" y="350"/>
                  </a:lnTo>
                  <a:lnTo>
                    <a:pt x="257" y="355"/>
                  </a:lnTo>
                  <a:lnTo>
                    <a:pt x="257" y="355"/>
                  </a:lnTo>
                  <a:lnTo>
                    <a:pt x="261" y="355"/>
                  </a:lnTo>
                  <a:lnTo>
                    <a:pt x="261" y="355"/>
                  </a:lnTo>
                  <a:lnTo>
                    <a:pt x="267" y="357"/>
                  </a:lnTo>
                  <a:lnTo>
                    <a:pt x="267" y="357"/>
                  </a:lnTo>
                  <a:lnTo>
                    <a:pt x="263" y="357"/>
                  </a:lnTo>
                  <a:lnTo>
                    <a:pt x="263" y="357"/>
                  </a:lnTo>
                  <a:lnTo>
                    <a:pt x="267" y="359"/>
                  </a:lnTo>
                  <a:lnTo>
                    <a:pt x="267" y="359"/>
                  </a:lnTo>
                  <a:lnTo>
                    <a:pt x="286" y="375"/>
                  </a:lnTo>
                  <a:lnTo>
                    <a:pt x="308" y="393"/>
                  </a:lnTo>
                  <a:lnTo>
                    <a:pt x="308" y="393"/>
                  </a:lnTo>
                  <a:lnTo>
                    <a:pt x="316" y="401"/>
                  </a:lnTo>
                  <a:lnTo>
                    <a:pt x="322" y="409"/>
                  </a:lnTo>
                  <a:lnTo>
                    <a:pt x="327" y="418"/>
                  </a:lnTo>
                  <a:lnTo>
                    <a:pt x="333" y="429"/>
                  </a:lnTo>
                  <a:lnTo>
                    <a:pt x="335" y="439"/>
                  </a:lnTo>
                  <a:lnTo>
                    <a:pt x="338" y="450"/>
                  </a:lnTo>
                  <a:lnTo>
                    <a:pt x="339" y="461"/>
                  </a:lnTo>
                  <a:lnTo>
                    <a:pt x="338" y="472"/>
                  </a:lnTo>
                  <a:lnTo>
                    <a:pt x="338" y="484"/>
                  </a:lnTo>
                  <a:lnTo>
                    <a:pt x="335" y="494"/>
                  </a:lnTo>
                  <a:lnTo>
                    <a:pt x="333" y="506"/>
                  </a:lnTo>
                  <a:lnTo>
                    <a:pt x="329" y="516"/>
                  </a:lnTo>
                  <a:lnTo>
                    <a:pt x="325" y="525"/>
                  </a:lnTo>
                  <a:lnTo>
                    <a:pt x="320" y="535"/>
                  </a:lnTo>
                  <a:lnTo>
                    <a:pt x="313" y="544"/>
                  </a:lnTo>
                  <a:lnTo>
                    <a:pt x="307" y="552"/>
                  </a:lnTo>
                  <a:lnTo>
                    <a:pt x="307" y="552"/>
                  </a:lnTo>
                  <a:lnTo>
                    <a:pt x="295" y="561"/>
                  </a:lnTo>
                  <a:lnTo>
                    <a:pt x="283" y="569"/>
                  </a:lnTo>
                  <a:lnTo>
                    <a:pt x="269" y="575"/>
                  </a:lnTo>
                  <a:lnTo>
                    <a:pt x="254" y="582"/>
                  </a:lnTo>
                  <a:lnTo>
                    <a:pt x="238" y="586"/>
                  </a:lnTo>
                  <a:lnTo>
                    <a:pt x="223" y="589"/>
                  </a:lnTo>
                  <a:lnTo>
                    <a:pt x="208" y="592"/>
                  </a:lnTo>
                  <a:lnTo>
                    <a:pt x="193" y="593"/>
                  </a:lnTo>
                  <a:lnTo>
                    <a:pt x="193" y="593"/>
                  </a:lnTo>
                  <a:lnTo>
                    <a:pt x="187" y="592"/>
                  </a:lnTo>
                  <a:lnTo>
                    <a:pt x="182" y="592"/>
                  </a:lnTo>
                  <a:lnTo>
                    <a:pt x="177" y="592"/>
                  </a:lnTo>
                  <a:lnTo>
                    <a:pt x="172" y="595"/>
                  </a:lnTo>
                  <a:lnTo>
                    <a:pt x="168" y="597"/>
                  </a:lnTo>
                  <a:lnTo>
                    <a:pt x="164" y="601"/>
                  </a:lnTo>
                  <a:lnTo>
                    <a:pt x="161" y="608"/>
                  </a:lnTo>
                  <a:lnTo>
                    <a:pt x="161" y="614"/>
                  </a:lnTo>
                  <a:lnTo>
                    <a:pt x="161" y="617"/>
                  </a:lnTo>
                  <a:lnTo>
                    <a:pt x="161" y="617"/>
                  </a:lnTo>
                  <a:lnTo>
                    <a:pt x="161" y="621"/>
                  </a:lnTo>
                  <a:lnTo>
                    <a:pt x="163" y="625"/>
                  </a:lnTo>
                  <a:lnTo>
                    <a:pt x="165" y="629"/>
                  </a:lnTo>
                  <a:lnTo>
                    <a:pt x="168" y="633"/>
                  </a:lnTo>
                  <a:lnTo>
                    <a:pt x="172" y="635"/>
                  </a:lnTo>
                  <a:lnTo>
                    <a:pt x="176" y="638"/>
                  </a:lnTo>
                  <a:lnTo>
                    <a:pt x="180" y="639"/>
                  </a:lnTo>
                  <a:lnTo>
                    <a:pt x="184" y="639"/>
                  </a:lnTo>
                  <a:lnTo>
                    <a:pt x="184" y="639"/>
                  </a:lnTo>
                  <a:lnTo>
                    <a:pt x="204" y="639"/>
                  </a:lnTo>
                  <a:lnTo>
                    <a:pt x="224" y="637"/>
                  </a:lnTo>
                  <a:lnTo>
                    <a:pt x="244" y="633"/>
                  </a:lnTo>
                  <a:lnTo>
                    <a:pt x="262" y="626"/>
                  </a:lnTo>
                  <a:lnTo>
                    <a:pt x="282" y="620"/>
                  </a:lnTo>
                  <a:lnTo>
                    <a:pt x="299" y="610"/>
                  </a:lnTo>
                  <a:lnTo>
                    <a:pt x="316" y="601"/>
                  </a:lnTo>
                  <a:lnTo>
                    <a:pt x="330" y="589"/>
                  </a:lnTo>
                  <a:lnTo>
                    <a:pt x="344" y="576"/>
                  </a:lnTo>
                  <a:lnTo>
                    <a:pt x="356" y="562"/>
                  </a:lnTo>
                  <a:lnTo>
                    <a:pt x="367" y="546"/>
                  </a:lnTo>
                  <a:lnTo>
                    <a:pt x="375" y="529"/>
                  </a:lnTo>
                  <a:lnTo>
                    <a:pt x="381" y="512"/>
                  </a:lnTo>
                  <a:lnTo>
                    <a:pt x="385" y="493"/>
                  </a:lnTo>
                  <a:lnTo>
                    <a:pt x="385" y="472"/>
                  </a:lnTo>
                  <a:lnTo>
                    <a:pt x="382" y="451"/>
                  </a:lnTo>
                  <a:lnTo>
                    <a:pt x="382" y="451"/>
                  </a:lnTo>
                  <a:lnTo>
                    <a:pt x="380" y="436"/>
                  </a:lnTo>
                  <a:lnTo>
                    <a:pt x="376" y="422"/>
                  </a:lnTo>
                  <a:lnTo>
                    <a:pt x="372" y="409"/>
                  </a:lnTo>
                  <a:lnTo>
                    <a:pt x="367" y="397"/>
                  </a:lnTo>
                  <a:lnTo>
                    <a:pt x="360" y="387"/>
                  </a:lnTo>
                  <a:lnTo>
                    <a:pt x="354" y="376"/>
                  </a:lnTo>
                  <a:lnTo>
                    <a:pt x="346" y="366"/>
                  </a:lnTo>
                  <a:lnTo>
                    <a:pt x="338" y="358"/>
                  </a:lnTo>
                  <a:lnTo>
                    <a:pt x="330" y="349"/>
                  </a:lnTo>
                  <a:lnTo>
                    <a:pt x="321" y="342"/>
                  </a:lnTo>
                  <a:lnTo>
                    <a:pt x="301" y="328"/>
                  </a:lnTo>
                  <a:lnTo>
                    <a:pt x="279" y="317"/>
                  </a:lnTo>
                  <a:lnTo>
                    <a:pt x="257" y="307"/>
                  </a:lnTo>
                  <a:lnTo>
                    <a:pt x="257" y="307"/>
                  </a:lnTo>
                  <a:lnTo>
                    <a:pt x="233" y="295"/>
                  </a:lnTo>
                  <a:lnTo>
                    <a:pt x="221" y="290"/>
                  </a:lnTo>
                  <a:lnTo>
                    <a:pt x="210" y="286"/>
                  </a:lnTo>
                  <a:lnTo>
                    <a:pt x="210" y="286"/>
                  </a:lnTo>
                  <a:lnTo>
                    <a:pt x="176" y="276"/>
                  </a:lnTo>
                  <a:lnTo>
                    <a:pt x="142" y="263"/>
                  </a:lnTo>
                  <a:lnTo>
                    <a:pt x="108" y="248"/>
                  </a:lnTo>
                  <a:lnTo>
                    <a:pt x="75" y="234"/>
                  </a:lnTo>
                  <a:lnTo>
                    <a:pt x="75" y="234"/>
                  </a:lnTo>
                  <a:lnTo>
                    <a:pt x="68" y="230"/>
                  </a:lnTo>
                  <a:lnTo>
                    <a:pt x="63" y="226"/>
                  </a:lnTo>
                  <a:lnTo>
                    <a:pt x="58" y="222"/>
                  </a:lnTo>
                  <a:lnTo>
                    <a:pt x="55" y="218"/>
                  </a:lnTo>
                  <a:lnTo>
                    <a:pt x="54" y="213"/>
                  </a:lnTo>
                  <a:lnTo>
                    <a:pt x="53" y="208"/>
                  </a:lnTo>
                  <a:lnTo>
                    <a:pt x="53" y="204"/>
                  </a:lnTo>
                  <a:lnTo>
                    <a:pt x="54" y="198"/>
                  </a:lnTo>
                  <a:lnTo>
                    <a:pt x="55" y="195"/>
                  </a:lnTo>
                  <a:lnTo>
                    <a:pt x="59" y="191"/>
                  </a:lnTo>
                  <a:lnTo>
                    <a:pt x="63" y="187"/>
                  </a:lnTo>
                  <a:lnTo>
                    <a:pt x="67" y="183"/>
                  </a:lnTo>
                  <a:lnTo>
                    <a:pt x="72" y="180"/>
                  </a:lnTo>
                  <a:lnTo>
                    <a:pt x="79" y="178"/>
                  </a:lnTo>
                  <a:lnTo>
                    <a:pt x="85" y="175"/>
                  </a:lnTo>
                  <a:lnTo>
                    <a:pt x="92" y="174"/>
                  </a:lnTo>
                  <a:lnTo>
                    <a:pt x="92" y="17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4" name="chenying0907 1130"/>
            <p:cNvSpPr/>
            <p:nvPr/>
          </p:nvSpPr>
          <p:spPr bwMode="auto">
            <a:xfrm>
              <a:off x="4273551" y="4613275"/>
              <a:ext cx="3175" cy="1588"/>
            </a:xfrm>
            <a:custGeom>
              <a:cxnLst>
                <a:cxn ang="0">
                  <a:pos x="5" y="2"/>
                </a:cxn>
                <a:cxn ang="0">
                  <a:pos x="5" y="2"/>
                </a:cxn>
                <a:cxn ang="0">
                  <a:pos x="7" y="2"/>
                </a:cxn>
                <a:cxn ang="0">
                  <a:pos x="0" y="0"/>
                </a:cxn>
                <a:cxn ang="0">
                  <a:pos x="0" y="0"/>
                </a:cxn>
                <a:cxn ang="0">
                  <a:pos x="1" y="0"/>
                </a:cxn>
                <a:cxn ang="0">
                  <a:pos x="1" y="0"/>
                </a:cxn>
                <a:cxn ang="0">
                  <a:pos x="5" y="2"/>
                </a:cxn>
                <a:cxn ang="0">
                  <a:pos x="5" y="2"/>
                </a:cxn>
              </a:cxnLst>
              <a:rect b="b" l="0" r="r" t="0"/>
              <a:pathLst>
                <a:path h="2" w="7">
                  <a:moveTo>
                    <a:pt x="5" y="2"/>
                  </a:moveTo>
                  <a:lnTo>
                    <a:pt x="5" y="2"/>
                  </a:lnTo>
                  <a:lnTo>
                    <a:pt x="7" y="2"/>
                  </a:lnTo>
                  <a:lnTo>
                    <a:pt x="0" y="0"/>
                  </a:lnTo>
                  <a:lnTo>
                    <a:pt x="0" y="0"/>
                  </a:lnTo>
                  <a:lnTo>
                    <a:pt x="1" y="0"/>
                  </a:lnTo>
                  <a:lnTo>
                    <a:pt x="1" y="0"/>
                  </a:lnTo>
                  <a:lnTo>
                    <a:pt x="5" y="2"/>
                  </a:lnTo>
                  <a:lnTo>
                    <a:pt x="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5" name="chenying0907 1131"/>
            <p:cNvSpPr/>
            <p:nvPr/>
          </p:nvSpPr>
          <p:spPr bwMode="auto">
            <a:xfrm>
              <a:off x="4224338" y="4500563"/>
              <a:ext cx="153988" cy="254000"/>
            </a:xfrm>
            <a:custGeom>
              <a:cxnLst>
                <a:cxn ang="0">
                  <a:pos x="261" y="464"/>
                </a:cxn>
                <a:cxn ang="0">
                  <a:pos x="214" y="440"/>
                </a:cxn>
                <a:cxn ang="0">
                  <a:pos x="209" y="422"/>
                </a:cxn>
                <a:cxn ang="0">
                  <a:pos x="189" y="396"/>
                </a:cxn>
                <a:cxn ang="0">
                  <a:pos x="141" y="375"/>
                </a:cxn>
                <a:cxn ang="0">
                  <a:pos x="53" y="376"/>
                </a:cxn>
                <a:cxn ang="0">
                  <a:pos x="9" y="404"/>
                </a:cxn>
                <a:cxn ang="0">
                  <a:pos x="0" y="456"/>
                </a:cxn>
                <a:cxn ang="0">
                  <a:pos x="18" y="548"/>
                </a:cxn>
                <a:cxn ang="0">
                  <a:pos x="61" y="596"/>
                </a:cxn>
                <a:cxn ang="0">
                  <a:pos x="154" y="633"/>
                </a:cxn>
                <a:cxn ang="0">
                  <a:pos x="232" y="639"/>
                </a:cxn>
                <a:cxn ang="0">
                  <a:pos x="247" y="625"/>
                </a:cxn>
                <a:cxn ang="0">
                  <a:pos x="240" y="599"/>
                </a:cxn>
                <a:cxn ang="0">
                  <a:pos x="202" y="592"/>
                </a:cxn>
                <a:cxn ang="0">
                  <a:pos x="103" y="567"/>
                </a:cxn>
                <a:cxn ang="0">
                  <a:pos x="53" y="521"/>
                </a:cxn>
                <a:cxn ang="0">
                  <a:pos x="44" y="465"/>
                </a:cxn>
                <a:cxn ang="0">
                  <a:pos x="52" y="434"/>
                </a:cxn>
                <a:cxn ang="0">
                  <a:pos x="106" y="418"/>
                </a:cxn>
                <a:cxn ang="0">
                  <a:pos x="155" y="425"/>
                </a:cxn>
                <a:cxn ang="0">
                  <a:pos x="164" y="435"/>
                </a:cxn>
                <a:cxn ang="0">
                  <a:pos x="172" y="456"/>
                </a:cxn>
                <a:cxn ang="0">
                  <a:pos x="206" y="493"/>
                </a:cxn>
                <a:cxn ang="0">
                  <a:pos x="266" y="510"/>
                </a:cxn>
                <a:cxn ang="0">
                  <a:pos x="327" y="504"/>
                </a:cxn>
                <a:cxn ang="0">
                  <a:pos x="370" y="474"/>
                </a:cxn>
                <a:cxn ang="0">
                  <a:pos x="387" y="430"/>
                </a:cxn>
                <a:cxn ang="0">
                  <a:pos x="378" y="395"/>
                </a:cxn>
                <a:cxn ang="0">
                  <a:pos x="304" y="351"/>
                </a:cxn>
                <a:cxn ang="0">
                  <a:pos x="172" y="302"/>
                </a:cxn>
                <a:cxn ang="0">
                  <a:pos x="130" y="285"/>
                </a:cxn>
                <a:cxn ang="0">
                  <a:pos x="121" y="282"/>
                </a:cxn>
                <a:cxn ang="0">
                  <a:pos x="102" y="264"/>
                </a:cxn>
                <a:cxn ang="0">
                  <a:pos x="60" y="221"/>
                </a:cxn>
                <a:cxn ang="0">
                  <a:pos x="49" y="167"/>
                </a:cxn>
                <a:cxn ang="0">
                  <a:pos x="64" y="113"/>
                </a:cxn>
                <a:cxn ang="0">
                  <a:pos x="92" y="79"/>
                </a:cxn>
                <a:cxn ang="0">
                  <a:pos x="164" y="49"/>
                </a:cxn>
                <a:cxn ang="0">
                  <a:pos x="205" y="48"/>
                </a:cxn>
                <a:cxn ang="0">
                  <a:pos x="226" y="32"/>
                </a:cxn>
                <a:cxn ang="0">
                  <a:pos x="225" y="14"/>
                </a:cxn>
                <a:cxn ang="0">
                  <a:pos x="209" y="1"/>
                </a:cxn>
                <a:cxn ang="0">
                  <a:pos x="145" y="8"/>
                </a:cxn>
                <a:cxn ang="0">
                  <a:pos x="57" y="51"/>
                </a:cxn>
                <a:cxn ang="0">
                  <a:pos x="7" y="128"/>
                </a:cxn>
                <a:cxn ang="0">
                  <a:pos x="7" y="204"/>
                </a:cxn>
                <a:cxn ang="0">
                  <a:pos x="35" y="264"/>
                </a:cxn>
                <a:cxn ang="0">
                  <a:pos x="87" y="311"/>
                </a:cxn>
                <a:cxn ang="0">
                  <a:pos x="166" y="349"/>
                </a:cxn>
                <a:cxn ang="0">
                  <a:pos x="280" y="391"/>
                </a:cxn>
                <a:cxn ang="0">
                  <a:pos x="329" y="418"/>
                </a:cxn>
                <a:cxn ang="0">
                  <a:pos x="334" y="440"/>
                </a:cxn>
                <a:cxn ang="0">
                  <a:pos x="315" y="460"/>
                </a:cxn>
              </a:cxnLst>
              <a:rect b="b" l="0" r="r" t="0"/>
              <a:pathLst>
                <a:path h="639" w="387">
                  <a:moveTo>
                    <a:pt x="295" y="465"/>
                  </a:moveTo>
                  <a:lnTo>
                    <a:pt x="295" y="465"/>
                  </a:lnTo>
                  <a:lnTo>
                    <a:pt x="286" y="465"/>
                  </a:lnTo>
                  <a:lnTo>
                    <a:pt x="274" y="465"/>
                  </a:lnTo>
                  <a:lnTo>
                    <a:pt x="261" y="464"/>
                  </a:lnTo>
                  <a:lnTo>
                    <a:pt x="249" y="461"/>
                  </a:lnTo>
                  <a:lnTo>
                    <a:pt x="238" y="457"/>
                  </a:lnTo>
                  <a:lnTo>
                    <a:pt x="226" y="451"/>
                  </a:lnTo>
                  <a:lnTo>
                    <a:pt x="218" y="444"/>
                  </a:lnTo>
                  <a:lnTo>
                    <a:pt x="214" y="440"/>
                  </a:lnTo>
                  <a:lnTo>
                    <a:pt x="213" y="435"/>
                  </a:lnTo>
                  <a:lnTo>
                    <a:pt x="213" y="435"/>
                  </a:lnTo>
                  <a:lnTo>
                    <a:pt x="211" y="427"/>
                  </a:lnTo>
                  <a:lnTo>
                    <a:pt x="209" y="422"/>
                  </a:lnTo>
                  <a:lnTo>
                    <a:pt x="209" y="422"/>
                  </a:lnTo>
                  <a:lnTo>
                    <a:pt x="205" y="414"/>
                  </a:lnTo>
                  <a:lnTo>
                    <a:pt x="201" y="408"/>
                  </a:lnTo>
                  <a:lnTo>
                    <a:pt x="201" y="408"/>
                  </a:lnTo>
                  <a:lnTo>
                    <a:pt x="196" y="401"/>
                  </a:lnTo>
                  <a:lnTo>
                    <a:pt x="189" y="396"/>
                  </a:lnTo>
                  <a:lnTo>
                    <a:pt x="181" y="391"/>
                  </a:lnTo>
                  <a:lnTo>
                    <a:pt x="175" y="387"/>
                  </a:lnTo>
                  <a:lnTo>
                    <a:pt x="158" y="379"/>
                  </a:lnTo>
                  <a:lnTo>
                    <a:pt x="141" y="375"/>
                  </a:lnTo>
                  <a:lnTo>
                    <a:pt x="141" y="375"/>
                  </a:lnTo>
                  <a:lnTo>
                    <a:pt x="123" y="371"/>
                  </a:lnTo>
                  <a:lnTo>
                    <a:pt x="100" y="370"/>
                  </a:lnTo>
                  <a:lnTo>
                    <a:pt x="77" y="371"/>
                  </a:lnTo>
                  <a:lnTo>
                    <a:pt x="65" y="374"/>
                  </a:lnTo>
                  <a:lnTo>
                    <a:pt x="53" y="376"/>
                  </a:lnTo>
                  <a:lnTo>
                    <a:pt x="43" y="380"/>
                  </a:lnTo>
                  <a:lnTo>
                    <a:pt x="32" y="384"/>
                  </a:lnTo>
                  <a:lnTo>
                    <a:pt x="23" y="389"/>
                  </a:lnTo>
                  <a:lnTo>
                    <a:pt x="15" y="396"/>
                  </a:lnTo>
                  <a:lnTo>
                    <a:pt x="9" y="404"/>
                  </a:lnTo>
                  <a:lnTo>
                    <a:pt x="4" y="413"/>
                  </a:lnTo>
                  <a:lnTo>
                    <a:pt x="1" y="423"/>
                  </a:lnTo>
                  <a:lnTo>
                    <a:pt x="0" y="435"/>
                  </a:lnTo>
                  <a:lnTo>
                    <a:pt x="0" y="435"/>
                  </a:lnTo>
                  <a:lnTo>
                    <a:pt x="0" y="456"/>
                  </a:lnTo>
                  <a:lnTo>
                    <a:pt x="0" y="476"/>
                  </a:lnTo>
                  <a:lnTo>
                    <a:pt x="2" y="495"/>
                  </a:lnTo>
                  <a:lnTo>
                    <a:pt x="5" y="514"/>
                  </a:lnTo>
                  <a:lnTo>
                    <a:pt x="10" y="531"/>
                  </a:lnTo>
                  <a:lnTo>
                    <a:pt x="18" y="548"/>
                  </a:lnTo>
                  <a:lnTo>
                    <a:pt x="30" y="565"/>
                  </a:lnTo>
                  <a:lnTo>
                    <a:pt x="43" y="582"/>
                  </a:lnTo>
                  <a:lnTo>
                    <a:pt x="43" y="582"/>
                  </a:lnTo>
                  <a:lnTo>
                    <a:pt x="52" y="589"/>
                  </a:lnTo>
                  <a:lnTo>
                    <a:pt x="61" y="596"/>
                  </a:lnTo>
                  <a:lnTo>
                    <a:pt x="70" y="603"/>
                  </a:lnTo>
                  <a:lnTo>
                    <a:pt x="82" y="609"/>
                  </a:lnTo>
                  <a:lnTo>
                    <a:pt x="104" y="620"/>
                  </a:lnTo>
                  <a:lnTo>
                    <a:pt x="129" y="627"/>
                  </a:lnTo>
                  <a:lnTo>
                    <a:pt x="154" y="633"/>
                  </a:lnTo>
                  <a:lnTo>
                    <a:pt x="179" y="637"/>
                  </a:lnTo>
                  <a:lnTo>
                    <a:pt x="204" y="639"/>
                  </a:lnTo>
                  <a:lnTo>
                    <a:pt x="227" y="639"/>
                  </a:lnTo>
                  <a:lnTo>
                    <a:pt x="227" y="639"/>
                  </a:lnTo>
                  <a:lnTo>
                    <a:pt x="232" y="639"/>
                  </a:lnTo>
                  <a:lnTo>
                    <a:pt x="236" y="638"/>
                  </a:lnTo>
                  <a:lnTo>
                    <a:pt x="240" y="635"/>
                  </a:lnTo>
                  <a:lnTo>
                    <a:pt x="243" y="633"/>
                  </a:lnTo>
                  <a:lnTo>
                    <a:pt x="246" y="629"/>
                  </a:lnTo>
                  <a:lnTo>
                    <a:pt x="247" y="625"/>
                  </a:lnTo>
                  <a:lnTo>
                    <a:pt x="249" y="617"/>
                  </a:lnTo>
                  <a:lnTo>
                    <a:pt x="247" y="608"/>
                  </a:lnTo>
                  <a:lnTo>
                    <a:pt x="246" y="604"/>
                  </a:lnTo>
                  <a:lnTo>
                    <a:pt x="243" y="601"/>
                  </a:lnTo>
                  <a:lnTo>
                    <a:pt x="240" y="599"/>
                  </a:lnTo>
                  <a:lnTo>
                    <a:pt x="236" y="596"/>
                  </a:lnTo>
                  <a:lnTo>
                    <a:pt x="232" y="595"/>
                  </a:lnTo>
                  <a:lnTo>
                    <a:pt x="227" y="593"/>
                  </a:lnTo>
                  <a:lnTo>
                    <a:pt x="227" y="593"/>
                  </a:lnTo>
                  <a:lnTo>
                    <a:pt x="202" y="592"/>
                  </a:lnTo>
                  <a:lnTo>
                    <a:pt x="175" y="589"/>
                  </a:lnTo>
                  <a:lnTo>
                    <a:pt x="145" y="583"/>
                  </a:lnTo>
                  <a:lnTo>
                    <a:pt x="130" y="579"/>
                  </a:lnTo>
                  <a:lnTo>
                    <a:pt x="116" y="574"/>
                  </a:lnTo>
                  <a:lnTo>
                    <a:pt x="103" y="567"/>
                  </a:lnTo>
                  <a:lnTo>
                    <a:pt x="90" y="561"/>
                  </a:lnTo>
                  <a:lnTo>
                    <a:pt x="78" y="552"/>
                  </a:lnTo>
                  <a:lnTo>
                    <a:pt x="68" y="542"/>
                  </a:lnTo>
                  <a:lnTo>
                    <a:pt x="60" y="533"/>
                  </a:lnTo>
                  <a:lnTo>
                    <a:pt x="53" y="521"/>
                  </a:lnTo>
                  <a:lnTo>
                    <a:pt x="48" y="508"/>
                  </a:lnTo>
                  <a:lnTo>
                    <a:pt x="47" y="495"/>
                  </a:lnTo>
                  <a:lnTo>
                    <a:pt x="47" y="495"/>
                  </a:lnTo>
                  <a:lnTo>
                    <a:pt x="44" y="474"/>
                  </a:lnTo>
                  <a:lnTo>
                    <a:pt x="44" y="465"/>
                  </a:lnTo>
                  <a:lnTo>
                    <a:pt x="44" y="453"/>
                  </a:lnTo>
                  <a:lnTo>
                    <a:pt x="44" y="453"/>
                  </a:lnTo>
                  <a:lnTo>
                    <a:pt x="45" y="448"/>
                  </a:lnTo>
                  <a:lnTo>
                    <a:pt x="47" y="443"/>
                  </a:lnTo>
                  <a:lnTo>
                    <a:pt x="52" y="434"/>
                  </a:lnTo>
                  <a:lnTo>
                    <a:pt x="58" y="427"/>
                  </a:lnTo>
                  <a:lnTo>
                    <a:pt x="66" y="423"/>
                  </a:lnTo>
                  <a:lnTo>
                    <a:pt x="75" y="419"/>
                  </a:lnTo>
                  <a:lnTo>
                    <a:pt x="86" y="418"/>
                  </a:lnTo>
                  <a:lnTo>
                    <a:pt x="106" y="418"/>
                  </a:lnTo>
                  <a:lnTo>
                    <a:pt x="106" y="418"/>
                  </a:lnTo>
                  <a:lnTo>
                    <a:pt x="117" y="418"/>
                  </a:lnTo>
                  <a:lnTo>
                    <a:pt x="137" y="421"/>
                  </a:lnTo>
                  <a:lnTo>
                    <a:pt x="147" y="422"/>
                  </a:lnTo>
                  <a:lnTo>
                    <a:pt x="155" y="425"/>
                  </a:lnTo>
                  <a:lnTo>
                    <a:pt x="162" y="427"/>
                  </a:lnTo>
                  <a:lnTo>
                    <a:pt x="163" y="429"/>
                  </a:lnTo>
                  <a:lnTo>
                    <a:pt x="164" y="431"/>
                  </a:lnTo>
                  <a:lnTo>
                    <a:pt x="164" y="431"/>
                  </a:lnTo>
                  <a:lnTo>
                    <a:pt x="164" y="435"/>
                  </a:lnTo>
                  <a:lnTo>
                    <a:pt x="167" y="440"/>
                  </a:lnTo>
                  <a:lnTo>
                    <a:pt x="167" y="440"/>
                  </a:lnTo>
                  <a:lnTo>
                    <a:pt x="167" y="446"/>
                  </a:lnTo>
                  <a:lnTo>
                    <a:pt x="167" y="446"/>
                  </a:lnTo>
                  <a:lnTo>
                    <a:pt x="172" y="456"/>
                  </a:lnTo>
                  <a:lnTo>
                    <a:pt x="177" y="465"/>
                  </a:lnTo>
                  <a:lnTo>
                    <a:pt x="183" y="473"/>
                  </a:lnTo>
                  <a:lnTo>
                    <a:pt x="191" y="481"/>
                  </a:lnTo>
                  <a:lnTo>
                    <a:pt x="198" y="487"/>
                  </a:lnTo>
                  <a:lnTo>
                    <a:pt x="206" y="493"/>
                  </a:lnTo>
                  <a:lnTo>
                    <a:pt x="215" y="498"/>
                  </a:lnTo>
                  <a:lnTo>
                    <a:pt x="225" y="502"/>
                  </a:lnTo>
                  <a:lnTo>
                    <a:pt x="235" y="504"/>
                  </a:lnTo>
                  <a:lnTo>
                    <a:pt x="246" y="507"/>
                  </a:lnTo>
                  <a:lnTo>
                    <a:pt x="266" y="510"/>
                  </a:lnTo>
                  <a:lnTo>
                    <a:pt x="287" y="511"/>
                  </a:lnTo>
                  <a:lnTo>
                    <a:pt x="308" y="510"/>
                  </a:lnTo>
                  <a:lnTo>
                    <a:pt x="308" y="510"/>
                  </a:lnTo>
                  <a:lnTo>
                    <a:pt x="317" y="507"/>
                  </a:lnTo>
                  <a:lnTo>
                    <a:pt x="327" y="504"/>
                  </a:lnTo>
                  <a:lnTo>
                    <a:pt x="337" y="501"/>
                  </a:lnTo>
                  <a:lnTo>
                    <a:pt x="346" y="495"/>
                  </a:lnTo>
                  <a:lnTo>
                    <a:pt x="355" y="489"/>
                  </a:lnTo>
                  <a:lnTo>
                    <a:pt x="363" y="482"/>
                  </a:lnTo>
                  <a:lnTo>
                    <a:pt x="370" y="474"/>
                  </a:lnTo>
                  <a:lnTo>
                    <a:pt x="375" y="467"/>
                  </a:lnTo>
                  <a:lnTo>
                    <a:pt x="375" y="467"/>
                  </a:lnTo>
                  <a:lnTo>
                    <a:pt x="382" y="450"/>
                  </a:lnTo>
                  <a:lnTo>
                    <a:pt x="384" y="440"/>
                  </a:lnTo>
                  <a:lnTo>
                    <a:pt x="387" y="430"/>
                  </a:lnTo>
                  <a:lnTo>
                    <a:pt x="387" y="421"/>
                  </a:lnTo>
                  <a:lnTo>
                    <a:pt x="387" y="410"/>
                  </a:lnTo>
                  <a:lnTo>
                    <a:pt x="383" y="402"/>
                  </a:lnTo>
                  <a:lnTo>
                    <a:pt x="380" y="399"/>
                  </a:lnTo>
                  <a:lnTo>
                    <a:pt x="378" y="395"/>
                  </a:lnTo>
                  <a:lnTo>
                    <a:pt x="378" y="395"/>
                  </a:lnTo>
                  <a:lnTo>
                    <a:pt x="366" y="385"/>
                  </a:lnTo>
                  <a:lnTo>
                    <a:pt x="354" y="378"/>
                  </a:lnTo>
                  <a:lnTo>
                    <a:pt x="329" y="363"/>
                  </a:lnTo>
                  <a:lnTo>
                    <a:pt x="304" y="351"/>
                  </a:lnTo>
                  <a:lnTo>
                    <a:pt x="278" y="342"/>
                  </a:lnTo>
                  <a:lnTo>
                    <a:pt x="225" y="323"/>
                  </a:lnTo>
                  <a:lnTo>
                    <a:pt x="198" y="314"/>
                  </a:lnTo>
                  <a:lnTo>
                    <a:pt x="172" y="302"/>
                  </a:lnTo>
                  <a:lnTo>
                    <a:pt x="172" y="302"/>
                  </a:lnTo>
                  <a:lnTo>
                    <a:pt x="167" y="298"/>
                  </a:lnTo>
                  <a:lnTo>
                    <a:pt x="162" y="295"/>
                  </a:lnTo>
                  <a:lnTo>
                    <a:pt x="162" y="295"/>
                  </a:lnTo>
                  <a:lnTo>
                    <a:pt x="146" y="290"/>
                  </a:lnTo>
                  <a:lnTo>
                    <a:pt x="130" y="285"/>
                  </a:lnTo>
                  <a:lnTo>
                    <a:pt x="130" y="285"/>
                  </a:lnTo>
                  <a:lnTo>
                    <a:pt x="126" y="283"/>
                  </a:lnTo>
                  <a:lnTo>
                    <a:pt x="126" y="283"/>
                  </a:lnTo>
                  <a:lnTo>
                    <a:pt x="121" y="282"/>
                  </a:lnTo>
                  <a:lnTo>
                    <a:pt x="121" y="282"/>
                  </a:lnTo>
                  <a:lnTo>
                    <a:pt x="125" y="283"/>
                  </a:lnTo>
                  <a:lnTo>
                    <a:pt x="125" y="283"/>
                  </a:lnTo>
                  <a:lnTo>
                    <a:pt x="120" y="281"/>
                  </a:lnTo>
                  <a:lnTo>
                    <a:pt x="120" y="281"/>
                  </a:lnTo>
                  <a:lnTo>
                    <a:pt x="102" y="264"/>
                  </a:lnTo>
                  <a:lnTo>
                    <a:pt x="81" y="246"/>
                  </a:lnTo>
                  <a:lnTo>
                    <a:pt x="81" y="246"/>
                  </a:lnTo>
                  <a:lnTo>
                    <a:pt x="73" y="239"/>
                  </a:lnTo>
                  <a:lnTo>
                    <a:pt x="65" y="230"/>
                  </a:lnTo>
                  <a:lnTo>
                    <a:pt x="60" y="221"/>
                  </a:lnTo>
                  <a:lnTo>
                    <a:pt x="56" y="210"/>
                  </a:lnTo>
                  <a:lnTo>
                    <a:pt x="52" y="201"/>
                  </a:lnTo>
                  <a:lnTo>
                    <a:pt x="51" y="189"/>
                  </a:lnTo>
                  <a:lnTo>
                    <a:pt x="49" y="179"/>
                  </a:lnTo>
                  <a:lnTo>
                    <a:pt x="49" y="167"/>
                  </a:lnTo>
                  <a:lnTo>
                    <a:pt x="51" y="157"/>
                  </a:lnTo>
                  <a:lnTo>
                    <a:pt x="52" y="145"/>
                  </a:lnTo>
                  <a:lnTo>
                    <a:pt x="55" y="134"/>
                  </a:lnTo>
                  <a:lnTo>
                    <a:pt x="58" y="124"/>
                  </a:lnTo>
                  <a:lnTo>
                    <a:pt x="64" y="113"/>
                  </a:lnTo>
                  <a:lnTo>
                    <a:pt x="69" y="104"/>
                  </a:lnTo>
                  <a:lnTo>
                    <a:pt x="75" y="96"/>
                  </a:lnTo>
                  <a:lnTo>
                    <a:pt x="82" y="89"/>
                  </a:lnTo>
                  <a:lnTo>
                    <a:pt x="82" y="89"/>
                  </a:lnTo>
                  <a:lnTo>
                    <a:pt x="92" y="79"/>
                  </a:lnTo>
                  <a:lnTo>
                    <a:pt x="106" y="70"/>
                  </a:lnTo>
                  <a:lnTo>
                    <a:pt x="119" y="64"/>
                  </a:lnTo>
                  <a:lnTo>
                    <a:pt x="133" y="59"/>
                  </a:lnTo>
                  <a:lnTo>
                    <a:pt x="149" y="53"/>
                  </a:lnTo>
                  <a:lnTo>
                    <a:pt x="164" y="49"/>
                  </a:lnTo>
                  <a:lnTo>
                    <a:pt x="180" y="48"/>
                  </a:lnTo>
                  <a:lnTo>
                    <a:pt x="194" y="47"/>
                  </a:lnTo>
                  <a:lnTo>
                    <a:pt x="194" y="47"/>
                  </a:lnTo>
                  <a:lnTo>
                    <a:pt x="200" y="48"/>
                  </a:lnTo>
                  <a:lnTo>
                    <a:pt x="205" y="48"/>
                  </a:lnTo>
                  <a:lnTo>
                    <a:pt x="210" y="47"/>
                  </a:lnTo>
                  <a:lnTo>
                    <a:pt x="215" y="45"/>
                  </a:lnTo>
                  <a:lnTo>
                    <a:pt x="221" y="42"/>
                  </a:lnTo>
                  <a:lnTo>
                    <a:pt x="223" y="38"/>
                  </a:lnTo>
                  <a:lnTo>
                    <a:pt x="226" y="32"/>
                  </a:lnTo>
                  <a:lnTo>
                    <a:pt x="227" y="26"/>
                  </a:lnTo>
                  <a:lnTo>
                    <a:pt x="227" y="23"/>
                  </a:lnTo>
                  <a:lnTo>
                    <a:pt x="227" y="23"/>
                  </a:lnTo>
                  <a:lnTo>
                    <a:pt x="226" y="18"/>
                  </a:lnTo>
                  <a:lnTo>
                    <a:pt x="225" y="14"/>
                  </a:lnTo>
                  <a:lnTo>
                    <a:pt x="223" y="10"/>
                  </a:lnTo>
                  <a:lnTo>
                    <a:pt x="219" y="6"/>
                  </a:lnTo>
                  <a:lnTo>
                    <a:pt x="217" y="4"/>
                  </a:lnTo>
                  <a:lnTo>
                    <a:pt x="213" y="2"/>
                  </a:lnTo>
                  <a:lnTo>
                    <a:pt x="209" y="1"/>
                  </a:lnTo>
                  <a:lnTo>
                    <a:pt x="204" y="0"/>
                  </a:lnTo>
                  <a:lnTo>
                    <a:pt x="204" y="0"/>
                  </a:lnTo>
                  <a:lnTo>
                    <a:pt x="184" y="1"/>
                  </a:lnTo>
                  <a:lnTo>
                    <a:pt x="164" y="4"/>
                  </a:lnTo>
                  <a:lnTo>
                    <a:pt x="145" y="8"/>
                  </a:lnTo>
                  <a:lnTo>
                    <a:pt x="125" y="13"/>
                  </a:lnTo>
                  <a:lnTo>
                    <a:pt x="107" y="21"/>
                  </a:lnTo>
                  <a:lnTo>
                    <a:pt x="89" y="28"/>
                  </a:lnTo>
                  <a:lnTo>
                    <a:pt x="73" y="39"/>
                  </a:lnTo>
                  <a:lnTo>
                    <a:pt x="57" y="51"/>
                  </a:lnTo>
                  <a:lnTo>
                    <a:pt x="43" y="62"/>
                  </a:lnTo>
                  <a:lnTo>
                    <a:pt x="31" y="77"/>
                  </a:lnTo>
                  <a:lnTo>
                    <a:pt x="21" y="93"/>
                  </a:lnTo>
                  <a:lnTo>
                    <a:pt x="13" y="110"/>
                  </a:lnTo>
                  <a:lnTo>
                    <a:pt x="7" y="128"/>
                  </a:lnTo>
                  <a:lnTo>
                    <a:pt x="4" y="147"/>
                  </a:lnTo>
                  <a:lnTo>
                    <a:pt x="2" y="167"/>
                  </a:lnTo>
                  <a:lnTo>
                    <a:pt x="5" y="189"/>
                  </a:lnTo>
                  <a:lnTo>
                    <a:pt x="5" y="189"/>
                  </a:lnTo>
                  <a:lnTo>
                    <a:pt x="7" y="204"/>
                  </a:lnTo>
                  <a:lnTo>
                    <a:pt x="11" y="217"/>
                  </a:lnTo>
                  <a:lnTo>
                    <a:pt x="17" y="230"/>
                  </a:lnTo>
                  <a:lnTo>
                    <a:pt x="22" y="242"/>
                  </a:lnTo>
                  <a:lnTo>
                    <a:pt x="27" y="253"/>
                  </a:lnTo>
                  <a:lnTo>
                    <a:pt x="35" y="264"/>
                  </a:lnTo>
                  <a:lnTo>
                    <a:pt x="41" y="273"/>
                  </a:lnTo>
                  <a:lnTo>
                    <a:pt x="49" y="282"/>
                  </a:lnTo>
                  <a:lnTo>
                    <a:pt x="58" y="290"/>
                  </a:lnTo>
                  <a:lnTo>
                    <a:pt x="68" y="298"/>
                  </a:lnTo>
                  <a:lnTo>
                    <a:pt x="87" y="311"/>
                  </a:lnTo>
                  <a:lnTo>
                    <a:pt x="108" y="323"/>
                  </a:lnTo>
                  <a:lnTo>
                    <a:pt x="132" y="332"/>
                  </a:lnTo>
                  <a:lnTo>
                    <a:pt x="132" y="332"/>
                  </a:lnTo>
                  <a:lnTo>
                    <a:pt x="154" y="345"/>
                  </a:lnTo>
                  <a:lnTo>
                    <a:pt x="166" y="349"/>
                  </a:lnTo>
                  <a:lnTo>
                    <a:pt x="177" y="353"/>
                  </a:lnTo>
                  <a:lnTo>
                    <a:pt x="177" y="353"/>
                  </a:lnTo>
                  <a:lnTo>
                    <a:pt x="213" y="365"/>
                  </a:lnTo>
                  <a:lnTo>
                    <a:pt x="247" y="378"/>
                  </a:lnTo>
                  <a:lnTo>
                    <a:pt x="280" y="391"/>
                  </a:lnTo>
                  <a:lnTo>
                    <a:pt x="314" y="406"/>
                  </a:lnTo>
                  <a:lnTo>
                    <a:pt x="314" y="406"/>
                  </a:lnTo>
                  <a:lnTo>
                    <a:pt x="320" y="409"/>
                  </a:lnTo>
                  <a:lnTo>
                    <a:pt x="325" y="413"/>
                  </a:lnTo>
                  <a:lnTo>
                    <a:pt x="329" y="418"/>
                  </a:lnTo>
                  <a:lnTo>
                    <a:pt x="332" y="422"/>
                  </a:lnTo>
                  <a:lnTo>
                    <a:pt x="334" y="426"/>
                  </a:lnTo>
                  <a:lnTo>
                    <a:pt x="336" y="431"/>
                  </a:lnTo>
                  <a:lnTo>
                    <a:pt x="334" y="436"/>
                  </a:lnTo>
                  <a:lnTo>
                    <a:pt x="334" y="440"/>
                  </a:lnTo>
                  <a:lnTo>
                    <a:pt x="332" y="444"/>
                  </a:lnTo>
                  <a:lnTo>
                    <a:pt x="329" y="450"/>
                  </a:lnTo>
                  <a:lnTo>
                    <a:pt x="325" y="453"/>
                  </a:lnTo>
                  <a:lnTo>
                    <a:pt x="320" y="456"/>
                  </a:lnTo>
                  <a:lnTo>
                    <a:pt x="315" y="460"/>
                  </a:lnTo>
                  <a:lnTo>
                    <a:pt x="310" y="463"/>
                  </a:lnTo>
                  <a:lnTo>
                    <a:pt x="303" y="464"/>
                  </a:lnTo>
                  <a:lnTo>
                    <a:pt x="295" y="465"/>
                  </a:lnTo>
                  <a:lnTo>
                    <a:pt x="295" y="46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6" name="chenying0907 1132"/>
            <p:cNvSpPr/>
            <p:nvPr/>
          </p:nvSpPr>
          <p:spPr bwMode="auto">
            <a:xfrm>
              <a:off x="4295776" y="4462463"/>
              <a:ext cx="95250" cy="55563"/>
            </a:xfrm>
            <a:custGeom>
              <a:cxnLst>
                <a:cxn ang="0">
                  <a:pos x="242" y="113"/>
                </a:cxn>
                <a:cxn ang="0">
                  <a:pos x="238" y="69"/>
                </a:cxn>
                <a:cxn ang="0">
                  <a:pos x="231" y="49"/>
                </a:cxn>
                <a:cxn ang="0">
                  <a:pos x="218" y="31"/>
                </a:cxn>
                <a:cxn ang="0">
                  <a:pos x="208" y="22"/>
                </a:cxn>
                <a:cxn ang="0">
                  <a:pos x="186" y="10"/>
                </a:cxn>
                <a:cxn ang="0">
                  <a:pos x="159" y="3"/>
                </a:cxn>
                <a:cxn ang="0">
                  <a:pos x="133" y="1"/>
                </a:cxn>
                <a:cxn ang="0">
                  <a:pos x="120" y="0"/>
                </a:cxn>
                <a:cxn ang="0">
                  <a:pos x="82" y="3"/>
                </a:cxn>
                <a:cxn ang="0">
                  <a:pos x="56" y="10"/>
                </a:cxn>
                <a:cxn ang="0">
                  <a:pos x="32" y="20"/>
                </a:cxn>
                <a:cxn ang="0">
                  <a:pos x="22" y="28"/>
                </a:cxn>
                <a:cxn ang="0">
                  <a:pos x="10" y="47"/>
                </a:cxn>
                <a:cxn ang="0">
                  <a:pos x="4" y="69"/>
                </a:cxn>
                <a:cxn ang="0">
                  <a:pos x="1" y="94"/>
                </a:cxn>
                <a:cxn ang="0">
                  <a:pos x="0" y="116"/>
                </a:cxn>
                <a:cxn ang="0">
                  <a:pos x="2" y="125"/>
                </a:cxn>
                <a:cxn ang="0">
                  <a:pos x="8" y="132"/>
                </a:cxn>
                <a:cxn ang="0">
                  <a:pos x="14" y="137"/>
                </a:cxn>
                <a:cxn ang="0">
                  <a:pos x="31" y="137"/>
                </a:cxn>
                <a:cxn ang="0">
                  <a:pos x="39" y="132"/>
                </a:cxn>
                <a:cxn ang="0">
                  <a:pos x="44" y="125"/>
                </a:cxn>
                <a:cxn ang="0">
                  <a:pos x="46" y="116"/>
                </a:cxn>
                <a:cxn ang="0">
                  <a:pos x="47" y="99"/>
                </a:cxn>
                <a:cxn ang="0">
                  <a:pos x="53" y="74"/>
                </a:cxn>
                <a:cxn ang="0">
                  <a:pos x="68" y="57"/>
                </a:cxn>
                <a:cxn ang="0">
                  <a:pos x="93" y="48"/>
                </a:cxn>
                <a:cxn ang="0">
                  <a:pos x="110" y="47"/>
                </a:cxn>
                <a:cxn ang="0">
                  <a:pos x="152" y="48"/>
                </a:cxn>
                <a:cxn ang="0">
                  <a:pos x="167" y="52"/>
                </a:cxn>
                <a:cxn ang="0">
                  <a:pos x="183" y="62"/>
                </a:cxn>
                <a:cxn ang="0">
                  <a:pos x="191" y="77"/>
                </a:cxn>
                <a:cxn ang="0">
                  <a:pos x="195" y="94"/>
                </a:cxn>
                <a:cxn ang="0">
                  <a:pos x="196" y="113"/>
                </a:cxn>
                <a:cxn ang="0">
                  <a:pos x="199" y="122"/>
                </a:cxn>
                <a:cxn ang="0">
                  <a:pos x="204" y="129"/>
                </a:cxn>
                <a:cxn ang="0">
                  <a:pos x="221" y="134"/>
                </a:cxn>
                <a:cxn ang="0">
                  <a:pos x="233" y="132"/>
                </a:cxn>
                <a:cxn ang="0">
                  <a:pos x="238" y="126"/>
                </a:cxn>
                <a:cxn ang="0">
                  <a:pos x="242" y="117"/>
                </a:cxn>
                <a:cxn ang="0">
                  <a:pos x="242" y="113"/>
                </a:cxn>
              </a:cxnLst>
              <a:rect b="b" l="0" r="r" t="0"/>
              <a:pathLst>
                <a:path h="138" w="241">
                  <a:moveTo>
                    <a:pt x="242" y="113"/>
                  </a:moveTo>
                  <a:lnTo>
                    <a:pt x="242" y="113"/>
                  </a:lnTo>
                  <a:lnTo>
                    <a:pt x="239" y="91"/>
                  </a:lnTo>
                  <a:lnTo>
                    <a:pt x="238" y="69"/>
                  </a:lnTo>
                  <a:lnTo>
                    <a:pt x="235" y="58"/>
                  </a:lnTo>
                  <a:lnTo>
                    <a:pt x="231" y="49"/>
                  </a:lnTo>
                  <a:lnTo>
                    <a:pt x="226" y="40"/>
                  </a:lnTo>
                  <a:lnTo>
                    <a:pt x="218" y="31"/>
                  </a:lnTo>
                  <a:lnTo>
                    <a:pt x="218" y="31"/>
                  </a:lnTo>
                  <a:lnTo>
                    <a:pt x="208" y="22"/>
                  </a:lnTo>
                  <a:lnTo>
                    <a:pt x="197" y="15"/>
                  </a:lnTo>
                  <a:lnTo>
                    <a:pt x="186" y="10"/>
                  </a:lnTo>
                  <a:lnTo>
                    <a:pt x="172" y="6"/>
                  </a:lnTo>
                  <a:lnTo>
                    <a:pt x="159" y="3"/>
                  </a:lnTo>
                  <a:lnTo>
                    <a:pt x="146" y="1"/>
                  </a:lnTo>
                  <a:lnTo>
                    <a:pt x="133" y="1"/>
                  </a:lnTo>
                  <a:lnTo>
                    <a:pt x="120" y="0"/>
                  </a:lnTo>
                  <a:lnTo>
                    <a:pt x="120" y="0"/>
                  </a:lnTo>
                  <a:lnTo>
                    <a:pt x="95" y="2"/>
                  </a:lnTo>
                  <a:lnTo>
                    <a:pt x="82" y="3"/>
                  </a:lnTo>
                  <a:lnTo>
                    <a:pt x="69" y="6"/>
                  </a:lnTo>
                  <a:lnTo>
                    <a:pt x="56" y="10"/>
                  </a:lnTo>
                  <a:lnTo>
                    <a:pt x="43" y="14"/>
                  </a:lnTo>
                  <a:lnTo>
                    <a:pt x="32" y="20"/>
                  </a:lnTo>
                  <a:lnTo>
                    <a:pt x="22" y="28"/>
                  </a:lnTo>
                  <a:lnTo>
                    <a:pt x="22" y="28"/>
                  </a:lnTo>
                  <a:lnTo>
                    <a:pt x="15" y="36"/>
                  </a:lnTo>
                  <a:lnTo>
                    <a:pt x="10" y="47"/>
                  </a:lnTo>
                  <a:lnTo>
                    <a:pt x="6" y="57"/>
                  </a:lnTo>
                  <a:lnTo>
                    <a:pt x="4" y="69"/>
                  </a:lnTo>
                  <a:lnTo>
                    <a:pt x="1" y="81"/>
                  </a:lnTo>
                  <a:lnTo>
                    <a:pt x="1" y="94"/>
                  </a:lnTo>
                  <a:lnTo>
                    <a:pt x="0" y="116"/>
                  </a:lnTo>
                  <a:lnTo>
                    <a:pt x="0" y="116"/>
                  </a:lnTo>
                  <a:lnTo>
                    <a:pt x="1" y="121"/>
                  </a:lnTo>
                  <a:lnTo>
                    <a:pt x="2" y="125"/>
                  </a:lnTo>
                  <a:lnTo>
                    <a:pt x="4" y="129"/>
                  </a:lnTo>
                  <a:lnTo>
                    <a:pt x="8" y="132"/>
                  </a:lnTo>
                  <a:lnTo>
                    <a:pt x="10" y="134"/>
                  </a:lnTo>
                  <a:lnTo>
                    <a:pt x="14" y="137"/>
                  </a:lnTo>
                  <a:lnTo>
                    <a:pt x="23" y="138"/>
                  </a:lnTo>
                  <a:lnTo>
                    <a:pt x="31" y="137"/>
                  </a:lnTo>
                  <a:lnTo>
                    <a:pt x="35" y="134"/>
                  </a:lnTo>
                  <a:lnTo>
                    <a:pt x="39" y="132"/>
                  </a:lnTo>
                  <a:lnTo>
                    <a:pt x="42" y="129"/>
                  </a:lnTo>
                  <a:lnTo>
                    <a:pt x="44" y="125"/>
                  </a:lnTo>
                  <a:lnTo>
                    <a:pt x="46" y="121"/>
                  </a:lnTo>
                  <a:lnTo>
                    <a:pt x="46" y="116"/>
                  </a:lnTo>
                  <a:lnTo>
                    <a:pt x="46" y="116"/>
                  </a:lnTo>
                  <a:lnTo>
                    <a:pt x="47" y="99"/>
                  </a:lnTo>
                  <a:lnTo>
                    <a:pt x="49" y="86"/>
                  </a:lnTo>
                  <a:lnTo>
                    <a:pt x="53" y="74"/>
                  </a:lnTo>
                  <a:lnTo>
                    <a:pt x="60" y="65"/>
                  </a:lnTo>
                  <a:lnTo>
                    <a:pt x="68" y="57"/>
                  </a:lnTo>
                  <a:lnTo>
                    <a:pt x="80" y="52"/>
                  </a:lnTo>
                  <a:lnTo>
                    <a:pt x="93" y="48"/>
                  </a:lnTo>
                  <a:lnTo>
                    <a:pt x="110" y="47"/>
                  </a:lnTo>
                  <a:lnTo>
                    <a:pt x="110" y="47"/>
                  </a:lnTo>
                  <a:lnTo>
                    <a:pt x="138" y="47"/>
                  </a:lnTo>
                  <a:lnTo>
                    <a:pt x="152" y="48"/>
                  </a:lnTo>
                  <a:lnTo>
                    <a:pt x="167" y="52"/>
                  </a:lnTo>
                  <a:lnTo>
                    <a:pt x="167" y="52"/>
                  </a:lnTo>
                  <a:lnTo>
                    <a:pt x="176" y="56"/>
                  </a:lnTo>
                  <a:lnTo>
                    <a:pt x="183" y="62"/>
                  </a:lnTo>
                  <a:lnTo>
                    <a:pt x="188" y="69"/>
                  </a:lnTo>
                  <a:lnTo>
                    <a:pt x="191" y="77"/>
                  </a:lnTo>
                  <a:lnTo>
                    <a:pt x="193" y="85"/>
                  </a:lnTo>
                  <a:lnTo>
                    <a:pt x="195" y="94"/>
                  </a:lnTo>
                  <a:lnTo>
                    <a:pt x="196" y="113"/>
                  </a:lnTo>
                  <a:lnTo>
                    <a:pt x="196" y="113"/>
                  </a:lnTo>
                  <a:lnTo>
                    <a:pt x="196" y="117"/>
                  </a:lnTo>
                  <a:lnTo>
                    <a:pt x="199" y="122"/>
                  </a:lnTo>
                  <a:lnTo>
                    <a:pt x="201" y="126"/>
                  </a:lnTo>
                  <a:lnTo>
                    <a:pt x="204" y="129"/>
                  </a:lnTo>
                  <a:lnTo>
                    <a:pt x="212" y="133"/>
                  </a:lnTo>
                  <a:lnTo>
                    <a:pt x="221" y="134"/>
                  </a:lnTo>
                  <a:lnTo>
                    <a:pt x="229" y="133"/>
                  </a:lnTo>
                  <a:lnTo>
                    <a:pt x="233" y="132"/>
                  </a:lnTo>
                  <a:lnTo>
                    <a:pt x="235" y="129"/>
                  </a:lnTo>
                  <a:lnTo>
                    <a:pt x="238" y="126"/>
                  </a:lnTo>
                  <a:lnTo>
                    <a:pt x="240" y="122"/>
                  </a:lnTo>
                  <a:lnTo>
                    <a:pt x="242" y="117"/>
                  </a:lnTo>
                  <a:lnTo>
                    <a:pt x="242" y="113"/>
                  </a:lnTo>
                  <a:lnTo>
                    <a:pt x="242" y="11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7" name="chenying0907 1133"/>
            <p:cNvSpPr>
              <a:spLocks noEditPoints="1"/>
            </p:cNvSpPr>
            <p:nvPr/>
          </p:nvSpPr>
          <p:spPr bwMode="auto">
            <a:xfrm>
              <a:off x="4151313" y="4432300"/>
              <a:ext cx="385763" cy="382588"/>
            </a:xfrm>
            <a:custGeom>
              <a:cxnLst>
                <a:cxn ang="0">
                  <a:pos x="822" y="97"/>
                </a:cxn>
                <a:cxn ang="0">
                  <a:pos x="713" y="47"/>
                </a:cxn>
                <a:cxn ang="0">
                  <a:pos x="508" y="2"/>
                </a:cxn>
                <a:cxn ang="0">
                  <a:pos x="410" y="7"/>
                </a:cxn>
                <a:cxn ang="0">
                  <a:pos x="266" y="28"/>
                </a:cxn>
                <a:cxn ang="0">
                  <a:pos x="160" y="78"/>
                </a:cxn>
                <a:cxn ang="0">
                  <a:pos x="92" y="148"/>
                </a:cxn>
                <a:cxn ang="0">
                  <a:pos x="34" y="259"/>
                </a:cxn>
                <a:cxn ang="0">
                  <a:pos x="7" y="381"/>
                </a:cxn>
                <a:cxn ang="0">
                  <a:pos x="0" y="531"/>
                </a:cxn>
                <a:cxn ang="0">
                  <a:pos x="28" y="650"/>
                </a:cxn>
                <a:cxn ang="0">
                  <a:pos x="88" y="760"/>
                </a:cxn>
                <a:cxn ang="0">
                  <a:pos x="173" y="846"/>
                </a:cxn>
                <a:cxn ang="0">
                  <a:pos x="293" y="918"/>
                </a:cxn>
                <a:cxn ang="0">
                  <a:pos x="389" y="950"/>
                </a:cxn>
                <a:cxn ang="0">
                  <a:pos x="551" y="964"/>
                </a:cxn>
                <a:cxn ang="0">
                  <a:pos x="620" y="955"/>
                </a:cxn>
                <a:cxn ang="0">
                  <a:pos x="731" y="925"/>
                </a:cxn>
                <a:cxn ang="0">
                  <a:pos x="836" y="875"/>
                </a:cxn>
                <a:cxn ang="0">
                  <a:pos x="896" y="807"/>
                </a:cxn>
                <a:cxn ang="0">
                  <a:pos x="938" y="696"/>
                </a:cxn>
                <a:cxn ang="0">
                  <a:pos x="972" y="462"/>
                </a:cxn>
                <a:cxn ang="0">
                  <a:pos x="975" y="377"/>
                </a:cxn>
                <a:cxn ang="0">
                  <a:pos x="955" y="270"/>
                </a:cxn>
                <a:cxn ang="0">
                  <a:pos x="908" y="173"/>
                </a:cxn>
                <a:cxn ang="0">
                  <a:pos x="922" y="475"/>
                </a:cxn>
                <a:cxn ang="0">
                  <a:pos x="914" y="555"/>
                </a:cxn>
                <a:cxn ang="0">
                  <a:pos x="890" y="695"/>
                </a:cxn>
                <a:cxn ang="0">
                  <a:pos x="835" y="810"/>
                </a:cxn>
                <a:cxn ang="0">
                  <a:pos x="754" y="869"/>
                </a:cxn>
                <a:cxn ang="0">
                  <a:pos x="633" y="903"/>
                </a:cxn>
                <a:cxn ang="0">
                  <a:pos x="555" y="920"/>
                </a:cxn>
                <a:cxn ang="0">
                  <a:pos x="428" y="912"/>
                </a:cxn>
                <a:cxn ang="0">
                  <a:pos x="311" y="875"/>
                </a:cxn>
                <a:cxn ang="0">
                  <a:pos x="211" y="811"/>
                </a:cxn>
                <a:cxn ang="0">
                  <a:pos x="126" y="731"/>
                </a:cxn>
                <a:cxn ang="0">
                  <a:pos x="73" y="641"/>
                </a:cxn>
                <a:cxn ang="0">
                  <a:pos x="46" y="540"/>
                </a:cxn>
                <a:cxn ang="0">
                  <a:pos x="50" y="372"/>
                </a:cxn>
                <a:cxn ang="0">
                  <a:pos x="81" y="254"/>
                </a:cxn>
                <a:cxn ang="0">
                  <a:pos x="130" y="174"/>
                </a:cxn>
                <a:cxn ang="0">
                  <a:pos x="219" y="101"/>
                </a:cxn>
                <a:cxn ang="0">
                  <a:pos x="319" y="63"/>
                </a:cxn>
                <a:cxn ang="0">
                  <a:pos x="455" y="51"/>
                </a:cxn>
                <a:cxn ang="0">
                  <a:pos x="475" y="50"/>
                </a:cxn>
                <a:cxn ang="0">
                  <a:pos x="527" y="49"/>
                </a:cxn>
                <a:cxn ang="0">
                  <a:pos x="637" y="70"/>
                </a:cxn>
                <a:cxn ang="0">
                  <a:pos x="768" y="118"/>
                </a:cxn>
                <a:cxn ang="0">
                  <a:pos x="863" y="193"/>
                </a:cxn>
                <a:cxn ang="0">
                  <a:pos x="907" y="271"/>
                </a:cxn>
                <a:cxn ang="0">
                  <a:pos x="930" y="393"/>
                </a:cxn>
                <a:cxn ang="0">
                  <a:pos x="922" y="475"/>
                </a:cxn>
              </a:cxnLst>
              <a:rect b="b" l="0" r="r" t="0"/>
              <a:pathLst>
                <a:path h="964" w="975">
                  <a:moveTo>
                    <a:pt x="879" y="142"/>
                  </a:moveTo>
                  <a:lnTo>
                    <a:pt x="879" y="142"/>
                  </a:lnTo>
                  <a:lnTo>
                    <a:pt x="861" y="125"/>
                  </a:lnTo>
                  <a:lnTo>
                    <a:pt x="843" y="110"/>
                  </a:lnTo>
                  <a:lnTo>
                    <a:pt x="822" y="97"/>
                  </a:lnTo>
                  <a:lnTo>
                    <a:pt x="801" y="84"/>
                  </a:lnTo>
                  <a:lnTo>
                    <a:pt x="780" y="74"/>
                  </a:lnTo>
                  <a:lnTo>
                    <a:pt x="758" y="64"/>
                  </a:lnTo>
                  <a:lnTo>
                    <a:pt x="735" y="55"/>
                  </a:lnTo>
                  <a:lnTo>
                    <a:pt x="713" y="47"/>
                  </a:lnTo>
                  <a:lnTo>
                    <a:pt x="667" y="34"/>
                  </a:lnTo>
                  <a:lnTo>
                    <a:pt x="619" y="23"/>
                  </a:lnTo>
                  <a:lnTo>
                    <a:pt x="525" y="4"/>
                  </a:lnTo>
                  <a:lnTo>
                    <a:pt x="525" y="4"/>
                  </a:lnTo>
                  <a:lnTo>
                    <a:pt x="508" y="2"/>
                  </a:lnTo>
                  <a:lnTo>
                    <a:pt x="491" y="0"/>
                  </a:lnTo>
                  <a:lnTo>
                    <a:pt x="474" y="2"/>
                  </a:lnTo>
                  <a:lnTo>
                    <a:pt x="457" y="6"/>
                  </a:lnTo>
                  <a:lnTo>
                    <a:pt x="457" y="6"/>
                  </a:lnTo>
                  <a:lnTo>
                    <a:pt x="410" y="7"/>
                  </a:lnTo>
                  <a:lnTo>
                    <a:pt x="361" y="10"/>
                  </a:lnTo>
                  <a:lnTo>
                    <a:pt x="336" y="13"/>
                  </a:lnTo>
                  <a:lnTo>
                    <a:pt x="313" y="17"/>
                  </a:lnTo>
                  <a:lnTo>
                    <a:pt x="289" y="21"/>
                  </a:lnTo>
                  <a:lnTo>
                    <a:pt x="266" y="28"/>
                  </a:lnTo>
                  <a:lnTo>
                    <a:pt x="243" y="34"/>
                  </a:lnTo>
                  <a:lnTo>
                    <a:pt x="221" y="44"/>
                  </a:lnTo>
                  <a:lnTo>
                    <a:pt x="200" y="53"/>
                  </a:lnTo>
                  <a:lnTo>
                    <a:pt x="179" y="64"/>
                  </a:lnTo>
                  <a:lnTo>
                    <a:pt x="160" y="78"/>
                  </a:lnTo>
                  <a:lnTo>
                    <a:pt x="140" y="92"/>
                  </a:lnTo>
                  <a:lnTo>
                    <a:pt x="123" y="109"/>
                  </a:lnTo>
                  <a:lnTo>
                    <a:pt x="107" y="127"/>
                  </a:lnTo>
                  <a:lnTo>
                    <a:pt x="107" y="127"/>
                  </a:lnTo>
                  <a:lnTo>
                    <a:pt x="92" y="148"/>
                  </a:lnTo>
                  <a:lnTo>
                    <a:pt x="77" y="169"/>
                  </a:lnTo>
                  <a:lnTo>
                    <a:pt x="64" y="191"/>
                  </a:lnTo>
                  <a:lnTo>
                    <a:pt x="52" y="214"/>
                  </a:lnTo>
                  <a:lnTo>
                    <a:pt x="43" y="237"/>
                  </a:lnTo>
                  <a:lnTo>
                    <a:pt x="34" y="259"/>
                  </a:lnTo>
                  <a:lnTo>
                    <a:pt x="26" y="283"/>
                  </a:lnTo>
                  <a:lnTo>
                    <a:pt x="20" y="306"/>
                  </a:lnTo>
                  <a:lnTo>
                    <a:pt x="15" y="331"/>
                  </a:lnTo>
                  <a:lnTo>
                    <a:pt x="11" y="356"/>
                  </a:lnTo>
                  <a:lnTo>
                    <a:pt x="7" y="381"/>
                  </a:lnTo>
                  <a:lnTo>
                    <a:pt x="4" y="406"/>
                  </a:lnTo>
                  <a:lnTo>
                    <a:pt x="0" y="455"/>
                  </a:lnTo>
                  <a:lnTo>
                    <a:pt x="0" y="508"/>
                  </a:lnTo>
                  <a:lnTo>
                    <a:pt x="0" y="508"/>
                  </a:lnTo>
                  <a:lnTo>
                    <a:pt x="0" y="531"/>
                  </a:lnTo>
                  <a:lnTo>
                    <a:pt x="3" y="555"/>
                  </a:lnTo>
                  <a:lnTo>
                    <a:pt x="7" y="578"/>
                  </a:lnTo>
                  <a:lnTo>
                    <a:pt x="12" y="602"/>
                  </a:lnTo>
                  <a:lnTo>
                    <a:pt x="20" y="627"/>
                  </a:lnTo>
                  <a:lnTo>
                    <a:pt x="28" y="650"/>
                  </a:lnTo>
                  <a:lnTo>
                    <a:pt x="37" y="674"/>
                  </a:lnTo>
                  <a:lnTo>
                    <a:pt x="49" y="696"/>
                  </a:lnTo>
                  <a:lnTo>
                    <a:pt x="60" y="718"/>
                  </a:lnTo>
                  <a:lnTo>
                    <a:pt x="73" y="741"/>
                  </a:lnTo>
                  <a:lnTo>
                    <a:pt x="88" y="760"/>
                  </a:lnTo>
                  <a:lnTo>
                    <a:pt x="103" y="781"/>
                  </a:lnTo>
                  <a:lnTo>
                    <a:pt x="119" y="799"/>
                  </a:lnTo>
                  <a:lnTo>
                    <a:pt x="136" y="816"/>
                  </a:lnTo>
                  <a:lnTo>
                    <a:pt x="154" y="832"/>
                  </a:lnTo>
                  <a:lnTo>
                    <a:pt x="173" y="846"/>
                  </a:lnTo>
                  <a:lnTo>
                    <a:pt x="173" y="846"/>
                  </a:lnTo>
                  <a:lnTo>
                    <a:pt x="211" y="873"/>
                  </a:lnTo>
                  <a:lnTo>
                    <a:pt x="251" y="896"/>
                  </a:lnTo>
                  <a:lnTo>
                    <a:pt x="272" y="908"/>
                  </a:lnTo>
                  <a:lnTo>
                    <a:pt x="293" y="918"/>
                  </a:lnTo>
                  <a:lnTo>
                    <a:pt x="315" y="928"/>
                  </a:lnTo>
                  <a:lnTo>
                    <a:pt x="336" y="935"/>
                  </a:lnTo>
                  <a:lnTo>
                    <a:pt x="336" y="935"/>
                  </a:lnTo>
                  <a:lnTo>
                    <a:pt x="362" y="945"/>
                  </a:lnTo>
                  <a:lnTo>
                    <a:pt x="389" y="950"/>
                  </a:lnTo>
                  <a:lnTo>
                    <a:pt x="416" y="955"/>
                  </a:lnTo>
                  <a:lnTo>
                    <a:pt x="442" y="958"/>
                  </a:lnTo>
                  <a:lnTo>
                    <a:pt x="470" y="960"/>
                  </a:lnTo>
                  <a:lnTo>
                    <a:pt x="497" y="962"/>
                  </a:lnTo>
                  <a:lnTo>
                    <a:pt x="551" y="964"/>
                  </a:lnTo>
                  <a:lnTo>
                    <a:pt x="551" y="964"/>
                  </a:lnTo>
                  <a:lnTo>
                    <a:pt x="564" y="964"/>
                  </a:lnTo>
                  <a:lnTo>
                    <a:pt x="574" y="964"/>
                  </a:lnTo>
                  <a:lnTo>
                    <a:pt x="598" y="960"/>
                  </a:lnTo>
                  <a:lnTo>
                    <a:pt x="620" y="955"/>
                  </a:lnTo>
                  <a:lnTo>
                    <a:pt x="642" y="948"/>
                  </a:lnTo>
                  <a:lnTo>
                    <a:pt x="687" y="934"/>
                  </a:lnTo>
                  <a:lnTo>
                    <a:pt x="709" y="929"/>
                  </a:lnTo>
                  <a:lnTo>
                    <a:pt x="731" y="925"/>
                  </a:lnTo>
                  <a:lnTo>
                    <a:pt x="731" y="925"/>
                  </a:lnTo>
                  <a:lnTo>
                    <a:pt x="752" y="920"/>
                  </a:lnTo>
                  <a:lnTo>
                    <a:pt x="773" y="912"/>
                  </a:lnTo>
                  <a:lnTo>
                    <a:pt x="795" y="903"/>
                  </a:lnTo>
                  <a:lnTo>
                    <a:pt x="816" y="890"/>
                  </a:lnTo>
                  <a:lnTo>
                    <a:pt x="836" y="875"/>
                  </a:lnTo>
                  <a:lnTo>
                    <a:pt x="854" y="861"/>
                  </a:lnTo>
                  <a:lnTo>
                    <a:pt x="870" y="844"/>
                  </a:lnTo>
                  <a:lnTo>
                    <a:pt x="883" y="827"/>
                  </a:lnTo>
                  <a:lnTo>
                    <a:pt x="883" y="827"/>
                  </a:lnTo>
                  <a:lnTo>
                    <a:pt x="896" y="807"/>
                  </a:lnTo>
                  <a:lnTo>
                    <a:pt x="907" y="785"/>
                  </a:lnTo>
                  <a:lnTo>
                    <a:pt x="916" y="764"/>
                  </a:lnTo>
                  <a:lnTo>
                    <a:pt x="925" y="742"/>
                  </a:lnTo>
                  <a:lnTo>
                    <a:pt x="931" y="720"/>
                  </a:lnTo>
                  <a:lnTo>
                    <a:pt x="938" y="696"/>
                  </a:lnTo>
                  <a:lnTo>
                    <a:pt x="943" y="674"/>
                  </a:lnTo>
                  <a:lnTo>
                    <a:pt x="949" y="650"/>
                  </a:lnTo>
                  <a:lnTo>
                    <a:pt x="956" y="603"/>
                  </a:lnTo>
                  <a:lnTo>
                    <a:pt x="962" y="556"/>
                  </a:lnTo>
                  <a:lnTo>
                    <a:pt x="972" y="462"/>
                  </a:lnTo>
                  <a:lnTo>
                    <a:pt x="972" y="462"/>
                  </a:lnTo>
                  <a:lnTo>
                    <a:pt x="973" y="441"/>
                  </a:lnTo>
                  <a:lnTo>
                    <a:pt x="975" y="420"/>
                  </a:lnTo>
                  <a:lnTo>
                    <a:pt x="975" y="399"/>
                  </a:lnTo>
                  <a:lnTo>
                    <a:pt x="975" y="377"/>
                  </a:lnTo>
                  <a:lnTo>
                    <a:pt x="972" y="355"/>
                  </a:lnTo>
                  <a:lnTo>
                    <a:pt x="969" y="334"/>
                  </a:lnTo>
                  <a:lnTo>
                    <a:pt x="966" y="312"/>
                  </a:lnTo>
                  <a:lnTo>
                    <a:pt x="962" y="291"/>
                  </a:lnTo>
                  <a:lnTo>
                    <a:pt x="955" y="270"/>
                  </a:lnTo>
                  <a:lnTo>
                    <a:pt x="949" y="249"/>
                  </a:lnTo>
                  <a:lnTo>
                    <a:pt x="939" y="229"/>
                  </a:lnTo>
                  <a:lnTo>
                    <a:pt x="930" y="210"/>
                  </a:lnTo>
                  <a:lnTo>
                    <a:pt x="920" y="191"/>
                  </a:lnTo>
                  <a:lnTo>
                    <a:pt x="908" y="173"/>
                  </a:lnTo>
                  <a:lnTo>
                    <a:pt x="895" y="157"/>
                  </a:lnTo>
                  <a:lnTo>
                    <a:pt x="879" y="142"/>
                  </a:lnTo>
                  <a:lnTo>
                    <a:pt x="879" y="142"/>
                  </a:lnTo>
                  <a:close/>
                  <a:moveTo>
                    <a:pt x="922" y="475"/>
                  </a:moveTo>
                  <a:lnTo>
                    <a:pt x="922" y="475"/>
                  </a:lnTo>
                  <a:lnTo>
                    <a:pt x="920" y="486"/>
                  </a:lnTo>
                  <a:lnTo>
                    <a:pt x="918" y="495"/>
                  </a:lnTo>
                  <a:lnTo>
                    <a:pt x="918" y="514"/>
                  </a:lnTo>
                  <a:lnTo>
                    <a:pt x="917" y="534"/>
                  </a:lnTo>
                  <a:lnTo>
                    <a:pt x="914" y="555"/>
                  </a:lnTo>
                  <a:lnTo>
                    <a:pt x="914" y="555"/>
                  </a:lnTo>
                  <a:lnTo>
                    <a:pt x="904" y="624"/>
                  </a:lnTo>
                  <a:lnTo>
                    <a:pt x="897" y="659"/>
                  </a:lnTo>
                  <a:lnTo>
                    <a:pt x="890" y="695"/>
                  </a:lnTo>
                  <a:lnTo>
                    <a:pt x="890" y="695"/>
                  </a:lnTo>
                  <a:lnTo>
                    <a:pt x="882" y="721"/>
                  </a:lnTo>
                  <a:lnTo>
                    <a:pt x="873" y="746"/>
                  </a:lnTo>
                  <a:lnTo>
                    <a:pt x="862" y="769"/>
                  </a:lnTo>
                  <a:lnTo>
                    <a:pt x="849" y="790"/>
                  </a:lnTo>
                  <a:lnTo>
                    <a:pt x="835" y="810"/>
                  </a:lnTo>
                  <a:lnTo>
                    <a:pt x="816" y="828"/>
                  </a:lnTo>
                  <a:lnTo>
                    <a:pt x="797" y="845"/>
                  </a:lnTo>
                  <a:lnTo>
                    <a:pt x="772" y="860"/>
                  </a:lnTo>
                  <a:lnTo>
                    <a:pt x="772" y="860"/>
                  </a:lnTo>
                  <a:lnTo>
                    <a:pt x="754" y="869"/>
                  </a:lnTo>
                  <a:lnTo>
                    <a:pt x="735" y="877"/>
                  </a:lnTo>
                  <a:lnTo>
                    <a:pt x="714" y="883"/>
                  </a:lnTo>
                  <a:lnTo>
                    <a:pt x="695" y="888"/>
                  </a:lnTo>
                  <a:lnTo>
                    <a:pt x="654" y="897"/>
                  </a:lnTo>
                  <a:lnTo>
                    <a:pt x="633" y="903"/>
                  </a:lnTo>
                  <a:lnTo>
                    <a:pt x="614" y="909"/>
                  </a:lnTo>
                  <a:lnTo>
                    <a:pt x="614" y="909"/>
                  </a:lnTo>
                  <a:lnTo>
                    <a:pt x="595" y="916"/>
                  </a:lnTo>
                  <a:lnTo>
                    <a:pt x="576" y="918"/>
                  </a:lnTo>
                  <a:lnTo>
                    <a:pt x="555" y="920"/>
                  </a:lnTo>
                  <a:lnTo>
                    <a:pt x="534" y="920"/>
                  </a:lnTo>
                  <a:lnTo>
                    <a:pt x="493" y="917"/>
                  </a:lnTo>
                  <a:lnTo>
                    <a:pt x="453" y="913"/>
                  </a:lnTo>
                  <a:lnTo>
                    <a:pt x="453" y="913"/>
                  </a:lnTo>
                  <a:lnTo>
                    <a:pt x="428" y="912"/>
                  </a:lnTo>
                  <a:lnTo>
                    <a:pt x="404" y="908"/>
                  </a:lnTo>
                  <a:lnTo>
                    <a:pt x="379" y="901"/>
                  </a:lnTo>
                  <a:lnTo>
                    <a:pt x="356" y="895"/>
                  </a:lnTo>
                  <a:lnTo>
                    <a:pt x="334" y="886"/>
                  </a:lnTo>
                  <a:lnTo>
                    <a:pt x="311" y="875"/>
                  </a:lnTo>
                  <a:lnTo>
                    <a:pt x="291" y="863"/>
                  </a:lnTo>
                  <a:lnTo>
                    <a:pt x="268" y="850"/>
                  </a:lnTo>
                  <a:lnTo>
                    <a:pt x="268" y="850"/>
                  </a:lnTo>
                  <a:lnTo>
                    <a:pt x="229" y="824"/>
                  </a:lnTo>
                  <a:lnTo>
                    <a:pt x="211" y="811"/>
                  </a:lnTo>
                  <a:lnTo>
                    <a:pt x="192" y="798"/>
                  </a:lnTo>
                  <a:lnTo>
                    <a:pt x="174" y="784"/>
                  </a:lnTo>
                  <a:lnTo>
                    <a:pt x="157" y="768"/>
                  </a:lnTo>
                  <a:lnTo>
                    <a:pt x="141" y="751"/>
                  </a:lnTo>
                  <a:lnTo>
                    <a:pt x="126" y="731"/>
                  </a:lnTo>
                  <a:lnTo>
                    <a:pt x="126" y="731"/>
                  </a:lnTo>
                  <a:lnTo>
                    <a:pt x="111" y="712"/>
                  </a:lnTo>
                  <a:lnTo>
                    <a:pt x="98" y="690"/>
                  </a:lnTo>
                  <a:lnTo>
                    <a:pt x="85" y="666"/>
                  </a:lnTo>
                  <a:lnTo>
                    <a:pt x="73" y="641"/>
                  </a:lnTo>
                  <a:lnTo>
                    <a:pt x="63" y="615"/>
                  </a:lnTo>
                  <a:lnTo>
                    <a:pt x="55" y="590"/>
                  </a:lnTo>
                  <a:lnTo>
                    <a:pt x="49" y="564"/>
                  </a:lnTo>
                  <a:lnTo>
                    <a:pt x="46" y="540"/>
                  </a:lnTo>
                  <a:lnTo>
                    <a:pt x="46" y="540"/>
                  </a:lnTo>
                  <a:lnTo>
                    <a:pt x="43" y="495"/>
                  </a:lnTo>
                  <a:lnTo>
                    <a:pt x="45" y="446"/>
                  </a:lnTo>
                  <a:lnTo>
                    <a:pt x="46" y="421"/>
                  </a:lnTo>
                  <a:lnTo>
                    <a:pt x="47" y="397"/>
                  </a:lnTo>
                  <a:lnTo>
                    <a:pt x="50" y="372"/>
                  </a:lnTo>
                  <a:lnTo>
                    <a:pt x="55" y="348"/>
                  </a:lnTo>
                  <a:lnTo>
                    <a:pt x="59" y="323"/>
                  </a:lnTo>
                  <a:lnTo>
                    <a:pt x="66" y="300"/>
                  </a:lnTo>
                  <a:lnTo>
                    <a:pt x="73" y="276"/>
                  </a:lnTo>
                  <a:lnTo>
                    <a:pt x="81" y="254"/>
                  </a:lnTo>
                  <a:lnTo>
                    <a:pt x="92" y="232"/>
                  </a:lnTo>
                  <a:lnTo>
                    <a:pt x="103" y="211"/>
                  </a:lnTo>
                  <a:lnTo>
                    <a:pt x="115" y="191"/>
                  </a:lnTo>
                  <a:lnTo>
                    <a:pt x="130" y="174"/>
                  </a:lnTo>
                  <a:lnTo>
                    <a:pt x="130" y="174"/>
                  </a:lnTo>
                  <a:lnTo>
                    <a:pt x="147" y="156"/>
                  </a:lnTo>
                  <a:lnTo>
                    <a:pt x="164" y="139"/>
                  </a:lnTo>
                  <a:lnTo>
                    <a:pt x="182" y="125"/>
                  </a:lnTo>
                  <a:lnTo>
                    <a:pt x="199" y="112"/>
                  </a:lnTo>
                  <a:lnTo>
                    <a:pt x="219" y="101"/>
                  </a:lnTo>
                  <a:lnTo>
                    <a:pt x="238" y="91"/>
                  </a:lnTo>
                  <a:lnTo>
                    <a:pt x="258" y="81"/>
                  </a:lnTo>
                  <a:lnTo>
                    <a:pt x="277" y="75"/>
                  </a:lnTo>
                  <a:lnTo>
                    <a:pt x="298" y="68"/>
                  </a:lnTo>
                  <a:lnTo>
                    <a:pt x="319" y="63"/>
                  </a:lnTo>
                  <a:lnTo>
                    <a:pt x="342" y="59"/>
                  </a:lnTo>
                  <a:lnTo>
                    <a:pt x="362" y="57"/>
                  </a:lnTo>
                  <a:lnTo>
                    <a:pt x="408" y="53"/>
                  </a:lnTo>
                  <a:lnTo>
                    <a:pt x="455" y="51"/>
                  </a:lnTo>
                  <a:lnTo>
                    <a:pt x="455" y="51"/>
                  </a:lnTo>
                  <a:lnTo>
                    <a:pt x="462" y="51"/>
                  </a:lnTo>
                  <a:lnTo>
                    <a:pt x="462" y="51"/>
                  </a:lnTo>
                  <a:lnTo>
                    <a:pt x="467" y="51"/>
                  </a:lnTo>
                  <a:lnTo>
                    <a:pt x="467" y="51"/>
                  </a:lnTo>
                  <a:lnTo>
                    <a:pt x="475" y="50"/>
                  </a:lnTo>
                  <a:lnTo>
                    <a:pt x="480" y="47"/>
                  </a:lnTo>
                  <a:lnTo>
                    <a:pt x="480" y="47"/>
                  </a:lnTo>
                  <a:lnTo>
                    <a:pt x="492" y="46"/>
                  </a:lnTo>
                  <a:lnTo>
                    <a:pt x="504" y="46"/>
                  </a:lnTo>
                  <a:lnTo>
                    <a:pt x="527" y="49"/>
                  </a:lnTo>
                  <a:lnTo>
                    <a:pt x="572" y="55"/>
                  </a:lnTo>
                  <a:lnTo>
                    <a:pt x="572" y="55"/>
                  </a:lnTo>
                  <a:lnTo>
                    <a:pt x="594" y="58"/>
                  </a:lnTo>
                  <a:lnTo>
                    <a:pt x="615" y="63"/>
                  </a:lnTo>
                  <a:lnTo>
                    <a:pt x="637" y="70"/>
                  </a:lnTo>
                  <a:lnTo>
                    <a:pt x="661" y="76"/>
                  </a:lnTo>
                  <a:lnTo>
                    <a:pt x="704" y="91"/>
                  </a:lnTo>
                  <a:lnTo>
                    <a:pt x="746" y="108"/>
                  </a:lnTo>
                  <a:lnTo>
                    <a:pt x="746" y="108"/>
                  </a:lnTo>
                  <a:lnTo>
                    <a:pt x="768" y="118"/>
                  </a:lnTo>
                  <a:lnTo>
                    <a:pt x="789" y="130"/>
                  </a:lnTo>
                  <a:lnTo>
                    <a:pt x="810" y="143"/>
                  </a:lnTo>
                  <a:lnTo>
                    <a:pt x="829" y="159"/>
                  </a:lnTo>
                  <a:lnTo>
                    <a:pt x="848" y="174"/>
                  </a:lnTo>
                  <a:lnTo>
                    <a:pt x="863" y="193"/>
                  </a:lnTo>
                  <a:lnTo>
                    <a:pt x="879" y="212"/>
                  </a:lnTo>
                  <a:lnTo>
                    <a:pt x="891" y="233"/>
                  </a:lnTo>
                  <a:lnTo>
                    <a:pt x="891" y="233"/>
                  </a:lnTo>
                  <a:lnTo>
                    <a:pt x="900" y="251"/>
                  </a:lnTo>
                  <a:lnTo>
                    <a:pt x="907" y="271"/>
                  </a:lnTo>
                  <a:lnTo>
                    <a:pt x="913" y="291"/>
                  </a:lnTo>
                  <a:lnTo>
                    <a:pt x="918" y="312"/>
                  </a:lnTo>
                  <a:lnTo>
                    <a:pt x="922" y="333"/>
                  </a:lnTo>
                  <a:lnTo>
                    <a:pt x="925" y="352"/>
                  </a:lnTo>
                  <a:lnTo>
                    <a:pt x="930" y="393"/>
                  </a:lnTo>
                  <a:lnTo>
                    <a:pt x="930" y="393"/>
                  </a:lnTo>
                  <a:lnTo>
                    <a:pt x="930" y="414"/>
                  </a:lnTo>
                  <a:lnTo>
                    <a:pt x="929" y="435"/>
                  </a:lnTo>
                  <a:lnTo>
                    <a:pt x="926" y="455"/>
                  </a:lnTo>
                  <a:lnTo>
                    <a:pt x="922" y="475"/>
                  </a:lnTo>
                  <a:lnTo>
                    <a:pt x="922" y="475"/>
                  </a:lnTo>
                  <a:close/>
                </a:path>
              </a:pathLst>
            </a:custGeom>
            <a:grpFill/>
            <a:ln w="9525">
              <a:noFill/>
              <a:round/>
            </a:ln>
          </p:spPr>
          <p:txBody>
            <a:bodyPr anchor="t" anchorCtr="0" bIns="60960" compatLnSpc="1" lIns="121920" numCol="1" rIns="121920" tIns="60960" vert="horz" wrap="square"/>
            <a:lstStyle/>
            <a:p>
              <a:endParaRPr altLang="en-US" lang="zh-CN" sz="2400"/>
            </a:p>
          </p:txBody>
        </p:sp>
      </p:grpSp>
    </p:spTree>
    <p:extLst>
      <p:ext uri="{BB962C8B-B14F-4D97-AF65-F5344CB8AC3E}">
        <p14:creationId val="324909326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par>
                                <p:cTn fill="hold" id="18" nodeType="withEffect" presetClass="entr" presetID="22" presetSubtype="8">
                                  <p:stCondLst>
                                    <p:cond delay="0"/>
                                  </p:stCondLst>
                                  <p:childTnLst>
                                    <p:set>
                                      <p:cBhvr>
                                        <p:cTn dur="1" fill="hold" id="19">
                                          <p:stCondLst>
                                            <p:cond delay="0"/>
                                          </p:stCondLst>
                                        </p:cTn>
                                        <p:tgtEl>
                                          <p:spTgt spid="9"/>
                                        </p:tgtEl>
                                        <p:attrNameLst>
                                          <p:attrName>style.visibility</p:attrName>
                                        </p:attrNameLst>
                                      </p:cBhvr>
                                      <p:to>
                                        <p:strVal val="visible"/>
                                      </p:to>
                                    </p:set>
                                    <p:animEffect filter="wipe(left)" transition="in">
                                      <p:cBhvr>
                                        <p:cTn dur="500" id="20"/>
                                        <p:tgtEl>
                                          <p:spTgt spid="9"/>
                                        </p:tgtEl>
                                      </p:cBhvr>
                                    </p:animEffect>
                                  </p:childTnLst>
                                </p:cTn>
                              </p:par>
                              <p:par>
                                <p:cTn fill="hold" id="21" nodeType="with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par>
                                <p:cTn fill="hold" id="24" nodeType="withEffect" presetClass="entr" presetID="22" presetSubtype="8">
                                  <p:stCondLst>
                                    <p:cond delay="0"/>
                                  </p:stCondLst>
                                  <p:childTnLst>
                                    <p:set>
                                      <p:cBhvr>
                                        <p:cTn dur="1" fill="hold" id="25">
                                          <p:stCondLst>
                                            <p:cond delay="0"/>
                                          </p:stCondLst>
                                        </p:cTn>
                                        <p:tgtEl>
                                          <p:spTgt spid="11"/>
                                        </p:tgtEl>
                                        <p:attrNameLst>
                                          <p:attrName>style.visibility</p:attrName>
                                        </p:attrNameLst>
                                      </p:cBhvr>
                                      <p:to>
                                        <p:strVal val="visible"/>
                                      </p:to>
                                    </p:set>
                                    <p:animEffect filter="wipe(left)" transition="in">
                                      <p:cBhvr>
                                        <p:cTn dur="500" id="26"/>
                                        <p:tgtEl>
                                          <p:spTgt spid="11"/>
                                        </p:tgtEl>
                                      </p:cBhvr>
                                    </p:animEffect>
                                  </p:childTnLst>
                                </p:cTn>
                              </p:par>
                            </p:childTnLst>
                          </p:cTn>
                        </p:par>
                        <p:par>
                          <p:cTn fill="hold" id="27" nodeType="afterGroup">
                            <p:stCondLst>
                              <p:cond delay="1500"/>
                            </p:stCondLst>
                            <p:childTnLst>
                              <p:par>
                                <p:cTn fill="hold" grpId="0" id="28" nodeType="afterEffect" presetClass="entr" presetID="12" presetSubtype="4">
                                  <p:stCondLst>
                                    <p:cond delay="0"/>
                                  </p:stCondLst>
                                  <p:iterate type="lt">
                                    <p:tmPct val="50000"/>
                                  </p:iterate>
                                  <p:childTnLst>
                                    <p:set>
                                      <p:cBhvr>
                                        <p:cTn dur="1" fill="hold" id="29">
                                          <p:stCondLst>
                                            <p:cond delay="0"/>
                                          </p:stCondLst>
                                        </p:cTn>
                                        <p:tgtEl>
                                          <p:spTgt spid="12"/>
                                        </p:tgtEl>
                                        <p:attrNameLst>
                                          <p:attrName>style.visibility</p:attrName>
                                        </p:attrNameLst>
                                      </p:cBhvr>
                                      <p:to>
                                        <p:strVal val="visible"/>
                                      </p:to>
                                    </p:set>
                                    <p:anim calcmode="lin" valueType="num">
                                      <p:cBhvr additive="base">
                                        <p:cTn dur="300" id="30"/>
                                        <p:tgtEl>
                                          <p:spTgt spid="12"/>
                                        </p:tgtEl>
                                        <p:attrNameLst>
                                          <p:attrName>ppt_y</p:attrName>
                                        </p:attrNameLst>
                                      </p:cBhvr>
                                      <p:tavLst>
                                        <p:tav tm="0">
                                          <p:val>
                                            <p:strVal val="#ppt_y+#ppt_h*1.125000"/>
                                          </p:val>
                                        </p:tav>
                                        <p:tav tm="100000">
                                          <p:val>
                                            <p:strVal val="#ppt_y"/>
                                          </p:val>
                                        </p:tav>
                                      </p:tavLst>
                                    </p:anim>
                                    <p:animEffect filter="wipe(up)" transition="in">
                                      <p:cBhvr>
                                        <p:cTn dur="300" id="31"/>
                                        <p:tgtEl>
                                          <p:spTgt spid="12"/>
                                        </p:tgtEl>
                                      </p:cBhvr>
                                    </p:animEffect>
                                  </p:childTnLst>
                                </p:cTn>
                              </p:par>
                              <p:par>
                                <p:cTn fill="hold" grpId="0" id="32" nodeType="withEffect" presetClass="entr" presetID="12" presetSubtype="4">
                                  <p:stCondLst>
                                    <p:cond delay="0"/>
                                  </p:stCondLst>
                                  <p:iterate type="lt">
                                    <p:tmPct val="50000"/>
                                  </p:iterate>
                                  <p:childTnLst>
                                    <p:set>
                                      <p:cBhvr>
                                        <p:cTn dur="1" fill="hold" id="33">
                                          <p:stCondLst>
                                            <p:cond delay="0"/>
                                          </p:stCondLst>
                                        </p:cTn>
                                        <p:tgtEl>
                                          <p:spTgt spid="13"/>
                                        </p:tgtEl>
                                        <p:attrNameLst>
                                          <p:attrName>style.visibility</p:attrName>
                                        </p:attrNameLst>
                                      </p:cBhvr>
                                      <p:to>
                                        <p:strVal val="visible"/>
                                      </p:to>
                                    </p:set>
                                    <p:anim calcmode="lin" valueType="num">
                                      <p:cBhvr additive="base">
                                        <p:cTn dur="300" id="34"/>
                                        <p:tgtEl>
                                          <p:spTgt spid="13"/>
                                        </p:tgtEl>
                                        <p:attrNameLst>
                                          <p:attrName>ppt_y</p:attrName>
                                        </p:attrNameLst>
                                      </p:cBhvr>
                                      <p:tavLst>
                                        <p:tav tm="0">
                                          <p:val>
                                            <p:strVal val="#ppt_y+#ppt_h*1.125000"/>
                                          </p:val>
                                        </p:tav>
                                        <p:tav tm="100000">
                                          <p:val>
                                            <p:strVal val="#ppt_y"/>
                                          </p:val>
                                        </p:tav>
                                      </p:tavLst>
                                    </p:anim>
                                    <p:animEffect filter="wipe(up)" transition="in">
                                      <p:cBhvr>
                                        <p:cTn dur="300" id="35"/>
                                        <p:tgtEl>
                                          <p:spTgt spid="13"/>
                                        </p:tgtEl>
                                      </p:cBhvr>
                                    </p:animEffect>
                                  </p:childTnLst>
                                </p:cTn>
                              </p:par>
                              <p:par>
                                <p:cTn fill="hold" grpId="0" id="36" nodeType="withEffect" presetClass="entr" presetID="12" presetSubtype="4">
                                  <p:stCondLst>
                                    <p:cond delay="0"/>
                                  </p:stCondLst>
                                  <p:iterate type="lt">
                                    <p:tmPct val="50000"/>
                                  </p:iterate>
                                  <p:childTnLst>
                                    <p:set>
                                      <p:cBhvr>
                                        <p:cTn dur="1" fill="hold" id="37">
                                          <p:stCondLst>
                                            <p:cond delay="0"/>
                                          </p:stCondLst>
                                        </p:cTn>
                                        <p:tgtEl>
                                          <p:spTgt spid="14"/>
                                        </p:tgtEl>
                                        <p:attrNameLst>
                                          <p:attrName>style.visibility</p:attrName>
                                        </p:attrNameLst>
                                      </p:cBhvr>
                                      <p:to>
                                        <p:strVal val="visible"/>
                                      </p:to>
                                    </p:set>
                                    <p:anim calcmode="lin" valueType="num">
                                      <p:cBhvr additive="base">
                                        <p:cTn dur="300" id="38"/>
                                        <p:tgtEl>
                                          <p:spTgt spid="14"/>
                                        </p:tgtEl>
                                        <p:attrNameLst>
                                          <p:attrName>ppt_y</p:attrName>
                                        </p:attrNameLst>
                                      </p:cBhvr>
                                      <p:tavLst>
                                        <p:tav tm="0">
                                          <p:val>
                                            <p:strVal val="#ppt_y+#ppt_h*1.125000"/>
                                          </p:val>
                                        </p:tav>
                                        <p:tav tm="100000">
                                          <p:val>
                                            <p:strVal val="#ppt_y"/>
                                          </p:val>
                                        </p:tav>
                                      </p:tavLst>
                                    </p:anim>
                                    <p:animEffect filter="wipe(up)" transition="in">
                                      <p:cBhvr>
                                        <p:cTn dur="300" id="39"/>
                                        <p:tgtEl>
                                          <p:spTgt spid="14"/>
                                        </p:tgtEl>
                                      </p:cBhvr>
                                    </p:animEffect>
                                  </p:childTnLst>
                                </p:cTn>
                              </p:par>
                              <p:par>
                                <p:cTn fill="hold" grpId="0" id="40" nodeType="withEffect" presetClass="entr" presetID="12" presetSubtype="4">
                                  <p:stCondLst>
                                    <p:cond delay="0"/>
                                  </p:stCondLst>
                                  <p:iterate type="lt">
                                    <p:tmPct val="50000"/>
                                  </p:iterate>
                                  <p:childTnLst>
                                    <p:set>
                                      <p:cBhvr>
                                        <p:cTn dur="1" fill="hold" id="41">
                                          <p:stCondLst>
                                            <p:cond delay="0"/>
                                          </p:stCondLst>
                                        </p:cTn>
                                        <p:tgtEl>
                                          <p:spTgt spid="15"/>
                                        </p:tgtEl>
                                        <p:attrNameLst>
                                          <p:attrName>style.visibility</p:attrName>
                                        </p:attrNameLst>
                                      </p:cBhvr>
                                      <p:to>
                                        <p:strVal val="visible"/>
                                      </p:to>
                                    </p:set>
                                    <p:anim calcmode="lin" valueType="num">
                                      <p:cBhvr additive="base">
                                        <p:cTn dur="300" id="42"/>
                                        <p:tgtEl>
                                          <p:spTgt spid="15"/>
                                        </p:tgtEl>
                                        <p:attrNameLst>
                                          <p:attrName>ppt_y</p:attrName>
                                        </p:attrNameLst>
                                      </p:cBhvr>
                                      <p:tavLst>
                                        <p:tav tm="0">
                                          <p:val>
                                            <p:strVal val="#ppt_y+#ppt_h*1.125000"/>
                                          </p:val>
                                        </p:tav>
                                        <p:tav tm="100000">
                                          <p:val>
                                            <p:strVal val="#ppt_y"/>
                                          </p:val>
                                        </p:tav>
                                      </p:tavLst>
                                    </p:anim>
                                    <p:animEffect filter="wipe(up)" transition="in">
                                      <p:cBhvr>
                                        <p:cTn dur="300" id="43"/>
                                        <p:tgtEl>
                                          <p:spTgt spid="15"/>
                                        </p:tgtEl>
                                      </p:cBhvr>
                                    </p:animEffect>
                                  </p:childTnLst>
                                </p:cTn>
                              </p:par>
                              <p:par>
                                <p:cTn fill="hold" grpId="0" id="44" nodeType="withEffect" presetClass="entr" presetID="10" presetSubtype="0">
                                  <p:stCondLst>
                                    <p:cond delay="1000"/>
                                  </p:stCondLst>
                                  <p:iterate type="lt">
                                    <p:tmPct val="10000"/>
                                  </p:iterate>
                                  <p:childTnLst>
                                    <p:set>
                                      <p:cBhvr>
                                        <p:cTn dur="1" fill="hold" id="45">
                                          <p:stCondLst>
                                            <p:cond delay="0"/>
                                          </p:stCondLst>
                                        </p:cTn>
                                        <p:tgtEl>
                                          <p:spTgt spid="16"/>
                                        </p:tgtEl>
                                        <p:attrNameLst>
                                          <p:attrName>style.visibility</p:attrName>
                                        </p:attrNameLst>
                                      </p:cBhvr>
                                      <p:to>
                                        <p:strVal val="visible"/>
                                      </p:to>
                                    </p:set>
                                    <p:animEffect filter="fade" transition="in">
                                      <p:cBhvr>
                                        <p:cTn dur="100" id="46"/>
                                        <p:tgtEl>
                                          <p:spTgt spid="16"/>
                                        </p:tgtEl>
                                      </p:cBhvr>
                                    </p:animEffect>
                                  </p:childTnLst>
                                </p:cTn>
                              </p:par>
                              <p:par>
                                <p:cTn fill="hold" grpId="0" id="47" nodeType="withEffect" presetClass="entr" presetID="10" presetSubtype="0">
                                  <p:stCondLst>
                                    <p:cond delay="1000"/>
                                  </p:stCondLst>
                                  <p:iterate type="lt">
                                    <p:tmPct val="10000"/>
                                  </p:iterate>
                                  <p:childTnLst>
                                    <p:set>
                                      <p:cBhvr>
                                        <p:cTn dur="1" fill="hold" id="48">
                                          <p:stCondLst>
                                            <p:cond delay="0"/>
                                          </p:stCondLst>
                                        </p:cTn>
                                        <p:tgtEl>
                                          <p:spTgt spid="17"/>
                                        </p:tgtEl>
                                        <p:attrNameLst>
                                          <p:attrName>style.visibility</p:attrName>
                                        </p:attrNameLst>
                                      </p:cBhvr>
                                      <p:to>
                                        <p:strVal val="visible"/>
                                      </p:to>
                                    </p:set>
                                    <p:animEffect filter="fade" transition="in">
                                      <p:cBhvr>
                                        <p:cTn dur="100" id="49"/>
                                        <p:tgtEl>
                                          <p:spTgt spid="17"/>
                                        </p:tgtEl>
                                      </p:cBhvr>
                                    </p:animEffect>
                                  </p:childTnLst>
                                </p:cTn>
                              </p:par>
                              <p:par>
                                <p:cTn fill="hold" grpId="0" id="50" nodeType="withEffect" presetClass="entr" presetID="10" presetSubtype="0">
                                  <p:stCondLst>
                                    <p:cond delay="1000"/>
                                  </p:stCondLst>
                                  <p:iterate type="lt">
                                    <p:tmPct val="10000"/>
                                  </p:iterate>
                                  <p:childTnLst>
                                    <p:set>
                                      <p:cBhvr>
                                        <p:cTn dur="1" fill="hold" id="51">
                                          <p:stCondLst>
                                            <p:cond delay="0"/>
                                          </p:stCondLst>
                                        </p:cTn>
                                        <p:tgtEl>
                                          <p:spTgt spid="18"/>
                                        </p:tgtEl>
                                        <p:attrNameLst>
                                          <p:attrName>style.visibility</p:attrName>
                                        </p:attrNameLst>
                                      </p:cBhvr>
                                      <p:to>
                                        <p:strVal val="visible"/>
                                      </p:to>
                                    </p:set>
                                    <p:animEffect filter="fade" transition="in">
                                      <p:cBhvr>
                                        <p:cTn dur="100" id="52"/>
                                        <p:tgtEl>
                                          <p:spTgt spid="18"/>
                                        </p:tgtEl>
                                      </p:cBhvr>
                                    </p:animEffect>
                                  </p:childTnLst>
                                </p:cTn>
                              </p:par>
                              <p:par>
                                <p:cTn fill="hold" grpId="0" id="53" nodeType="withEffect" presetClass="entr" presetID="10" presetSubtype="0">
                                  <p:stCondLst>
                                    <p:cond delay="1000"/>
                                  </p:stCondLst>
                                  <p:iterate type="lt">
                                    <p:tmPct val="10000"/>
                                  </p:iterate>
                                  <p:childTnLst>
                                    <p:set>
                                      <p:cBhvr>
                                        <p:cTn dur="1" fill="hold" id="54">
                                          <p:stCondLst>
                                            <p:cond delay="0"/>
                                          </p:stCondLst>
                                        </p:cTn>
                                        <p:tgtEl>
                                          <p:spTgt spid="19"/>
                                        </p:tgtEl>
                                        <p:attrNameLst>
                                          <p:attrName>style.visibility</p:attrName>
                                        </p:attrNameLst>
                                      </p:cBhvr>
                                      <p:to>
                                        <p:strVal val="visible"/>
                                      </p:to>
                                    </p:set>
                                    <p:animEffect filter="fade" transition="in">
                                      <p:cBhvr>
                                        <p:cTn dur="100" id="55"/>
                                        <p:tgtEl>
                                          <p:spTgt spid="19"/>
                                        </p:tgtEl>
                                      </p:cBhvr>
                                    </p:animEffect>
                                  </p:childTnLst>
                                </p:cTn>
                              </p:par>
                            </p:childTnLst>
                          </p:cTn>
                        </p:par>
                        <p:par>
                          <p:cTn fill="hold" id="56" nodeType="afterGroup">
                            <p:stCondLst>
                              <p:cond delay="2600"/>
                            </p:stCondLst>
                            <p:childTnLst>
                              <p:par>
                                <p:cTn fill="hold" id="57" nodeType="afterEffect" presetClass="entr" presetID="53" presetSubtype="0">
                                  <p:stCondLst>
                                    <p:cond delay="0"/>
                                  </p:stCondLst>
                                  <p:childTnLst>
                                    <p:set>
                                      <p:cBhvr>
                                        <p:cTn dur="1" fill="hold" id="58">
                                          <p:stCondLst>
                                            <p:cond delay="0"/>
                                          </p:stCondLst>
                                        </p:cTn>
                                        <p:tgtEl>
                                          <p:spTgt spid="20"/>
                                        </p:tgtEl>
                                        <p:attrNameLst>
                                          <p:attrName>style.visibility</p:attrName>
                                        </p:attrNameLst>
                                      </p:cBhvr>
                                      <p:to>
                                        <p:strVal val="visible"/>
                                      </p:to>
                                    </p:set>
                                    <p:anim calcmode="lin" valueType="num">
                                      <p:cBhvr>
                                        <p:cTn dur="500" fill="hold" id="59"/>
                                        <p:tgtEl>
                                          <p:spTgt spid="20"/>
                                        </p:tgtEl>
                                        <p:attrNameLst>
                                          <p:attrName>ppt_w</p:attrName>
                                        </p:attrNameLst>
                                      </p:cBhvr>
                                      <p:tavLst>
                                        <p:tav tm="0">
                                          <p:val>
                                            <p:fltVal val="0"/>
                                          </p:val>
                                        </p:tav>
                                        <p:tav tm="100000">
                                          <p:val>
                                            <p:strVal val="#ppt_w"/>
                                          </p:val>
                                        </p:tav>
                                      </p:tavLst>
                                    </p:anim>
                                    <p:anim calcmode="lin" valueType="num">
                                      <p:cBhvr>
                                        <p:cTn dur="500" fill="hold" id="60"/>
                                        <p:tgtEl>
                                          <p:spTgt spid="20"/>
                                        </p:tgtEl>
                                        <p:attrNameLst>
                                          <p:attrName>ppt_h</p:attrName>
                                        </p:attrNameLst>
                                      </p:cBhvr>
                                      <p:tavLst>
                                        <p:tav tm="0">
                                          <p:val>
                                            <p:fltVal val="0"/>
                                          </p:val>
                                        </p:tav>
                                        <p:tav tm="100000">
                                          <p:val>
                                            <p:strVal val="#ppt_h"/>
                                          </p:val>
                                        </p:tav>
                                      </p:tavLst>
                                    </p:anim>
                                    <p:animEffect filter="fade" transition="in">
                                      <p:cBhvr>
                                        <p:cTn dur="500" id="61"/>
                                        <p:tgtEl>
                                          <p:spTgt spid="20"/>
                                        </p:tgtEl>
                                      </p:cBhvr>
                                    </p:animEffect>
                                  </p:childTnLst>
                                </p:cTn>
                              </p:par>
                            </p:childTnLst>
                          </p:cTn>
                        </p:par>
                        <p:par>
                          <p:cTn fill="hold" id="62" nodeType="afterGroup">
                            <p:stCondLst>
                              <p:cond delay="3100"/>
                            </p:stCondLst>
                            <p:childTnLst>
                              <p:par>
                                <p:cTn fill="hold" id="63" nodeType="afterEffect" presetClass="entr" presetID="53" presetSubtype="0">
                                  <p:stCondLst>
                                    <p:cond delay="0"/>
                                  </p:stCondLst>
                                  <p:childTnLst>
                                    <p:set>
                                      <p:cBhvr>
                                        <p:cTn dur="1" fill="hold" id="64">
                                          <p:stCondLst>
                                            <p:cond delay="0"/>
                                          </p:stCondLst>
                                        </p:cTn>
                                        <p:tgtEl>
                                          <p:spTgt spid="177"/>
                                        </p:tgtEl>
                                        <p:attrNameLst>
                                          <p:attrName>style.visibility</p:attrName>
                                        </p:attrNameLst>
                                      </p:cBhvr>
                                      <p:to>
                                        <p:strVal val="visible"/>
                                      </p:to>
                                    </p:set>
                                    <p:anim calcmode="lin" valueType="num">
                                      <p:cBhvr>
                                        <p:cTn dur="500" fill="hold" id="65"/>
                                        <p:tgtEl>
                                          <p:spTgt spid="177"/>
                                        </p:tgtEl>
                                        <p:attrNameLst>
                                          <p:attrName>ppt_w</p:attrName>
                                        </p:attrNameLst>
                                      </p:cBhvr>
                                      <p:tavLst>
                                        <p:tav tm="0">
                                          <p:val>
                                            <p:fltVal val="0"/>
                                          </p:val>
                                        </p:tav>
                                        <p:tav tm="100000">
                                          <p:val>
                                            <p:strVal val="#ppt_w"/>
                                          </p:val>
                                        </p:tav>
                                      </p:tavLst>
                                    </p:anim>
                                    <p:anim calcmode="lin" valueType="num">
                                      <p:cBhvr>
                                        <p:cTn dur="500" fill="hold" id="66"/>
                                        <p:tgtEl>
                                          <p:spTgt spid="177"/>
                                        </p:tgtEl>
                                        <p:attrNameLst>
                                          <p:attrName>ppt_h</p:attrName>
                                        </p:attrNameLst>
                                      </p:cBhvr>
                                      <p:tavLst>
                                        <p:tav tm="0">
                                          <p:val>
                                            <p:fltVal val="0"/>
                                          </p:val>
                                        </p:tav>
                                        <p:tav tm="100000">
                                          <p:val>
                                            <p:strVal val="#ppt_h"/>
                                          </p:val>
                                        </p:tav>
                                      </p:tavLst>
                                    </p:anim>
                                    <p:animEffect filter="fade" transition="in">
                                      <p:cBhvr>
                                        <p:cTn dur="500" id="67"/>
                                        <p:tgtEl>
                                          <p:spTgt spid="177"/>
                                        </p:tgtEl>
                                      </p:cBhvr>
                                    </p:animEffect>
                                  </p:childTnLst>
                                </p:cTn>
                              </p:par>
                            </p:childTnLst>
                          </p:cTn>
                        </p:par>
                        <p:par>
                          <p:cTn fill="hold" id="68" nodeType="afterGroup">
                            <p:stCondLst>
                              <p:cond delay="3600"/>
                            </p:stCondLst>
                            <p:childTnLst>
                              <p:par>
                                <p:cTn fill="hold" id="69" nodeType="afterEffect" presetClass="entr" presetID="53" presetSubtype="0">
                                  <p:stCondLst>
                                    <p:cond delay="0"/>
                                  </p:stCondLst>
                                  <p:childTnLst>
                                    <p:set>
                                      <p:cBhvr>
                                        <p:cTn dur="1" fill="hold" id="70">
                                          <p:stCondLst>
                                            <p:cond delay="0"/>
                                          </p:stCondLst>
                                        </p:cTn>
                                        <p:tgtEl>
                                          <p:spTgt spid="95"/>
                                        </p:tgtEl>
                                        <p:attrNameLst>
                                          <p:attrName>style.visibility</p:attrName>
                                        </p:attrNameLst>
                                      </p:cBhvr>
                                      <p:to>
                                        <p:strVal val="visible"/>
                                      </p:to>
                                    </p:set>
                                    <p:anim calcmode="lin" valueType="num">
                                      <p:cBhvr>
                                        <p:cTn dur="500" fill="hold" id="71"/>
                                        <p:tgtEl>
                                          <p:spTgt spid="95"/>
                                        </p:tgtEl>
                                        <p:attrNameLst>
                                          <p:attrName>ppt_w</p:attrName>
                                        </p:attrNameLst>
                                      </p:cBhvr>
                                      <p:tavLst>
                                        <p:tav tm="0">
                                          <p:val>
                                            <p:fltVal val="0"/>
                                          </p:val>
                                        </p:tav>
                                        <p:tav tm="100000">
                                          <p:val>
                                            <p:strVal val="#ppt_w"/>
                                          </p:val>
                                        </p:tav>
                                      </p:tavLst>
                                    </p:anim>
                                    <p:anim calcmode="lin" valueType="num">
                                      <p:cBhvr>
                                        <p:cTn dur="500" fill="hold" id="72"/>
                                        <p:tgtEl>
                                          <p:spTgt spid="95"/>
                                        </p:tgtEl>
                                        <p:attrNameLst>
                                          <p:attrName>ppt_h</p:attrName>
                                        </p:attrNameLst>
                                      </p:cBhvr>
                                      <p:tavLst>
                                        <p:tav tm="0">
                                          <p:val>
                                            <p:fltVal val="0"/>
                                          </p:val>
                                        </p:tav>
                                        <p:tav tm="100000">
                                          <p:val>
                                            <p:strVal val="#ppt_h"/>
                                          </p:val>
                                        </p:tav>
                                      </p:tavLst>
                                    </p:anim>
                                    <p:animEffect filter="fade" transition="in">
                                      <p:cBhvr>
                                        <p:cTn dur="500" id="73"/>
                                        <p:tgtEl>
                                          <p:spTgt spid="95"/>
                                        </p:tgtEl>
                                      </p:cBhvr>
                                    </p:animEffect>
                                  </p:childTnLst>
                                </p:cTn>
                              </p:par>
                            </p:childTnLst>
                          </p:cTn>
                        </p:par>
                        <p:par>
                          <p:cTn fill="hold" id="74" nodeType="afterGroup">
                            <p:stCondLst>
                              <p:cond delay="4100"/>
                            </p:stCondLst>
                            <p:childTnLst>
                              <p:par>
                                <p:cTn fill="hold" id="75" nodeType="afterEffect" presetClass="entr" presetID="53" presetSubtype="0">
                                  <p:stCondLst>
                                    <p:cond delay="0"/>
                                  </p:stCondLst>
                                  <p:childTnLst>
                                    <p:set>
                                      <p:cBhvr>
                                        <p:cTn dur="1" fill="hold" id="76">
                                          <p:stCondLst>
                                            <p:cond delay="0"/>
                                          </p:stCondLst>
                                        </p:cTn>
                                        <p:tgtEl>
                                          <p:spTgt spid="240"/>
                                        </p:tgtEl>
                                        <p:attrNameLst>
                                          <p:attrName>style.visibility</p:attrName>
                                        </p:attrNameLst>
                                      </p:cBhvr>
                                      <p:to>
                                        <p:strVal val="visible"/>
                                      </p:to>
                                    </p:set>
                                    <p:anim calcmode="lin" valueType="num">
                                      <p:cBhvr>
                                        <p:cTn dur="500" fill="hold" id="77"/>
                                        <p:tgtEl>
                                          <p:spTgt spid="240"/>
                                        </p:tgtEl>
                                        <p:attrNameLst>
                                          <p:attrName>ppt_w</p:attrName>
                                        </p:attrNameLst>
                                      </p:cBhvr>
                                      <p:tavLst>
                                        <p:tav tm="0">
                                          <p:val>
                                            <p:fltVal val="0"/>
                                          </p:val>
                                        </p:tav>
                                        <p:tav tm="100000">
                                          <p:val>
                                            <p:strVal val="#ppt_w"/>
                                          </p:val>
                                        </p:tav>
                                      </p:tavLst>
                                    </p:anim>
                                    <p:anim calcmode="lin" valueType="num">
                                      <p:cBhvr>
                                        <p:cTn dur="500" fill="hold" id="78"/>
                                        <p:tgtEl>
                                          <p:spTgt spid="240"/>
                                        </p:tgtEl>
                                        <p:attrNameLst>
                                          <p:attrName>ppt_h</p:attrName>
                                        </p:attrNameLst>
                                      </p:cBhvr>
                                      <p:tavLst>
                                        <p:tav tm="0">
                                          <p:val>
                                            <p:fltVal val="0"/>
                                          </p:val>
                                        </p:tav>
                                        <p:tav tm="100000">
                                          <p:val>
                                            <p:strVal val="#ppt_h"/>
                                          </p:val>
                                        </p:tav>
                                      </p:tavLst>
                                    </p:anim>
                                    <p:animEffect filter="fade" transition="in">
                                      <p:cBhvr>
                                        <p:cTn dur="500" id="79"/>
                                        <p:tgtEl>
                                          <p:spTgt spid="2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12"/>
      <p:bldP grpId="0" spid="13"/>
      <p:bldP grpId="0" spid="14"/>
      <p:bldP grpId="0" spid="15"/>
      <p:bldP grpId="0" spid="16"/>
      <p:bldP grpId="0" spid="17"/>
      <p:bldP grpId="0" spid="18"/>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课前准备</a:t>
            </a:r>
          </a:p>
        </p:txBody>
      </p:sp>
      <p:grpSp>
        <p:nvGrpSpPr>
          <p:cNvPr id="4" name="chenying0907 3"/>
          <p:cNvGrpSpPr/>
          <p:nvPr/>
        </p:nvGrpSpPr>
        <p:grpSpPr>
          <a:xfrm>
            <a:off x="6574892" y="3994023"/>
            <a:ext cx="1735234" cy="1296724"/>
            <a:chOff x="6574892" y="3994023"/>
            <a:chExt cx="1735234" cy="1296724"/>
          </a:xfrm>
          <a:solidFill>
            <a:srgbClr val="005188"/>
          </a:solidFill>
        </p:grpSpPr>
        <p:sp>
          <p:nvSpPr>
            <p:cNvPr id="5" name="椭圆 31"/>
            <p:cNvSpPr/>
            <p:nvPr/>
          </p:nvSpPr>
          <p:spPr>
            <a:xfrm rot="16200000">
              <a:off x="6794147" y="3774768"/>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6"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1"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2"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3"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4"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5"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6"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7"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8"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9"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0"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1"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2"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3"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4"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5"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6"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7"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8"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9"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0"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1"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2"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53" name="chenying0907 52"/>
          <p:cNvGrpSpPr/>
          <p:nvPr/>
        </p:nvGrpSpPr>
        <p:grpSpPr>
          <a:xfrm>
            <a:off x="3434100" y="2243349"/>
            <a:ext cx="1735234" cy="1296724"/>
            <a:chOff x="3434100" y="2243349"/>
            <a:chExt cx="1735234" cy="1296724"/>
          </a:xfrm>
        </p:grpSpPr>
        <p:sp>
          <p:nvSpPr>
            <p:cNvPr id="54" name="椭圆 31"/>
            <p:cNvSpPr/>
            <p:nvPr/>
          </p:nvSpPr>
          <p:spPr>
            <a:xfrm rot="16200000">
              <a:off x="3653355" y="2024094"/>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7"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8"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9"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0"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1"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2"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3"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4"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5"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6"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7"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8"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9"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0"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1"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2"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3"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4"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5"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76" name="chenying0907 75"/>
          <p:cNvGrpSpPr/>
          <p:nvPr/>
        </p:nvGrpSpPr>
        <p:grpSpPr>
          <a:xfrm>
            <a:off x="5013570" y="2947060"/>
            <a:ext cx="1735234" cy="1296724"/>
            <a:chOff x="5013570" y="2947060"/>
            <a:chExt cx="1735234" cy="1296724"/>
          </a:xfrm>
          <a:solidFill>
            <a:srgbClr val="005188"/>
          </a:solidFill>
        </p:grpSpPr>
        <p:sp>
          <p:nvSpPr>
            <p:cNvPr id="77" name="椭圆 31"/>
            <p:cNvSpPr/>
            <p:nvPr/>
          </p:nvSpPr>
          <p:spPr>
            <a:xfrm rot="16200000">
              <a:off x="5232825" y="2727805"/>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0"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1"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2"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3"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4"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5"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6"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7"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8"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9"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0"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1"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2"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3"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4"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5"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6"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7"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8"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9"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0"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1"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2"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3"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4"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5"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6"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7"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8"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9"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0"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1"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2"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3"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4"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5"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5">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6"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117" name="chenying0907 116"/>
          <p:cNvGrpSpPr/>
          <p:nvPr/>
        </p:nvGrpSpPr>
        <p:grpSpPr>
          <a:xfrm>
            <a:off x="6417751" y="1820268"/>
            <a:ext cx="1735234" cy="1296724"/>
            <a:chOff x="6417751" y="1820268"/>
            <a:chExt cx="1735234" cy="1296724"/>
          </a:xfrm>
          <a:solidFill>
            <a:srgbClr val="005188"/>
          </a:solidFill>
        </p:grpSpPr>
        <p:sp>
          <p:nvSpPr>
            <p:cNvPr id="118" name="椭圆 31"/>
            <p:cNvSpPr/>
            <p:nvPr/>
          </p:nvSpPr>
          <p:spPr>
            <a:xfrm rot="16200000">
              <a:off x="6637006" y="1601013"/>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1"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2"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3"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4"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5"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6"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7"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8"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9"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0"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1"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2"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3"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4"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5"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6"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7"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8"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9"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0"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1"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2"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143" name="chenying0907 142"/>
          <p:cNvGrpSpPr/>
          <p:nvPr/>
        </p:nvGrpSpPr>
        <p:grpSpPr>
          <a:xfrm>
            <a:off x="813917" y="2077643"/>
            <a:ext cx="2384613" cy="1092970"/>
            <a:chOff x="813917" y="2077643"/>
            <a:chExt cx="2384613" cy="1092970"/>
          </a:xfrm>
        </p:grpSpPr>
        <p:sp>
          <p:nvSpPr>
            <p:cNvPr id="144" name="文本框 16"/>
            <p:cNvSpPr txBox="1">
              <a:spLocks noChangeArrowheads="1"/>
            </p:cNvSpPr>
            <p:nvPr/>
          </p:nvSpPr>
          <p:spPr bwMode="auto">
            <a:xfrm>
              <a:off x="813917" y="2538132"/>
              <a:ext cx="2373456"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45" name="文本框 144"/>
            <p:cNvSpPr txBox="1"/>
            <p:nvPr/>
          </p:nvSpPr>
          <p:spPr>
            <a:xfrm>
              <a:off x="1774041" y="2077643"/>
              <a:ext cx="1424489" cy="396240"/>
            </a:xfrm>
            <a:prstGeom prst="rect">
              <a:avLst/>
            </a:prstGeom>
            <a:noFill/>
          </p:spPr>
          <p:txBody>
            <a:bodyPr rtlCol="0" wrap="square">
              <a:spAutoFit/>
            </a:bodyPr>
            <a:lstStyle/>
            <a:p>
              <a:pPr algn="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46" name="chenying0907 145"/>
          <p:cNvGrpSpPr/>
          <p:nvPr/>
        </p:nvGrpSpPr>
        <p:grpSpPr>
          <a:xfrm>
            <a:off x="2331218" y="3800039"/>
            <a:ext cx="2357762" cy="1077137"/>
            <a:chOff x="2331218" y="3800039"/>
            <a:chExt cx="2357762" cy="1077137"/>
          </a:xfrm>
        </p:grpSpPr>
        <p:sp>
          <p:nvSpPr>
            <p:cNvPr id="147" name="文本框 17"/>
            <p:cNvSpPr txBox="1">
              <a:spLocks noChangeArrowheads="1"/>
            </p:cNvSpPr>
            <p:nvPr/>
          </p:nvSpPr>
          <p:spPr bwMode="auto">
            <a:xfrm>
              <a:off x="2331219" y="4244696"/>
              <a:ext cx="2340466"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48" name="文本框 147"/>
            <p:cNvSpPr txBox="1"/>
            <p:nvPr/>
          </p:nvSpPr>
          <p:spPr>
            <a:xfrm>
              <a:off x="3264491" y="3800039"/>
              <a:ext cx="1424489" cy="396240"/>
            </a:xfrm>
            <a:prstGeom prst="rect">
              <a:avLst/>
            </a:prstGeom>
            <a:noFill/>
          </p:spPr>
          <p:txBody>
            <a:bodyPr rtlCol="0" wrap="square">
              <a:spAutoFit/>
            </a:bodyPr>
            <a:lstStyle/>
            <a:p>
              <a:pPr algn="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49" name="chenying0907 148"/>
          <p:cNvGrpSpPr/>
          <p:nvPr/>
        </p:nvGrpSpPr>
        <p:grpSpPr>
          <a:xfrm>
            <a:off x="8245422" y="1734929"/>
            <a:ext cx="2667088" cy="1037177"/>
            <a:chOff x="8245422" y="1734929"/>
            <a:chExt cx="2667088" cy="1037177"/>
          </a:xfrm>
        </p:grpSpPr>
        <p:sp>
          <p:nvSpPr>
            <p:cNvPr id="150" name="文本框 18"/>
            <p:cNvSpPr txBox="1">
              <a:spLocks noChangeArrowheads="1"/>
            </p:cNvSpPr>
            <p:nvPr/>
          </p:nvSpPr>
          <p:spPr bwMode="auto">
            <a:xfrm>
              <a:off x="8391526" y="2139625"/>
              <a:ext cx="2520985"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51" name="文本框 150"/>
            <p:cNvSpPr txBox="1"/>
            <p:nvPr/>
          </p:nvSpPr>
          <p:spPr>
            <a:xfrm>
              <a:off x="8245421" y="1734929"/>
              <a:ext cx="1424489" cy="396240"/>
            </a:xfrm>
            <a:prstGeom prst="rect">
              <a:avLst/>
            </a:prstGeom>
            <a:noFill/>
          </p:spPr>
          <p:txBody>
            <a:bodyPr rtlCol="0" wrap="squar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52" name="chenying0907 151"/>
          <p:cNvGrpSpPr/>
          <p:nvPr/>
        </p:nvGrpSpPr>
        <p:grpSpPr>
          <a:xfrm>
            <a:off x="8310126" y="3975131"/>
            <a:ext cx="2602384" cy="1016345"/>
            <a:chOff x="8310126" y="3975131"/>
            <a:chExt cx="2602384" cy="1016345"/>
          </a:xfrm>
        </p:grpSpPr>
        <p:sp>
          <p:nvSpPr>
            <p:cNvPr id="153" name="文本框 19"/>
            <p:cNvSpPr txBox="1">
              <a:spLocks noChangeArrowheads="1"/>
            </p:cNvSpPr>
            <p:nvPr/>
          </p:nvSpPr>
          <p:spPr bwMode="auto">
            <a:xfrm>
              <a:off x="8383588" y="4358995"/>
              <a:ext cx="2528922"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54" name="文本框 153"/>
            <p:cNvSpPr txBox="1"/>
            <p:nvPr/>
          </p:nvSpPr>
          <p:spPr>
            <a:xfrm>
              <a:off x="8310124" y="3975131"/>
              <a:ext cx="1424489" cy="396240"/>
            </a:xfrm>
            <a:prstGeom prst="rect">
              <a:avLst/>
            </a:prstGeom>
            <a:noFill/>
          </p:spPr>
          <p:txBody>
            <a:bodyPr rtlCol="0" wrap="squar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spTree>
    <p:extLst>
      <p:ext uri="{BB962C8B-B14F-4D97-AF65-F5344CB8AC3E}">
        <p14:creationId val="77793891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53"/>
                                        </p:tgtEl>
                                        <p:attrNameLst>
                                          <p:attrName>style.visibility</p:attrName>
                                        </p:attrNameLst>
                                      </p:cBhvr>
                                      <p:to>
                                        <p:strVal val="visible"/>
                                      </p:to>
                                    </p:set>
                                    <p:anim calcmode="lin" valueType="num">
                                      <p:cBhvr>
                                        <p:cTn dur="500" fill="hold" id="17"/>
                                        <p:tgtEl>
                                          <p:spTgt spid="53"/>
                                        </p:tgtEl>
                                        <p:attrNameLst>
                                          <p:attrName>ppt_w</p:attrName>
                                        </p:attrNameLst>
                                      </p:cBhvr>
                                      <p:tavLst>
                                        <p:tav tm="0">
                                          <p:val>
                                            <p:fltVal val="0"/>
                                          </p:val>
                                        </p:tav>
                                        <p:tav tm="100000">
                                          <p:val>
                                            <p:strVal val="#ppt_w"/>
                                          </p:val>
                                        </p:tav>
                                      </p:tavLst>
                                    </p:anim>
                                    <p:anim calcmode="lin" valueType="num">
                                      <p:cBhvr>
                                        <p:cTn dur="500" fill="hold" id="18"/>
                                        <p:tgtEl>
                                          <p:spTgt spid="53"/>
                                        </p:tgtEl>
                                        <p:attrNameLst>
                                          <p:attrName>ppt_h</p:attrName>
                                        </p:attrNameLst>
                                      </p:cBhvr>
                                      <p:tavLst>
                                        <p:tav tm="0">
                                          <p:val>
                                            <p:fltVal val="0"/>
                                          </p:val>
                                        </p:tav>
                                        <p:tav tm="100000">
                                          <p:val>
                                            <p:strVal val="#ppt_h"/>
                                          </p:val>
                                        </p:tav>
                                      </p:tavLst>
                                    </p:anim>
                                    <p:animEffect filter="fade" transition="in">
                                      <p:cBhvr>
                                        <p:cTn dur="500" id="19"/>
                                        <p:tgtEl>
                                          <p:spTgt spid="53"/>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117"/>
                                        </p:tgtEl>
                                        <p:attrNameLst>
                                          <p:attrName>style.visibility</p:attrName>
                                        </p:attrNameLst>
                                      </p:cBhvr>
                                      <p:to>
                                        <p:strVal val="visible"/>
                                      </p:to>
                                    </p:set>
                                    <p:anim calcmode="lin" valueType="num">
                                      <p:cBhvr>
                                        <p:cTn dur="500" fill="hold" id="23"/>
                                        <p:tgtEl>
                                          <p:spTgt spid="117"/>
                                        </p:tgtEl>
                                        <p:attrNameLst>
                                          <p:attrName>ppt_w</p:attrName>
                                        </p:attrNameLst>
                                      </p:cBhvr>
                                      <p:tavLst>
                                        <p:tav tm="0">
                                          <p:val>
                                            <p:fltVal val="0"/>
                                          </p:val>
                                        </p:tav>
                                        <p:tav tm="100000">
                                          <p:val>
                                            <p:strVal val="#ppt_w"/>
                                          </p:val>
                                        </p:tav>
                                      </p:tavLst>
                                    </p:anim>
                                    <p:anim calcmode="lin" valueType="num">
                                      <p:cBhvr>
                                        <p:cTn dur="500" fill="hold" id="24"/>
                                        <p:tgtEl>
                                          <p:spTgt spid="117"/>
                                        </p:tgtEl>
                                        <p:attrNameLst>
                                          <p:attrName>ppt_h</p:attrName>
                                        </p:attrNameLst>
                                      </p:cBhvr>
                                      <p:tavLst>
                                        <p:tav tm="0">
                                          <p:val>
                                            <p:fltVal val="0"/>
                                          </p:val>
                                        </p:tav>
                                        <p:tav tm="100000">
                                          <p:val>
                                            <p:strVal val="#ppt_h"/>
                                          </p:val>
                                        </p:tav>
                                      </p:tavLst>
                                    </p:anim>
                                    <p:animEffect filter="fade" transition="in">
                                      <p:cBhvr>
                                        <p:cTn dur="500" id="25"/>
                                        <p:tgtEl>
                                          <p:spTgt spid="117"/>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76"/>
                                        </p:tgtEl>
                                        <p:attrNameLst>
                                          <p:attrName>style.visibility</p:attrName>
                                        </p:attrNameLst>
                                      </p:cBhvr>
                                      <p:to>
                                        <p:strVal val="visible"/>
                                      </p:to>
                                    </p:set>
                                    <p:anim calcmode="lin" valueType="num">
                                      <p:cBhvr>
                                        <p:cTn dur="500" fill="hold" id="29"/>
                                        <p:tgtEl>
                                          <p:spTgt spid="76"/>
                                        </p:tgtEl>
                                        <p:attrNameLst>
                                          <p:attrName>ppt_w</p:attrName>
                                        </p:attrNameLst>
                                      </p:cBhvr>
                                      <p:tavLst>
                                        <p:tav tm="0">
                                          <p:val>
                                            <p:fltVal val="0"/>
                                          </p:val>
                                        </p:tav>
                                        <p:tav tm="100000">
                                          <p:val>
                                            <p:strVal val="#ppt_w"/>
                                          </p:val>
                                        </p:tav>
                                      </p:tavLst>
                                    </p:anim>
                                    <p:anim calcmode="lin" valueType="num">
                                      <p:cBhvr>
                                        <p:cTn dur="500" fill="hold" id="30"/>
                                        <p:tgtEl>
                                          <p:spTgt spid="76"/>
                                        </p:tgtEl>
                                        <p:attrNameLst>
                                          <p:attrName>ppt_h</p:attrName>
                                        </p:attrNameLst>
                                      </p:cBhvr>
                                      <p:tavLst>
                                        <p:tav tm="0">
                                          <p:val>
                                            <p:fltVal val="0"/>
                                          </p:val>
                                        </p:tav>
                                        <p:tav tm="100000">
                                          <p:val>
                                            <p:strVal val="#ppt_h"/>
                                          </p:val>
                                        </p:tav>
                                      </p:tavLst>
                                    </p:anim>
                                    <p:animEffect filter="fade" transition="in">
                                      <p:cBhvr>
                                        <p:cTn dur="500" id="31"/>
                                        <p:tgtEl>
                                          <p:spTgt spid="76"/>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500" fill="hold" id="35"/>
                                        <p:tgtEl>
                                          <p:spTgt spid="4"/>
                                        </p:tgtEl>
                                        <p:attrNameLst>
                                          <p:attrName>ppt_w</p:attrName>
                                        </p:attrNameLst>
                                      </p:cBhvr>
                                      <p:tavLst>
                                        <p:tav tm="0">
                                          <p:val>
                                            <p:fltVal val="0"/>
                                          </p:val>
                                        </p:tav>
                                        <p:tav tm="100000">
                                          <p:val>
                                            <p:strVal val="#ppt_w"/>
                                          </p:val>
                                        </p:tav>
                                      </p:tavLst>
                                    </p:anim>
                                    <p:anim calcmode="lin" valueType="num">
                                      <p:cBhvr>
                                        <p:cTn dur="500" fill="hold" id="36"/>
                                        <p:tgtEl>
                                          <p:spTgt spid="4"/>
                                        </p:tgtEl>
                                        <p:attrNameLst>
                                          <p:attrName>ppt_h</p:attrName>
                                        </p:attrNameLst>
                                      </p:cBhvr>
                                      <p:tavLst>
                                        <p:tav tm="0">
                                          <p:val>
                                            <p:fltVal val="0"/>
                                          </p:val>
                                        </p:tav>
                                        <p:tav tm="100000">
                                          <p:val>
                                            <p:strVal val="#ppt_h"/>
                                          </p:val>
                                        </p:tav>
                                      </p:tavLst>
                                    </p:anim>
                                    <p:animEffect filter="fade" transition="in">
                                      <p:cBhvr>
                                        <p:cTn dur="500" id="37"/>
                                        <p:tgtEl>
                                          <p:spTgt spid="4"/>
                                        </p:tgtEl>
                                      </p:cBhvr>
                                    </p:animEffect>
                                  </p:childTnLst>
                                </p:cTn>
                              </p:par>
                            </p:childTnLst>
                          </p:cTn>
                        </p:par>
                        <p:par>
                          <p:cTn fill="hold" id="38" nodeType="afterGroup">
                            <p:stCondLst>
                              <p:cond delay="3000"/>
                            </p:stCondLst>
                            <p:childTnLst>
                              <p:par>
                                <p:cTn decel="100000" fill="hold" id="39" nodeType="afterEffect" presetClass="entr" presetID="2" presetSubtype="8">
                                  <p:stCondLst>
                                    <p:cond delay="0"/>
                                  </p:stCondLst>
                                  <p:childTnLst>
                                    <p:set>
                                      <p:cBhvr>
                                        <p:cTn dur="1" fill="hold" id="40">
                                          <p:stCondLst>
                                            <p:cond delay="0"/>
                                          </p:stCondLst>
                                        </p:cTn>
                                        <p:tgtEl>
                                          <p:spTgt spid="143"/>
                                        </p:tgtEl>
                                        <p:attrNameLst>
                                          <p:attrName>style.visibility</p:attrName>
                                        </p:attrNameLst>
                                      </p:cBhvr>
                                      <p:to>
                                        <p:strVal val="visible"/>
                                      </p:to>
                                    </p:set>
                                    <p:anim calcmode="lin" valueType="num">
                                      <p:cBhvr additive="base">
                                        <p:cTn dur="500" fill="hold" id="41"/>
                                        <p:tgtEl>
                                          <p:spTgt spid="143"/>
                                        </p:tgtEl>
                                        <p:attrNameLst>
                                          <p:attrName>ppt_x</p:attrName>
                                        </p:attrNameLst>
                                      </p:cBhvr>
                                      <p:tavLst>
                                        <p:tav tm="0">
                                          <p:val>
                                            <p:strVal val="0-#ppt_w/2"/>
                                          </p:val>
                                        </p:tav>
                                        <p:tav tm="100000">
                                          <p:val>
                                            <p:strVal val="#ppt_x"/>
                                          </p:val>
                                        </p:tav>
                                      </p:tavLst>
                                    </p:anim>
                                    <p:anim calcmode="lin" valueType="num">
                                      <p:cBhvr additive="base">
                                        <p:cTn dur="500" fill="hold" id="42"/>
                                        <p:tgtEl>
                                          <p:spTgt spid="143"/>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decel="100000" fill="hold" id="44" nodeType="afterEffect" presetClass="entr" presetID="2" presetSubtype="8">
                                  <p:stCondLst>
                                    <p:cond delay="0"/>
                                  </p:stCondLst>
                                  <p:childTnLst>
                                    <p:set>
                                      <p:cBhvr>
                                        <p:cTn dur="1" fill="hold" id="45">
                                          <p:stCondLst>
                                            <p:cond delay="0"/>
                                          </p:stCondLst>
                                        </p:cTn>
                                        <p:tgtEl>
                                          <p:spTgt spid="146"/>
                                        </p:tgtEl>
                                        <p:attrNameLst>
                                          <p:attrName>style.visibility</p:attrName>
                                        </p:attrNameLst>
                                      </p:cBhvr>
                                      <p:to>
                                        <p:strVal val="visible"/>
                                      </p:to>
                                    </p:set>
                                    <p:anim calcmode="lin" valueType="num">
                                      <p:cBhvr additive="base">
                                        <p:cTn dur="500" fill="hold" id="46"/>
                                        <p:tgtEl>
                                          <p:spTgt spid="146"/>
                                        </p:tgtEl>
                                        <p:attrNameLst>
                                          <p:attrName>ppt_x</p:attrName>
                                        </p:attrNameLst>
                                      </p:cBhvr>
                                      <p:tavLst>
                                        <p:tav tm="0">
                                          <p:val>
                                            <p:strVal val="0-#ppt_w/2"/>
                                          </p:val>
                                        </p:tav>
                                        <p:tav tm="100000">
                                          <p:val>
                                            <p:strVal val="#ppt_x"/>
                                          </p:val>
                                        </p:tav>
                                      </p:tavLst>
                                    </p:anim>
                                    <p:anim calcmode="lin" valueType="num">
                                      <p:cBhvr additive="base">
                                        <p:cTn dur="500" fill="hold" id="47"/>
                                        <p:tgtEl>
                                          <p:spTgt spid="14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decel="100000" fill="hold" id="49" nodeType="afterEffect" presetClass="entr" presetID="2" presetSubtype="2">
                                  <p:stCondLst>
                                    <p:cond delay="0"/>
                                  </p:stCondLst>
                                  <p:childTnLst>
                                    <p:set>
                                      <p:cBhvr>
                                        <p:cTn dur="1" fill="hold" id="50">
                                          <p:stCondLst>
                                            <p:cond delay="0"/>
                                          </p:stCondLst>
                                        </p:cTn>
                                        <p:tgtEl>
                                          <p:spTgt spid="152"/>
                                        </p:tgtEl>
                                        <p:attrNameLst>
                                          <p:attrName>style.visibility</p:attrName>
                                        </p:attrNameLst>
                                      </p:cBhvr>
                                      <p:to>
                                        <p:strVal val="visible"/>
                                      </p:to>
                                    </p:set>
                                    <p:anim calcmode="lin" valueType="num">
                                      <p:cBhvr additive="base">
                                        <p:cTn dur="500" fill="hold" id="51"/>
                                        <p:tgtEl>
                                          <p:spTgt spid="152"/>
                                        </p:tgtEl>
                                        <p:attrNameLst>
                                          <p:attrName>ppt_x</p:attrName>
                                        </p:attrNameLst>
                                      </p:cBhvr>
                                      <p:tavLst>
                                        <p:tav tm="0">
                                          <p:val>
                                            <p:strVal val="1+#ppt_w/2"/>
                                          </p:val>
                                        </p:tav>
                                        <p:tav tm="100000">
                                          <p:val>
                                            <p:strVal val="#ppt_x"/>
                                          </p:val>
                                        </p:tav>
                                      </p:tavLst>
                                    </p:anim>
                                    <p:anim calcmode="lin" valueType="num">
                                      <p:cBhvr additive="base">
                                        <p:cTn dur="500" fill="hold" id="52"/>
                                        <p:tgtEl>
                                          <p:spTgt spid="15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500"/>
                            </p:stCondLst>
                            <p:childTnLst>
                              <p:par>
                                <p:cTn decel="100000" fill="hold" id="54" nodeType="afterEffect" presetClass="entr" presetID="2" presetSubtype="2">
                                  <p:stCondLst>
                                    <p:cond delay="0"/>
                                  </p:stCondLst>
                                  <p:childTnLst>
                                    <p:set>
                                      <p:cBhvr>
                                        <p:cTn dur="1" fill="hold" id="55">
                                          <p:stCondLst>
                                            <p:cond delay="0"/>
                                          </p:stCondLst>
                                        </p:cTn>
                                        <p:tgtEl>
                                          <p:spTgt spid="149"/>
                                        </p:tgtEl>
                                        <p:attrNameLst>
                                          <p:attrName>style.visibility</p:attrName>
                                        </p:attrNameLst>
                                      </p:cBhvr>
                                      <p:to>
                                        <p:strVal val="visible"/>
                                      </p:to>
                                    </p:set>
                                    <p:anim calcmode="lin" valueType="num">
                                      <p:cBhvr additive="base">
                                        <p:cTn dur="500" fill="hold" id="56"/>
                                        <p:tgtEl>
                                          <p:spTgt spid="149"/>
                                        </p:tgtEl>
                                        <p:attrNameLst>
                                          <p:attrName>ppt_x</p:attrName>
                                        </p:attrNameLst>
                                      </p:cBhvr>
                                      <p:tavLst>
                                        <p:tav tm="0">
                                          <p:val>
                                            <p:strVal val="1+#ppt_w/2"/>
                                          </p:val>
                                        </p:tav>
                                        <p:tav tm="100000">
                                          <p:val>
                                            <p:strVal val="#ppt_x"/>
                                          </p:val>
                                        </p:tav>
                                      </p:tavLst>
                                    </p:anim>
                                    <p:anim calcmode="lin" valueType="num">
                                      <p:cBhvr additive="base">
                                        <p:cTn dur="500" fill="hold" id="57"/>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grpSp>
        <p:nvGrpSpPr>
          <p:cNvPr id="14" name="chenying0907 13"/>
          <p:cNvGrpSpPr/>
          <p:nvPr/>
        </p:nvGrpSpPr>
        <p:grpSpPr>
          <a:xfrm>
            <a:off x="7790258" y="1854903"/>
            <a:ext cx="3413770" cy="643999"/>
            <a:chOff x="7790258" y="1854903"/>
            <a:chExt cx="3413770" cy="643999"/>
          </a:xfrm>
        </p:grpSpPr>
        <p:sp>
          <p:nvSpPr>
            <p:cNvPr id="17" name="TextBox 24"/>
            <p:cNvSpPr txBox="1"/>
            <p:nvPr/>
          </p:nvSpPr>
          <p:spPr>
            <a:xfrm>
              <a:off x="7790258" y="2129570"/>
              <a:ext cx="3413770" cy="365760"/>
            </a:xfrm>
            <a:prstGeom prst="rect">
              <a:avLst/>
            </a:prstGeom>
            <a:noFill/>
          </p:spPr>
          <p:txBody>
            <a:bodyPr bIns="0" lIns="0" rIns="0" rtlCol="0" tIns="0" wrap="square">
              <a:spAutoFit/>
            </a:bodyPr>
            <a:lstStyle/>
            <a:p>
              <a:r>
                <a:rPr altLang="en-US" lang="zh-CN" sz="1200">
                  <a:solidFill>
                    <a:schemeClr val="bg1">
                      <a:lumMod val="50000"/>
                    </a:schemeClr>
                  </a:solidFill>
                  <a:latin charset="-122" panose="02000000000000000000" pitchFamily="2" typeface="方正清刻本悦宋简体"/>
                  <a:ea charset="-122" panose="02000000000000000000" pitchFamily="2" typeface="方正清刻本悦宋简体"/>
                </a:rPr>
                <a:t>此处添加详细文本描述，建议与标题相关并符合整体语言风格，语言描述尽量简洁生动</a:t>
              </a:r>
            </a:p>
          </p:txBody>
        </p:sp>
        <p:sp>
          <p:nvSpPr>
            <p:cNvPr id="18" name="TextBox 25"/>
            <p:cNvSpPr txBox="1"/>
            <p:nvPr/>
          </p:nvSpPr>
          <p:spPr>
            <a:xfrm>
              <a:off x="7790258" y="1854903"/>
              <a:ext cx="2414652" cy="274320"/>
            </a:xfrm>
            <a:prstGeom prst="rect">
              <a:avLst/>
            </a:prstGeom>
            <a:noFill/>
          </p:spPr>
          <p:txBody>
            <a:bodyPr bIns="0" lIns="0" rIns="0" rtlCol="0" tIns="0" wrap="square">
              <a:spAutoFit/>
            </a:bodyPr>
            <a:lstStyle/>
            <a:p>
              <a:pPr defTabSz="1176924"/>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12" name="chenying0907 11"/>
          <p:cNvGrpSpPr/>
          <p:nvPr/>
        </p:nvGrpSpPr>
        <p:grpSpPr>
          <a:xfrm>
            <a:off x="7790259" y="2782432"/>
            <a:ext cx="3332874" cy="691134"/>
            <a:chOff x="7790259" y="2782432"/>
            <a:chExt cx="3332874" cy="691134"/>
          </a:xfrm>
        </p:grpSpPr>
        <p:sp>
          <p:nvSpPr>
            <p:cNvPr id="19" name="TextBox 26"/>
            <p:cNvSpPr txBox="1"/>
            <p:nvPr/>
          </p:nvSpPr>
          <p:spPr>
            <a:xfrm>
              <a:off x="7790259" y="3104234"/>
              <a:ext cx="3332874" cy="365760"/>
            </a:xfrm>
            <a:prstGeom prst="rect">
              <a:avLst/>
            </a:prstGeom>
            <a:noFill/>
          </p:spPr>
          <p:txBody>
            <a:bodyPr bIns="0" lIns="0" rIns="0" rtlCol="0" tIns="0" wrap="square">
              <a:spAutoFit/>
            </a:bodyPr>
            <a:lstStyle/>
            <a:p>
              <a:r>
                <a:rPr altLang="en-US" lang="zh-CN" sz="1200">
                  <a:solidFill>
                    <a:schemeClr val="bg1">
                      <a:lumMod val="50000"/>
                    </a:schemeClr>
                  </a:solidFill>
                  <a:latin charset="-122" panose="02000000000000000000" pitchFamily="2" typeface="方正清刻本悦宋简体"/>
                  <a:ea charset="-122" panose="02000000000000000000" pitchFamily="2" typeface="方正清刻本悦宋简体"/>
                </a:rPr>
                <a:t>此处添加详细文本描述，建议与标题相关并符合整体语言风格，语言描述尽量简洁生动</a:t>
              </a:r>
            </a:p>
          </p:txBody>
        </p:sp>
        <p:sp>
          <p:nvSpPr>
            <p:cNvPr id="20" name="TextBox 27"/>
            <p:cNvSpPr txBox="1"/>
            <p:nvPr/>
          </p:nvSpPr>
          <p:spPr>
            <a:xfrm>
              <a:off x="7790260" y="2782432"/>
              <a:ext cx="2414652" cy="274320"/>
            </a:xfrm>
            <a:prstGeom prst="rect">
              <a:avLst/>
            </a:prstGeom>
            <a:noFill/>
          </p:spPr>
          <p:txBody>
            <a:bodyPr bIns="0" lIns="0" rIns="0" rtlCol="0" tIns="0" wrap="square">
              <a:spAutoFit/>
            </a:bodyPr>
            <a:lstStyle/>
            <a:p>
              <a:pPr defTabSz="1176924"/>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11" name="chenying0907 10"/>
          <p:cNvGrpSpPr/>
          <p:nvPr/>
        </p:nvGrpSpPr>
        <p:grpSpPr>
          <a:xfrm>
            <a:off x="7790259" y="3722654"/>
            <a:ext cx="3413768" cy="719415"/>
            <a:chOff x="7790259" y="3722654"/>
            <a:chExt cx="3413768" cy="719415"/>
          </a:xfrm>
        </p:grpSpPr>
        <p:sp>
          <p:nvSpPr>
            <p:cNvPr id="21" name="TextBox 28"/>
            <p:cNvSpPr txBox="1"/>
            <p:nvPr/>
          </p:nvSpPr>
          <p:spPr>
            <a:xfrm>
              <a:off x="7790259" y="4072737"/>
              <a:ext cx="3413768" cy="365760"/>
            </a:xfrm>
            <a:prstGeom prst="rect">
              <a:avLst/>
            </a:prstGeom>
            <a:noFill/>
          </p:spPr>
          <p:txBody>
            <a:bodyPr bIns="0" lIns="0" rIns="0" rtlCol="0" tIns="0" wrap="square">
              <a:spAutoFit/>
            </a:bodyPr>
            <a:lstStyle/>
            <a:p>
              <a:r>
                <a:rPr altLang="en-US" lang="zh-CN" sz="1200">
                  <a:solidFill>
                    <a:schemeClr val="bg1">
                      <a:lumMod val="50000"/>
                    </a:schemeClr>
                  </a:solidFill>
                  <a:latin charset="-122" panose="02000000000000000000" pitchFamily="2" typeface="方正清刻本悦宋简体"/>
                  <a:ea charset="-122" panose="02000000000000000000" pitchFamily="2" typeface="方正清刻本悦宋简体"/>
                </a:rPr>
                <a:t>此处添加详细文本描述，建议与标题相关并符合整体语言风格，语言描述尽量简洁生动</a:t>
              </a:r>
            </a:p>
          </p:txBody>
        </p:sp>
        <p:sp>
          <p:nvSpPr>
            <p:cNvPr id="22" name="TextBox 29"/>
            <p:cNvSpPr txBox="1"/>
            <p:nvPr/>
          </p:nvSpPr>
          <p:spPr>
            <a:xfrm>
              <a:off x="7790261" y="3722654"/>
              <a:ext cx="2414652" cy="274320"/>
            </a:xfrm>
            <a:prstGeom prst="rect">
              <a:avLst/>
            </a:prstGeom>
            <a:noFill/>
          </p:spPr>
          <p:txBody>
            <a:bodyPr bIns="0" lIns="0" rIns="0" rtlCol="0" tIns="0" wrap="square">
              <a:spAutoFit/>
            </a:bodyPr>
            <a:lstStyle/>
            <a:p>
              <a:pPr defTabSz="1176924"/>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10" name="chenying0907 9"/>
          <p:cNvGrpSpPr/>
          <p:nvPr/>
        </p:nvGrpSpPr>
        <p:grpSpPr>
          <a:xfrm>
            <a:off x="7790255" y="4685382"/>
            <a:ext cx="3332877" cy="719413"/>
            <a:chOff x="7790255" y="4685382"/>
            <a:chExt cx="3332877" cy="719413"/>
          </a:xfrm>
        </p:grpSpPr>
        <p:sp>
          <p:nvSpPr>
            <p:cNvPr id="23" name="TextBox 30"/>
            <p:cNvSpPr txBox="1"/>
            <p:nvPr/>
          </p:nvSpPr>
          <p:spPr>
            <a:xfrm>
              <a:off x="7790255" y="5035463"/>
              <a:ext cx="3332877" cy="365760"/>
            </a:xfrm>
            <a:prstGeom prst="rect">
              <a:avLst/>
            </a:prstGeom>
            <a:noFill/>
          </p:spPr>
          <p:txBody>
            <a:bodyPr bIns="0" lIns="0" rIns="0" rtlCol="0" tIns="0" wrap="square">
              <a:spAutoFit/>
            </a:bodyPr>
            <a:lstStyle/>
            <a:p>
              <a:r>
                <a:rPr altLang="en-US" lang="zh-CN" sz="1200">
                  <a:solidFill>
                    <a:schemeClr val="bg1">
                      <a:lumMod val="50000"/>
                    </a:schemeClr>
                  </a:solidFill>
                  <a:latin charset="-122" panose="02000000000000000000" pitchFamily="2" typeface="方正清刻本悦宋简体"/>
                  <a:ea charset="-122" panose="02000000000000000000" pitchFamily="2" typeface="方正清刻本悦宋简体"/>
                </a:rPr>
                <a:t>此处添加详细文本描述，建议与标题相关并符合整体语言风格，语言描述尽量简洁生动</a:t>
              </a:r>
            </a:p>
          </p:txBody>
        </p:sp>
        <p:sp>
          <p:nvSpPr>
            <p:cNvPr id="24" name="TextBox 31"/>
            <p:cNvSpPr txBox="1"/>
            <p:nvPr/>
          </p:nvSpPr>
          <p:spPr>
            <a:xfrm>
              <a:off x="7790257" y="4685381"/>
              <a:ext cx="2414652" cy="274320"/>
            </a:xfrm>
            <a:prstGeom prst="rect">
              <a:avLst/>
            </a:prstGeom>
            <a:noFill/>
          </p:spPr>
          <p:txBody>
            <a:bodyPr bIns="0" lIns="0" rIns="0" rtlCol="0" tIns="0" wrap="square">
              <a:spAutoFit/>
            </a:bodyPr>
            <a:lstStyle/>
            <a:p>
              <a:pPr defTabSz="1176924"/>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5" name="chenying0907 4"/>
          <p:cNvGrpSpPr/>
          <p:nvPr/>
        </p:nvGrpSpPr>
        <p:grpSpPr>
          <a:xfrm>
            <a:off x="6807170" y="1854903"/>
            <a:ext cx="647145" cy="647145"/>
            <a:chOff x="6807170" y="1854903"/>
            <a:chExt cx="647145" cy="647145"/>
          </a:xfrm>
        </p:grpSpPr>
        <p:sp>
          <p:nvSpPr>
            <p:cNvPr id="4" name="Shape 987"/>
            <p:cNvSpPr/>
            <p:nvPr/>
          </p:nvSpPr>
          <p:spPr>
            <a:xfrm>
              <a:off x="6807170" y="1854903"/>
              <a:ext cx="647145" cy="647145"/>
            </a:xfrm>
            <a:prstGeom prst="rect">
              <a:avLst/>
            </a:prstGeom>
            <a:solidFill>
              <a:srgbClr val="005188"/>
            </a:solidFill>
            <a:ln cap="flat" w="12700">
              <a:noFill/>
              <a:miter lim="400000"/>
            </a:ln>
            <a:effectLst/>
          </p:spPr>
          <p:txBody>
            <a:bodyPr anchor="ctr" bIns="50800" lIns="50800" numCol="1" rIns="50800" tIns="50800" wrap="square">
              <a:noAutofit/>
            </a:bodyPr>
            <a:lstStyle/>
            <a:p>
              <a:pPr>
                <a:defRPr sz="3200">
                  <a:solidFill>
                    <a:srgbClr val="FFFFFF"/>
                  </a:solidFill>
                  <a:latin typeface="Helvetica Light"/>
                  <a:ea typeface="Helvetica Light"/>
                  <a:cs typeface="Helvetica Light"/>
                  <a:sym typeface="Helvetica Light"/>
                </a:defRPr>
              </a:pPr>
              <a:endParaRPr kern="0" sz="3200">
                <a:solidFill>
                  <a:srgbClr val="FFFFFF"/>
                </a:solidFill>
                <a:latin typeface="微软雅黑"/>
                <a:ea typeface="Helvetica Light"/>
                <a:cs typeface="Helvetica Light"/>
                <a:sym typeface="Helvetica Light"/>
              </a:endParaRPr>
            </a:p>
          </p:txBody>
        </p:sp>
        <p:pic>
          <p:nvPicPr>
            <p:cNvPr id="26" name="图片 5"/>
            <p:cNvPicPr>
              <a:picLocks noChangeAspect="1"/>
            </p:cNvPicPr>
            <p:nvPr/>
          </p:nvPicPr>
          <p:blipFill>
            <a:blip r:embed="rId2">
              <a:extLst>
                <a:ext uri="{28A0092B-C50C-407E-A947-70E740481C1C}">
                  <a14:useLocalDpi val="0"/>
                </a:ext>
              </a:extLst>
            </a:blip>
            <a:stretch>
              <a:fillRect/>
            </a:stretch>
          </p:blipFill>
          <p:spPr bwMode="auto">
            <a:xfrm>
              <a:off x="6915745" y="1927455"/>
              <a:ext cx="416359" cy="540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 name="chenying0907 6"/>
          <p:cNvGrpSpPr/>
          <p:nvPr/>
        </p:nvGrpSpPr>
        <p:grpSpPr>
          <a:xfrm>
            <a:off x="6807170" y="2814521"/>
            <a:ext cx="647145" cy="647145"/>
            <a:chOff x="6807170" y="2814521"/>
            <a:chExt cx="647145" cy="647145"/>
          </a:xfrm>
        </p:grpSpPr>
        <p:sp>
          <p:nvSpPr>
            <p:cNvPr id="6" name="Shape 990"/>
            <p:cNvSpPr/>
            <p:nvPr/>
          </p:nvSpPr>
          <p:spPr>
            <a:xfrm>
              <a:off x="6807170" y="2814521"/>
              <a:ext cx="647145" cy="647145"/>
            </a:xfrm>
            <a:prstGeom prst="rect">
              <a:avLst/>
            </a:prstGeom>
            <a:solidFill>
              <a:srgbClr val="005188"/>
            </a:solidFill>
            <a:ln cap="flat" w="12700">
              <a:noFill/>
              <a:miter lim="400000"/>
            </a:ln>
            <a:effectLst/>
          </p:spPr>
          <p:txBody>
            <a:bodyPr anchor="ctr" bIns="50800" lIns="50800" numCol="1" rIns="50800" tIns="50800" wrap="square">
              <a:noAutofit/>
            </a:bodyPr>
            <a:lstStyle/>
            <a:p>
              <a:pPr>
                <a:defRPr sz="3200">
                  <a:solidFill>
                    <a:srgbClr val="FFFFFF"/>
                  </a:solidFill>
                  <a:latin typeface="Helvetica Light"/>
                  <a:ea typeface="Helvetica Light"/>
                  <a:cs typeface="Helvetica Light"/>
                  <a:sym typeface="Helvetica Light"/>
                </a:defRPr>
              </a:pPr>
              <a:endParaRPr kern="0" sz="3200">
                <a:solidFill>
                  <a:srgbClr val="FFFFFF"/>
                </a:solidFill>
                <a:latin typeface="微软雅黑"/>
                <a:ea typeface="Helvetica Light"/>
                <a:cs typeface="Helvetica Light"/>
                <a:sym typeface="Helvetica Light"/>
              </a:endParaRPr>
            </a:p>
          </p:txBody>
        </p:sp>
        <p:pic>
          <p:nvPicPr>
            <p:cNvPr id="27" name="图片 4"/>
            <p:cNvPicPr>
              <a:picLocks noChangeAspect="1"/>
            </p:cNvPicPr>
            <p:nvPr/>
          </p:nvPicPr>
          <p:blipFill>
            <a:blip r:embed="rId3">
              <a:extLst>
                <a:ext uri="{28A0092B-C50C-407E-A947-70E740481C1C}">
                  <a14:useLocalDpi val="0"/>
                </a:ext>
              </a:extLst>
            </a:blip>
            <a:stretch>
              <a:fillRect/>
            </a:stretch>
          </p:blipFill>
          <p:spPr bwMode="auto">
            <a:xfrm>
              <a:off x="6875906" y="2983107"/>
              <a:ext cx="518812" cy="3275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8" name="chenying0907 7"/>
          <p:cNvGrpSpPr/>
          <p:nvPr/>
        </p:nvGrpSpPr>
        <p:grpSpPr>
          <a:xfrm>
            <a:off x="6807170" y="3772278"/>
            <a:ext cx="647145" cy="647145"/>
            <a:chOff x="6807170" y="3772278"/>
            <a:chExt cx="647145" cy="647145"/>
          </a:xfrm>
        </p:grpSpPr>
        <p:sp>
          <p:nvSpPr>
            <p:cNvPr id="13" name="Shape 998"/>
            <p:cNvSpPr/>
            <p:nvPr/>
          </p:nvSpPr>
          <p:spPr>
            <a:xfrm>
              <a:off x="6807170" y="3772278"/>
              <a:ext cx="647145" cy="647145"/>
            </a:xfrm>
            <a:prstGeom prst="rect">
              <a:avLst/>
            </a:prstGeom>
            <a:solidFill>
              <a:srgbClr val="005188"/>
            </a:solidFill>
            <a:ln cap="flat" w="12700">
              <a:noFill/>
              <a:miter lim="400000"/>
            </a:ln>
            <a:effectLst/>
          </p:spPr>
          <p:txBody>
            <a:bodyPr anchor="ctr" bIns="50800" lIns="50800" numCol="1" rIns="50800" tIns="50800" wrap="square">
              <a:noAutofit/>
            </a:bodyPr>
            <a:lstStyle/>
            <a:p>
              <a:pPr>
                <a:defRPr sz="3200">
                  <a:solidFill>
                    <a:srgbClr val="FFFFFF"/>
                  </a:solidFill>
                  <a:latin typeface="Helvetica Light"/>
                  <a:ea typeface="Helvetica Light"/>
                  <a:cs typeface="Helvetica Light"/>
                  <a:sym typeface="Helvetica Light"/>
                </a:defRPr>
              </a:pPr>
              <a:endParaRPr kern="0" sz="3200">
                <a:solidFill>
                  <a:srgbClr val="FFFFFF"/>
                </a:solidFill>
                <a:latin typeface="微软雅黑"/>
                <a:ea typeface="Helvetica Light"/>
                <a:cs typeface="Helvetica Light"/>
                <a:sym typeface="Helvetica Light"/>
              </a:endParaRPr>
            </a:p>
          </p:txBody>
        </p:sp>
        <p:pic>
          <p:nvPicPr>
            <p:cNvPr id="28" name="图片 2"/>
            <p:cNvPicPr>
              <a:picLocks noChangeAspect="1"/>
            </p:cNvPicPr>
            <p:nvPr/>
          </p:nvPicPr>
          <p:blipFill>
            <a:blip r:embed="rId4">
              <a:extLst>
                <a:ext uri="{28A0092B-C50C-407E-A947-70E740481C1C}">
                  <a14:useLocalDpi val="0"/>
                </a:ext>
              </a:extLst>
            </a:blip>
            <a:stretch>
              <a:fillRect/>
            </a:stretch>
          </p:blipFill>
          <p:spPr bwMode="auto">
            <a:xfrm>
              <a:off x="6909556" y="3868617"/>
              <a:ext cx="427684" cy="45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9" name="chenying0907 8"/>
          <p:cNvGrpSpPr/>
          <p:nvPr/>
        </p:nvGrpSpPr>
        <p:grpSpPr>
          <a:xfrm>
            <a:off x="6810997" y="4712438"/>
            <a:ext cx="647145" cy="647145"/>
            <a:chOff x="6810997" y="4712438"/>
            <a:chExt cx="647145" cy="647145"/>
          </a:xfrm>
        </p:grpSpPr>
        <p:sp>
          <p:nvSpPr>
            <p:cNvPr id="15" name="Shape 1001"/>
            <p:cNvSpPr/>
            <p:nvPr/>
          </p:nvSpPr>
          <p:spPr>
            <a:xfrm>
              <a:off x="6810997" y="4712438"/>
              <a:ext cx="647145" cy="647145"/>
            </a:xfrm>
            <a:prstGeom prst="rect">
              <a:avLst/>
            </a:prstGeom>
            <a:solidFill>
              <a:srgbClr val="005188"/>
            </a:solidFill>
            <a:ln cap="flat" w="12700">
              <a:noFill/>
              <a:miter lim="400000"/>
            </a:ln>
            <a:effectLst/>
          </p:spPr>
          <p:txBody>
            <a:bodyPr anchor="ctr" bIns="50800" lIns="50800" numCol="1" rIns="50800" tIns="50800" wrap="square">
              <a:noAutofit/>
            </a:bodyPr>
            <a:lstStyle/>
            <a:p>
              <a:pPr>
                <a:defRPr sz="3200">
                  <a:solidFill>
                    <a:srgbClr val="FFFFFF"/>
                  </a:solidFill>
                  <a:latin typeface="Helvetica Light"/>
                  <a:ea typeface="Helvetica Light"/>
                  <a:cs typeface="Helvetica Light"/>
                  <a:sym typeface="Helvetica Light"/>
                </a:defRPr>
              </a:pPr>
              <a:endParaRPr kern="0" sz="3200">
                <a:solidFill>
                  <a:srgbClr val="FFFFFF"/>
                </a:solidFill>
                <a:latin typeface="微软雅黑"/>
                <a:ea typeface="Helvetica Light"/>
                <a:cs typeface="Helvetica Light"/>
                <a:sym typeface="Helvetica Light"/>
              </a:endParaRPr>
            </a:p>
          </p:txBody>
        </p:sp>
        <p:pic>
          <p:nvPicPr>
            <p:cNvPr id="29" name="图片 1"/>
            <p:cNvPicPr>
              <a:picLocks noChangeAspect="1"/>
            </p:cNvPicPr>
            <p:nvPr/>
          </p:nvPicPr>
          <p:blipFill>
            <a:blip r:embed="rId5">
              <a:extLst>
                <a:ext uri="{28A0092B-C50C-407E-A947-70E740481C1C}">
                  <a14:useLocalDpi val="0"/>
                </a:ext>
              </a:extLst>
            </a:blip>
            <a:stretch>
              <a:fillRect/>
            </a:stretch>
          </p:blipFill>
          <p:spPr bwMode="auto">
            <a:xfrm>
              <a:off x="6888056" y="4848560"/>
              <a:ext cx="470684" cy="373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30" name="图片 29"/>
          <p:cNvPicPr>
            <a:picLocks noChangeAspect="1"/>
          </p:cNvPicPr>
          <p:nvPr/>
        </p:nvPicPr>
        <p:blipFill>
          <a:blip r:embed="rId6">
            <a:extLst>
              <a:ext uri="{28A0092B-C50C-407E-A947-70E740481C1C}">
                <a14:useLocalDpi val="0"/>
              </a:ext>
            </a:extLst>
          </a:blip>
          <a:stretch>
            <a:fillRect/>
          </a:stretch>
        </p:blipFill>
        <p:spPr>
          <a:xfrm>
            <a:off x="1055987" y="1854903"/>
            <a:ext cx="5272257" cy="3504680"/>
          </a:xfrm>
          <a:prstGeom prst="rect">
            <a:avLst/>
          </a:prstGeom>
        </p:spPr>
      </p:pic>
    </p:spTree>
    <p:extLst>
      <p:ext uri="{BB962C8B-B14F-4D97-AF65-F5344CB8AC3E}">
        <p14:creationId val="36661107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500" id="17"/>
                                        <p:tgtEl>
                                          <p:spTgt spid="30"/>
                                        </p:tgtEl>
                                      </p:cBhvr>
                                    </p:animEffect>
                                  </p:childTnLst>
                                </p:cTn>
                              </p:par>
                            </p:childTnLst>
                          </p:cTn>
                        </p:par>
                        <p:par>
                          <p:cTn fill="hold" id="18" nodeType="afterGroup">
                            <p:stCondLst>
                              <p:cond delay="1500"/>
                            </p:stCondLst>
                            <p:childTnLst>
                              <p:par>
                                <p:cTn decel="100000" fill="hold" id="19" nodeType="afterEffect" presetClass="entr" presetID="2" presetSubtype="8">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0-#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decel="100000" fill="hold" id="23" nodeType="withEffect" presetClass="entr" presetID="2" presetSubtype="2">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1+#ppt_w/2"/>
                                          </p:val>
                                        </p:tav>
                                        <p:tav tm="100000">
                                          <p:val>
                                            <p:strVal val="#ppt_x"/>
                                          </p:val>
                                        </p:tav>
                                      </p:tavLst>
                                    </p:anim>
                                    <p:anim calcmode="lin" valueType="num">
                                      <p:cBhvr additive="base">
                                        <p:cTn dur="500" fill="hold" id="26"/>
                                        <p:tgtEl>
                                          <p:spTgt spid="1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000"/>
                            </p:stCondLst>
                            <p:childTnLst>
                              <p:par>
                                <p:cTn decel="100000" fill="hold" id="28" nodeType="afterEffect" presetClass="entr" presetID="2" presetSubtype="8">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additive="base">
                                        <p:cTn dur="500" fill="hold" id="30"/>
                                        <p:tgtEl>
                                          <p:spTgt spid="7"/>
                                        </p:tgtEl>
                                        <p:attrNameLst>
                                          <p:attrName>ppt_x</p:attrName>
                                        </p:attrNameLst>
                                      </p:cBhvr>
                                      <p:tavLst>
                                        <p:tav tm="0">
                                          <p:val>
                                            <p:strVal val="0-#ppt_w/2"/>
                                          </p:val>
                                        </p:tav>
                                        <p:tav tm="100000">
                                          <p:val>
                                            <p:strVal val="#ppt_x"/>
                                          </p:val>
                                        </p:tav>
                                      </p:tavLst>
                                    </p:anim>
                                    <p:anim calcmode="lin" valueType="num">
                                      <p:cBhvr additive="base">
                                        <p:cTn dur="500" fill="hold" id="31"/>
                                        <p:tgtEl>
                                          <p:spTgt spid="7"/>
                                        </p:tgtEl>
                                        <p:attrNameLst>
                                          <p:attrName>ppt_y</p:attrName>
                                        </p:attrNameLst>
                                      </p:cBhvr>
                                      <p:tavLst>
                                        <p:tav tm="0">
                                          <p:val>
                                            <p:strVal val="#ppt_y"/>
                                          </p:val>
                                        </p:tav>
                                        <p:tav tm="100000">
                                          <p:val>
                                            <p:strVal val="#ppt_y"/>
                                          </p:val>
                                        </p:tav>
                                      </p:tavLst>
                                    </p:anim>
                                  </p:childTnLst>
                                </p:cTn>
                              </p:par>
                              <p:par>
                                <p:cTn decel="100000" fill="hold" id="32" nodeType="withEffect" presetClass="entr" presetID="2" presetSubtype="2">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fill="hold" id="34"/>
                                        <p:tgtEl>
                                          <p:spTgt spid="12"/>
                                        </p:tgtEl>
                                        <p:attrNameLst>
                                          <p:attrName>ppt_x</p:attrName>
                                        </p:attrNameLst>
                                      </p:cBhvr>
                                      <p:tavLst>
                                        <p:tav tm="0">
                                          <p:val>
                                            <p:strVal val="1+#ppt_w/2"/>
                                          </p:val>
                                        </p:tav>
                                        <p:tav tm="100000">
                                          <p:val>
                                            <p:strVal val="#ppt_x"/>
                                          </p:val>
                                        </p:tav>
                                      </p:tavLst>
                                    </p:anim>
                                    <p:anim calcmode="lin" valueType="num">
                                      <p:cBhvr additive="base">
                                        <p:cTn dur="500" fill="hold" id="35"/>
                                        <p:tgtEl>
                                          <p:spTgt spid="1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500"/>
                            </p:stCondLst>
                            <p:childTnLst>
                              <p:par>
                                <p:cTn decel="100000" fill="hold" id="37" nodeType="afterEffect" presetClass="entr" presetID="2" presetSubtype="8">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500" fill="hold" id="39"/>
                                        <p:tgtEl>
                                          <p:spTgt spid="8"/>
                                        </p:tgtEl>
                                        <p:attrNameLst>
                                          <p:attrName>ppt_x</p:attrName>
                                        </p:attrNameLst>
                                      </p:cBhvr>
                                      <p:tavLst>
                                        <p:tav tm="0">
                                          <p:val>
                                            <p:strVal val="0-#ppt_w/2"/>
                                          </p:val>
                                        </p:tav>
                                        <p:tav tm="100000">
                                          <p:val>
                                            <p:strVal val="#ppt_x"/>
                                          </p:val>
                                        </p:tav>
                                      </p:tavLst>
                                    </p:anim>
                                    <p:anim calcmode="lin" valueType="num">
                                      <p:cBhvr additive="base">
                                        <p:cTn dur="500" fill="hold" id="40"/>
                                        <p:tgtEl>
                                          <p:spTgt spid="8"/>
                                        </p:tgtEl>
                                        <p:attrNameLst>
                                          <p:attrName>ppt_y</p:attrName>
                                        </p:attrNameLst>
                                      </p:cBhvr>
                                      <p:tavLst>
                                        <p:tav tm="0">
                                          <p:val>
                                            <p:strVal val="#ppt_y"/>
                                          </p:val>
                                        </p:tav>
                                        <p:tav tm="100000">
                                          <p:val>
                                            <p:strVal val="#ppt_y"/>
                                          </p:val>
                                        </p:tav>
                                      </p:tavLst>
                                    </p:anim>
                                  </p:childTnLst>
                                </p:cTn>
                              </p:par>
                              <p:par>
                                <p:cTn decel="100000" fill="hold" id="41" nodeType="withEffect" presetClass="entr" presetID="2" presetSubtype="2">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500" fill="hold" id="43"/>
                                        <p:tgtEl>
                                          <p:spTgt spid="11"/>
                                        </p:tgtEl>
                                        <p:attrNameLst>
                                          <p:attrName>ppt_x</p:attrName>
                                        </p:attrNameLst>
                                      </p:cBhvr>
                                      <p:tavLst>
                                        <p:tav tm="0">
                                          <p:val>
                                            <p:strVal val="1+#ppt_w/2"/>
                                          </p:val>
                                        </p:tav>
                                        <p:tav tm="100000">
                                          <p:val>
                                            <p:strVal val="#ppt_x"/>
                                          </p:val>
                                        </p:tav>
                                      </p:tavLst>
                                    </p:anim>
                                    <p:anim calcmode="lin" valueType="num">
                                      <p:cBhvr additive="base">
                                        <p:cTn dur="500" fill="hold" id="44"/>
                                        <p:tgtEl>
                                          <p:spTgt spid="11"/>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000"/>
                            </p:stCondLst>
                            <p:childTnLst>
                              <p:par>
                                <p:cTn decel="100000" fill="hold" id="46" nodeType="afterEffect" presetClass="entr" presetID="2" presetSubtype="8">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0-#ppt_w/2"/>
                                          </p:val>
                                        </p:tav>
                                        <p:tav tm="100000">
                                          <p:val>
                                            <p:strVal val="#ppt_x"/>
                                          </p:val>
                                        </p:tav>
                                      </p:tavLst>
                                    </p:anim>
                                    <p:anim calcmode="lin" valueType="num">
                                      <p:cBhvr additive="base">
                                        <p:cTn dur="500" fill="hold" id="49"/>
                                        <p:tgtEl>
                                          <p:spTgt spid="9"/>
                                        </p:tgtEl>
                                        <p:attrNameLst>
                                          <p:attrName>ppt_y</p:attrName>
                                        </p:attrNameLst>
                                      </p:cBhvr>
                                      <p:tavLst>
                                        <p:tav tm="0">
                                          <p:val>
                                            <p:strVal val="#ppt_y"/>
                                          </p:val>
                                        </p:tav>
                                        <p:tav tm="100000">
                                          <p:val>
                                            <p:strVal val="#ppt_y"/>
                                          </p:val>
                                        </p:tav>
                                      </p:tavLst>
                                    </p:anim>
                                  </p:childTnLst>
                                </p:cTn>
                              </p:par>
                              <p:par>
                                <p:cTn decel="100000" fill="hold" id="50" nodeType="withEffect" presetClass="entr" presetID="2" presetSubtype="2">
                                  <p:stCondLst>
                                    <p:cond delay="0"/>
                                  </p:stCondLst>
                                  <p:childTnLst>
                                    <p:set>
                                      <p:cBhvr>
                                        <p:cTn dur="1" fill="hold" id="51">
                                          <p:stCondLst>
                                            <p:cond delay="0"/>
                                          </p:stCondLst>
                                        </p:cTn>
                                        <p:tgtEl>
                                          <p:spTgt spid="10"/>
                                        </p:tgtEl>
                                        <p:attrNameLst>
                                          <p:attrName>style.visibility</p:attrName>
                                        </p:attrNameLst>
                                      </p:cBhvr>
                                      <p:to>
                                        <p:strVal val="visible"/>
                                      </p:to>
                                    </p:set>
                                    <p:anim calcmode="lin" valueType="num">
                                      <p:cBhvr additive="base">
                                        <p:cTn dur="500" fill="hold" id="52"/>
                                        <p:tgtEl>
                                          <p:spTgt spid="10"/>
                                        </p:tgtEl>
                                        <p:attrNameLst>
                                          <p:attrName>ppt_x</p:attrName>
                                        </p:attrNameLst>
                                      </p:cBhvr>
                                      <p:tavLst>
                                        <p:tav tm="0">
                                          <p:val>
                                            <p:strVal val="1+#ppt_w/2"/>
                                          </p:val>
                                        </p:tav>
                                        <p:tav tm="100000">
                                          <p:val>
                                            <p:strVal val="#ppt_x"/>
                                          </p:val>
                                        </p:tav>
                                      </p:tavLst>
                                    </p:anim>
                                    <p:anim calcmode="lin" valueType="num">
                                      <p:cBhvr additive="base">
                                        <p:cTn dur="500" fill="hold" id="53"/>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60815" y="24716"/>
            <a:ext cx="6852561" cy="6833284"/>
          </a:xfrm>
          <a:prstGeom prst="rect">
            <a:avLst/>
          </a:prstGeom>
        </p:spPr>
      </p:pic>
      <p:sp>
        <p:nvSpPr>
          <p:cNvPr id="3" name="TextBox 37"/>
          <p:cNvSpPr txBox="1"/>
          <p:nvPr/>
        </p:nvSpPr>
        <p:spPr>
          <a:xfrm>
            <a:off x="7565268" y="2437558"/>
            <a:ext cx="2687096" cy="579120"/>
          </a:xfrm>
          <a:prstGeom prst="rect">
            <a:avLst/>
          </a:prstGeom>
          <a:noFill/>
        </p:spPr>
        <p:txBody>
          <a:bodyPr lIns="0" rIns="0" rtlCol="0" wrap="square">
            <a:spAutoFit/>
          </a:bodyPr>
          <a:lstStyle/>
          <a:p>
            <a:r>
              <a:rPr altLang="zh-CN" lang="en-US" smtClean="0" sz="32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01 教学分析</a:t>
            </a:r>
          </a:p>
        </p:txBody>
      </p:sp>
      <p:sp>
        <p:nvSpPr>
          <p:cNvPr id="4" name="TextBox 37"/>
          <p:cNvSpPr txBox="1"/>
          <p:nvPr/>
        </p:nvSpPr>
        <p:spPr>
          <a:xfrm>
            <a:off x="7565267" y="3304506"/>
            <a:ext cx="2437714" cy="579120"/>
          </a:xfrm>
          <a:prstGeom prst="rect">
            <a:avLst/>
          </a:prstGeom>
          <a:noFill/>
        </p:spPr>
        <p:txBody>
          <a:bodyPr lIns="0" rIns="0" rtlCol="0" wrap="square">
            <a:spAutoFit/>
          </a:bodyPr>
          <a:lstStyle/>
          <a:p>
            <a:r>
              <a:rPr altLang="zh-CN" lang="en-US" smtClean="0" sz="32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02 教学设计</a:t>
            </a:r>
          </a:p>
        </p:txBody>
      </p:sp>
      <p:sp>
        <p:nvSpPr>
          <p:cNvPr id="5" name="TextBox 37"/>
          <p:cNvSpPr txBox="1"/>
          <p:nvPr/>
        </p:nvSpPr>
        <p:spPr>
          <a:xfrm>
            <a:off x="7565267" y="4171456"/>
            <a:ext cx="2437714" cy="579120"/>
          </a:xfrm>
          <a:prstGeom prst="rect">
            <a:avLst/>
          </a:prstGeom>
          <a:noFill/>
        </p:spPr>
        <p:txBody>
          <a:bodyPr lIns="0" rIns="0" rtlCol="0" wrap="square">
            <a:spAutoFit/>
          </a:bodyPr>
          <a:lstStyle/>
          <a:p>
            <a:r>
              <a:rPr altLang="zh-CN" lang="en-US" smtClean="0" sz="32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03 教学过程</a:t>
            </a:r>
          </a:p>
        </p:txBody>
      </p:sp>
      <p:sp>
        <p:nvSpPr>
          <p:cNvPr id="6" name="TextBox 37"/>
          <p:cNvSpPr txBox="1"/>
          <p:nvPr/>
        </p:nvSpPr>
        <p:spPr>
          <a:xfrm>
            <a:off x="7565267" y="5038404"/>
            <a:ext cx="2437714" cy="579120"/>
          </a:xfrm>
          <a:prstGeom prst="rect">
            <a:avLst/>
          </a:prstGeom>
          <a:noFill/>
        </p:spPr>
        <p:txBody>
          <a:bodyPr lIns="0" rIns="0" rtlCol="0" wrap="square">
            <a:spAutoFit/>
          </a:bodyPr>
          <a:lstStyle/>
          <a:p>
            <a:r>
              <a:rPr altLang="zh-CN" lang="en-US" smtClean="0" sz="32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04 教学反思</a:t>
            </a:r>
          </a:p>
        </p:txBody>
      </p:sp>
      <p:grpSp>
        <p:nvGrpSpPr>
          <p:cNvPr id="7" name="chenying0907 6"/>
          <p:cNvGrpSpPr/>
          <p:nvPr/>
        </p:nvGrpSpPr>
        <p:grpSpPr>
          <a:xfrm>
            <a:off x="7770784" y="1042857"/>
            <a:ext cx="1591874" cy="1158691"/>
            <a:chOff x="336295" y="1977204"/>
            <a:chExt cx="2377164" cy="1159163"/>
          </a:xfrm>
        </p:grpSpPr>
        <p:sp>
          <p:nvSpPr>
            <p:cNvPr id="8" name="文本框 38"/>
            <p:cNvSpPr txBox="1"/>
            <p:nvPr/>
          </p:nvSpPr>
          <p:spPr>
            <a:xfrm>
              <a:off x="336294" y="2674514"/>
              <a:ext cx="2377164" cy="457386"/>
            </a:xfrm>
            <a:prstGeom prst="rect">
              <a:avLst/>
            </a:prstGeom>
            <a:noFill/>
          </p:spPr>
          <p:txBody>
            <a:bodyPr wrap="square">
              <a:spAutoFit/>
            </a:bodyPr>
            <a:lstStyle/>
            <a:p>
              <a:pPr eaLnBrk="1" fontAlgn="auto" hangingPunct="1">
                <a:spcBef>
                  <a:spcPct val="0"/>
                </a:spcBef>
                <a:spcAft>
                  <a:spcPct val="0"/>
                </a:spcAft>
                <a:defRPr/>
              </a:pPr>
              <a:r>
                <a:rPr altLang="zh-CN" lang="en-US" sz="24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CONTENTS</a:t>
              </a:r>
            </a:p>
          </p:txBody>
        </p:sp>
        <p:sp>
          <p:nvSpPr>
            <p:cNvPr id="9" name="文本框 11"/>
            <p:cNvSpPr txBox="1"/>
            <p:nvPr/>
          </p:nvSpPr>
          <p:spPr>
            <a:xfrm>
              <a:off x="407835" y="1977204"/>
              <a:ext cx="2289976" cy="762310"/>
            </a:xfrm>
            <a:prstGeom prst="rect">
              <a:avLst/>
            </a:prstGeom>
            <a:noFill/>
          </p:spPr>
          <p:txBody>
            <a:bodyPr wrap="square">
              <a:spAutoFit/>
            </a:bodyPr>
            <a:lstStyle/>
            <a:p>
              <a:pPr eaLnBrk="1" fontAlgn="auto" hangingPunct="1">
                <a:spcBef>
                  <a:spcPct val="0"/>
                </a:spcBef>
                <a:spcAft>
                  <a:spcPct val="0"/>
                </a:spcAft>
                <a:defRPr/>
              </a:pPr>
              <a:r>
                <a:rPr altLang="en-US" lang="zh-CN" spc="600" sz="44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目录</a:t>
              </a:r>
            </a:p>
          </p:txBody>
        </p:sp>
      </p:grpSp>
    </p:spTree>
    <p:extLst>
      <p:ext uri="{BB962C8B-B14F-4D97-AF65-F5344CB8AC3E}">
        <p14:creationId val="308702838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decel="66667" fill="hold" id="11" nodeType="afterEffect" presetClass="entr" presetID="2" presetSubtype="8">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0-#ppt_w/2"/>
                                          </p:val>
                                        </p:tav>
                                        <p:tav tm="100000">
                                          <p:val>
                                            <p:strVal val="#ppt_x"/>
                                          </p:val>
                                        </p:tav>
                                      </p:tavLst>
                                    </p:anim>
                                    <p:anim calcmode="lin" valueType="num">
                                      <p:cBhvr additive="base">
                                        <p:cTn dur="500" fill="hold" id="14"/>
                                        <p:tgtEl>
                                          <p:spTgt spid="7"/>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3"/>
                                        </p:tgtEl>
                                        <p:attrNameLst>
                                          <p:attrName>style.visibility</p:attrName>
                                        </p:attrNameLst>
                                      </p:cBhvr>
                                      <p:to>
                                        <p:strVal val="visible"/>
                                      </p:to>
                                    </p:set>
                                    <p:animEffect filter="wipe(left)" transition="in">
                                      <p:cBhvr>
                                        <p:cTn dur="750" id="18"/>
                                        <p:tgtEl>
                                          <p:spTgt spid="3"/>
                                        </p:tgtEl>
                                      </p:cBhvr>
                                    </p:animEffect>
                                  </p:childTnLst>
                                </p:cTn>
                              </p:par>
                            </p:childTnLst>
                          </p:cTn>
                        </p:par>
                        <p:par>
                          <p:cTn fill="hold" id="19" nodeType="afterGroup">
                            <p:stCondLst>
                              <p:cond delay="2250"/>
                            </p:stCondLst>
                            <p:childTnLst>
                              <p:par>
                                <p:cTn fill="hold" grpId="0" id="20" nodeType="after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750" id="22"/>
                                        <p:tgtEl>
                                          <p:spTgt spid="4"/>
                                        </p:tgtEl>
                                      </p:cBhvr>
                                    </p:animEffect>
                                  </p:childTnLst>
                                </p:cTn>
                              </p:par>
                            </p:childTnLst>
                          </p:cTn>
                        </p:par>
                        <p:par>
                          <p:cTn fill="hold" id="23" nodeType="afterGroup">
                            <p:stCondLst>
                              <p:cond delay="3000"/>
                            </p:stCondLst>
                            <p:childTnLst>
                              <p:par>
                                <p:cTn fill="hold" grpId="0" id="24" nodeType="afterEffect" presetClass="entr" presetID="22" presetSubtype="8">
                                  <p:stCondLst>
                                    <p:cond delay="0"/>
                                  </p:stCondLst>
                                  <p:childTnLst>
                                    <p:set>
                                      <p:cBhvr>
                                        <p:cTn dur="1" fill="hold" id="25">
                                          <p:stCondLst>
                                            <p:cond delay="0"/>
                                          </p:stCondLst>
                                        </p:cTn>
                                        <p:tgtEl>
                                          <p:spTgt spid="5"/>
                                        </p:tgtEl>
                                        <p:attrNameLst>
                                          <p:attrName>style.visibility</p:attrName>
                                        </p:attrNameLst>
                                      </p:cBhvr>
                                      <p:to>
                                        <p:strVal val="visible"/>
                                      </p:to>
                                    </p:set>
                                    <p:animEffect filter="wipe(left)" transition="in">
                                      <p:cBhvr>
                                        <p:cTn dur="750" id="26"/>
                                        <p:tgtEl>
                                          <p:spTgt spid="5"/>
                                        </p:tgtEl>
                                      </p:cBhvr>
                                    </p:animEffect>
                                  </p:childTnLst>
                                </p:cTn>
                              </p:par>
                            </p:childTnLst>
                          </p:cTn>
                        </p:par>
                        <p:par>
                          <p:cTn fill="hold" id="27" nodeType="afterGroup">
                            <p:stCondLst>
                              <p:cond delay="3750"/>
                            </p:stCondLst>
                            <p:childTnLst>
                              <p:par>
                                <p:cTn fill="hold" grpId="0" id="28" nodeType="afterEffect" presetClass="entr" presetID="22" presetSubtype="8">
                                  <p:stCondLst>
                                    <p:cond delay="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750" id="30"/>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1074407" y="1526242"/>
            <a:ext cx="5519016" cy="4427015"/>
          </a:xfrm>
          <a:prstGeom prst="rect">
            <a:avLst/>
          </a:prstGeom>
        </p:spPr>
      </p:pic>
      <p:sp>
        <p:nvSpPr>
          <p:cNvPr id="6" name="矩形 5"/>
          <p:cNvSpPr/>
          <p:nvPr/>
        </p:nvSpPr>
        <p:spPr>
          <a:xfrm>
            <a:off x="1074407" y="1533828"/>
            <a:ext cx="5522389" cy="4419429"/>
          </a:xfrm>
          <a:prstGeom prst="rect">
            <a:avLst/>
          </a:prstGeom>
          <a:solidFill>
            <a:srgbClr val="00518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559866" y="5580187"/>
            <a:ext cx="894080" cy="304800"/>
          </a:xfrm>
          <a:prstGeom prst="rect">
            <a:avLst/>
          </a:prstGeom>
          <a:noFill/>
        </p:spPr>
        <p:txBody>
          <a:bodyPr rtlCol="0" wrap="none">
            <a:spAutoFit/>
          </a:bodyPr>
          <a:lstStyle/>
          <a:p>
            <a:r>
              <a:rPr altLang="en-US" b="1" lang="zh-CN" sz="1400">
                <a:solidFill>
                  <a:schemeClr val="bg1"/>
                </a:solidFill>
                <a:latin charset="-122" panose="02000000000000000000" pitchFamily="2" typeface="方正清刻本悦宋简体"/>
                <a:ea charset="-122" panose="02000000000000000000" pitchFamily="2" typeface="方正清刻本悦宋简体"/>
              </a:rPr>
              <a:t>第一季度</a:t>
            </a:r>
          </a:p>
        </p:txBody>
      </p:sp>
      <p:sp>
        <p:nvSpPr>
          <p:cNvPr id="12" name="文本框 11"/>
          <p:cNvSpPr txBox="1"/>
          <p:nvPr/>
        </p:nvSpPr>
        <p:spPr>
          <a:xfrm>
            <a:off x="2764665" y="5580187"/>
            <a:ext cx="894080" cy="304800"/>
          </a:xfrm>
          <a:prstGeom prst="rect">
            <a:avLst/>
          </a:prstGeom>
          <a:noFill/>
        </p:spPr>
        <p:txBody>
          <a:bodyPr rtlCol="0" wrap="none">
            <a:spAutoFit/>
          </a:bodyPr>
          <a:lstStyle/>
          <a:p>
            <a:r>
              <a:rPr altLang="en-US" b="1" lang="zh-CN" smtClean="0" sz="1400">
                <a:solidFill>
                  <a:schemeClr val="bg1"/>
                </a:solidFill>
                <a:latin charset="-122" panose="02000000000000000000" pitchFamily="2" typeface="方正清刻本悦宋简体"/>
                <a:ea charset="-122" panose="02000000000000000000" pitchFamily="2" typeface="方正清刻本悦宋简体"/>
              </a:rPr>
              <a:t>第二季度</a:t>
            </a:r>
          </a:p>
        </p:txBody>
      </p:sp>
      <p:sp>
        <p:nvSpPr>
          <p:cNvPr id="13" name="文本框 12"/>
          <p:cNvSpPr txBox="1"/>
          <p:nvPr/>
        </p:nvSpPr>
        <p:spPr>
          <a:xfrm>
            <a:off x="5106328" y="5580185"/>
            <a:ext cx="894080" cy="304800"/>
          </a:xfrm>
          <a:prstGeom prst="rect">
            <a:avLst/>
          </a:prstGeom>
          <a:noFill/>
        </p:spPr>
        <p:txBody>
          <a:bodyPr rtlCol="0" wrap="none">
            <a:spAutoFit/>
          </a:bodyPr>
          <a:lstStyle/>
          <a:p>
            <a:r>
              <a:rPr altLang="en-US" b="1" lang="zh-CN" smtClean="0" sz="1400">
                <a:solidFill>
                  <a:schemeClr val="bg1"/>
                </a:solidFill>
                <a:latin charset="-122" panose="02000000000000000000" pitchFamily="2" typeface="方正清刻本悦宋简体"/>
                <a:ea charset="-122" panose="02000000000000000000" pitchFamily="2" typeface="方正清刻本悦宋简体"/>
              </a:rPr>
              <a:t>第四季度</a:t>
            </a:r>
          </a:p>
        </p:txBody>
      </p:sp>
      <p:sp>
        <p:nvSpPr>
          <p:cNvPr id="14" name="文本框 13"/>
          <p:cNvSpPr txBox="1"/>
          <p:nvPr/>
        </p:nvSpPr>
        <p:spPr>
          <a:xfrm>
            <a:off x="3969464" y="5580185"/>
            <a:ext cx="894080" cy="304800"/>
          </a:xfrm>
          <a:prstGeom prst="rect">
            <a:avLst/>
          </a:prstGeom>
          <a:noFill/>
        </p:spPr>
        <p:txBody>
          <a:bodyPr rtlCol="0" wrap="none">
            <a:spAutoFit/>
          </a:bodyPr>
          <a:lstStyle/>
          <a:p>
            <a:r>
              <a:rPr altLang="en-US" b="1" lang="zh-CN" smtClean="0" sz="1400">
                <a:solidFill>
                  <a:schemeClr val="bg1"/>
                </a:solidFill>
                <a:latin charset="-122" panose="02000000000000000000" pitchFamily="2" typeface="方正清刻本悦宋简体"/>
                <a:ea charset="-122" panose="02000000000000000000" pitchFamily="2" typeface="方正清刻本悦宋简体"/>
              </a:rPr>
              <a:t>第三季度</a:t>
            </a:r>
          </a:p>
        </p:txBody>
      </p:sp>
      <p:sp>
        <p:nvSpPr>
          <p:cNvPr id="15" name="文本框 14"/>
          <p:cNvSpPr txBox="1"/>
          <p:nvPr/>
        </p:nvSpPr>
        <p:spPr>
          <a:xfrm>
            <a:off x="1679116" y="3433876"/>
            <a:ext cx="812624" cy="365760"/>
          </a:xfrm>
          <a:prstGeom prst="rect">
            <a:avLst/>
          </a:prstGeom>
          <a:noFill/>
        </p:spPr>
        <p:txBody>
          <a:bodyPr rtlCol="0" wrap="square">
            <a:spAutoFit/>
          </a:bodyPr>
          <a:lstStyle/>
          <a:p>
            <a:r>
              <a:rPr altLang="zh-CN" b="1" lang="en-US" smtClean="0">
                <a:solidFill>
                  <a:schemeClr val="bg1"/>
                </a:solidFill>
                <a:latin charset="-122" panose="02000000000000000000" pitchFamily="2" typeface="方正兰亭超细黑简体"/>
                <a:ea charset="-122" panose="02000000000000000000" pitchFamily="2" typeface="方正兰亭超细黑简体"/>
              </a:rPr>
              <a:t>35%</a:t>
            </a:r>
          </a:p>
        </p:txBody>
      </p:sp>
      <p:sp>
        <p:nvSpPr>
          <p:cNvPr id="16" name="文本框 15"/>
          <p:cNvSpPr txBox="1"/>
          <p:nvPr/>
        </p:nvSpPr>
        <p:spPr>
          <a:xfrm>
            <a:off x="2824767" y="3167654"/>
            <a:ext cx="812624" cy="365760"/>
          </a:xfrm>
          <a:prstGeom prst="rect">
            <a:avLst/>
          </a:prstGeom>
          <a:noFill/>
        </p:spPr>
        <p:txBody>
          <a:bodyPr rtlCol="0" wrap="square">
            <a:spAutoFit/>
          </a:bodyPr>
          <a:lstStyle/>
          <a:p>
            <a:r>
              <a:rPr altLang="zh-CN" b="1" lang="en-US" smtClean="0">
                <a:solidFill>
                  <a:schemeClr val="bg1"/>
                </a:solidFill>
                <a:latin charset="-122" panose="02000000000000000000" pitchFamily="2" typeface="方正兰亭超细黑简体"/>
                <a:ea charset="-122" panose="02000000000000000000" pitchFamily="2" typeface="方正兰亭超细黑简体"/>
              </a:rPr>
              <a:t>45%</a:t>
            </a:r>
          </a:p>
        </p:txBody>
      </p:sp>
      <p:sp>
        <p:nvSpPr>
          <p:cNvPr id="17" name="文本框 16"/>
          <p:cNvSpPr txBox="1"/>
          <p:nvPr/>
        </p:nvSpPr>
        <p:spPr>
          <a:xfrm>
            <a:off x="3970418" y="2439391"/>
            <a:ext cx="812624" cy="365760"/>
          </a:xfrm>
          <a:prstGeom prst="rect">
            <a:avLst/>
          </a:prstGeom>
          <a:noFill/>
        </p:spPr>
        <p:txBody>
          <a:bodyPr rtlCol="0" wrap="square">
            <a:spAutoFit/>
          </a:bodyPr>
          <a:lstStyle/>
          <a:p>
            <a:r>
              <a:rPr altLang="zh-CN" b="1" lang="en-US" smtClean="0">
                <a:solidFill>
                  <a:schemeClr val="bg1"/>
                </a:solidFill>
                <a:latin charset="-122" panose="02000000000000000000" pitchFamily="2" typeface="方正兰亭超细黑简体"/>
                <a:ea charset="-122" panose="02000000000000000000" pitchFamily="2" typeface="方正兰亭超细黑简体"/>
              </a:rPr>
              <a:t>69%</a:t>
            </a:r>
          </a:p>
        </p:txBody>
      </p:sp>
      <p:sp>
        <p:nvSpPr>
          <p:cNvPr id="18" name="文本框 17"/>
          <p:cNvSpPr txBox="1"/>
          <p:nvPr/>
        </p:nvSpPr>
        <p:spPr>
          <a:xfrm>
            <a:off x="5132499" y="1735461"/>
            <a:ext cx="812624" cy="365760"/>
          </a:xfrm>
          <a:prstGeom prst="rect">
            <a:avLst/>
          </a:prstGeom>
          <a:noFill/>
        </p:spPr>
        <p:txBody>
          <a:bodyPr rtlCol="0" wrap="square">
            <a:spAutoFit/>
          </a:bodyPr>
          <a:lstStyle/>
          <a:p>
            <a:r>
              <a:rPr altLang="zh-CN" b="1" lang="en-US" smtClean="0">
                <a:solidFill>
                  <a:schemeClr val="bg1"/>
                </a:solidFill>
                <a:latin charset="-122" panose="02000000000000000000" pitchFamily="2" typeface="方正兰亭超细黑简体"/>
                <a:ea charset="-122" panose="02000000000000000000" pitchFamily="2" typeface="方正兰亭超细黑简体"/>
              </a:rPr>
              <a:t>80%</a:t>
            </a:r>
          </a:p>
        </p:txBody>
      </p:sp>
      <p:grpSp>
        <p:nvGrpSpPr>
          <p:cNvPr id="19" name="chenying0907 18"/>
          <p:cNvGrpSpPr/>
          <p:nvPr/>
        </p:nvGrpSpPr>
        <p:grpSpPr>
          <a:xfrm>
            <a:off x="7414753" y="1732729"/>
            <a:ext cx="1413327" cy="1413327"/>
            <a:chOff x="7414753" y="1732729"/>
            <a:chExt cx="1413327" cy="1413327"/>
          </a:xfrm>
        </p:grpSpPr>
        <p:sp>
          <p:nvSpPr>
            <p:cNvPr id="20" name="泪滴形 19"/>
            <p:cNvSpPr/>
            <p:nvPr/>
          </p:nvSpPr>
          <p:spPr>
            <a:xfrm rot="8100000">
              <a:off x="7414753" y="1732729"/>
              <a:ext cx="1413327" cy="1413327"/>
            </a:xfrm>
            <a:prstGeom prst="teardrop">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21" name="chenying0907 471"/>
            <p:cNvSpPr>
              <a:spLocks noEditPoints="1"/>
            </p:cNvSpPr>
            <p:nvPr/>
          </p:nvSpPr>
          <p:spPr bwMode="auto">
            <a:xfrm>
              <a:off x="7702449" y="2123725"/>
              <a:ext cx="754606" cy="576518"/>
            </a:xfrm>
            <a:custGeom>
              <a:gdLst>
                <a:gd fmla="*/ 103 w 106" name="T0"/>
                <a:gd fmla="*/ 44 h 81" name="T1"/>
                <a:gd fmla="*/ 85 w 106" name="T2"/>
                <a:gd fmla="*/ 26 h 81" name="T3"/>
                <a:gd fmla="*/ 66 w 106" name="T4"/>
                <a:gd fmla="*/ 7 h 81" name="T5"/>
                <a:gd fmla="*/ 47 w 106" name="T6"/>
                <a:gd fmla="*/ 26 h 81" name="T7"/>
                <a:gd fmla="*/ 29 w 106" name="T8"/>
                <a:gd fmla="*/ 44 h 81" name="T9"/>
                <a:gd fmla="*/ 4 w 106" name="T10"/>
                <a:gd fmla="*/ 44 h 81" name="T11"/>
                <a:gd fmla="*/ 4 w 106" name="T12"/>
                <a:gd fmla="*/ 81 h 81" name="T13"/>
                <a:gd fmla="*/ 66 w 106" name="T14"/>
                <a:gd fmla="*/ 81 h 81" name="T15"/>
                <a:gd fmla="*/ 66 w 106" name="T16"/>
                <a:gd fmla="*/ 53 h 81" name="T17"/>
                <a:gd fmla="*/ 84 w 106" name="T18"/>
                <a:gd fmla="*/ 53 h 81" name="T19"/>
                <a:gd fmla="*/ 84 w 106" name="T20"/>
                <a:gd fmla="*/ 81 h 81" name="T21"/>
                <a:gd fmla="*/ 103 w 106" name="T22"/>
                <a:gd fmla="*/ 81 h 81" name="T23"/>
                <a:gd fmla="*/ 103 w 106" name="T24"/>
                <a:gd fmla="*/ 44 h 81" name="T25"/>
                <a:gd fmla="*/ 25 w 106" name="T26"/>
                <a:gd fmla="*/ 66 h 81" name="T27"/>
                <a:gd fmla="*/ 11 w 106" name="T28"/>
                <a:gd fmla="*/ 66 h 81" name="T29"/>
                <a:gd fmla="*/ 11 w 106" name="T30"/>
                <a:gd fmla="*/ 52 h 81" name="T31"/>
                <a:gd fmla="*/ 25 w 106" name="T32"/>
                <a:gd fmla="*/ 52 h 81" name="T33"/>
                <a:gd fmla="*/ 25 w 106" name="T34"/>
                <a:gd fmla="*/ 66 h 81" name="T35"/>
                <a:gd fmla="*/ 47 w 106" name="T36"/>
                <a:gd fmla="*/ 66 h 81" name="T37"/>
                <a:gd fmla="*/ 33 w 106" name="T38"/>
                <a:gd fmla="*/ 66 h 81" name="T39"/>
                <a:gd fmla="*/ 33 w 106" name="T40"/>
                <a:gd fmla="*/ 52 h 81" name="T41"/>
                <a:gd fmla="*/ 47 w 106" name="T42"/>
                <a:gd fmla="*/ 52 h 81" name="T43"/>
                <a:gd fmla="*/ 47 w 106" name="T44"/>
                <a:gd fmla="*/ 66 h 81" name="T45"/>
                <a:gd fmla="*/ 63 w 106" name="T46"/>
                <a:gd fmla="*/ 38 h 81" name="T47"/>
                <a:gd fmla="*/ 56 w 106" name="T48"/>
                <a:gd fmla="*/ 31 h 81" name="T49"/>
                <a:gd fmla="*/ 63 w 106" name="T50"/>
                <a:gd fmla="*/ 25 h 81" name="T51"/>
                <a:gd fmla="*/ 70 w 106" name="T52"/>
                <a:gd fmla="*/ 31 h 81" name="T53"/>
                <a:gd fmla="*/ 63 w 106" name="T54"/>
                <a:gd fmla="*/ 38 h 81" name="T55"/>
                <a:gd fmla="*/ 106 w 106" name="T56"/>
                <a:gd fmla="*/ 40 h 81" name="T57"/>
                <a:gd fmla="*/ 104 w 106" name="T58"/>
                <a:gd fmla="*/ 42 h 81" name="T59"/>
                <a:gd fmla="*/ 66 w 106" name="T60"/>
                <a:gd fmla="*/ 3 h 81" name="T61"/>
                <a:gd fmla="*/ 28 w 106" name="T62"/>
                <a:gd fmla="*/ 41 h 81" name="T63"/>
                <a:gd fmla="*/ 28 w 106" name="T64"/>
                <a:gd fmla="*/ 42 h 81" name="T65"/>
                <a:gd fmla="*/ 0 w 106" name="T66"/>
                <a:gd fmla="*/ 42 h 81" name="T67"/>
                <a:gd fmla="*/ 21 w 106" name="T68"/>
                <a:gd fmla="*/ 20 h 81" name="T69"/>
                <a:gd fmla="*/ 47 w 106" name="T70"/>
                <a:gd fmla="*/ 20 h 81" name="T71"/>
                <a:gd fmla="*/ 66 w 106" name="T72"/>
                <a:gd fmla="*/ 0 h 81" name="T73"/>
                <a:gd fmla="*/ 87 w 106" name="T74"/>
                <a:gd fmla="*/ 21 h 81" name="T75"/>
                <a:gd fmla="*/ 87 w 106" name="T76"/>
                <a:gd fmla="*/ 9 h 81" name="T77"/>
                <a:gd fmla="*/ 95 w 106" name="T78"/>
                <a:gd fmla="*/ 9 h 81" name="T79"/>
                <a:gd fmla="*/ 95 w 106" name="T80"/>
                <a:gd fmla="*/ 30 h 81" name="T81"/>
                <a:gd fmla="*/ 106 w 106" name="T82"/>
                <a:gd fmla="*/ 40 h 8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1" w="105">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bg1"/>
            </a:solidFill>
            <a:ln>
              <a:noFill/>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22" name="矩形 21"/>
          <p:cNvSpPr/>
          <p:nvPr/>
        </p:nvSpPr>
        <p:spPr>
          <a:xfrm>
            <a:off x="7479990" y="3860866"/>
            <a:ext cx="1402062" cy="457192"/>
          </a:xfrm>
          <a:prstGeom prst="rect">
            <a:avLst/>
          </a:prstGeom>
        </p:spPr>
        <p:txBody>
          <a:bodyPr bIns="45716" lIns="91431" rIns="91431" tIns="45716" wrap="none">
            <a:spAutoFit/>
          </a:bodyPr>
          <a:lstStyle/>
          <a:p>
            <a:pPr algn="ctr"/>
            <a:r>
              <a:rPr altLang="en-US" b="1" lang="zh-CN" smtClean="0" sz="2400">
                <a:solidFill>
                  <a:srgbClr val="005188"/>
                </a:solidFill>
                <a:latin charset="-122" panose="02000000000000000000" pitchFamily="2" typeface="方正清刻本悦宋简体"/>
                <a:ea charset="-122" panose="02000000000000000000" pitchFamily="2" typeface="方正清刻本悦宋简体"/>
              </a:rPr>
              <a:t>添加标题</a:t>
            </a:r>
          </a:p>
        </p:txBody>
      </p:sp>
      <p:sp>
        <p:nvSpPr>
          <p:cNvPr id="23" name="矩形 47"/>
          <p:cNvSpPr>
            <a:spLocks noChangeArrowheads="1"/>
          </p:cNvSpPr>
          <p:nvPr/>
        </p:nvSpPr>
        <p:spPr bwMode="auto">
          <a:xfrm>
            <a:off x="7372893" y="4427956"/>
            <a:ext cx="3770730" cy="1478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chemeClr val="bg1">
                    <a:lumMod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在此录入上述图表的描述说明，在此录入上述图表的描述说明，在此录入上述图表的描述说明。在此录入上述图表的描述说明，在此录入上述图表的描述说明，在此录入上述图表的描述说明。</a:t>
            </a:r>
          </a:p>
        </p:txBody>
      </p:sp>
      <p:pic>
        <p:nvPicPr>
          <p:cNvPr id="24" name="Picture 4"/>
          <p:cNvPicPr>
            <a:picLocks noChangeArrowheads="1" noChangeAspect="1"/>
          </p:cNvPicPr>
          <p:nvPr/>
        </p:nvPicPr>
        <p:blipFill>
          <a:blip r:embed="rId3">
            <a:extLst>
              <a:ext uri="{28A0092B-C50C-407E-A947-70E740481C1C}">
                <a14:useLocalDpi val="0"/>
              </a:ext>
            </a:extLst>
          </a:blip>
          <a:stretch>
            <a:fillRect/>
          </a:stretch>
        </p:blipFill>
        <p:spPr bwMode="auto">
          <a:xfrm flipV="1">
            <a:off x="1832759" y="3842486"/>
            <a:ext cx="357023" cy="16334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5" name="Picture 4"/>
          <p:cNvPicPr>
            <a:picLocks noChangeArrowheads="1" noChangeAspect="1"/>
          </p:cNvPicPr>
          <p:nvPr/>
        </p:nvPicPr>
        <p:blipFill>
          <a:blip r:embed="rId3">
            <a:extLst>
              <a:ext uri="{28A0092B-C50C-407E-A947-70E740481C1C}">
                <a14:useLocalDpi val="0"/>
              </a:ext>
            </a:extLst>
          </a:blip>
          <a:stretch>
            <a:fillRect/>
          </a:stretch>
        </p:blipFill>
        <p:spPr bwMode="auto">
          <a:xfrm flipV="1">
            <a:off x="2963641" y="3618542"/>
            <a:ext cx="351214" cy="1830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6" name="Picture 4"/>
          <p:cNvPicPr>
            <a:picLocks noChangeArrowheads="1" noChangeAspect="1"/>
          </p:cNvPicPr>
          <p:nvPr/>
        </p:nvPicPr>
        <p:blipFill>
          <a:blip r:embed="rId3">
            <a:extLst>
              <a:ext uri="{28A0092B-C50C-407E-A947-70E740481C1C}">
                <a14:useLocalDpi val="0"/>
              </a:ext>
            </a:extLst>
          </a:blip>
          <a:stretch>
            <a:fillRect/>
          </a:stretch>
        </p:blipFill>
        <p:spPr bwMode="auto">
          <a:xfrm flipV="1">
            <a:off x="4184420" y="3067174"/>
            <a:ext cx="369991" cy="23086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7" name="Picture 4"/>
          <p:cNvPicPr>
            <a:picLocks noChangeArrowheads="1" noChangeAspect="1"/>
          </p:cNvPicPr>
          <p:nvPr/>
        </p:nvPicPr>
        <p:blipFill>
          <a:blip r:embed="rId3">
            <a:extLst>
              <a:ext uri="{28A0092B-C50C-407E-A947-70E740481C1C}">
                <a14:useLocalDpi val="0"/>
              </a:ext>
            </a:extLst>
          </a:blip>
          <a:stretch>
            <a:fillRect/>
          </a:stretch>
        </p:blipFill>
        <p:spPr bwMode="auto">
          <a:xfrm flipV="1">
            <a:off x="5285470" y="2266233"/>
            <a:ext cx="446832" cy="30821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182227394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24"/>
                                        </p:tgtEl>
                                        <p:attrNameLst>
                                          <p:attrName>style.visibility</p:attrName>
                                        </p:attrNameLst>
                                      </p:cBhvr>
                                      <p:to>
                                        <p:strVal val="visible"/>
                                      </p:to>
                                    </p:set>
                                    <p:animEffect filter="wipe(down)" transition="in">
                                      <p:cBhvr>
                                        <p:cTn dur="500" id="17"/>
                                        <p:tgtEl>
                                          <p:spTgt spid="24"/>
                                        </p:tgtEl>
                                      </p:cBhvr>
                                    </p:animEffect>
                                  </p:childTnLst>
                                </p:cTn>
                              </p:par>
                            </p:childTnLst>
                          </p:cTn>
                        </p:par>
                        <p:par>
                          <p:cTn fill="hold" id="18" nodeType="afterGroup">
                            <p:stCondLst>
                              <p:cond delay="1500"/>
                            </p:stCondLst>
                            <p:childTnLst>
                              <p:par>
                                <p:cTn fill="hold" grpId="0" id="19" nodeType="afterEffect" presetClass="entr" presetID="47"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anim calcmode="lin" valueType="num">
                                      <p:cBhvr>
                                        <p:cTn dur="500" fill="hold" id="22"/>
                                        <p:tgtEl>
                                          <p:spTgt spid="15"/>
                                        </p:tgtEl>
                                        <p:attrNameLst>
                                          <p:attrName>ppt_x</p:attrName>
                                        </p:attrNameLst>
                                      </p:cBhvr>
                                      <p:tavLst>
                                        <p:tav tm="0">
                                          <p:val>
                                            <p:strVal val="#ppt_x"/>
                                          </p:val>
                                        </p:tav>
                                        <p:tav tm="100000">
                                          <p:val>
                                            <p:strVal val="#ppt_x"/>
                                          </p:val>
                                        </p:tav>
                                      </p:tavLst>
                                    </p:anim>
                                    <p:anim calcmode="lin" valueType="num">
                                      <p:cBhvr>
                                        <p:cTn dur="500" fill="hold" id="23"/>
                                        <p:tgtEl>
                                          <p:spTgt spid="15"/>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anim calcmode="lin" valueType="num">
                                      <p:cBhvr>
                                        <p:cTn dur="500" fill="hold" id="27"/>
                                        <p:tgtEl>
                                          <p:spTgt spid="11"/>
                                        </p:tgtEl>
                                        <p:attrNameLst>
                                          <p:attrName>ppt_x</p:attrName>
                                        </p:attrNameLst>
                                      </p:cBhvr>
                                      <p:tavLst>
                                        <p:tav tm="0">
                                          <p:val>
                                            <p:strVal val="#ppt_x"/>
                                          </p:val>
                                        </p:tav>
                                        <p:tav tm="100000">
                                          <p:val>
                                            <p:strVal val="#ppt_x"/>
                                          </p:val>
                                        </p:tav>
                                      </p:tavLst>
                                    </p:anim>
                                    <p:anim calcmode="lin" valueType="num">
                                      <p:cBhvr>
                                        <p:cTn dur="500" fill="hold" id="28"/>
                                        <p:tgtEl>
                                          <p:spTgt spid="11"/>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id="30" nodeType="afterEffect" presetClass="entr" presetID="22" presetSubtype="4">
                                  <p:stCondLst>
                                    <p:cond delay="0"/>
                                  </p:stCondLst>
                                  <p:childTnLst>
                                    <p:set>
                                      <p:cBhvr>
                                        <p:cTn dur="1" fill="hold" id="31">
                                          <p:stCondLst>
                                            <p:cond delay="0"/>
                                          </p:stCondLst>
                                        </p:cTn>
                                        <p:tgtEl>
                                          <p:spTgt spid="25"/>
                                        </p:tgtEl>
                                        <p:attrNameLst>
                                          <p:attrName>style.visibility</p:attrName>
                                        </p:attrNameLst>
                                      </p:cBhvr>
                                      <p:to>
                                        <p:strVal val="visible"/>
                                      </p:to>
                                    </p:set>
                                    <p:animEffect filter="wipe(down)" transition="in">
                                      <p:cBhvr>
                                        <p:cTn dur="500" id="32"/>
                                        <p:tgtEl>
                                          <p:spTgt spid="25"/>
                                        </p:tgtEl>
                                      </p:cBhvr>
                                    </p:animEffect>
                                  </p:childTnLst>
                                </p:cTn>
                              </p:par>
                            </p:childTnLst>
                          </p:cTn>
                        </p:par>
                        <p:par>
                          <p:cTn fill="hold" id="33" nodeType="afterGroup">
                            <p:stCondLst>
                              <p:cond delay="2500"/>
                            </p:stCondLst>
                            <p:childTnLst>
                              <p:par>
                                <p:cTn fill="hold" grpId="0" id="34" nodeType="afterEffect" presetClass="entr" presetID="47"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500" id="36"/>
                                        <p:tgtEl>
                                          <p:spTgt spid="16"/>
                                        </p:tgtEl>
                                      </p:cBhvr>
                                    </p:animEffect>
                                    <p:anim calcmode="lin" valueType="num">
                                      <p:cBhvr>
                                        <p:cTn dur="500" fill="hold" id="37"/>
                                        <p:tgtEl>
                                          <p:spTgt spid="16"/>
                                        </p:tgtEl>
                                        <p:attrNameLst>
                                          <p:attrName>ppt_x</p:attrName>
                                        </p:attrNameLst>
                                      </p:cBhvr>
                                      <p:tavLst>
                                        <p:tav tm="0">
                                          <p:val>
                                            <p:strVal val="#ppt_x"/>
                                          </p:val>
                                        </p:tav>
                                        <p:tav tm="100000">
                                          <p:val>
                                            <p:strVal val="#ppt_x"/>
                                          </p:val>
                                        </p:tav>
                                      </p:tavLst>
                                    </p:anim>
                                    <p:anim calcmode="lin" valueType="num">
                                      <p:cBhvr>
                                        <p:cTn dur="500" fill="hold" id="38"/>
                                        <p:tgtEl>
                                          <p:spTgt spid="16"/>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anim calcmode="lin" valueType="num">
                                      <p:cBhvr>
                                        <p:cTn dur="500" fill="hold" id="42"/>
                                        <p:tgtEl>
                                          <p:spTgt spid="12"/>
                                        </p:tgtEl>
                                        <p:attrNameLst>
                                          <p:attrName>ppt_x</p:attrName>
                                        </p:attrNameLst>
                                      </p:cBhvr>
                                      <p:tavLst>
                                        <p:tav tm="0">
                                          <p:val>
                                            <p:strVal val="#ppt_x"/>
                                          </p:val>
                                        </p:tav>
                                        <p:tav tm="100000">
                                          <p:val>
                                            <p:strVal val="#ppt_x"/>
                                          </p:val>
                                        </p:tav>
                                      </p:tavLst>
                                    </p:anim>
                                    <p:anim calcmode="lin" valueType="num">
                                      <p:cBhvr>
                                        <p:cTn dur="500" fill="hold" id="43"/>
                                        <p:tgtEl>
                                          <p:spTgt spid="12"/>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000"/>
                            </p:stCondLst>
                            <p:childTnLst>
                              <p:par>
                                <p:cTn fill="hold" id="45" nodeType="afterEffect" presetClass="entr" presetID="22" presetSubtype="4">
                                  <p:stCondLst>
                                    <p:cond delay="0"/>
                                  </p:stCondLst>
                                  <p:childTnLst>
                                    <p:set>
                                      <p:cBhvr>
                                        <p:cTn dur="1" fill="hold" id="46">
                                          <p:stCondLst>
                                            <p:cond delay="0"/>
                                          </p:stCondLst>
                                        </p:cTn>
                                        <p:tgtEl>
                                          <p:spTgt spid="26"/>
                                        </p:tgtEl>
                                        <p:attrNameLst>
                                          <p:attrName>style.visibility</p:attrName>
                                        </p:attrNameLst>
                                      </p:cBhvr>
                                      <p:to>
                                        <p:strVal val="visible"/>
                                      </p:to>
                                    </p:set>
                                    <p:animEffect filter="wipe(down)" transition="in">
                                      <p:cBhvr>
                                        <p:cTn dur="500" id="47"/>
                                        <p:tgtEl>
                                          <p:spTgt spid="26"/>
                                        </p:tgtEl>
                                      </p:cBhvr>
                                    </p:animEffect>
                                  </p:childTnLst>
                                </p:cTn>
                              </p:par>
                            </p:childTnLst>
                          </p:cTn>
                        </p:par>
                        <p:par>
                          <p:cTn fill="hold" id="48" nodeType="afterGroup">
                            <p:stCondLst>
                              <p:cond delay="3500"/>
                            </p:stCondLst>
                            <p:childTnLst>
                              <p:par>
                                <p:cTn fill="hold" grpId="0" id="49" nodeType="afterEffect" presetClass="entr" presetID="47" presetSubtype="0">
                                  <p:stCondLst>
                                    <p:cond delay="0"/>
                                  </p:stCondLst>
                                  <p:childTnLst>
                                    <p:set>
                                      <p:cBhvr>
                                        <p:cTn dur="1" fill="hold" id="50">
                                          <p:stCondLst>
                                            <p:cond delay="0"/>
                                          </p:stCondLst>
                                        </p:cTn>
                                        <p:tgtEl>
                                          <p:spTgt spid="17"/>
                                        </p:tgtEl>
                                        <p:attrNameLst>
                                          <p:attrName>style.visibility</p:attrName>
                                        </p:attrNameLst>
                                      </p:cBhvr>
                                      <p:to>
                                        <p:strVal val="visible"/>
                                      </p:to>
                                    </p:set>
                                    <p:animEffect filter="fade" transition="in">
                                      <p:cBhvr>
                                        <p:cTn dur="500" id="51"/>
                                        <p:tgtEl>
                                          <p:spTgt spid="17"/>
                                        </p:tgtEl>
                                      </p:cBhvr>
                                    </p:animEffect>
                                    <p:anim calcmode="lin" valueType="num">
                                      <p:cBhvr>
                                        <p:cTn dur="500" fill="hold" id="52"/>
                                        <p:tgtEl>
                                          <p:spTgt spid="17"/>
                                        </p:tgtEl>
                                        <p:attrNameLst>
                                          <p:attrName>ppt_x</p:attrName>
                                        </p:attrNameLst>
                                      </p:cBhvr>
                                      <p:tavLst>
                                        <p:tav tm="0">
                                          <p:val>
                                            <p:strVal val="#ppt_x"/>
                                          </p:val>
                                        </p:tav>
                                        <p:tav tm="100000">
                                          <p:val>
                                            <p:strVal val="#ppt_x"/>
                                          </p:val>
                                        </p:tav>
                                      </p:tavLst>
                                    </p:anim>
                                    <p:anim calcmode="lin" valueType="num">
                                      <p:cBhvr>
                                        <p:cTn dur="500" fill="hold" id="53"/>
                                        <p:tgtEl>
                                          <p:spTgt spid="17"/>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4"/>
                                        </p:tgtEl>
                                        <p:attrNameLst>
                                          <p:attrName>style.visibility</p:attrName>
                                        </p:attrNameLst>
                                      </p:cBhvr>
                                      <p:to>
                                        <p:strVal val="visible"/>
                                      </p:to>
                                    </p:set>
                                    <p:animEffect filter="fade" transition="in">
                                      <p:cBhvr>
                                        <p:cTn dur="500" id="56"/>
                                        <p:tgtEl>
                                          <p:spTgt spid="14"/>
                                        </p:tgtEl>
                                      </p:cBhvr>
                                    </p:animEffect>
                                    <p:anim calcmode="lin" valueType="num">
                                      <p:cBhvr>
                                        <p:cTn dur="500" fill="hold" id="57"/>
                                        <p:tgtEl>
                                          <p:spTgt spid="14"/>
                                        </p:tgtEl>
                                        <p:attrNameLst>
                                          <p:attrName>ppt_x</p:attrName>
                                        </p:attrNameLst>
                                      </p:cBhvr>
                                      <p:tavLst>
                                        <p:tav tm="0">
                                          <p:val>
                                            <p:strVal val="#ppt_x"/>
                                          </p:val>
                                        </p:tav>
                                        <p:tav tm="100000">
                                          <p:val>
                                            <p:strVal val="#ppt_x"/>
                                          </p:val>
                                        </p:tav>
                                      </p:tavLst>
                                    </p:anim>
                                    <p:anim calcmode="lin" valueType="num">
                                      <p:cBhvr>
                                        <p:cTn dur="500" fill="hold" id="58"/>
                                        <p:tgtEl>
                                          <p:spTgt spid="14"/>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4000"/>
                            </p:stCondLst>
                            <p:childTnLst>
                              <p:par>
                                <p:cTn fill="hold" id="60" nodeType="afterEffect" presetClass="entr" presetID="22" presetSubtype="4">
                                  <p:stCondLst>
                                    <p:cond delay="0"/>
                                  </p:stCondLst>
                                  <p:childTnLst>
                                    <p:set>
                                      <p:cBhvr>
                                        <p:cTn dur="1" fill="hold" id="61">
                                          <p:stCondLst>
                                            <p:cond delay="0"/>
                                          </p:stCondLst>
                                        </p:cTn>
                                        <p:tgtEl>
                                          <p:spTgt spid="27"/>
                                        </p:tgtEl>
                                        <p:attrNameLst>
                                          <p:attrName>style.visibility</p:attrName>
                                        </p:attrNameLst>
                                      </p:cBhvr>
                                      <p:to>
                                        <p:strVal val="visible"/>
                                      </p:to>
                                    </p:set>
                                    <p:animEffect filter="wipe(down)" transition="in">
                                      <p:cBhvr>
                                        <p:cTn dur="500" id="62"/>
                                        <p:tgtEl>
                                          <p:spTgt spid="27"/>
                                        </p:tgtEl>
                                      </p:cBhvr>
                                    </p:animEffect>
                                  </p:childTnLst>
                                </p:cTn>
                              </p:par>
                            </p:childTnLst>
                          </p:cTn>
                        </p:par>
                        <p:par>
                          <p:cTn fill="hold" id="63" nodeType="afterGroup">
                            <p:stCondLst>
                              <p:cond delay="4500"/>
                            </p:stCondLst>
                            <p:childTnLst>
                              <p:par>
                                <p:cTn fill="hold" grpId="0" id="64" nodeType="afterEffect" presetClass="entr" presetID="47" presetSubtype="0">
                                  <p:stCondLst>
                                    <p:cond delay="0"/>
                                  </p:stCondLst>
                                  <p:childTnLst>
                                    <p:set>
                                      <p:cBhvr>
                                        <p:cTn dur="1" fill="hold" id="65">
                                          <p:stCondLst>
                                            <p:cond delay="0"/>
                                          </p:stCondLst>
                                        </p:cTn>
                                        <p:tgtEl>
                                          <p:spTgt spid="18"/>
                                        </p:tgtEl>
                                        <p:attrNameLst>
                                          <p:attrName>style.visibility</p:attrName>
                                        </p:attrNameLst>
                                      </p:cBhvr>
                                      <p:to>
                                        <p:strVal val="visible"/>
                                      </p:to>
                                    </p:set>
                                    <p:animEffect filter="fade" transition="in">
                                      <p:cBhvr>
                                        <p:cTn dur="500" id="66"/>
                                        <p:tgtEl>
                                          <p:spTgt spid="18"/>
                                        </p:tgtEl>
                                      </p:cBhvr>
                                    </p:animEffect>
                                    <p:anim calcmode="lin" valueType="num">
                                      <p:cBhvr>
                                        <p:cTn dur="500" fill="hold" id="67"/>
                                        <p:tgtEl>
                                          <p:spTgt spid="18"/>
                                        </p:tgtEl>
                                        <p:attrNameLst>
                                          <p:attrName>ppt_x</p:attrName>
                                        </p:attrNameLst>
                                      </p:cBhvr>
                                      <p:tavLst>
                                        <p:tav tm="0">
                                          <p:val>
                                            <p:strVal val="#ppt_x"/>
                                          </p:val>
                                        </p:tav>
                                        <p:tav tm="100000">
                                          <p:val>
                                            <p:strVal val="#ppt_x"/>
                                          </p:val>
                                        </p:tav>
                                      </p:tavLst>
                                    </p:anim>
                                    <p:anim calcmode="lin" valueType="num">
                                      <p:cBhvr>
                                        <p:cTn dur="500" fill="hold" id="68"/>
                                        <p:tgtEl>
                                          <p:spTgt spid="18"/>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500" id="71"/>
                                        <p:tgtEl>
                                          <p:spTgt spid="13"/>
                                        </p:tgtEl>
                                      </p:cBhvr>
                                    </p:animEffect>
                                    <p:anim calcmode="lin" valueType="num">
                                      <p:cBhvr>
                                        <p:cTn dur="500" fill="hold" id="72"/>
                                        <p:tgtEl>
                                          <p:spTgt spid="13"/>
                                        </p:tgtEl>
                                        <p:attrNameLst>
                                          <p:attrName>ppt_x</p:attrName>
                                        </p:attrNameLst>
                                      </p:cBhvr>
                                      <p:tavLst>
                                        <p:tav tm="0">
                                          <p:val>
                                            <p:strVal val="#ppt_x"/>
                                          </p:val>
                                        </p:tav>
                                        <p:tav tm="100000">
                                          <p:val>
                                            <p:strVal val="#ppt_x"/>
                                          </p:val>
                                        </p:tav>
                                      </p:tavLst>
                                    </p:anim>
                                    <p:anim calcmode="lin" valueType="num">
                                      <p:cBhvr>
                                        <p:cTn dur="500" fill="hold" id="73"/>
                                        <p:tgtEl>
                                          <p:spTgt spid="13"/>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5000"/>
                            </p:stCondLst>
                            <p:childTnLst>
                              <p:par>
                                <p:cTn fill="hold" id="75" nodeType="afterEffect" presetClass="entr" presetID="47" presetSubtype="0">
                                  <p:stCondLst>
                                    <p:cond delay="0"/>
                                  </p:stCondLst>
                                  <p:childTnLst>
                                    <p:set>
                                      <p:cBhvr>
                                        <p:cTn dur="1" fill="hold" id="76">
                                          <p:stCondLst>
                                            <p:cond delay="0"/>
                                          </p:stCondLst>
                                        </p:cTn>
                                        <p:tgtEl>
                                          <p:spTgt spid="19"/>
                                        </p:tgtEl>
                                        <p:attrNameLst>
                                          <p:attrName>style.visibility</p:attrName>
                                        </p:attrNameLst>
                                      </p:cBhvr>
                                      <p:to>
                                        <p:strVal val="visible"/>
                                      </p:to>
                                    </p:set>
                                    <p:animEffect filter="fade" transition="in">
                                      <p:cBhvr>
                                        <p:cTn dur="500" id="77"/>
                                        <p:tgtEl>
                                          <p:spTgt spid="19"/>
                                        </p:tgtEl>
                                      </p:cBhvr>
                                    </p:animEffect>
                                    <p:anim calcmode="lin" valueType="num">
                                      <p:cBhvr>
                                        <p:cTn dur="500" fill="hold" id="78"/>
                                        <p:tgtEl>
                                          <p:spTgt spid="19"/>
                                        </p:tgtEl>
                                        <p:attrNameLst>
                                          <p:attrName>ppt_x</p:attrName>
                                        </p:attrNameLst>
                                      </p:cBhvr>
                                      <p:tavLst>
                                        <p:tav tm="0">
                                          <p:val>
                                            <p:strVal val="#ppt_x"/>
                                          </p:val>
                                        </p:tav>
                                        <p:tav tm="100000">
                                          <p:val>
                                            <p:strVal val="#ppt_x"/>
                                          </p:val>
                                        </p:tav>
                                      </p:tavLst>
                                    </p:anim>
                                    <p:anim calcmode="lin" valueType="num">
                                      <p:cBhvr>
                                        <p:cTn dur="500" fill="hold" id="79"/>
                                        <p:tgtEl>
                                          <p:spTgt spid="19"/>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5500"/>
                            </p:stCondLst>
                            <p:childTnLst>
                              <p:par>
                                <p:cTn fill="hold" grpId="0" id="81" nodeType="afterEffect" presetClass="entr" presetID="10" presetSubtype="0">
                                  <p:stCondLst>
                                    <p:cond delay="0"/>
                                  </p:stCondLst>
                                  <p:childTnLst>
                                    <p:set>
                                      <p:cBhvr>
                                        <p:cTn dur="1" fill="hold" id="82">
                                          <p:stCondLst>
                                            <p:cond delay="0"/>
                                          </p:stCondLst>
                                        </p:cTn>
                                        <p:tgtEl>
                                          <p:spTgt spid="22"/>
                                        </p:tgtEl>
                                        <p:attrNameLst>
                                          <p:attrName>style.visibility</p:attrName>
                                        </p:attrNameLst>
                                      </p:cBhvr>
                                      <p:to>
                                        <p:strVal val="visible"/>
                                      </p:to>
                                    </p:set>
                                    <p:animEffect filter="fade" transition="in">
                                      <p:cBhvr>
                                        <p:cTn dur="500" id="83"/>
                                        <p:tgtEl>
                                          <p:spTgt spid="22"/>
                                        </p:tgtEl>
                                      </p:cBhvr>
                                    </p:animEffect>
                                  </p:childTnLst>
                                </p:cTn>
                              </p:par>
                            </p:childTnLst>
                          </p:cTn>
                        </p:par>
                        <p:par>
                          <p:cTn fill="hold" id="84" nodeType="afterGroup">
                            <p:stCondLst>
                              <p:cond delay="6000"/>
                            </p:stCondLst>
                            <p:childTnLst>
                              <p:par>
                                <p:cTn fill="hold" grpId="0" id="85" nodeType="afterEffect" presetClass="entr" presetID="14" presetSubtype="10">
                                  <p:stCondLst>
                                    <p:cond delay="0"/>
                                  </p:stCondLst>
                                  <p:childTnLst>
                                    <p:set>
                                      <p:cBhvr>
                                        <p:cTn dur="1" fill="hold" id="86">
                                          <p:stCondLst>
                                            <p:cond delay="0"/>
                                          </p:stCondLst>
                                        </p:cTn>
                                        <p:tgtEl>
                                          <p:spTgt spid="23"/>
                                        </p:tgtEl>
                                        <p:attrNameLst>
                                          <p:attrName>style.visibility</p:attrName>
                                        </p:attrNameLst>
                                      </p:cBhvr>
                                      <p:to>
                                        <p:strVal val="visible"/>
                                      </p:to>
                                    </p:set>
                                    <p:animEffect filter="randombar(horizontal)" transition="in">
                                      <p:cBhvr>
                                        <p:cTn dur="400" id="8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11"/>
      <p:bldP grpId="0" spid="12"/>
      <p:bldP grpId="0" spid="13"/>
      <p:bldP grpId="0" spid="14"/>
      <p:bldP grpId="0" spid="15"/>
      <p:bldP grpId="0" spid="16"/>
      <p:bldP grpId="0" spid="17"/>
      <p:bldP grpId="0" spid="18"/>
      <p:bldP grpId="0" spid="22"/>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grpSp>
        <p:nvGrpSpPr>
          <p:cNvPr id="19" name="chenying0907 18"/>
          <p:cNvGrpSpPr/>
          <p:nvPr/>
        </p:nvGrpSpPr>
        <p:grpSpPr>
          <a:xfrm>
            <a:off x="1480387" y="2179758"/>
            <a:ext cx="1984612" cy="2113211"/>
            <a:chOff x="1480387" y="2179758"/>
            <a:chExt cx="1984612" cy="2113211"/>
          </a:xfrm>
        </p:grpSpPr>
        <p:sp>
          <p:nvSpPr>
            <p:cNvPr id="4" name="chenying0907 108"/>
            <p:cNvSpPr>
              <a:spLocks noEditPoints="1"/>
            </p:cNvSpPr>
            <p:nvPr/>
          </p:nvSpPr>
          <p:spPr bwMode="auto">
            <a:xfrm>
              <a:off x="1480387" y="2179758"/>
              <a:ext cx="1984612" cy="2113211"/>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005188"/>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solidFill>
                  <a:srgbClr val="005188"/>
                </a:solidFill>
              </a:endParaRPr>
            </a:p>
          </p:txBody>
        </p:sp>
        <p:sp>
          <p:nvSpPr>
            <p:cNvPr id="7" name="TextBox 12"/>
            <p:cNvSpPr txBox="1"/>
            <p:nvPr/>
          </p:nvSpPr>
          <p:spPr>
            <a:xfrm>
              <a:off x="2216549" y="2984620"/>
              <a:ext cx="739523" cy="914400"/>
            </a:xfrm>
            <a:prstGeom prst="rect">
              <a:avLst/>
            </a:prstGeom>
            <a:noFill/>
          </p:spPr>
          <p:txBody>
            <a:bodyPr rtlCol="0" wrap="square">
              <a:spAutoFit/>
            </a:bodyPr>
            <a:lstStyle/>
            <a:p>
              <a:r>
                <a:rPr altLang="zh-CN" lang="en-US" sz="5400">
                  <a:solidFill>
                    <a:srgbClr val="005188"/>
                  </a:solidFill>
                  <a:latin charset="-122" panose="01010104010101010101" pitchFamily="2" typeface="时尚中黑简体"/>
                  <a:ea charset="-122" panose="01010104010101010101" pitchFamily="2" typeface="时尚中黑简体"/>
                </a:rPr>
                <a:t>A</a:t>
              </a:r>
            </a:p>
          </p:txBody>
        </p:sp>
      </p:grpSp>
      <p:grpSp>
        <p:nvGrpSpPr>
          <p:cNvPr id="20" name="chenying0907 19"/>
          <p:cNvGrpSpPr/>
          <p:nvPr/>
        </p:nvGrpSpPr>
        <p:grpSpPr>
          <a:xfrm>
            <a:off x="4918371" y="2179758"/>
            <a:ext cx="1984612" cy="2113211"/>
            <a:chOff x="4918371" y="2179758"/>
            <a:chExt cx="1984612" cy="2113211"/>
          </a:xfrm>
        </p:grpSpPr>
        <p:sp>
          <p:nvSpPr>
            <p:cNvPr id="5" name="chenying0907 108"/>
            <p:cNvSpPr>
              <a:spLocks noEditPoints="1"/>
            </p:cNvSpPr>
            <p:nvPr/>
          </p:nvSpPr>
          <p:spPr bwMode="auto">
            <a:xfrm>
              <a:off x="4918371" y="2179758"/>
              <a:ext cx="1984612" cy="2113211"/>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005188"/>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solidFill>
                  <a:srgbClr val="005188"/>
                </a:solidFill>
              </a:endParaRPr>
            </a:p>
          </p:txBody>
        </p:sp>
        <p:sp>
          <p:nvSpPr>
            <p:cNvPr id="8" name="TextBox 13"/>
            <p:cNvSpPr txBox="1"/>
            <p:nvPr/>
          </p:nvSpPr>
          <p:spPr>
            <a:xfrm>
              <a:off x="5540915" y="2984620"/>
              <a:ext cx="739523" cy="914400"/>
            </a:xfrm>
            <a:prstGeom prst="rect">
              <a:avLst/>
            </a:prstGeom>
            <a:noFill/>
          </p:spPr>
          <p:txBody>
            <a:bodyPr rtlCol="0" wrap="square">
              <a:spAutoFit/>
            </a:bodyPr>
            <a:lstStyle/>
            <a:p>
              <a:r>
                <a:rPr altLang="zh-CN" lang="en-US" smtClean="0" sz="5400">
                  <a:solidFill>
                    <a:srgbClr val="005188"/>
                  </a:solidFill>
                  <a:latin charset="-122" panose="01010104010101010101" pitchFamily="2" typeface="时尚中黑简体"/>
                  <a:ea charset="-122" panose="01010104010101010101" pitchFamily="2" typeface="时尚中黑简体"/>
                </a:rPr>
                <a:t>B</a:t>
              </a:r>
            </a:p>
          </p:txBody>
        </p:sp>
      </p:grpSp>
      <p:grpSp>
        <p:nvGrpSpPr>
          <p:cNvPr id="21" name="chenying0907 20"/>
          <p:cNvGrpSpPr/>
          <p:nvPr/>
        </p:nvGrpSpPr>
        <p:grpSpPr>
          <a:xfrm>
            <a:off x="8517131" y="2179758"/>
            <a:ext cx="1984612" cy="2113211"/>
            <a:chOff x="8517131" y="2179758"/>
            <a:chExt cx="1984612" cy="2113211"/>
          </a:xfrm>
        </p:grpSpPr>
        <p:sp>
          <p:nvSpPr>
            <p:cNvPr id="6" name="chenying0907 108"/>
            <p:cNvSpPr>
              <a:spLocks noEditPoints="1"/>
            </p:cNvSpPr>
            <p:nvPr/>
          </p:nvSpPr>
          <p:spPr bwMode="auto">
            <a:xfrm>
              <a:off x="8517131" y="2179758"/>
              <a:ext cx="1984612" cy="2113211"/>
            </a:xfrm>
            <a:custGeom>
              <a:gdLst>
                <a:gd fmla="*/ 656 w 983" name="T0"/>
                <a:gd fmla="*/ 80 h 1046" name="T1"/>
                <a:gd fmla="*/ 729 w 983" name="T2"/>
                <a:gd fmla="*/ 67 h 1046" name="T3"/>
                <a:gd fmla="*/ 798 w 983" name="T4"/>
                <a:gd fmla="*/ 260 h 1046" name="T5"/>
                <a:gd fmla="*/ 895 w 983" name="T6"/>
                <a:gd fmla="*/ 601 h 1046" name="T7"/>
                <a:gd fmla="*/ 965 w 983" name="T8"/>
                <a:gd fmla="*/ 773 h 1046" name="T9"/>
                <a:gd fmla="*/ 831 w 983" name="T10"/>
                <a:gd fmla="*/ 833 h 1046" name="T11"/>
                <a:gd fmla="*/ 633 w 983" name="T12"/>
                <a:gd fmla="*/ 882 h 1046" name="T13"/>
                <a:gd fmla="*/ 206 w 983" name="T14"/>
                <a:gd fmla="*/ 1046 h 1046" name="T15"/>
                <a:gd fmla="*/ 164 w 983" name="T16"/>
                <a:gd fmla="*/ 951 h 1046" name="T17"/>
                <a:gd fmla="*/ 102 w 983" name="T18"/>
                <a:gd fmla="*/ 790 h 1046" name="T19"/>
                <a:gd fmla="*/ 49 w 983" name="T20"/>
                <a:gd fmla="*/ 623 h 1046" name="T21"/>
                <a:gd fmla="*/ 16 w 983" name="T22"/>
                <a:gd fmla="*/ 435 h 1046" name="T23"/>
                <a:gd fmla="*/ 131 w 983" name="T24"/>
                <a:gd fmla="*/ 234 h 1046" name="T25"/>
                <a:gd fmla="*/ 363 w 983" name="T26"/>
                <a:gd fmla="*/ 159 h 1046" name="T27"/>
                <a:gd fmla="*/ 394 w 983" name="T28"/>
                <a:gd fmla="*/ 17 h 1046" name="T29"/>
                <a:gd fmla="*/ 519 w 983" name="T30"/>
                <a:gd fmla="*/ 44 h 1046" name="T31"/>
                <a:gd fmla="*/ 463 w 983" name="T32"/>
                <a:gd fmla="*/ 209 h 1046" name="T33"/>
                <a:gd fmla="*/ 547 w 983" name="T34"/>
                <a:gd fmla="*/ 252 h 1046" name="T35"/>
                <a:gd fmla="*/ 509 w 983" name="T36"/>
                <a:gd fmla="*/ 366 h 1046" name="T37"/>
                <a:gd fmla="*/ 435 w 983" name="T38"/>
                <a:gd fmla="*/ 33 h 1046" name="T39"/>
                <a:gd fmla="*/ 529 w 983" name="T40"/>
                <a:gd fmla="*/ 114 h 1046" name="T41"/>
                <a:gd fmla="*/ 485 w 983" name="T42"/>
                <a:gd fmla="*/ 24 h 1046" name="T43"/>
                <a:gd fmla="*/ 382 w 983" name="T44"/>
                <a:gd fmla="*/ 82 h 1046" name="T45"/>
                <a:gd fmla="*/ 455 w 983" name="T46"/>
                <a:gd fmla="*/ 307 h 1046" name="T47"/>
                <a:gd fmla="*/ 561 w 983" name="T48"/>
                <a:gd fmla="*/ 383 h 1046" name="T49"/>
                <a:gd fmla="*/ 572 w 983" name="T50"/>
                <a:gd fmla="*/ 271 h 1046" name="T51"/>
                <a:gd fmla="*/ 501 w 983" name="T52"/>
                <a:gd fmla="*/ 114 h 1046" name="T53"/>
                <a:gd fmla="*/ 470 w 983" name="T54"/>
                <a:gd fmla="*/ 256 h 1046" name="T55"/>
                <a:gd fmla="*/ 501 w 983" name="T56"/>
                <a:gd fmla="*/ 83 h 1046" name="T57"/>
                <a:gd fmla="*/ 423 w 983" name="T58"/>
                <a:gd fmla="*/ 56 h 1046" name="T59"/>
                <a:gd fmla="*/ 424 w 983" name="T60"/>
                <a:gd fmla="*/ 143 h 1046" name="T61"/>
                <a:gd fmla="*/ 501 w 983" name="T62"/>
                <a:gd fmla="*/ 83 h 1046" name="T63"/>
                <a:gd fmla="*/ 637 w 983" name="T64"/>
                <a:gd fmla="*/ 98 h 1046" name="T65"/>
                <a:gd fmla="*/ 566 w 983" name="T66"/>
                <a:gd fmla="*/ 225 h 1046" name="T67"/>
                <a:gd fmla="*/ 520 w 983" name="T68"/>
                <a:gd fmla="*/ 396 h 1046" name="T69"/>
                <a:gd fmla="*/ 362 w 983" name="T70"/>
                <a:gd fmla="*/ 169 h 1046" name="T71"/>
                <a:gd fmla="*/ 219 w 983" name="T72"/>
                <a:gd fmla="*/ 210 h 1046" name="T73"/>
                <a:gd fmla="*/ 16 w 983" name="T74"/>
                <a:gd fmla="*/ 293 h 1046" name="T75"/>
                <a:gd fmla="*/ 72 w 983" name="T76"/>
                <a:gd fmla="*/ 657 h 1046" name="T77"/>
                <a:gd fmla="*/ 161 w 983" name="T78"/>
                <a:gd fmla="*/ 920 h 1046" name="T79"/>
                <a:gd fmla="*/ 642 w 983" name="T80"/>
                <a:gd fmla="*/ 870 h 1046" name="T81"/>
                <a:gd fmla="*/ 916 w 983" name="T82"/>
                <a:gd fmla="*/ 780 h 1046" name="T83"/>
                <a:gd fmla="*/ 897 w 983" name="T84"/>
                <a:gd fmla="*/ 635 h 1046" name="T85"/>
                <a:gd fmla="*/ 799 w 983" name="T86"/>
                <a:gd fmla="*/ 327 h 1046" name="T87"/>
                <a:gd fmla="*/ 759 w 983" name="T88"/>
                <a:gd fmla="*/ 79 h 1046" name="T89"/>
                <a:gd fmla="*/ 546 w 983" name="T90"/>
                <a:gd fmla="*/ 354 h 1046" name="T91"/>
                <a:gd fmla="*/ 458 w 983" name="T92"/>
                <a:gd fmla="*/ 140 h 1046" name="T93"/>
                <a:gd fmla="*/ 488 w 983" name="T94"/>
                <a:gd fmla="*/ 240 h 1046" name="T95"/>
                <a:gd fmla="*/ 484 w 983" name="T96"/>
                <a:gd fmla="*/ 298 h 10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46" w="983">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rgbClr val="005188"/>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solidFill>
                  <a:srgbClr val="005188"/>
                </a:solidFill>
              </a:endParaRPr>
            </a:p>
          </p:txBody>
        </p:sp>
        <p:sp>
          <p:nvSpPr>
            <p:cNvPr id="9" name="TextBox 14"/>
            <p:cNvSpPr txBox="1"/>
            <p:nvPr/>
          </p:nvSpPr>
          <p:spPr>
            <a:xfrm>
              <a:off x="9139674" y="3003575"/>
              <a:ext cx="739523" cy="914400"/>
            </a:xfrm>
            <a:prstGeom prst="rect">
              <a:avLst/>
            </a:prstGeom>
            <a:noFill/>
          </p:spPr>
          <p:txBody>
            <a:bodyPr rtlCol="0" wrap="square">
              <a:spAutoFit/>
            </a:bodyPr>
            <a:lstStyle/>
            <a:p>
              <a:r>
                <a:rPr altLang="zh-CN" lang="en-US" smtClean="0" sz="5400">
                  <a:solidFill>
                    <a:srgbClr val="005188"/>
                  </a:solidFill>
                  <a:latin charset="-122" panose="01010104010101010101" pitchFamily="2" typeface="时尚中黑简体"/>
                  <a:ea charset="-122" panose="01010104010101010101" pitchFamily="2" typeface="时尚中黑简体"/>
                </a:rPr>
                <a:t>C</a:t>
              </a:r>
            </a:p>
          </p:txBody>
        </p:sp>
      </p:grpSp>
      <p:grpSp>
        <p:nvGrpSpPr>
          <p:cNvPr id="10" name="chenying0907 9"/>
          <p:cNvGrpSpPr/>
          <p:nvPr/>
        </p:nvGrpSpPr>
        <p:grpSpPr>
          <a:xfrm>
            <a:off x="1192479" y="4559262"/>
            <a:ext cx="2340466" cy="1077137"/>
            <a:chOff x="2331218" y="3800039"/>
            <a:chExt cx="2340466" cy="1077137"/>
          </a:xfrm>
        </p:grpSpPr>
        <p:sp>
          <p:nvSpPr>
            <p:cNvPr id="11" name="文本框 17"/>
            <p:cNvSpPr txBox="1">
              <a:spLocks noChangeArrowheads="1"/>
            </p:cNvSpPr>
            <p:nvPr/>
          </p:nvSpPr>
          <p:spPr bwMode="auto">
            <a:xfrm>
              <a:off x="2331218" y="4244696"/>
              <a:ext cx="2340466"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2" name="文本框 11"/>
            <p:cNvSpPr txBox="1"/>
            <p:nvPr/>
          </p:nvSpPr>
          <p:spPr>
            <a:xfrm>
              <a:off x="2952993" y="3800039"/>
              <a:ext cx="1424489" cy="396240"/>
            </a:xfrm>
            <a:prstGeom prst="rect">
              <a:avLst/>
            </a:prstGeom>
            <a:noFill/>
          </p:spPr>
          <p:txBody>
            <a:bodyPr rtlCol="0" wrap="square">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3" name="chenying0907 12"/>
          <p:cNvGrpSpPr/>
          <p:nvPr/>
        </p:nvGrpSpPr>
        <p:grpSpPr>
          <a:xfrm>
            <a:off x="4740443" y="4559262"/>
            <a:ext cx="2340466" cy="1077137"/>
            <a:chOff x="2331218" y="3800039"/>
            <a:chExt cx="2340466" cy="1077137"/>
          </a:xfrm>
        </p:grpSpPr>
        <p:sp>
          <p:nvSpPr>
            <p:cNvPr id="14" name="文本框 17"/>
            <p:cNvSpPr txBox="1">
              <a:spLocks noChangeArrowheads="1"/>
            </p:cNvSpPr>
            <p:nvPr/>
          </p:nvSpPr>
          <p:spPr bwMode="auto">
            <a:xfrm>
              <a:off x="2331219" y="4244696"/>
              <a:ext cx="2340466"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5" name="文本框 14"/>
            <p:cNvSpPr txBox="1"/>
            <p:nvPr/>
          </p:nvSpPr>
          <p:spPr>
            <a:xfrm>
              <a:off x="2952994" y="3800039"/>
              <a:ext cx="1424489" cy="396240"/>
            </a:xfrm>
            <a:prstGeom prst="rect">
              <a:avLst/>
            </a:prstGeom>
            <a:noFill/>
          </p:spPr>
          <p:txBody>
            <a:bodyPr rtlCol="0" wrap="square">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6" name="chenying0907 15"/>
          <p:cNvGrpSpPr/>
          <p:nvPr/>
        </p:nvGrpSpPr>
        <p:grpSpPr>
          <a:xfrm>
            <a:off x="8491713" y="4559262"/>
            <a:ext cx="2340466" cy="1077137"/>
            <a:chOff x="2331218" y="3800039"/>
            <a:chExt cx="2340466" cy="1077137"/>
          </a:xfrm>
        </p:grpSpPr>
        <p:sp>
          <p:nvSpPr>
            <p:cNvPr id="17" name="文本框 17"/>
            <p:cNvSpPr txBox="1">
              <a:spLocks noChangeArrowheads="1"/>
            </p:cNvSpPr>
            <p:nvPr/>
          </p:nvSpPr>
          <p:spPr bwMode="auto">
            <a:xfrm>
              <a:off x="2331218" y="4244696"/>
              <a:ext cx="2340466" cy="626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buNone/>
              </a:pPr>
              <a:r>
                <a:rPr altLang="en-US" lang="zh-CN" sz="1300">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8" name="文本框 17"/>
            <p:cNvSpPr txBox="1"/>
            <p:nvPr/>
          </p:nvSpPr>
          <p:spPr>
            <a:xfrm>
              <a:off x="2952994" y="3800039"/>
              <a:ext cx="1424489" cy="396240"/>
            </a:xfrm>
            <a:prstGeom prst="rect">
              <a:avLst/>
            </a:prstGeom>
            <a:noFill/>
          </p:spPr>
          <p:txBody>
            <a:bodyPr rtlCol="0" wrap="square">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spTree>
    <p:extLst>
      <p:ext uri="{BB962C8B-B14F-4D97-AF65-F5344CB8AC3E}">
        <p14:creationId val="81639738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accel="28000" fill="hold" id="15" nodeType="afterEffect" presetClass="entr" presetID="2" presetSubtype="1">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1200" fill="hold" id="17"/>
                                        <p:tgtEl>
                                          <p:spTgt spid="19"/>
                                        </p:tgtEl>
                                        <p:attrNameLst>
                                          <p:attrName>ppt_x</p:attrName>
                                        </p:attrNameLst>
                                      </p:cBhvr>
                                      <p:tavLst>
                                        <p:tav tm="0">
                                          <p:val>
                                            <p:strVal val="#ppt_x"/>
                                          </p:val>
                                        </p:tav>
                                        <p:tav tm="100000">
                                          <p:val>
                                            <p:strVal val="#ppt_x"/>
                                          </p:val>
                                        </p:tav>
                                      </p:tavLst>
                                    </p:anim>
                                    <p:anim calcmode="lin" valueType="num">
                                      <p:cBhvr additive="base">
                                        <p:cTn dur="1200" fill="hold" id="18"/>
                                        <p:tgtEl>
                                          <p:spTgt spid="19"/>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2200"/>
                            </p:stCondLst>
                            <p:childTnLst>
                              <p:par>
                                <p:cTn accel="28000" fill="hold" id="20" nodeType="afterEffect" presetClass="entr" presetID="2" presetSubtype="1">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1200" fill="hold" id="22"/>
                                        <p:tgtEl>
                                          <p:spTgt spid="20"/>
                                        </p:tgtEl>
                                        <p:attrNameLst>
                                          <p:attrName>ppt_x</p:attrName>
                                        </p:attrNameLst>
                                      </p:cBhvr>
                                      <p:tavLst>
                                        <p:tav tm="0">
                                          <p:val>
                                            <p:strVal val="#ppt_x"/>
                                          </p:val>
                                        </p:tav>
                                        <p:tav tm="100000">
                                          <p:val>
                                            <p:strVal val="#ppt_x"/>
                                          </p:val>
                                        </p:tav>
                                      </p:tavLst>
                                    </p:anim>
                                    <p:anim calcmode="lin" valueType="num">
                                      <p:cBhvr additive="base">
                                        <p:cTn dur="1200" fill="hold" id="23"/>
                                        <p:tgtEl>
                                          <p:spTgt spid="20"/>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3400"/>
                            </p:stCondLst>
                            <p:childTnLst>
                              <p:par>
                                <p:cTn accel="28000" fill="hold" id="25" nodeType="afterEffect" presetClass="entr" presetID="2" presetSubtype="1">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1200" fill="hold" id="27"/>
                                        <p:tgtEl>
                                          <p:spTgt spid="21"/>
                                        </p:tgtEl>
                                        <p:attrNameLst>
                                          <p:attrName>ppt_x</p:attrName>
                                        </p:attrNameLst>
                                      </p:cBhvr>
                                      <p:tavLst>
                                        <p:tav tm="0">
                                          <p:val>
                                            <p:strVal val="#ppt_x"/>
                                          </p:val>
                                        </p:tav>
                                        <p:tav tm="100000">
                                          <p:val>
                                            <p:strVal val="#ppt_x"/>
                                          </p:val>
                                        </p:tav>
                                      </p:tavLst>
                                    </p:anim>
                                    <p:anim calcmode="lin" valueType="num">
                                      <p:cBhvr additive="base">
                                        <p:cTn dur="1200" fill="hold" id="28"/>
                                        <p:tgtEl>
                                          <p:spTgt spid="21"/>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4600"/>
                            </p:stCondLst>
                            <p:childTnLst>
                              <p:par>
                                <p:cTn decel="100000" fill="hold" id="30" nodeType="afterEffect" presetClass="entr" presetID="2" presetSubtype="8">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additive="base">
                                        <p:cTn dur="500" fill="hold" id="32"/>
                                        <p:tgtEl>
                                          <p:spTgt spid="10"/>
                                        </p:tgtEl>
                                        <p:attrNameLst>
                                          <p:attrName>ppt_x</p:attrName>
                                        </p:attrNameLst>
                                      </p:cBhvr>
                                      <p:tavLst>
                                        <p:tav tm="0">
                                          <p:val>
                                            <p:strVal val="0-#ppt_w/2"/>
                                          </p:val>
                                        </p:tav>
                                        <p:tav tm="100000">
                                          <p:val>
                                            <p:strVal val="#ppt_x"/>
                                          </p:val>
                                        </p:tav>
                                      </p:tavLst>
                                    </p:anim>
                                    <p:anim calcmode="lin" valueType="num">
                                      <p:cBhvr additive="base">
                                        <p:cTn dur="500" fill="hold" id="33"/>
                                        <p:tgtEl>
                                          <p:spTgt spid="1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5100"/>
                            </p:stCondLst>
                            <p:childTnLst>
                              <p:par>
                                <p:cTn decel="100000" fill="hold" id="35" nodeType="afterEffect" presetClass="entr" presetID="2" presetSubtype="8">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0-#ppt_w/2"/>
                                          </p:val>
                                        </p:tav>
                                        <p:tav tm="100000">
                                          <p:val>
                                            <p:strVal val="#ppt_x"/>
                                          </p:val>
                                        </p:tav>
                                      </p:tavLst>
                                    </p:anim>
                                    <p:anim calcmode="lin" valueType="num">
                                      <p:cBhvr additive="base">
                                        <p:cTn dur="500" fill="hold" id="38"/>
                                        <p:tgtEl>
                                          <p:spTgt spid="1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600"/>
                            </p:stCondLst>
                            <p:childTnLst>
                              <p:par>
                                <p:cTn decel="100000" fill="hold" id="40" nodeType="afterEffect" presetClass="entr" presetID="2" presetSubtype="8">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0-#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sp>
        <p:nvSpPr>
          <p:cNvPr id="4" name="任意多边形 3"/>
          <p:cNvSpPr/>
          <p:nvPr/>
        </p:nvSpPr>
        <p:spPr>
          <a:xfrm rot="5400000">
            <a:off x="7072668" y="3645294"/>
            <a:ext cx="893762" cy="66675"/>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rgbClr val="005188"/>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5" name="任意多边形 4"/>
          <p:cNvSpPr/>
          <p:nvPr/>
        </p:nvSpPr>
        <p:spPr>
          <a:xfrm rot="16200000">
            <a:off x="4498536" y="3666726"/>
            <a:ext cx="893763" cy="65087"/>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rgbClr val="005188"/>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6" name="任意多边形 5"/>
          <p:cNvSpPr/>
          <p:nvPr/>
        </p:nvSpPr>
        <p:spPr>
          <a:xfrm>
            <a:off x="5785999" y="2523726"/>
            <a:ext cx="893762" cy="66675"/>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rgbClr val="005188"/>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7" name="任意多边形 6"/>
          <p:cNvSpPr/>
          <p:nvPr/>
        </p:nvSpPr>
        <p:spPr>
          <a:xfrm rot="10800000">
            <a:off x="5785999" y="4833538"/>
            <a:ext cx="893762" cy="65088"/>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rgbClr val="005188"/>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nvGrpSpPr>
          <p:cNvPr id="8" name="chenying0907 7"/>
          <p:cNvGrpSpPr/>
          <p:nvPr/>
        </p:nvGrpSpPr>
        <p:grpSpPr>
          <a:xfrm>
            <a:off x="4347724" y="1945876"/>
            <a:ext cx="1260475" cy="1239837"/>
            <a:chOff x="4119563" y="2166938"/>
            <a:chExt cx="1260475" cy="1239837"/>
          </a:xfrm>
        </p:grpSpPr>
        <p:sp>
          <p:nvSpPr>
            <p:cNvPr id="9" name="椭圆 31"/>
            <p:cNvSpPr/>
            <p:nvPr/>
          </p:nvSpPr>
          <p:spPr>
            <a:xfrm>
              <a:off x="4119563" y="2166938"/>
              <a:ext cx="1260475"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10" name="文本框 76"/>
            <p:cNvSpPr txBox="1">
              <a:spLocks noChangeArrowheads="1"/>
            </p:cNvSpPr>
            <p:nvPr/>
          </p:nvSpPr>
          <p:spPr bwMode="auto">
            <a:xfrm>
              <a:off x="4143376" y="2950673"/>
              <a:ext cx="12144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nvGrpSpPr>
            <p:cNvPr id="11" name="chenying0907 77"/>
            <p:cNvGrpSpPr/>
            <p:nvPr/>
          </p:nvGrpSpPr>
          <p:grpSpPr>
            <a:xfrm>
              <a:off x="4460875" y="2338388"/>
              <a:ext cx="385763" cy="611187"/>
              <a:chOff x="5844088" y="2600655"/>
              <a:chExt cx="385904" cy="611158"/>
            </a:xfrm>
          </p:grpSpPr>
          <p:grpSp>
            <p:nvGrpSpPr>
              <p:cNvPr id="12" name="chenying0907 78"/>
              <p:cNvGrpSpPr/>
              <p:nvPr/>
            </p:nvGrpSpPr>
            <p:grpSpPr>
              <a:xfrm rot="8489641">
                <a:off x="6013992" y="2653092"/>
                <a:ext cx="216000" cy="558721"/>
                <a:chOff x="6011031" y="2540000"/>
                <a:chExt cx="242182" cy="626447"/>
              </a:xfrm>
            </p:grpSpPr>
            <p:sp>
              <p:nvSpPr>
                <p:cNvPr id="14" name="任意多边形 13"/>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15" name="任意多边形 14"/>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16" name="任意多边形 15"/>
                <p:cNvSpPr/>
                <p:nvPr/>
              </p:nvSpPr>
              <p:spPr>
                <a:xfrm>
                  <a:off x="6100765" y="2573366"/>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grpSp>
          <p:sp>
            <p:nvSpPr>
              <p:cNvPr id="13" name="任意多边形 12"/>
              <p:cNvSpPr/>
              <p:nvPr/>
            </p:nvSpPr>
            <p:spPr>
              <a:xfrm>
                <a:off x="5844088" y="2600655"/>
                <a:ext cx="182630"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grpSp>
      </p:grpSp>
      <p:grpSp>
        <p:nvGrpSpPr>
          <p:cNvPr id="17" name="chenying0907 16"/>
          <p:cNvGrpSpPr/>
          <p:nvPr/>
        </p:nvGrpSpPr>
        <p:grpSpPr>
          <a:xfrm>
            <a:off x="6835336" y="1904601"/>
            <a:ext cx="1281113" cy="1239837"/>
            <a:chOff x="6607175" y="2125663"/>
            <a:chExt cx="1281113" cy="1239837"/>
          </a:xfrm>
        </p:grpSpPr>
        <p:sp>
          <p:nvSpPr>
            <p:cNvPr id="18" name="椭圆 31"/>
            <p:cNvSpPr/>
            <p:nvPr/>
          </p:nvSpPr>
          <p:spPr>
            <a:xfrm>
              <a:off x="6629400" y="2125663"/>
              <a:ext cx="1258888"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19" name="文本框 85"/>
            <p:cNvSpPr txBox="1">
              <a:spLocks noChangeArrowheads="1"/>
            </p:cNvSpPr>
            <p:nvPr/>
          </p:nvSpPr>
          <p:spPr bwMode="auto">
            <a:xfrm>
              <a:off x="6607174" y="2885585"/>
              <a:ext cx="12144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nvGrpSpPr>
            <p:cNvPr id="20" name="chenying0907 19"/>
            <p:cNvGrpSpPr/>
            <p:nvPr/>
          </p:nvGrpSpPr>
          <p:grpSpPr>
            <a:xfrm>
              <a:off x="6999907" y="2242244"/>
              <a:ext cx="517525" cy="604838"/>
              <a:chOff x="4741863" y="766763"/>
              <a:chExt cx="517525" cy="604838"/>
            </a:xfrm>
            <a:solidFill>
              <a:schemeClr val="tx1">
                <a:lumMod val="65000"/>
                <a:lumOff val="35000"/>
              </a:schemeClr>
            </a:solidFill>
          </p:grpSpPr>
          <p:sp>
            <p:nvSpPr>
              <p:cNvPr id="21" name="chenying0907 23"/>
              <p:cNvSpPr>
                <a:spLocks noEditPoints="1"/>
              </p:cNvSpPr>
              <p:nvPr/>
            </p:nvSpPr>
            <p:spPr bwMode="auto">
              <a:xfrm>
                <a:off x="4741863" y="766763"/>
                <a:ext cx="517525" cy="604838"/>
              </a:xfrm>
              <a:custGeom>
                <a:gdLst>
                  <a:gd fmla="*/ 113 w 175" name="T0"/>
                  <a:gd fmla="*/ 0 h 205" name="T1"/>
                  <a:gd fmla="*/ 111 w 175" name="T2"/>
                  <a:gd fmla="*/ 2 h 205" name="T3"/>
                  <a:gd fmla="*/ 11 w 175" name="T4"/>
                  <a:gd fmla="*/ 62 h 205" name="T5"/>
                  <a:gd fmla="*/ 69 w 175" name="T6"/>
                  <a:gd fmla="*/ 200 h 205" name="T7"/>
                  <a:gd fmla="*/ 121 w 175" name="T8"/>
                  <a:gd fmla="*/ 187 h 205" name="T9"/>
                  <a:gd fmla="*/ 173 w 175" name="T10"/>
                  <a:gd fmla="*/ 157 h 205" name="T11"/>
                  <a:gd fmla="*/ 153 w 175" name="T12"/>
                  <a:gd fmla="*/ 91 h 205" name="T13"/>
                  <a:gd fmla="*/ 108 w 175" name="T14"/>
                  <a:gd fmla="*/ 9 h 205" name="T15"/>
                  <a:gd fmla="*/ 98 w 175" name="T16"/>
                  <a:gd fmla="*/ 13 h 205" name="T17"/>
                  <a:gd fmla="*/ 24 w 175" name="T18"/>
                  <a:gd fmla="*/ 45 h 205" name="T19"/>
                  <a:gd fmla="*/ 41 w 175" name="T20"/>
                  <a:gd fmla="*/ 38 h 205" name="T21"/>
                  <a:gd fmla="*/ 34 w 175" name="T22"/>
                  <a:gd fmla="*/ 42 h 205" name="T23"/>
                  <a:gd fmla="*/ 107 w 175" name="T24"/>
                  <a:gd fmla="*/ 15 h 205" name="T25"/>
                  <a:gd fmla="*/ 28 w 175" name="T26"/>
                  <a:gd fmla="*/ 48 h 205" name="T27"/>
                  <a:gd fmla="*/ 107 w 175" name="T28"/>
                  <a:gd fmla="*/ 20 h 205" name="T29"/>
                  <a:gd fmla="*/ 67 w 175" name="T30"/>
                  <a:gd fmla="*/ 41 h 205" name="T31"/>
                  <a:gd fmla="*/ 15 w 175" name="T32"/>
                  <a:gd fmla="*/ 58 h 205" name="T33"/>
                  <a:gd fmla="*/ 117 w 175" name="T34"/>
                  <a:gd fmla="*/ 38 h 205" name="T35"/>
                  <a:gd fmla="*/ 166 w 175" name="T36"/>
                  <a:gd fmla="*/ 158 h 205" name="T37"/>
                  <a:gd fmla="*/ 94 w 175" name="T38"/>
                  <a:gd fmla="*/ 192 h 205" name="T39"/>
                  <a:gd fmla="*/ 69 w 175" name="T40"/>
                  <a:gd fmla="*/ 200 h 205" name="T41"/>
                  <a:gd fmla="*/ 15 w 175" name="T42"/>
                  <a:gd fmla="*/ 62 h 205" name="T43"/>
                  <a:gd fmla="*/ 15 w 175" name="T44"/>
                  <a:gd fmla="*/ 62 h 205" name="T45"/>
                  <a:gd fmla="*/ 16 w 175" name="T46"/>
                  <a:gd fmla="*/ 62 h 205" name="T47"/>
                  <a:gd fmla="*/ 29 w 175" name="T48"/>
                  <a:gd fmla="*/ 59 h 205" name="T49"/>
                  <a:gd fmla="*/ 112 w 175" name="T50"/>
                  <a:gd fmla="*/ 27 h 205" name="T51"/>
                  <a:gd fmla="*/ 113 w 175" name="T52"/>
                  <a:gd fmla="*/ 27 h 205" name="T53"/>
                  <a:gd fmla="*/ 169 w 175" name="T54"/>
                  <a:gd fmla="*/ 153 h 205" name="T55"/>
                  <a:gd fmla="*/ 130 w 175" name="T56"/>
                  <a:gd fmla="*/ 56 h 205" name="T57"/>
                  <a:gd fmla="*/ 117 w 175" name="T58"/>
                  <a:gd fmla="*/ 22 h 205" name="T59"/>
                  <a:gd fmla="*/ 114 w 175" name="T60"/>
                  <a:gd fmla="*/ 21 h 205" name="T61"/>
                  <a:gd fmla="*/ 113 w 175" name="T62"/>
                  <a:gd fmla="*/ 7 h 205" name="T63"/>
                  <a:gd fmla="*/ 158 w 175" name="T64"/>
                  <a:gd fmla="*/ 113 h 20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5" w="17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solidFill>
                <a:srgbClr val="005188"/>
              </a:solidFill>
              <a:ln w="9525">
                <a:noFill/>
                <a:round/>
              </a:ln>
            </p:spPr>
            <p:txBody>
              <a:bodyPr/>
              <a:lstStyle/>
              <a:p>
                <a:pP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22" name="chenying0907 24"/>
              <p:cNvSpPr/>
              <p:nvPr/>
            </p:nvSpPr>
            <p:spPr bwMode="auto">
              <a:xfrm>
                <a:off x="4837113" y="996951"/>
                <a:ext cx="76200" cy="150813"/>
              </a:xfrm>
              <a:custGeom>
                <a:gdLst>
                  <a:gd fmla="*/ 4 w 26" name="T0"/>
                  <a:gd fmla="*/ 1 h 51" name="T1"/>
                  <a:gd fmla="*/ 1 w 26" name="T2"/>
                  <a:gd fmla="*/ 3 h 51" name="T3"/>
                  <a:gd fmla="*/ 18 w 26" name="T4"/>
                  <a:gd fmla="*/ 47 h 51" name="T5"/>
                  <a:gd fmla="*/ 25 w 26" name="T6"/>
                  <a:gd fmla="*/ 45 h 51" name="T7"/>
                  <a:gd fmla="*/ 4 w 26" name="T8"/>
                  <a:gd fmla="*/ 1 h 51" name="T9"/>
                </a:gdLst>
                <a:cxnLst>
                  <a:cxn ang="0">
                    <a:pos x="T0" y="T1"/>
                  </a:cxn>
                  <a:cxn ang="0">
                    <a:pos x="T2" y="T3"/>
                  </a:cxn>
                  <a:cxn ang="0">
                    <a:pos x="T4" y="T5"/>
                  </a:cxn>
                  <a:cxn ang="0">
                    <a:pos x="T6" y="T7"/>
                  </a:cxn>
                  <a:cxn ang="0">
                    <a:pos x="T8" y="T9"/>
                  </a:cxn>
                </a:cxnLst>
                <a:rect b="b" l="0" r="r" t="0"/>
                <a:pathLst>
                  <a:path h="51" w="26">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solidFill>
                <a:srgbClr val="005188"/>
              </a:solidFill>
              <a:ln w="9525">
                <a:noFill/>
                <a:round/>
              </a:ln>
            </p:spPr>
            <p:txBody>
              <a:bodyPr/>
              <a:lstStyle/>
              <a:p>
                <a:pP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23" name="chenying0907 25"/>
              <p:cNvSpPr/>
              <p:nvPr/>
            </p:nvSpPr>
            <p:spPr bwMode="auto">
              <a:xfrm>
                <a:off x="4848225" y="904876"/>
                <a:ext cx="284163" cy="249238"/>
              </a:xfrm>
              <a:custGeom>
                <a:gdLst>
                  <a:gd fmla="*/ 76 w 96" name="T0"/>
                  <a:gd fmla="*/ 4 h 84" name="T1"/>
                  <a:gd fmla="*/ 75 w 96" name="T2"/>
                  <a:gd fmla="*/ 4 h 84" name="T3"/>
                  <a:gd fmla="*/ 72 w 96" name="T4"/>
                  <a:gd fmla="*/ 1 h 84" name="T5"/>
                  <a:gd fmla="*/ 2 w 96" name="T6"/>
                  <a:gd fmla="*/ 32 h 84" name="T7"/>
                  <a:gd fmla="*/ 3 w 96" name="T8"/>
                  <a:gd fmla="*/ 34 h 84" name="T9"/>
                  <a:gd fmla="*/ 73 w 96" name="T10"/>
                  <a:gd fmla="*/ 6 h 84" name="T11"/>
                  <a:gd fmla="*/ 89 w 96" name="T12"/>
                  <a:gd fmla="*/ 48 h 84" name="T13"/>
                  <a:gd fmla="*/ 89 w 96" name="T14"/>
                  <a:gd fmla="*/ 48 h 84" name="T15"/>
                  <a:gd fmla="*/ 21 w 96" name="T16"/>
                  <a:gd fmla="*/ 78 h 84" name="T17"/>
                  <a:gd fmla="*/ 23 w 96" name="T18"/>
                  <a:gd fmla="*/ 83 h 84" name="T19"/>
                  <a:gd fmla="*/ 92 w 96" name="T20"/>
                  <a:gd fmla="*/ 53 h 84" name="T21"/>
                  <a:gd fmla="*/ 93 w 96" name="T22"/>
                  <a:gd fmla="*/ 52 h 84" name="T23"/>
                  <a:gd fmla="*/ 95 w 96" name="T24"/>
                  <a:gd fmla="*/ 49 h 84" name="T25"/>
                  <a:gd fmla="*/ 76 w 96" name="T26"/>
                  <a:gd fmla="*/ 4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96">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005188"/>
                </a:solidFill>
                <a:round/>
              </a:ln>
            </p:spPr>
            <p:txBody>
              <a:bodyPr/>
              <a:lstStyle/>
              <a:p>
                <a:pP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24" name="chenying0907 26"/>
              <p:cNvSpPr/>
              <p:nvPr/>
            </p:nvSpPr>
            <p:spPr bwMode="auto">
              <a:xfrm>
                <a:off x="4891088" y="962026"/>
                <a:ext cx="169863" cy="79375"/>
              </a:xfrm>
              <a:custGeom>
                <a:gdLst>
                  <a:gd fmla="*/ 53 w 58" name="T0"/>
                  <a:gd fmla="*/ 1 h 27" name="T1"/>
                  <a:gd fmla="*/ 2 w 58" name="T2"/>
                  <a:gd fmla="*/ 22 h 27" name="T3"/>
                  <a:gd fmla="*/ 4 w 58" name="T4"/>
                  <a:gd fmla="*/ 26 h 27" name="T5"/>
                  <a:gd fmla="*/ 55 w 58" name="T6"/>
                  <a:gd fmla="*/ 7 h 27" name="T7"/>
                  <a:gd fmla="*/ 53 w 58" name="T8"/>
                  <a:gd fmla="*/ 1 h 27" name="T9"/>
                </a:gdLst>
                <a:cxnLst>
                  <a:cxn ang="0">
                    <a:pos x="T0" y="T1"/>
                  </a:cxn>
                  <a:cxn ang="0">
                    <a:pos x="T2" y="T3"/>
                  </a:cxn>
                  <a:cxn ang="0">
                    <a:pos x="T4" y="T5"/>
                  </a:cxn>
                  <a:cxn ang="0">
                    <a:pos x="T6" y="T7"/>
                  </a:cxn>
                  <a:cxn ang="0">
                    <a:pos x="T8" y="T9"/>
                  </a:cxn>
                </a:cxnLst>
                <a:rect b="b" l="0" r="r" t="0"/>
                <a:pathLst>
                  <a:path h="27" w="5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005188"/>
                </a:solidFill>
                <a:round/>
              </a:ln>
            </p:spPr>
            <p:txBody>
              <a:bodyPr/>
              <a:lstStyle/>
              <a:p>
                <a:pP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25" name="chenying0907 27"/>
              <p:cNvSpPr/>
              <p:nvPr/>
            </p:nvSpPr>
            <p:spPr bwMode="auto">
              <a:xfrm>
                <a:off x="4922838" y="1009651"/>
                <a:ext cx="150813" cy="73025"/>
              </a:xfrm>
              <a:custGeom>
                <a:gdLst>
                  <a:gd fmla="*/ 44 w 51" name="T0"/>
                  <a:gd fmla="*/ 1 h 25" name="T1"/>
                  <a:gd fmla="*/ 2 w 51" name="T2"/>
                  <a:gd fmla="*/ 21 h 25" name="T3"/>
                  <a:gd fmla="*/ 3 w 51" name="T4"/>
                  <a:gd fmla="*/ 24 h 25" name="T5"/>
                  <a:gd fmla="*/ 47 w 51" name="T6"/>
                  <a:gd fmla="*/ 8 h 25" name="T7"/>
                  <a:gd fmla="*/ 44 w 51" name="T8"/>
                  <a:gd fmla="*/ 1 h 25" name="T9"/>
                </a:gdLst>
                <a:cxnLst>
                  <a:cxn ang="0">
                    <a:pos x="T0" y="T1"/>
                  </a:cxn>
                  <a:cxn ang="0">
                    <a:pos x="T2" y="T3"/>
                  </a:cxn>
                  <a:cxn ang="0">
                    <a:pos x="T4" y="T5"/>
                  </a:cxn>
                  <a:cxn ang="0">
                    <a:pos x="T6" y="T7"/>
                  </a:cxn>
                  <a:cxn ang="0">
                    <a:pos x="T8" y="T9"/>
                  </a:cxn>
                </a:cxnLst>
                <a:rect b="b" l="0" r="r" t="0"/>
                <a:pathLst>
                  <a:path h="25" w="51">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solidFill>
                <a:srgbClr val="005188"/>
              </a:solidFill>
              <a:ln w="9525">
                <a:noFill/>
                <a:round/>
              </a:ln>
            </p:spPr>
            <p:txBody>
              <a:bodyPr/>
              <a:lstStyle/>
              <a:p>
                <a:pP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grpSp>
      </p:grpSp>
      <p:grpSp>
        <p:nvGrpSpPr>
          <p:cNvPr id="26" name="chenying0907 25"/>
          <p:cNvGrpSpPr/>
          <p:nvPr/>
        </p:nvGrpSpPr>
        <p:grpSpPr>
          <a:xfrm>
            <a:off x="4347724" y="4212826"/>
            <a:ext cx="1260475" cy="1239837"/>
            <a:chOff x="4119563" y="4433888"/>
            <a:chExt cx="1260475" cy="1239837"/>
          </a:xfrm>
        </p:grpSpPr>
        <p:sp>
          <p:nvSpPr>
            <p:cNvPr id="27" name="椭圆 31"/>
            <p:cNvSpPr/>
            <p:nvPr/>
          </p:nvSpPr>
          <p:spPr>
            <a:xfrm>
              <a:off x="4119563" y="4433888"/>
              <a:ext cx="1260475"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28" name="文本框 87"/>
            <p:cNvSpPr txBox="1">
              <a:spLocks noChangeArrowheads="1"/>
            </p:cNvSpPr>
            <p:nvPr/>
          </p:nvSpPr>
          <p:spPr bwMode="auto">
            <a:xfrm>
              <a:off x="4119563" y="5195398"/>
              <a:ext cx="12144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29" name="chenying0907 41"/>
            <p:cNvSpPr>
              <a:spLocks noChangeArrowheads="1" noEditPoints="1"/>
            </p:cNvSpPr>
            <p:nvPr/>
          </p:nvSpPr>
          <p:spPr bwMode="auto">
            <a:xfrm>
              <a:off x="4532313" y="4627563"/>
              <a:ext cx="434975" cy="554037"/>
            </a:xfrm>
            <a:custGeom>
              <a:gdLst>
                <a:gd fmla="*/ 91 w 107" name="T0"/>
                <a:gd fmla="*/ 25 h 136" name="T1"/>
                <a:gd fmla="*/ 52 w 107" name="T2"/>
                <a:gd fmla="*/ 38 h 136" name="T3"/>
                <a:gd fmla="*/ 54 w 107" name="T4"/>
                <a:gd fmla="*/ 24 h 136" name="T5"/>
                <a:gd fmla="*/ 55 w 107" name="T6"/>
                <a:gd fmla="*/ 10 h 136" name="T7"/>
                <a:gd fmla="*/ 46 w 107" name="T8"/>
                <a:gd fmla="*/ 0 h 136" name="T9"/>
                <a:gd fmla="*/ 40 w 107" name="T10"/>
                <a:gd fmla="*/ 40 h 136" name="T11"/>
                <a:gd fmla="*/ 13 w 107" name="T12"/>
                <a:gd fmla="*/ 40 h 136" name="T13"/>
                <a:gd fmla="*/ 3 w 107" name="T14"/>
                <a:gd fmla="*/ 78 h 136" name="T15"/>
                <a:gd fmla="*/ 27 w 107" name="T16"/>
                <a:gd fmla="*/ 127 h 136" name="T17"/>
                <a:gd fmla="*/ 54 w 107" name="T18"/>
                <a:gd fmla="*/ 114 h 136" name="T19"/>
                <a:gd fmla="*/ 87 w 107" name="T20"/>
                <a:gd fmla="*/ 123 h 136" name="T21"/>
                <a:gd fmla="*/ 104 w 107" name="T22"/>
                <a:gd fmla="*/ 66 h 136" name="T23"/>
                <a:gd fmla="*/ 91 w 107" name="T24"/>
                <a:gd fmla="*/ 25 h 136" name="T25"/>
                <a:gd fmla="*/ 50 w 107" name="T26"/>
                <a:gd fmla="*/ 17 h 136" name="T27"/>
                <a:gd fmla="*/ 49 w 107" name="T28"/>
                <a:gd fmla="*/ 13 h 136" name="T29"/>
                <a:gd fmla="*/ 48 w 107" name="T30"/>
                <a:gd fmla="*/ 12 h 136" name="T31"/>
                <a:gd fmla="*/ 48 w 107" name="T32"/>
                <a:gd fmla="*/ 11 h 136" name="T33"/>
                <a:gd fmla="*/ 50 w 107" name="T34"/>
                <a:gd fmla="*/ 17 h 136" name="T35"/>
                <a:gd fmla="*/ 96 w 107" name="T36"/>
                <a:gd fmla="*/ 81 h 136" name="T37"/>
                <a:gd fmla="*/ 85 w 107" name="T38"/>
                <a:gd fmla="*/ 116 h 136" name="T39"/>
                <a:gd fmla="*/ 56 w 107" name="T40"/>
                <a:gd fmla="*/ 111 h 136" name="T41"/>
                <a:gd fmla="*/ 53 w 107" name="T42"/>
                <a:gd fmla="*/ 108 h 136" name="T43"/>
                <a:gd fmla="*/ 48 w 107" name="T44"/>
                <a:gd fmla="*/ 112 h 136" name="T45"/>
                <a:gd fmla="*/ 36 w 107" name="T46"/>
                <a:gd fmla="*/ 120 h 136" name="T47"/>
                <a:gd fmla="*/ 20 w 107" name="T48"/>
                <a:gd fmla="*/ 107 h 136" name="T49"/>
                <a:gd fmla="*/ 12 w 107" name="T50"/>
                <a:gd fmla="*/ 88 h 136" name="T51"/>
                <a:gd fmla="*/ 10 w 107" name="T52"/>
                <a:gd fmla="*/ 52 h 136" name="T53"/>
                <a:gd fmla="*/ 43 w 107" name="T54"/>
                <a:gd fmla="*/ 46 h 136" name="T55"/>
                <a:gd fmla="*/ 43 w 107" name="T56"/>
                <a:gd fmla="*/ 47 h 136" name="T57"/>
                <a:gd fmla="*/ 52 w 107" name="T58"/>
                <a:gd fmla="*/ 52 h 136" name="T59"/>
                <a:gd fmla="*/ 53 w 107" name="T60"/>
                <a:gd fmla="*/ 50 h 136" name="T61"/>
                <a:gd fmla="*/ 48 w 107" name="T62"/>
                <a:gd fmla="*/ 45 h 136" name="T63"/>
                <a:gd fmla="*/ 48 w 107" name="T64"/>
                <a:gd fmla="*/ 45 h 136" name="T65"/>
                <a:gd fmla="*/ 51 w 107" name="T66"/>
                <a:gd fmla="*/ 45 h 136" name="T67"/>
                <a:gd fmla="*/ 94 w 107" name="T68"/>
                <a:gd fmla="*/ 32 h 136" name="T69"/>
                <a:gd fmla="*/ 96 w 107" name="T70"/>
                <a:gd fmla="*/ 81 h 1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6" w="107">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rgbClr val="605448"/>
            </a:solidFill>
            <a:ln w="9525">
              <a:solidFill>
                <a:srgbClr val="005188"/>
              </a:solidFill>
              <a:round/>
            </a:ln>
          </p:spPr>
          <p:txBody>
            <a:bodyPr/>
            <a:lstStyle/>
            <a:p>
              <a:endParaRPr altLang="en-US" lang="zh-CN">
                <a:solidFill>
                  <a:srgbClr val="005188"/>
                </a:solidFill>
                <a:latin charset="-122" panose="02000000000000000000" pitchFamily="2" typeface="方正清刻本悦宋简体"/>
                <a:ea charset="-122" panose="02000000000000000000" pitchFamily="2" typeface="方正清刻本悦宋简体"/>
              </a:endParaRPr>
            </a:p>
          </p:txBody>
        </p:sp>
      </p:grpSp>
      <p:grpSp>
        <p:nvGrpSpPr>
          <p:cNvPr id="30" name="chenying0907 29"/>
          <p:cNvGrpSpPr/>
          <p:nvPr/>
        </p:nvGrpSpPr>
        <p:grpSpPr>
          <a:xfrm>
            <a:off x="6835336" y="4212826"/>
            <a:ext cx="1281113" cy="1239837"/>
            <a:chOff x="6607175" y="4433888"/>
            <a:chExt cx="1281113" cy="1239837"/>
          </a:xfrm>
        </p:grpSpPr>
        <p:sp>
          <p:nvSpPr>
            <p:cNvPr id="31" name="椭圆 31"/>
            <p:cNvSpPr/>
            <p:nvPr/>
          </p:nvSpPr>
          <p:spPr>
            <a:xfrm>
              <a:off x="6629400" y="4433888"/>
              <a:ext cx="1258888"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32" name="文本框 86"/>
            <p:cNvSpPr txBox="1">
              <a:spLocks noChangeArrowheads="1"/>
            </p:cNvSpPr>
            <p:nvPr/>
          </p:nvSpPr>
          <p:spPr bwMode="auto">
            <a:xfrm>
              <a:off x="6607174" y="5228735"/>
              <a:ext cx="12144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nvGrpSpPr>
            <p:cNvPr id="33" name="chenying0907 94"/>
            <p:cNvGrpSpPr/>
            <p:nvPr/>
          </p:nvGrpSpPr>
          <p:grpSpPr>
            <a:xfrm>
              <a:off x="6996113" y="4640263"/>
              <a:ext cx="557212" cy="498475"/>
              <a:chOff x="4577745" y="4336117"/>
              <a:chExt cx="557229" cy="497597"/>
            </a:xfrm>
          </p:grpSpPr>
          <p:sp>
            <p:nvSpPr>
              <p:cNvPr id="34" name="任意多边形 33"/>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sp>
            <p:nvSpPr>
              <p:cNvPr id="35" name="任意多边形 34"/>
              <p:cNvSpPr/>
              <p:nvPr/>
            </p:nvSpPr>
            <p:spPr>
              <a:xfrm>
                <a:off x="4611083" y="4336117"/>
                <a:ext cx="514366" cy="483334"/>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rgbClr val="005188"/>
                  </a:solidFill>
                  <a:latin charset="-122" panose="02000000000000000000" pitchFamily="2" typeface="方正清刻本悦宋简体"/>
                  <a:ea charset="-122" panose="02000000000000000000" pitchFamily="2" typeface="方正清刻本悦宋简体"/>
                </a:endParaRPr>
              </a:p>
            </p:txBody>
          </p:sp>
        </p:grpSp>
      </p:grpSp>
      <p:sp>
        <p:nvSpPr>
          <p:cNvPr id="36" name="文本框 97"/>
          <p:cNvSpPr txBox="1">
            <a:spLocks noChangeArrowheads="1"/>
          </p:cNvSpPr>
          <p:nvPr/>
        </p:nvSpPr>
        <p:spPr bwMode="auto">
          <a:xfrm>
            <a:off x="1381539" y="2099512"/>
            <a:ext cx="2872722"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30000"/>
              </a:lnSpc>
              <a:spcBef>
                <a:spcPct val="0"/>
              </a:spcBef>
              <a:buNone/>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pic>
        <p:nvPicPr>
          <p:cNvPr id="37" name="图片 196"/>
          <p:cNvPicPr>
            <a:picLocks noChangeArrowheads="1" noChangeAspect="1"/>
          </p:cNvPicPr>
          <p:nvPr/>
        </p:nvPicPr>
        <p:blipFill>
          <a:blip r:embed="rId2">
            <a:duotone>
              <a:schemeClr val="accent5">
                <a:shade val="45000"/>
                <a:satMod val="135000"/>
              </a:schemeClr>
              <a:prstClr val="white"/>
            </a:duotone>
            <a:extLst>
              <a:ext uri="{28A0092B-C50C-407E-A947-70E740481C1C}">
                <a14:useLocalDpi val="0"/>
              </a:ext>
            </a:extLst>
          </a:blip>
          <a:stretch>
            <a:fillRect/>
          </a:stretch>
        </p:blipFill>
        <p:spPr bwMode="auto">
          <a:xfrm>
            <a:off x="5222436" y="3042838"/>
            <a:ext cx="1736725" cy="127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8" name="文本框 97"/>
          <p:cNvSpPr txBox="1">
            <a:spLocks noChangeArrowheads="1"/>
          </p:cNvSpPr>
          <p:nvPr/>
        </p:nvSpPr>
        <p:spPr bwMode="auto">
          <a:xfrm>
            <a:off x="1381539" y="4494256"/>
            <a:ext cx="2872721"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30000"/>
              </a:lnSpc>
              <a:spcBef>
                <a:spcPct val="0"/>
              </a:spcBef>
              <a:buNone/>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
        <p:nvSpPr>
          <p:cNvPr id="39" name="文本框 97"/>
          <p:cNvSpPr txBox="1">
            <a:spLocks noChangeArrowheads="1"/>
          </p:cNvSpPr>
          <p:nvPr/>
        </p:nvSpPr>
        <p:spPr bwMode="auto">
          <a:xfrm>
            <a:off x="8231551" y="2062500"/>
            <a:ext cx="2898417"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spcBef>
                <a:spcPct val="0"/>
              </a:spcBef>
              <a:buNone/>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
        <p:nvSpPr>
          <p:cNvPr id="40" name="文本框 97"/>
          <p:cNvSpPr txBox="1">
            <a:spLocks noChangeArrowheads="1"/>
          </p:cNvSpPr>
          <p:nvPr/>
        </p:nvSpPr>
        <p:spPr bwMode="auto">
          <a:xfrm>
            <a:off x="8176611" y="4447122"/>
            <a:ext cx="2885642"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spcBef>
                <a:spcPct val="0"/>
              </a:spcBef>
              <a:buNone/>
            </a:pPr>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a:t>
            </a:r>
          </a:p>
        </p:txBody>
      </p:sp>
    </p:spTree>
    <p:extLst>
      <p:ext uri="{BB962C8B-B14F-4D97-AF65-F5344CB8AC3E}">
        <p14:creationId val="429211267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par>
                                <p:cTn fill="hold" id="20" nodeType="with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par>
                                <p:cTn fill="hold" id="25" nodeType="withEffect" presetClass="entr" presetID="53" presetSubtype="0">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p:cTn dur="500" fill="hold" id="27"/>
                                        <p:tgtEl>
                                          <p:spTgt spid="30"/>
                                        </p:tgtEl>
                                        <p:attrNameLst>
                                          <p:attrName>ppt_w</p:attrName>
                                        </p:attrNameLst>
                                      </p:cBhvr>
                                      <p:tavLst>
                                        <p:tav tm="0">
                                          <p:val>
                                            <p:fltVal val="0"/>
                                          </p:val>
                                        </p:tav>
                                        <p:tav tm="100000">
                                          <p:val>
                                            <p:strVal val="#ppt_w"/>
                                          </p:val>
                                        </p:tav>
                                      </p:tavLst>
                                    </p:anim>
                                    <p:anim calcmode="lin" valueType="num">
                                      <p:cBhvr>
                                        <p:cTn dur="500" fill="hold" id="28"/>
                                        <p:tgtEl>
                                          <p:spTgt spid="30"/>
                                        </p:tgtEl>
                                        <p:attrNameLst>
                                          <p:attrName>ppt_h</p:attrName>
                                        </p:attrNameLst>
                                      </p:cBhvr>
                                      <p:tavLst>
                                        <p:tav tm="0">
                                          <p:val>
                                            <p:fltVal val="0"/>
                                          </p:val>
                                        </p:tav>
                                        <p:tav tm="100000">
                                          <p:val>
                                            <p:strVal val="#ppt_h"/>
                                          </p:val>
                                        </p:tav>
                                      </p:tavLst>
                                    </p:anim>
                                    <p:animEffect filter="fade" transition="in">
                                      <p:cBhvr>
                                        <p:cTn dur="500" id="29"/>
                                        <p:tgtEl>
                                          <p:spTgt spid="30"/>
                                        </p:tgtEl>
                                      </p:cBhvr>
                                    </p:animEffect>
                                  </p:childTnLst>
                                </p:cTn>
                              </p:par>
                              <p:par>
                                <p:cTn fill="hold" id="30" nodeType="withEffect" presetClass="entr" presetID="53" presetSubtype="0">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p:cTn dur="500" fill="hold" id="32"/>
                                        <p:tgtEl>
                                          <p:spTgt spid="26"/>
                                        </p:tgtEl>
                                        <p:attrNameLst>
                                          <p:attrName>ppt_w</p:attrName>
                                        </p:attrNameLst>
                                      </p:cBhvr>
                                      <p:tavLst>
                                        <p:tav tm="0">
                                          <p:val>
                                            <p:fltVal val="0"/>
                                          </p:val>
                                        </p:tav>
                                        <p:tav tm="100000">
                                          <p:val>
                                            <p:strVal val="#ppt_w"/>
                                          </p:val>
                                        </p:tav>
                                      </p:tavLst>
                                    </p:anim>
                                    <p:anim calcmode="lin" valueType="num">
                                      <p:cBhvr>
                                        <p:cTn dur="500" fill="hold" id="33"/>
                                        <p:tgtEl>
                                          <p:spTgt spid="26"/>
                                        </p:tgtEl>
                                        <p:attrNameLst>
                                          <p:attrName>ppt_h</p:attrName>
                                        </p:attrNameLst>
                                      </p:cBhvr>
                                      <p:tavLst>
                                        <p:tav tm="0">
                                          <p:val>
                                            <p:fltVal val="0"/>
                                          </p:val>
                                        </p:tav>
                                        <p:tav tm="100000">
                                          <p:val>
                                            <p:strVal val="#ppt_h"/>
                                          </p:val>
                                        </p:tav>
                                      </p:tavLst>
                                    </p:anim>
                                    <p:animEffect filter="fade" transition="in">
                                      <p:cBhvr>
                                        <p:cTn dur="500" id="34"/>
                                        <p:tgtEl>
                                          <p:spTgt spid="26"/>
                                        </p:tgtEl>
                                      </p:cBhvr>
                                    </p:animEffect>
                                  </p:childTnLst>
                                </p:cTn>
                              </p:par>
                            </p:childTnLst>
                          </p:cTn>
                        </p:par>
                        <p:par>
                          <p:cTn fill="hold" id="35" nodeType="afterGroup">
                            <p:stCondLst>
                              <p:cond delay="1500"/>
                            </p:stCondLst>
                            <p:childTnLst>
                              <p:par>
                                <p:cTn fill="hold" id="36" nodeType="afterEffect" presetClass="entr" presetID="53" presetSubtype="0">
                                  <p:stCondLst>
                                    <p:cond delay="0"/>
                                  </p:stCondLst>
                                  <p:childTnLst>
                                    <p:set>
                                      <p:cBhvr>
                                        <p:cTn dur="1" fill="hold" id="37">
                                          <p:stCondLst>
                                            <p:cond delay="0"/>
                                          </p:stCondLst>
                                        </p:cTn>
                                        <p:tgtEl>
                                          <p:spTgt spid="37"/>
                                        </p:tgtEl>
                                        <p:attrNameLst>
                                          <p:attrName>style.visibility</p:attrName>
                                        </p:attrNameLst>
                                      </p:cBhvr>
                                      <p:to>
                                        <p:strVal val="visible"/>
                                      </p:to>
                                    </p:set>
                                    <p:anim calcmode="lin" valueType="num">
                                      <p:cBhvr>
                                        <p:cTn dur="500" fill="hold" id="38"/>
                                        <p:tgtEl>
                                          <p:spTgt spid="37"/>
                                        </p:tgtEl>
                                        <p:attrNameLst>
                                          <p:attrName>ppt_w</p:attrName>
                                        </p:attrNameLst>
                                      </p:cBhvr>
                                      <p:tavLst>
                                        <p:tav tm="0">
                                          <p:val>
                                            <p:fltVal val="0"/>
                                          </p:val>
                                        </p:tav>
                                        <p:tav tm="100000">
                                          <p:val>
                                            <p:strVal val="#ppt_w"/>
                                          </p:val>
                                        </p:tav>
                                      </p:tavLst>
                                    </p:anim>
                                    <p:anim calcmode="lin" valueType="num">
                                      <p:cBhvr>
                                        <p:cTn dur="500" fill="hold" id="39"/>
                                        <p:tgtEl>
                                          <p:spTgt spid="37"/>
                                        </p:tgtEl>
                                        <p:attrNameLst>
                                          <p:attrName>ppt_h</p:attrName>
                                        </p:attrNameLst>
                                      </p:cBhvr>
                                      <p:tavLst>
                                        <p:tav tm="0">
                                          <p:val>
                                            <p:fltVal val="0"/>
                                          </p:val>
                                        </p:tav>
                                        <p:tav tm="100000">
                                          <p:val>
                                            <p:strVal val="#ppt_h"/>
                                          </p:val>
                                        </p:tav>
                                      </p:tavLst>
                                    </p:anim>
                                    <p:animEffect filter="fade" transition="in">
                                      <p:cBhvr>
                                        <p:cTn dur="500" id="40"/>
                                        <p:tgtEl>
                                          <p:spTgt spid="37"/>
                                        </p:tgtEl>
                                      </p:cBhvr>
                                    </p:animEffect>
                                  </p:childTnLst>
                                </p:cTn>
                              </p:par>
                            </p:childTnLst>
                          </p:cTn>
                        </p:par>
                        <p:par>
                          <p:cTn fill="hold" id="41" nodeType="afterGroup">
                            <p:stCondLst>
                              <p:cond delay="2000"/>
                            </p:stCondLst>
                            <p:childTnLst>
                              <p:par>
                                <p:cTn fill="hold" grpId="0" id="42" nodeType="afterEffect" presetClass="entr" presetID="16" presetSubtype="37">
                                  <p:stCondLst>
                                    <p:cond delay="0"/>
                                  </p:stCondLst>
                                  <p:childTnLst>
                                    <p:set>
                                      <p:cBhvr>
                                        <p:cTn dur="1" fill="hold" id="43">
                                          <p:stCondLst>
                                            <p:cond delay="0"/>
                                          </p:stCondLst>
                                        </p:cTn>
                                        <p:tgtEl>
                                          <p:spTgt spid="6"/>
                                        </p:tgtEl>
                                        <p:attrNameLst>
                                          <p:attrName>style.visibility</p:attrName>
                                        </p:attrNameLst>
                                      </p:cBhvr>
                                      <p:to>
                                        <p:strVal val="visible"/>
                                      </p:to>
                                    </p:set>
                                    <p:animEffect filter="barn(outVertical)" transition="in">
                                      <p:cBhvr>
                                        <p:cTn dur="450" id="44"/>
                                        <p:tgtEl>
                                          <p:spTgt spid="6"/>
                                        </p:tgtEl>
                                      </p:cBhvr>
                                    </p:animEffect>
                                  </p:childTnLst>
                                </p:cTn>
                              </p:par>
                              <p:par>
                                <p:cTn fill="hold" grpId="0" id="45" nodeType="withEffect" presetClass="entr" presetID="16" presetSubtype="37">
                                  <p:stCondLst>
                                    <p:cond delay="0"/>
                                  </p:stCondLst>
                                  <p:childTnLst>
                                    <p:set>
                                      <p:cBhvr>
                                        <p:cTn dur="1" fill="hold" id="46">
                                          <p:stCondLst>
                                            <p:cond delay="0"/>
                                          </p:stCondLst>
                                        </p:cTn>
                                        <p:tgtEl>
                                          <p:spTgt spid="7"/>
                                        </p:tgtEl>
                                        <p:attrNameLst>
                                          <p:attrName>style.visibility</p:attrName>
                                        </p:attrNameLst>
                                      </p:cBhvr>
                                      <p:to>
                                        <p:strVal val="visible"/>
                                      </p:to>
                                    </p:set>
                                    <p:animEffect filter="barn(outVertical)" transition="in">
                                      <p:cBhvr>
                                        <p:cTn dur="450" id="47"/>
                                        <p:tgtEl>
                                          <p:spTgt spid="7"/>
                                        </p:tgtEl>
                                      </p:cBhvr>
                                    </p:animEffect>
                                  </p:childTnLst>
                                </p:cTn>
                              </p:par>
                              <p:par>
                                <p:cTn fill="hold" grpId="0" id="48" nodeType="withEffect" presetClass="entr" presetID="16" presetSubtype="42">
                                  <p:stCondLst>
                                    <p:cond delay="0"/>
                                  </p:stCondLst>
                                  <p:childTnLst>
                                    <p:set>
                                      <p:cBhvr>
                                        <p:cTn dur="1" fill="hold" id="49">
                                          <p:stCondLst>
                                            <p:cond delay="0"/>
                                          </p:stCondLst>
                                        </p:cTn>
                                        <p:tgtEl>
                                          <p:spTgt spid="4"/>
                                        </p:tgtEl>
                                        <p:attrNameLst>
                                          <p:attrName>style.visibility</p:attrName>
                                        </p:attrNameLst>
                                      </p:cBhvr>
                                      <p:to>
                                        <p:strVal val="visible"/>
                                      </p:to>
                                    </p:set>
                                    <p:animEffect filter="barn(outHorizontal)" transition="in">
                                      <p:cBhvr>
                                        <p:cTn dur="450" id="50"/>
                                        <p:tgtEl>
                                          <p:spTgt spid="4"/>
                                        </p:tgtEl>
                                      </p:cBhvr>
                                    </p:animEffect>
                                  </p:childTnLst>
                                </p:cTn>
                              </p:par>
                              <p:par>
                                <p:cTn fill="hold" grpId="0" id="51" nodeType="withEffect" presetClass="entr" presetID="16" presetSubtype="42">
                                  <p:stCondLst>
                                    <p:cond delay="0"/>
                                  </p:stCondLst>
                                  <p:childTnLst>
                                    <p:set>
                                      <p:cBhvr>
                                        <p:cTn dur="1" fill="hold" id="52">
                                          <p:stCondLst>
                                            <p:cond delay="0"/>
                                          </p:stCondLst>
                                        </p:cTn>
                                        <p:tgtEl>
                                          <p:spTgt spid="5"/>
                                        </p:tgtEl>
                                        <p:attrNameLst>
                                          <p:attrName>style.visibility</p:attrName>
                                        </p:attrNameLst>
                                      </p:cBhvr>
                                      <p:to>
                                        <p:strVal val="visible"/>
                                      </p:to>
                                    </p:set>
                                    <p:animEffect filter="barn(outHorizontal)" transition="in">
                                      <p:cBhvr>
                                        <p:cTn dur="450" id="53"/>
                                        <p:tgtEl>
                                          <p:spTgt spid="5"/>
                                        </p:tgtEl>
                                      </p:cBhvr>
                                    </p:animEffect>
                                  </p:childTnLst>
                                </p:cTn>
                              </p:par>
                            </p:childTnLst>
                          </p:cTn>
                        </p:par>
                        <p:par>
                          <p:cTn fill="hold" id="54" nodeType="afterGroup">
                            <p:stCondLst>
                              <p:cond delay="2450"/>
                            </p:stCondLst>
                            <p:childTnLst>
                              <p:par>
                                <p:cTn decel="100000" fill="hold" grpId="0" id="55" nodeType="afterEffect" presetClass="entr" presetID="2" presetSubtype="2">
                                  <p:stCondLst>
                                    <p:cond delay="0"/>
                                  </p:stCondLst>
                                  <p:childTnLst>
                                    <p:set>
                                      <p:cBhvr>
                                        <p:cTn dur="1" fill="hold" id="56">
                                          <p:stCondLst>
                                            <p:cond delay="0"/>
                                          </p:stCondLst>
                                        </p:cTn>
                                        <p:tgtEl>
                                          <p:spTgt spid="39"/>
                                        </p:tgtEl>
                                        <p:attrNameLst>
                                          <p:attrName>style.visibility</p:attrName>
                                        </p:attrNameLst>
                                      </p:cBhvr>
                                      <p:to>
                                        <p:strVal val="visible"/>
                                      </p:to>
                                    </p:set>
                                    <p:anim calcmode="lin" valueType="num">
                                      <p:cBhvr additive="base">
                                        <p:cTn dur="500" fill="hold" id="57"/>
                                        <p:tgtEl>
                                          <p:spTgt spid="39"/>
                                        </p:tgtEl>
                                        <p:attrNameLst>
                                          <p:attrName>ppt_x</p:attrName>
                                        </p:attrNameLst>
                                      </p:cBhvr>
                                      <p:tavLst>
                                        <p:tav tm="0">
                                          <p:val>
                                            <p:strVal val="1+#ppt_w/2"/>
                                          </p:val>
                                        </p:tav>
                                        <p:tav tm="100000">
                                          <p:val>
                                            <p:strVal val="#ppt_x"/>
                                          </p:val>
                                        </p:tav>
                                      </p:tavLst>
                                    </p:anim>
                                    <p:anim calcmode="lin" valueType="num">
                                      <p:cBhvr additive="base">
                                        <p:cTn dur="500" fill="hold" id="58"/>
                                        <p:tgtEl>
                                          <p:spTgt spid="39"/>
                                        </p:tgtEl>
                                        <p:attrNameLst>
                                          <p:attrName>ppt_y</p:attrName>
                                        </p:attrNameLst>
                                      </p:cBhvr>
                                      <p:tavLst>
                                        <p:tav tm="0">
                                          <p:val>
                                            <p:strVal val="#ppt_y"/>
                                          </p:val>
                                        </p:tav>
                                        <p:tav tm="100000">
                                          <p:val>
                                            <p:strVal val="#ppt_y"/>
                                          </p:val>
                                        </p:tav>
                                      </p:tavLst>
                                    </p:anim>
                                  </p:childTnLst>
                                </p:cTn>
                              </p:par>
                              <p:par>
                                <p:cTn decel="100000" fill="hold" grpId="0" id="59" nodeType="withEffect" presetClass="entr" presetID="2" presetSubtype="2">
                                  <p:stCondLst>
                                    <p:cond delay="0"/>
                                  </p:stCondLst>
                                  <p:childTnLst>
                                    <p:set>
                                      <p:cBhvr>
                                        <p:cTn dur="1" fill="hold" id="60">
                                          <p:stCondLst>
                                            <p:cond delay="0"/>
                                          </p:stCondLst>
                                        </p:cTn>
                                        <p:tgtEl>
                                          <p:spTgt spid="40"/>
                                        </p:tgtEl>
                                        <p:attrNameLst>
                                          <p:attrName>style.visibility</p:attrName>
                                        </p:attrNameLst>
                                      </p:cBhvr>
                                      <p:to>
                                        <p:strVal val="visible"/>
                                      </p:to>
                                    </p:set>
                                    <p:anim calcmode="lin" valueType="num">
                                      <p:cBhvr additive="base">
                                        <p:cTn dur="500" fill="hold" id="61"/>
                                        <p:tgtEl>
                                          <p:spTgt spid="40"/>
                                        </p:tgtEl>
                                        <p:attrNameLst>
                                          <p:attrName>ppt_x</p:attrName>
                                        </p:attrNameLst>
                                      </p:cBhvr>
                                      <p:tavLst>
                                        <p:tav tm="0">
                                          <p:val>
                                            <p:strVal val="1+#ppt_w/2"/>
                                          </p:val>
                                        </p:tav>
                                        <p:tav tm="100000">
                                          <p:val>
                                            <p:strVal val="#ppt_x"/>
                                          </p:val>
                                        </p:tav>
                                      </p:tavLst>
                                    </p:anim>
                                    <p:anim calcmode="lin" valueType="num">
                                      <p:cBhvr additive="base">
                                        <p:cTn dur="500" fill="hold" id="62"/>
                                        <p:tgtEl>
                                          <p:spTgt spid="40"/>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2950"/>
                            </p:stCondLst>
                            <p:childTnLst>
                              <p:par>
                                <p:cTn decel="100000" fill="hold" grpId="0" id="64" nodeType="afterEffect" presetClass="entr" presetID="2" presetSubtype="8">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additive="base">
                                        <p:cTn dur="500" fill="hold" id="66"/>
                                        <p:tgtEl>
                                          <p:spTgt spid="36"/>
                                        </p:tgtEl>
                                        <p:attrNameLst>
                                          <p:attrName>ppt_x</p:attrName>
                                        </p:attrNameLst>
                                      </p:cBhvr>
                                      <p:tavLst>
                                        <p:tav tm="0">
                                          <p:val>
                                            <p:strVal val="0-#ppt_w/2"/>
                                          </p:val>
                                        </p:tav>
                                        <p:tav tm="100000">
                                          <p:val>
                                            <p:strVal val="#ppt_x"/>
                                          </p:val>
                                        </p:tav>
                                      </p:tavLst>
                                    </p:anim>
                                    <p:anim calcmode="lin" valueType="num">
                                      <p:cBhvr additive="base">
                                        <p:cTn dur="500" fill="hold" id="67"/>
                                        <p:tgtEl>
                                          <p:spTgt spid="36"/>
                                        </p:tgtEl>
                                        <p:attrNameLst>
                                          <p:attrName>ppt_y</p:attrName>
                                        </p:attrNameLst>
                                      </p:cBhvr>
                                      <p:tavLst>
                                        <p:tav tm="0">
                                          <p:val>
                                            <p:strVal val="#ppt_y"/>
                                          </p:val>
                                        </p:tav>
                                        <p:tav tm="100000">
                                          <p:val>
                                            <p:strVal val="#ppt_y"/>
                                          </p:val>
                                        </p:tav>
                                      </p:tavLst>
                                    </p:anim>
                                  </p:childTnLst>
                                </p:cTn>
                              </p:par>
                              <p:par>
                                <p:cTn decel="100000" fill="hold" grpId="0" id="68" nodeType="withEffect" presetClass="entr" presetID="2" presetSubtype="8">
                                  <p:stCondLst>
                                    <p:cond delay="0"/>
                                  </p:stCondLst>
                                  <p:childTnLst>
                                    <p:set>
                                      <p:cBhvr>
                                        <p:cTn dur="1" fill="hold" id="69">
                                          <p:stCondLst>
                                            <p:cond delay="0"/>
                                          </p:stCondLst>
                                        </p:cTn>
                                        <p:tgtEl>
                                          <p:spTgt spid="38"/>
                                        </p:tgtEl>
                                        <p:attrNameLst>
                                          <p:attrName>style.visibility</p:attrName>
                                        </p:attrNameLst>
                                      </p:cBhvr>
                                      <p:to>
                                        <p:strVal val="visible"/>
                                      </p:to>
                                    </p:set>
                                    <p:anim calcmode="lin" valueType="num">
                                      <p:cBhvr additive="base">
                                        <p:cTn dur="500" fill="hold" id="70"/>
                                        <p:tgtEl>
                                          <p:spTgt spid="38"/>
                                        </p:tgtEl>
                                        <p:attrNameLst>
                                          <p:attrName>ppt_x</p:attrName>
                                        </p:attrNameLst>
                                      </p:cBhvr>
                                      <p:tavLst>
                                        <p:tav tm="0">
                                          <p:val>
                                            <p:strVal val="0-#ppt_w/2"/>
                                          </p:val>
                                        </p:tav>
                                        <p:tav tm="100000">
                                          <p:val>
                                            <p:strVal val="#ppt_x"/>
                                          </p:val>
                                        </p:tav>
                                      </p:tavLst>
                                    </p:anim>
                                    <p:anim calcmode="lin" valueType="num">
                                      <p:cBhvr additive="base">
                                        <p:cTn dur="500" fill="hold" id="71"/>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4"/>
      <p:bldP grpId="0" spid="5"/>
      <p:bldP grpId="0" spid="6"/>
      <p:bldP grpId="0" spid="7"/>
      <p:bldP grpId="0" spid="36"/>
      <p:bldP grpId="0" spid="38"/>
      <p:bldP grpId="0" spid="39"/>
      <p:bldP grpId="0" spid="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grpSp>
        <p:nvGrpSpPr>
          <p:cNvPr id="40" name="chenying0907 43"/>
          <p:cNvGrpSpPr/>
          <p:nvPr/>
        </p:nvGrpSpPr>
        <p:grpSpPr>
          <a:xfrm>
            <a:off x="906924" y="1800223"/>
            <a:ext cx="3545810" cy="877105"/>
            <a:chOff x="107012" y="1202286"/>
            <a:chExt cx="3473368" cy="657987"/>
          </a:xfrm>
        </p:grpSpPr>
        <p:sp>
          <p:nvSpPr>
            <p:cNvPr id="41" name="TextBox 19"/>
            <p:cNvSpPr>
              <a:spLocks noChangeArrowheads="1"/>
            </p:cNvSpPr>
            <p:nvPr/>
          </p:nvSpPr>
          <p:spPr bwMode="auto">
            <a:xfrm>
              <a:off x="107012" y="1513941"/>
              <a:ext cx="3473368" cy="342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42" name="矩形 42"/>
            <p:cNvSpPr>
              <a:spLocks noChangeArrowheads="1"/>
            </p:cNvSpPr>
            <p:nvPr/>
          </p:nvSpPr>
          <p:spPr bwMode="auto">
            <a:xfrm>
              <a:off x="2604879" y="1202286"/>
              <a:ext cx="925576" cy="297252"/>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43" name="chenying0907 46"/>
          <p:cNvGrpSpPr/>
          <p:nvPr/>
        </p:nvGrpSpPr>
        <p:grpSpPr>
          <a:xfrm>
            <a:off x="986357" y="3260497"/>
            <a:ext cx="3559772" cy="862239"/>
            <a:chOff x="133994" y="1214118"/>
            <a:chExt cx="4152307" cy="646498"/>
          </a:xfrm>
        </p:grpSpPr>
        <p:sp>
          <p:nvSpPr>
            <p:cNvPr id="44" name="TextBox 19"/>
            <p:cNvSpPr>
              <a:spLocks noChangeArrowheads="1"/>
            </p:cNvSpPr>
            <p:nvPr/>
          </p:nvSpPr>
          <p:spPr bwMode="auto">
            <a:xfrm>
              <a:off x="133994" y="1514464"/>
              <a:ext cx="4152307" cy="342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45" name="矩形 52"/>
            <p:cNvSpPr>
              <a:spLocks noChangeArrowheads="1"/>
            </p:cNvSpPr>
            <p:nvPr/>
          </p:nvSpPr>
          <p:spPr bwMode="auto">
            <a:xfrm>
              <a:off x="3152966" y="1214118"/>
              <a:ext cx="1102158" cy="297097"/>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46" name="chenying0907 55"/>
          <p:cNvGrpSpPr/>
          <p:nvPr/>
        </p:nvGrpSpPr>
        <p:grpSpPr>
          <a:xfrm>
            <a:off x="918874" y="4707283"/>
            <a:ext cx="3555935" cy="860861"/>
            <a:chOff x="101613" y="1214739"/>
            <a:chExt cx="3483287" cy="646337"/>
          </a:xfrm>
        </p:grpSpPr>
        <p:sp>
          <p:nvSpPr>
            <p:cNvPr id="47" name="TextBox 19"/>
            <p:cNvSpPr>
              <a:spLocks noChangeArrowheads="1"/>
            </p:cNvSpPr>
            <p:nvPr/>
          </p:nvSpPr>
          <p:spPr bwMode="auto">
            <a:xfrm>
              <a:off x="101613" y="1514457"/>
              <a:ext cx="3483287" cy="3432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48" name="矩形 61"/>
            <p:cNvSpPr>
              <a:spLocks noChangeArrowheads="1"/>
            </p:cNvSpPr>
            <p:nvPr/>
          </p:nvSpPr>
          <p:spPr bwMode="auto">
            <a:xfrm>
              <a:off x="2603825" y="1214739"/>
              <a:ext cx="925576" cy="297498"/>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49" name="chenying0907 62"/>
          <p:cNvGrpSpPr/>
          <p:nvPr/>
        </p:nvGrpSpPr>
        <p:grpSpPr>
          <a:xfrm>
            <a:off x="7881936" y="1739569"/>
            <a:ext cx="3567941" cy="878465"/>
            <a:chOff x="-332509" y="1201415"/>
            <a:chExt cx="3495049" cy="659796"/>
          </a:xfrm>
        </p:grpSpPr>
        <p:sp>
          <p:nvSpPr>
            <p:cNvPr id="50" name="TextBox 19"/>
            <p:cNvSpPr>
              <a:spLocks noChangeArrowheads="1"/>
            </p:cNvSpPr>
            <p:nvPr/>
          </p:nvSpPr>
          <p:spPr bwMode="auto">
            <a:xfrm>
              <a:off x="-332508" y="1514464"/>
              <a:ext cx="3495049" cy="343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51" name="矩形 64"/>
            <p:cNvSpPr>
              <a:spLocks noChangeArrowheads="1"/>
            </p:cNvSpPr>
            <p:nvPr/>
          </p:nvSpPr>
          <p:spPr bwMode="auto">
            <a:xfrm>
              <a:off x="-318658" y="1201415"/>
              <a:ext cx="925576" cy="297607"/>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52" name="chenying0907 65"/>
          <p:cNvGrpSpPr/>
          <p:nvPr/>
        </p:nvGrpSpPr>
        <p:grpSpPr>
          <a:xfrm>
            <a:off x="7911548" y="4611342"/>
            <a:ext cx="3620052" cy="861775"/>
            <a:chOff x="-309182" y="1213950"/>
            <a:chExt cx="3546094" cy="647261"/>
          </a:xfrm>
        </p:grpSpPr>
        <p:sp>
          <p:nvSpPr>
            <p:cNvPr id="53" name="TextBox 19"/>
            <p:cNvSpPr>
              <a:spLocks noChangeArrowheads="1"/>
            </p:cNvSpPr>
            <p:nvPr/>
          </p:nvSpPr>
          <p:spPr bwMode="auto">
            <a:xfrm>
              <a:off x="-309183" y="1514463"/>
              <a:ext cx="3546094" cy="343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54" name="矩形 67"/>
            <p:cNvSpPr>
              <a:spLocks noChangeArrowheads="1"/>
            </p:cNvSpPr>
            <p:nvPr/>
          </p:nvSpPr>
          <p:spPr bwMode="auto">
            <a:xfrm>
              <a:off x="-309182" y="1213950"/>
              <a:ext cx="925576" cy="297607"/>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55" name="chenying0907 68"/>
          <p:cNvGrpSpPr/>
          <p:nvPr/>
        </p:nvGrpSpPr>
        <p:grpSpPr>
          <a:xfrm>
            <a:off x="7911548" y="3129999"/>
            <a:ext cx="3538330" cy="871255"/>
            <a:chOff x="-357969" y="1187562"/>
            <a:chExt cx="4127297" cy="654382"/>
          </a:xfrm>
        </p:grpSpPr>
        <p:sp>
          <p:nvSpPr>
            <p:cNvPr id="56" name="TextBox 19"/>
            <p:cNvSpPr>
              <a:spLocks noChangeArrowheads="1"/>
            </p:cNvSpPr>
            <p:nvPr/>
          </p:nvSpPr>
          <p:spPr bwMode="auto">
            <a:xfrm>
              <a:off x="-357970" y="1495197"/>
              <a:ext cx="4127297" cy="3433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57" name="矩形 70"/>
            <p:cNvSpPr>
              <a:spLocks noChangeArrowheads="1"/>
            </p:cNvSpPr>
            <p:nvPr/>
          </p:nvSpPr>
          <p:spPr bwMode="auto">
            <a:xfrm>
              <a:off x="-357970" y="1187562"/>
              <a:ext cx="1102158" cy="297608"/>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58" name="chenying0907 57"/>
          <p:cNvGrpSpPr/>
          <p:nvPr/>
        </p:nvGrpSpPr>
        <p:grpSpPr>
          <a:xfrm>
            <a:off x="4546129" y="1744271"/>
            <a:ext cx="995362" cy="1024329"/>
            <a:chOff x="3780818" y="1744271"/>
            <a:chExt cx="995362" cy="1024329"/>
          </a:xfrm>
        </p:grpSpPr>
        <p:sp>
          <p:nvSpPr>
            <p:cNvPr id="59" name="chenying0907 400"/>
            <p:cNvSpPr>
              <a:spLocks noChangeArrowheads="1" noEditPoints="1"/>
            </p:cNvSpPr>
            <p:nvPr/>
          </p:nvSpPr>
          <p:spPr bwMode="auto">
            <a:xfrm>
              <a:off x="3786188" y="1860550"/>
              <a:ext cx="919162" cy="908050"/>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sz="2400">
                <a:solidFill>
                  <a:srgbClr val="005188"/>
                </a:solidFill>
              </a:endParaRPr>
            </a:p>
          </p:txBody>
        </p:sp>
        <p:sp>
          <p:nvSpPr>
            <p:cNvPr id="60" name="文本框 7"/>
            <p:cNvSpPr txBox="1">
              <a:spLocks noChangeArrowheads="1"/>
            </p:cNvSpPr>
            <p:nvPr/>
          </p:nvSpPr>
          <p:spPr bwMode="auto">
            <a:xfrm>
              <a:off x="3780818" y="1744271"/>
              <a:ext cx="99536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6000">
                  <a:solidFill>
                    <a:srgbClr val="005188"/>
                  </a:solidFill>
                  <a:latin charset="-122" pitchFamily="2" typeface="方正静蕾简体"/>
                  <a:ea charset="-122" pitchFamily="2" typeface="方正静蕾简体"/>
                </a:rPr>
                <a:t>01</a:t>
              </a:r>
            </a:p>
          </p:txBody>
        </p:sp>
      </p:grpSp>
      <p:grpSp>
        <p:nvGrpSpPr>
          <p:cNvPr id="61" name="chenying0907 60"/>
          <p:cNvGrpSpPr/>
          <p:nvPr/>
        </p:nvGrpSpPr>
        <p:grpSpPr>
          <a:xfrm>
            <a:off x="4551499" y="3241479"/>
            <a:ext cx="1011433" cy="1015663"/>
            <a:chOff x="3786188" y="3241479"/>
            <a:chExt cx="1011433" cy="1015663"/>
          </a:xfrm>
        </p:grpSpPr>
        <p:sp>
          <p:nvSpPr>
            <p:cNvPr id="62" name="chenying0907 400"/>
            <p:cNvSpPr>
              <a:spLocks noChangeArrowheads="1" noEditPoints="1"/>
            </p:cNvSpPr>
            <p:nvPr/>
          </p:nvSpPr>
          <p:spPr bwMode="auto">
            <a:xfrm>
              <a:off x="3786188" y="3340100"/>
              <a:ext cx="919162" cy="908050"/>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sz="2400">
                <a:solidFill>
                  <a:srgbClr val="005188"/>
                </a:solidFill>
              </a:endParaRPr>
            </a:p>
          </p:txBody>
        </p:sp>
        <p:sp>
          <p:nvSpPr>
            <p:cNvPr id="63" name="文本框 307"/>
            <p:cNvSpPr txBox="1">
              <a:spLocks noChangeArrowheads="1"/>
            </p:cNvSpPr>
            <p:nvPr/>
          </p:nvSpPr>
          <p:spPr bwMode="auto">
            <a:xfrm>
              <a:off x="3800671" y="3241480"/>
              <a:ext cx="9969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6000">
                  <a:solidFill>
                    <a:srgbClr val="005188"/>
                  </a:solidFill>
                  <a:latin charset="-122" pitchFamily="2" typeface="方正静蕾简体"/>
                  <a:ea charset="-122" pitchFamily="2" typeface="方正静蕾简体"/>
                </a:rPr>
                <a:t>02</a:t>
              </a:r>
            </a:p>
          </p:txBody>
        </p:sp>
      </p:grpSp>
      <p:grpSp>
        <p:nvGrpSpPr>
          <p:cNvPr id="64" name="chenying0907 63"/>
          <p:cNvGrpSpPr/>
          <p:nvPr/>
        </p:nvGrpSpPr>
        <p:grpSpPr>
          <a:xfrm>
            <a:off x="4551499" y="4627563"/>
            <a:ext cx="995852" cy="1049337"/>
            <a:chOff x="3786188" y="4627563"/>
            <a:chExt cx="995852" cy="1049337"/>
          </a:xfrm>
        </p:grpSpPr>
        <p:sp>
          <p:nvSpPr>
            <p:cNvPr id="65" name="chenying0907 400"/>
            <p:cNvSpPr>
              <a:spLocks noChangeArrowheads="1" noEditPoints="1"/>
            </p:cNvSpPr>
            <p:nvPr/>
          </p:nvSpPr>
          <p:spPr bwMode="auto">
            <a:xfrm>
              <a:off x="3786188" y="4768850"/>
              <a:ext cx="919162" cy="908050"/>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sz="2400">
                <a:solidFill>
                  <a:srgbClr val="005188"/>
                </a:solidFill>
              </a:endParaRPr>
            </a:p>
          </p:txBody>
        </p:sp>
        <p:sp>
          <p:nvSpPr>
            <p:cNvPr id="66" name="文本框 308"/>
            <p:cNvSpPr txBox="1">
              <a:spLocks noChangeArrowheads="1"/>
            </p:cNvSpPr>
            <p:nvPr/>
          </p:nvSpPr>
          <p:spPr bwMode="auto">
            <a:xfrm>
              <a:off x="3786678" y="4627563"/>
              <a:ext cx="99536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6000">
                  <a:solidFill>
                    <a:srgbClr val="005188"/>
                  </a:solidFill>
                  <a:latin charset="-122" pitchFamily="2" typeface="方正静蕾简体"/>
                  <a:ea charset="-122" pitchFamily="2" typeface="方正静蕾简体"/>
                </a:rPr>
                <a:t>03</a:t>
              </a:r>
            </a:p>
          </p:txBody>
        </p:sp>
      </p:grpSp>
      <p:grpSp>
        <p:nvGrpSpPr>
          <p:cNvPr id="67" name="chenying0907 66"/>
          <p:cNvGrpSpPr/>
          <p:nvPr/>
        </p:nvGrpSpPr>
        <p:grpSpPr>
          <a:xfrm>
            <a:off x="6693935" y="1781175"/>
            <a:ext cx="1047750" cy="1031875"/>
            <a:chOff x="7469188" y="1781175"/>
            <a:chExt cx="1047750" cy="1031875"/>
          </a:xfrm>
        </p:grpSpPr>
        <p:sp>
          <p:nvSpPr>
            <p:cNvPr id="68" name="chenying0907 400"/>
            <p:cNvSpPr>
              <a:spLocks noChangeArrowheads="1" noEditPoints="1"/>
            </p:cNvSpPr>
            <p:nvPr/>
          </p:nvSpPr>
          <p:spPr bwMode="auto">
            <a:xfrm>
              <a:off x="7469188" y="1905000"/>
              <a:ext cx="919162" cy="908050"/>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sz="2400">
                <a:solidFill>
                  <a:srgbClr val="005188"/>
                </a:solidFill>
              </a:endParaRPr>
            </a:p>
          </p:txBody>
        </p:sp>
        <p:sp>
          <p:nvSpPr>
            <p:cNvPr id="69" name="文本框 309"/>
            <p:cNvSpPr txBox="1">
              <a:spLocks noChangeArrowheads="1"/>
            </p:cNvSpPr>
            <p:nvPr/>
          </p:nvSpPr>
          <p:spPr bwMode="auto">
            <a:xfrm>
              <a:off x="7519989" y="1781175"/>
              <a:ext cx="9969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6000">
                  <a:solidFill>
                    <a:srgbClr val="005188"/>
                  </a:solidFill>
                  <a:latin charset="-122" pitchFamily="2" typeface="方正静蕾简体"/>
                  <a:ea charset="-122" pitchFamily="2" typeface="方正静蕾简体"/>
                </a:rPr>
                <a:t>04</a:t>
              </a:r>
            </a:p>
          </p:txBody>
        </p:sp>
      </p:grpSp>
      <p:grpSp>
        <p:nvGrpSpPr>
          <p:cNvPr id="70" name="chenying0907 69"/>
          <p:cNvGrpSpPr/>
          <p:nvPr/>
        </p:nvGrpSpPr>
        <p:grpSpPr>
          <a:xfrm>
            <a:off x="6693935" y="3152775"/>
            <a:ext cx="1060450" cy="1044575"/>
            <a:chOff x="7469188" y="3152775"/>
            <a:chExt cx="1060450" cy="1044575"/>
          </a:xfrm>
        </p:grpSpPr>
        <p:sp>
          <p:nvSpPr>
            <p:cNvPr id="71" name="chenying0907 400"/>
            <p:cNvSpPr>
              <a:spLocks noChangeArrowheads="1" noEditPoints="1"/>
            </p:cNvSpPr>
            <p:nvPr/>
          </p:nvSpPr>
          <p:spPr bwMode="auto">
            <a:xfrm>
              <a:off x="7469188" y="3289300"/>
              <a:ext cx="919162" cy="908050"/>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sz="2400">
                <a:solidFill>
                  <a:srgbClr val="005188"/>
                </a:solidFill>
              </a:endParaRPr>
            </a:p>
          </p:txBody>
        </p:sp>
        <p:sp>
          <p:nvSpPr>
            <p:cNvPr id="72" name="文本框 310"/>
            <p:cNvSpPr txBox="1">
              <a:spLocks noChangeArrowheads="1"/>
            </p:cNvSpPr>
            <p:nvPr/>
          </p:nvSpPr>
          <p:spPr bwMode="auto">
            <a:xfrm>
              <a:off x="7534273" y="3152775"/>
              <a:ext cx="99536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6000">
                  <a:solidFill>
                    <a:srgbClr val="005188"/>
                  </a:solidFill>
                  <a:latin charset="-122" pitchFamily="2" typeface="方正静蕾简体"/>
                  <a:ea charset="-122" pitchFamily="2" typeface="方正静蕾简体"/>
                </a:rPr>
                <a:t>05</a:t>
              </a:r>
            </a:p>
          </p:txBody>
        </p:sp>
      </p:grpSp>
      <p:grpSp>
        <p:nvGrpSpPr>
          <p:cNvPr id="73" name="chenying0907 72"/>
          <p:cNvGrpSpPr/>
          <p:nvPr/>
        </p:nvGrpSpPr>
        <p:grpSpPr>
          <a:xfrm>
            <a:off x="6693935" y="4572000"/>
            <a:ext cx="1023937" cy="1054100"/>
            <a:chOff x="7469188" y="4572000"/>
            <a:chExt cx="1023937" cy="1054100"/>
          </a:xfrm>
        </p:grpSpPr>
        <p:sp>
          <p:nvSpPr>
            <p:cNvPr id="74" name="chenying0907 400"/>
            <p:cNvSpPr>
              <a:spLocks noChangeArrowheads="1" noEditPoints="1"/>
            </p:cNvSpPr>
            <p:nvPr/>
          </p:nvSpPr>
          <p:spPr bwMode="auto">
            <a:xfrm>
              <a:off x="7469188" y="4718050"/>
              <a:ext cx="919162" cy="908050"/>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a:noFill/>
            </a:ln>
            <a:extLst>
              <a:ext uri="{91240B29-F687-4F45-9708-019B960494DF}">
                <a14:hiddenLine w="9525">
                  <a:solidFill>
                    <a:srgbClr val="000000"/>
                  </a:solidFill>
                  <a:round/>
                  <a:headEnd/>
                  <a:tailEnd/>
                </a14:hiddenLine>
              </a:ext>
            </a:extLst>
          </p:spPr>
          <p:txBody>
            <a:bodyPr bIns="60960" lIns="121920" rIns="121920" tIns="60960"/>
            <a:lstStyle/>
            <a:p>
              <a:endParaRPr altLang="en-US" lang="zh-CN" sz="2400">
                <a:solidFill>
                  <a:srgbClr val="005188"/>
                </a:solidFill>
              </a:endParaRPr>
            </a:p>
          </p:txBody>
        </p:sp>
        <p:sp>
          <p:nvSpPr>
            <p:cNvPr id="75" name="文本框 311"/>
            <p:cNvSpPr txBox="1">
              <a:spLocks noChangeArrowheads="1"/>
            </p:cNvSpPr>
            <p:nvPr/>
          </p:nvSpPr>
          <p:spPr bwMode="auto">
            <a:xfrm>
              <a:off x="7496174" y="4572000"/>
              <a:ext cx="9969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6000">
                  <a:solidFill>
                    <a:srgbClr val="005188"/>
                  </a:solidFill>
                  <a:latin charset="-122" pitchFamily="2" typeface="方正静蕾简体"/>
                  <a:ea charset="-122" pitchFamily="2" typeface="方正静蕾简体"/>
                </a:rPr>
                <a:t>06</a:t>
              </a:r>
            </a:p>
          </p:txBody>
        </p:sp>
      </p:grpSp>
    </p:spTree>
    <p:extLst>
      <p:ext uri="{BB962C8B-B14F-4D97-AF65-F5344CB8AC3E}">
        <p14:creationId val="90218348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2" presetSubtype="2">
                                  <p:stCondLst>
                                    <p:cond delay="0"/>
                                  </p:stCondLst>
                                  <p:childTnLst>
                                    <p:set>
                                      <p:cBhvr>
                                        <p:cTn dur="1" fill="hold" id="16">
                                          <p:stCondLst>
                                            <p:cond delay="0"/>
                                          </p:stCondLst>
                                        </p:cTn>
                                        <p:tgtEl>
                                          <p:spTgt spid="58"/>
                                        </p:tgtEl>
                                        <p:attrNameLst>
                                          <p:attrName>style.visibility</p:attrName>
                                        </p:attrNameLst>
                                      </p:cBhvr>
                                      <p:to>
                                        <p:strVal val="visible"/>
                                      </p:to>
                                    </p:set>
                                    <p:anim calcmode="lin" valueType="num">
                                      <p:cBhvr additive="base">
                                        <p:cTn dur="500" id="17"/>
                                        <p:tgtEl>
                                          <p:spTgt spid="58"/>
                                        </p:tgtEl>
                                        <p:attrNameLst>
                                          <p:attrName>ppt_x</p:attrName>
                                        </p:attrNameLst>
                                      </p:cBhvr>
                                      <p:tavLst>
                                        <p:tav tm="0">
                                          <p:val>
                                            <p:strVal val="#ppt_x+#ppt_w*1.125000"/>
                                          </p:val>
                                        </p:tav>
                                        <p:tav tm="100000">
                                          <p:val>
                                            <p:strVal val="#ppt_x"/>
                                          </p:val>
                                        </p:tav>
                                      </p:tavLst>
                                    </p:anim>
                                    <p:animEffect filter="wipe(left)" transition="in">
                                      <p:cBhvr>
                                        <p:cTn dur="500" id="18"/>
                                        <p:tgtEl>
                                          <p:spTgt spid="58"/>
                                        </p:tgtEl>
                                      </p:cBhvr>
                                    </p:animEffect>
                                  </p:childTnLst>
                                </p:cTn>
                              </p:par>
                              <p:par>
                                <p:cTn fill="hold" id="19" nodeType="withEffect" presetClass="entr" presetID="12" presetSubtype="8">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additive="base">
                                        <p:cTn dur="500" id="21"/>
                                        <p:tgtEl>
                                          <p:spTgt spid="40"/>
                                        </p:tgtEl>
                                        <p:attrNameLst>
                                          <p:attrName>ppt_x</p:attrName>
                                        </p:attrNameLst>
                                      </p:cBhvr>
                                      <p:tavLst>
                                        <p:tav tm="0">
                                          <p:val>
                                            <p:strVal val="#ppt_x-#ppt_w*1.125000"/>
                                          </p:val>
                                        </p:tav>
                                        <p:tav tm="100000">
                                          <p:val>
                                            <p:strVal val="#ppt_x"/>
                                          </p:val>
                                        </p:tav>
                                      </p:tavLst>
                                    </p:anim>
                                    <p:animEffect filter="wipe(right)" transition="in">
                                      <p:cBhvr>
                                        <p:cTn dur="500" id="22"/>
                                        <p:tgtEl>
                                          <p:spTgt spid="40"/>
                                        </p:tgtEl>
                                      </p:cBhvr>
                                    </p:animEffect>
                                  </p:childTnLst>
                                </p:cTn>
                              </p:par>
                            </p:childTnLst>
                          </p:cTn>
                        </p:par>
                        <p:par>
                          <p:cTn fill="hold" id="23" nodeType="afterGroup">
                            <p:stCondLst>
                              <p:cond delay="1500"/>
                            </p:stCondLst>
                            <p:childTnLst>
                              <p:par>
                                <p:cTn fill="hold" id="24" nodeType="afterEffect" presetClass="entr" presetID="12" presetSubtype="2">
                                  <p:stCondLst>
                                    <p:cond delay="0"/>
                                  </p:stCondLst>
                                  <p:childTnLst>
                                    <p:set>
                                      <p:cBhvr>
                                        <p:cTn dur="1" fill="hold" id="25">
                                          <p:stCondLst>
                                            <p:cond delay="0"/>
                                          </p:stCondLst>
                                        </p:cTn>
                                        <p:tgtEl>
                                          <p:spTgt spid="61"/>
                                        </p:tgtEl>
                                        <p:attrNameLst>
                                          <p:attrName>style.visibility</p:attrName>
                                        </p:attrNameLst>
                                      </p:cBhvr>
                                      <p:to>
                                        <p:strVal val="visible"/>
                                      </p:to>
                                    </p:set>
                                    <p:anim calcmode="lin" valueType="num">
                                      <p:cBhvr additive="base">
                                        <p:cTn dur="500" id="26"/>
                                        <p:tgtEl>
                                          <p:spTgt spid="61"/>
                                        </p:tgtEl>
                                        <p:attrNameLst>
                                          <p:attrName>ppt_x</p:attrName>
                                        </p:attrNameLst>
                                      </p:cBhvr>
                                      <p:tavLst>
                                        <p:tav tm="0">
                                          <p:val>
                                            <p:strVal val="#ppt_x+#ppt_w*1.125000"/>
                                          </p:val>
                                        </p:tav>
                                        <p:tav tm="100000">
                                          <p:val>
                                            <p:strVal val="#ppt_x"/>
                                          </p:val>
                                        </p:tav>
                                      </p:tavLst>
                                    </p:anim>
                                    <p:animEffect filter="wipe(left)" transition="in">
                                      <p:cBhvr>
                                        <p:cTn dur="500" id="27"/>
                                        <p:tgtEl>
                                          <p:spTgt spid="61"/>
                                        </p:tgtEl>
                                      </p:cBhvr>
                                    </p:animEffect>
                                  </p:childTnLst>
                                </p:cTn>
                              </p:par>
                              <p:par>
                                <p:cTn fill="hold" id="28" nodeType="withEffect" presetClass="entr" presetID="12" presetSubtype="8">
                                  <p:stCondLst>
                                    <p:cond delay="0"/>
                                  </p:stCondLst>
                                  <p:childTnLst>
                                    <p:set>
                                      <p:cBhvr>
                                        <p:cTn dur="1" fill="hold" id="29">
                                          <p:stCondLst>
                                            <p:cond delay="0"/>
                                          </p:stCondLst>
                                        </p:cTn>
                                        <p:tgtEl>
                                          <p:spTgt spid="43"/>
                                        </p:tgtEl>
                                        <p:attrNameLst>
                                          <p:attrName>style.visibility</p:attrName>
                                        </p:attrNameLst>
                                      </p:cBhvr>
                                      <p:to>
                                        <p:strVal val="visible"/>
                                      </p:to>
                                    </p:set>
                                    <p:anim calcmode="lin" valueType="num">
                                      <p:cBhvr additive="base">
                                        <p:cTn dur="500" id="30"/>
                                        <p:tgtEl>
                                          <p:spTgt spid="43"/>
                                        </p:tgtEl>
                                        <p:attrNameLst>
                                          <p:attrName>ppt_x</p:attrName>
                                        </p:attrNameLst>
                                      </p:cBhvr>
                                      <p:tavLst>
                                        <p:tav tm="0">
                                          <p:val>
                                            <p:strVal val="#ppt_x-#ppt_w*1.125000"/>
                                          </p:val>
                                        </p:tav>
                                        <p:tav tm="100000">
                                          <p:val>
                                            <p:strVal val="#ppt_x"/>
                                          </p:val>
                                        </p:tav>
                                      </p:tavLst>
                                    </p:anim>
                                    <p:animEffect filter="wipe(right)" transition="in">
                                      <p:cBhvr>
                                        <p:cTn dur="500" id="31"/>
                                        <p:tgtEl>
                                          <p:spTgt spid="43"/>
                                        </p:tgtEl>
                                      </p:cBhvr>
                                    </p:animEffect>
                                  </p:childTnLst>
                                </p:cTn>
                              </p:par>
                            </p:childTnLst>
                          </p:cTn>
                        </p:par>
                        <p:par>
                          <p:cTn fill="hold" id="32" nodeType="afterGroup">
                            <p:stCondLst>
                              <p:cond delay="2000"/>
                            </p:stCondLst>
                            <p:childTnLst>
                              <p:par>
                                <p:cTn fill="hold" id="33" nodeType="afterEffect" presetClass="entr" presetID="12" presetSubtype="2">
                                  <p:stCondLst>
                                    <p:cond delay="0"/>
                                  </p:stCondLst>
                                  <p:childTnLst>
                                    <p:set>
                                      <p:cBhvr>
                                        <p:cTn dur="1" fill="hold" id="34">
                                          <p:stCondLst>
                                            <p:cond delay="0"/>
                                          </p:stCondLst>
                                        </p:cTn>
                                        <p:tgtEl>
                                          <p:spTgt spid="64"/>
                                        </p:tgtEl>
                                        <p:attrNameLst>
                                          <p:attrName>style.visibility</p:attrName>
                                        </p:attrNameLst>
                                      </p:cBhvr>
                                      <p:to>
                                        <p:strVal val="visible"/>
                                      </p:to>
                                    </p:set>
                                    <p:anim calcmode="lin" valueType="num">
                                      <p:cBhvr additive="base">
                                        <p:cTn dur="500" id="35"/>
                                        <p:tgtEl>
                                          <p:spTgt spid="64"/>
                                        </p:tgtEl>
                                        <p:attrNameLst>
                                          <p:attrName>ppt_x</p:attrName>
                                        </p:attrNameLst>
                                      </p:cBhvr>
                                      <p:tavLst>
                                        <p:tav tm="0">
                                          <p:val>
                                            <p:strVal val="#ppt_x+#ppt_w*1.125000"/>
                                          </p:val>
                                        </p:tav>
                                        <p:tav tm="100000">
                                          <p:val>
                                            <p:strVal val="#ppt_x"/>
                                          </p:val>
                                        </p:tav>
                                      </p:tavLst>
                                    </p:anim>
                                    <p:animEffect filter="wipe(left)" transition="in">
                                      <p:cBhvr>
                                        <p:cTn dur="500" id="36"/>
                                        <p:tgtEl>
                                          <p:spTgt spid="64"/>
                                        </p:tgtEl>
                                      </p:cBhvr>
                                    </p:animEffect>
                                  </p:childTnLst>
                                </p:cTn>
                              </p:par>
                              <p:par>
                                <p:cTn fill="hold" id="37" nodeType="withEffect" presetClass="entr" presetID="12" presetSubtype="8">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additive="base">
                                        <p:cTn dur="500" id="39"/>
                                        <p:tgtEl>
                                          <p:spTgt spid="46"/>
                                        </p:tgtEl>
                                        <p:attrNameLst>
                                          <p:attrName>ppt_x</p:attrName>
                                        </p:attrNameLst>
                                      </p:cBhvr>
                                      <p:tavLst>
                                        <p:tav tm="0">
                                          <p:val>
                                            <p:strVal val="#ppt_x-#ppt_w*1.125000"/>
                                          </p:val>
                                        </p:tav>
                                        <p:tav tm="100000">
                                          <p:val>
                                            <p:strVal val="#ppt_x"/>
                                          </p:val>
                                        </p:tav>
                                      </p:tavLst>
                                    </p:anim>
                                    <p:animEffect filter="wipe(right)" transition="in">
                                      <p:cBhvr>
                                        <p:cTn dur="500" id="40"/>
                                        <p:tgtEl>
                                          <p:spTgt spid="46"/>
                                        </p:tgtEl>
                                      </p:cBhvr>
                                    </p:animEffect>
                                  </p:childTnLst>
                                </p:cTn>
                              </p:par>
                            </p:childTnLst>
                          </p:cTn>
                        </p:par>
                        <p:par>
                          <p:cTn fill="hold" id="41" nodeType="afterGroup">
                            <p:stCondLst>
                              <p:cond delay="2500"/>
                            </p:stCondLst>
                            <p:childTnLst>
                              <p:par>
                                <p:cTn fill="hold" id="42" nodeType="afterEffect" presetClass="entr" presetID="12" presetSubtype="8">
                                  <p:stCondLst>
                                    <p:cond delay="0"/>
                                  </p:stCondLst>
                                  <p:childTnLst>
                                    <p:set>
                                      <p:cBhvr>
                                        <p:cTn dur="1" fill="hold" id="43">
                                          <p:stCondLst>
                                            <p:cond delay="0"/>
                                          </p:stCondLst>
                                        </p:cTn>
                                        <p:tgtEl>
                                          <p:spTgt spid="67"/>
                                        </p:tgtEl>
                                        <p:attrNameLst>
                                          <p:attrName>style.visibility</p:attrName>
                                        </p:attrNameLst>
                                      </p:cBhvr>
                                      <p:to>
                                        <p:strVal val="visible"/>
                                      </p:to>
                                    </p:set>
                                    <p:anim calcmode="lin" valueType="num">
                                      <p:cBhvr additive="base">
                                        <p:cTn dur="500" id="44"/>
                                        <p:tgtEl>
                                          <p:spTgt spid="67"/>
                                        </p:tgtEl>
                                        <p:attrNameLst>
                                          <p:attrName>ppt_x</p:attrName>
                                        </p:attrNameLst>
                                      </p:cBhvr>
                                      <p:tavLst>
                                        <p:tav tm="0">
                                          <p:val>
                                            <p:strVal val="#ppt_x-#ppt_w*1.125000"/>
                                          </p:val>
                                        </p:tav>
                                        <p:tav tm="100000">
                                          <p:val>
                                            <p:strVal val="#ppt_x"/>
                                          </p:val>
                                        </p:tav>
                                      </p:tavLst>
                                    </p:anim>
                                    <p:animEffect filter="wipe(right)" transition="in">
                                      <p:cBhvr>
                                        <p:cTn dur="500" id="45"/>
                                        <p:tgtEl>
                                          <p:spTgt spid="67"/>
                                        </p:tgtEl>
                                      </p:cBhvr>
                                    </p:animEffect>
                                  </p:childTnLst>
                                </p:cTn>
                              </p:par>
                              <p:par>
                                <p:cTn fill="hold" id="46" nodeType="withEffect" presetClass="entr" presetID="12" presetSubtype="2">
                                  <p:stCondLst>
                                    <p:cond delay="0"/>
                                  </p:stCondLst>
                                  <p:childTnLst>
                                    <p:set>
                                      <p:cBhvr>
                                        <p:cTn dur="1" fill="hold" id="47">
                                          <p:stCondLst>
                                            <p:cond delay="0"/>
                                          </p:stCondLst>
                                        </p:cTn>
                                        <p:tgtEl>
                                          <p:spTgt spid="49"/>
                                        </p:tgtEl>
                                        <p:attrNameLst>
                                          <p:attrName>style.visibility</p:attrName>
                                        </p:attrNameLst>
                                      </p:cBhvr>
                                      <p:to>
                                        <p:strVal val="visible"/>
                                      </p:to>
                                    </p:set>
                                    <p:anim calcmode="lin" valueType="num">
                                      <p:cBhvr additive="base">
                                        <p:cTn dur="500" id="48"/>
                                        <p:tgtEl>
                                          <p:spTgt spid="49"/>
                                        </p:tgtEl>
                                        <p:attrNameLst>
                                          <p:attrName>ppt_x</p:attrName>
                                        </p:attrNameLst>
                                      </p:cBhvr>
                                      <p:tavLst>
                                        <p:tav tm="0">
                                          <p:val>
                                            <p:strVal val="#ppt_x+#ppt_w*1.125000"/>
                                          </p:val>
                                        </p:tav>
                                        <p:tav tm="100000">
                                          <p:val>
                                            <p:strVal val="#ppt_x"/>
                                          </p:val>
                                        </p:tav>
                                      </p:tavLst>
                                    </p:anim>
                                    <p:animEffect filter="wipe(left)" transition="in">
                                      <p:cBhvr>
                                        <p:cTn dur="500" id="49"/>
                                        <p:tgtEl>
                                          <p:spTgt spid="49"/>
                                        </p:tgtEl>
                                      </p:cBhvr>
                                    </p:animEffect>
                                  </p:childTnLst>
                                </p:cTn>
                              </p:par>
                            </p:childTnLst>
                          </p:cTn>
                        </p:par>
                        <p:par>
                          <p:cTn fill="hold" id="50" nodeType="afterGroup">
                            <p:stCondLst>
                              <p:cond delay="3000"/>
                            </p:stCondLst>
                            <p:childTnLst>
                              <p:par>
                                <p:cTn fill="hold" id="51" nodeType="afterEffect" presetClass="entr" presetID="12" presetSubtype="8">
                                  <p:stCondLst>
                                    <p:cond delay="0"/>
                                  </p:stCondLst>
                                  <p:childTnLst>
                                    <p:set>
                                      <p:cBhvr>
                                        <p:cTn dur="1" fill="hold" id="52">
                                          <p:stCondLst>
                                            <p:cond delay="0"/>
                                          </p:stCondLst>
                                        </p:cTn>
                                        <p:tgtEl>
                                          <p:spTgt spid="70"/>
                                        </p:tgtEl>
                                        <p:attrNameLst>
                                          <p:attrName>style.visibility</p:attrName>
                                        </p:attrNameLst>
                                      </p:cBhvr>
                                      <p:to>
                                        <p:strVal val="visible"/>
                                      </p:to>
                                    </p:set>
                                    <p:anim calcmode="lin" valueType="num">
                                      <p:cBhvr additive="base">
                                        <p:cTn dur="500" id="53"/>
                                        <p:tgtEl>
                                          <p:spTgt spid="70"/>
                                        </p:tgtEl>
                                        <p:attrNameLst>
                                          <p:attrName>ppt_x</p:attrName>
                                        </p:attrNameLst>
                                      </p:cBhvr>
                                      <p:tavLst>
                                        <p:tav tm="0">
                                          <p:val>
                                            <p:strVal val="#ppt_x-#ppt_w*1.125000"/>
                                          </p:val>
                                        </p:tav>
                                        <p:tav tm="100000">
                                          <p:val>
                                            <p:strVal val="#ppt_x"/>
                                          </p:val>
                                        </p:tav>
                                      </p:tavLst>
                                    </p:anim>
                                    <p:animEffect filter="wipe(right)" transition="in">
                                      <p:cBhvr>
                                        <p:cTn dur="500" id="54"/>
                                        <p:tgtEl>
                                          <p:spTgt spid="70"/>
                                        </p:tgtEl>
                                      </p:cBhvr>
                                    </p:animEffect>
                                  </p:childTnLst>
                                </p:cTn>
                              </p:par>
                              <p:par>
                                <p:cTn fill="hold" id="55" nodeType="withEffect" presetClass="entr" presetID="12" presetSubtype="2">
                                  <p:stCondLst>
                                    <p:cond delay="0"/>
                                  </p:stCondLst>
                                  <p:childTnLst>
                                    <p:set>
                                      <p:cBhvr>
                                        <p:cTn dur="1" fill="hold" id="56">
                                          <p:stCondLst>
                                            <p:cond delay="0"/>
                                          </p:stCondLst>
                                        </p:cTn>
                                        <p:tgtEl>
                                          <p:spTgt spid="55"/>
                                        </p:tgtEl>
                                        <p:attrNameLst>
                                          <p:attrName>style.visibility</p:attrName>
                                        </p:attrNameLst>
                                      </p:cBhvr>
                                      <p:to>
                                        <p:strVal val="visible"/>
                                      </p:to>
                                    </p:set>
                                    <p:anim calcmode="lin" valueType="num">
                                      <p:cBhvr additive="base">
                                        <p:cTn dur="500" id="57"/>
                                        <p:tgtEl>
                                          <p:spTgt spid="55"/>
                                        </p:tgtEl>
                                        <p:attrNameLst>
                                          <p:attrName>ppt_x</p:attrName>
                                        </p:attrNameLst>
                                      </p:cBhvr>
                                      <p:tavLst>
                                        <p:tav tm="0">
                                          <p:val>
                                            <p:strVal val="#ppt_x+#ppt_w*1.125000"/>
                                          </p:val>
                                        </p:tav>
                                        <p:tav tm="100000">
                                          <p:val>
                                            <p:strVal val="#ppt_x"/>
                                          </p:val>
                                        </p:tav>
                                      </p:tavLst>
                                    </p:anim>
                                    <p:animEffect filter="wipe(left)" transition="in">
                                      <p:cBhvr>
                                        <p:cTn dur="500" id="58"/>
                                        <p:tgtEl>
                                          <p:spTgt spid="55"/>
                                        </p:tgtEl>
                                      </p:cBhvr>
                                    </p:animEffect>
                                  </p:childTnLst>
                                </p:cTn>
                              </p:par>
                            </p:childTnLst>
                          </p:cTn>
                        </p:par>
                        <p:par>
                          <p:cTn fill="hold" id="59" nodeType="afterGroup">
                            <p:stCondLst>
                              <p:cond delay="3500"/>
                            </p:stCondLst>
                            <p:childTnLst>
                              <p:par>
                                <p:cTn fill="hold" id="60" nodeType="afterEffect" presetClass="entr" presetID="12" presetSubtype="8">
                                  <p:stCondLst>
                                    <p:cond delay="0"/>
                                  </p:stCondLst>
                                  <p:childTnLst>
                                    <p:set>
                                      <p:cBhvr>
                                        <p:cTn dur="1" fill="hold" id="61">
                                          <p:stCondLst>
                                            <p:cond delay="0"/>
                                          </p:stCondLst>
                                        </p:cTn>
                                        <p:tgtEl>
                                          <p:spTgt spid="73"/>
                                        </p:tgtEl>
                                        <p:attrNameLst>
                                          <p:attrName>style.visibility</p:attrName>
                                        </p:attrNameLst>
                                      </p:cBhvr>
                                      <p:to>
                                        <p:strVal val="visible"/>
                                      </p:to>
                                    </p:set>
                                    <p:anim calcmode="lin" valueType="num">
                                      <p:cBhvr additive="base">
                                        <p:cTn dur="500" id="62"/>
                                        <p:tgtEl>
                                          <p:spTgt spid="73"/>
                                        </p:tgtEl>
                                        <p:attrNameLst>
                                          <p:attrName>ppt_x</p:attrName>
                                        </p:attrNameLst>
                                      </p:cBhvr>
                                      <p:tavLst>
                                        <p:tav tm="0">
                                          <p:val>
                                            <p:strVal val="#ppt_x-#ppt_w*1.125000"/>
                                          </p:val>
                                        </p:tav>
                                        <p:tav tm="100000">
                                          <p:val>
                                            <p:strVal val="#ppt_x"/>
                                          </p:val>
                                        </p:tav>
                                      </p:tavLst>
                                    </p:anim>
                                    <p:animEffect filter="wipe(right)" transition="in">
                                      <p:cBhvr>
                                        <p:cTn dur="500" id="63"/>
                                        <p:tgtEl>
                                          <p:spTgt spid="73"/>
                                        </p:tgtEl>
                                      </p:cBhvr>
                                    </p:animEffect>
                                  </p:childTnLst>
                                </p:cTn>
                              </p:par>
                              <p:par>
                                <p:cTn fill="hold" id="64" nodeType="withEffect" presetClass="entr" presetID="12" presetSubtype="2">
                                  <p:stCondLst>
                                    <p:cond delay="0"/>
                                  </p:stCondLst>
                                  <p:childTnLst>
                                    <p:set>
                                      <p:cBhvr>
                                        <p:cTn dur="1" fill="hold" id="65">
                                          <p:stCondLst>
                                            <p:cond delay="0"/>
                                          </p:stCondLst>
                                        </p:cTn>
                                        <p:tgtEl>
                                          <p:spTgt spid="52"/>
                                        </p:tgtEl>
                                        <p:attrNameLst>
                                          <p:attrName>style.visibility</p:attrName>
                                        </p:attrNameLst>
                                      </p:cBhvr>
                                      <p:to>
                                        <p:strVal val="visible"/>
                                      </p:to>
                                    </p:set>
                                    <p:anim calcmode="lin" valueType="num">
                                      <p:cBhvr additive="base">
                                        <p:cTn dur="500" id="66"/>
                                        <p:tgtEl>
                                          <p:spTgt spid="52"/>
                                        </p:tgtEl>
                                        <p:attrNameLst>
                                          <p:attrName>ppt_x</p:attrName>
                                        </p:attrNameLst>
                                      </p:cBhvr>
                                      <p:tavLst>
                                        <p:tav tm="0">
                                          <p:val>
                                            <p:strVal val="#ppt_x+#ppt_w*1.125000"/>
                                          </p:val>
                                        </p:tav>
                                        <p:tav tm="100000">
                                          <p:val>
                                            <p:strVal val="#ppt_x"/>
                                          </p:val>
                                        </p:tav>
                                      </p:tavLst>
                                    </p:anim>
                                    <p:animEffect filter="wipe(left)" transition="in">
                                      <p:cBhvr>
                                        <p:cTn dur="500" id="6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sp>
        <p:nvSpPr>
          <p:cNvPr id="4" name="椭圆 31"/>
          <p:cNvSpPr/>
          <p:nvPr/>
        </p:nvSpPr>
        <p:spPr>
          <a:xfrm>
            <a:off x="1917700" y="1941513"/>
            <a:ext cx="1708150"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nvGrpSpPr>
          <p:cNvPr id="5" name="chenying0907 4"/>
          <p:cNvGrpSpPr/>
          <p:nvPr/>
        </p:nvGrpSpPr>
        <p:grpSpPr>
          <a:xfrm>
            <a:off x="1703388" y="4284911"/>
            <a:ext cx="2055812" cy="1567417"/>
            <a:chOff x="1703388" y="3787955"/>
            <a:chExt cx="2055812" cy="1567417"/>
          </a:xfrm>
        </p:grpSpPr>
        <p:sp>
          <p:nvSpPr>
            <p:cNvPr id="6" name="文本框 5"/>
            <p:cNvSpPr txBox="1"/>
            <p:nvPr/>
          </p:nvSpPr>
          <p:spPr>
            <a:xfrm>
              <a:off x="1836738" y="3787955"/>
              <a:ext cx="1827212" cy="457200"/>
            </a:xfrm>
            <a:prstGeom prst="rect">
              <a:avLst/>
            </a:prstGeom>
            <a:noFill/>
          </p:spPr>
          <p:txBody>
            <a:bodyPr>
              <a:spAutoFit/>
            </a:bodyPr>
            <a:lstStyle/>
            <a:p>
              <a:pPr algn="ctr"/>
              <a:r>
                <a:rPr altLang="en-US" b="1" lang="zh-CN" smtClean="0" sz="2400">
                  <a:solidFill>
                    <a:srgbClr val="005188"/>
                  </a:solidFill>
                  <a:latin charset="-122" panose="02000000000000000000" pitchFamily="2" typeface="方正清刻本悦宋简体"/>
                  <a:ea charset="-122" panose="02000000000000000000" pitchFamily="2" typeface="方正清刻本悦宋简体"/>
                </a:rPr>
                <a:t>添加标题</a:t>
              </a:r>
            </a:p>
          </p:txBody>
        </p:sp>
        <p:sp>
          <p:nvSpPr>
            <p:cNvPr id="7" name="文本框 86"/>
            <p:cNvSpPr txBox="1">
              <a:spLocks noChangeArrowheads="1"/>
            </p:cNvSpPr>
            <p:nvPr/>
          </p:nvSpPr>
          <p:spPr bwMode="auto">
            <a:xfrm>
              <a:off x="1703388" y="4524375"/>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grpSp>
      <p:sp>
        <p:nvSpPr>
          <p:cNvPr id="8" name="任意多边形 7"/>
          <p:cNvSpPr/>
          <p:nvPr/>
        </p:nvSpPr>
        <p:spPr>
          <a:xfrm>
            <a:off x="2232025" y="2894013"/>
            <a:ext cx="1079500" cy="17462"/>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9" name="文本框 88"/>
          <p:cNvSpPr txBox="1">
            <a:spLocks noChangeArrowheads="1"/>
          </p:cNvSpPr>
          <p:nvPr/>
        </p:nvSpPr>
        <p:spPr bwMode="auto">
          <a:xfrm>
            <a:off x="2079625" y="2894013"/>
            <a:ext cx="13827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3200">
                <a:solidFill>
                  <a:srgbClr val="005188"/>
                </a:solidFill>
                <a:latin charset="-122" panose="03000509000000000000" pitchFamily="65" typeface="方正静蕾简体"/>
                <a:ea charset="-122" panose="03000509000000000000" pitchFamily="65" typeface="方正静蕾简体"/>
                <a:cs charset="-122" panose="03000509000000000000" pitchFamily="65" typeface="方正静蕾简体"/>
              </a:rPr>
              <a:t>Step 1</a:t>
            </a:r>
          </a:p>
        </p:txBody>
      </p:sp>
      <p:grpSp>
        <p:nvGrpSpPr>
          <p:cNvPr id="10" name="chenying0907 90"/>
          <p:cNvGrpSpPr/>
          <p:nvPr/>
        </p:nvGrpSpPr>
        <p:grpSpPr>
          <a:xfrm>
            <a:off x="2538413" y="2195513"/>
            <a:ext cx="385762" cy="611187"/>
            <a:chOff x="5844088" y="2600655"/>
            <a:chExt cx="385904" cy="611158"/>
          </a:xfrm>
        </p:grpSpPr>
        <p:grpSp>
          <p:nvGrpSpPr>
            <p:cNvPr id="11" name="chenying0907 91"/>
            <p:cNvGrpSpPr/>
            <p:nvPr/>
          </p:nvGrpSpPr>
          <p:grpSpPr>
            <a:xfrm rot="8489641">
              <a:off x="6013992" y="2653092"/>
              <a:ext cx="216000" cy="558721"/>
              <a:chOff x="6011031" y="2540000"/>
              <a:chExt cx="242182" cy="626447"/>
            </a:xfrm>
          </p:grpSpPr>
          <p:sp>
            <p:nvSpPr>
              <p:cNvPr id="13" name="任意多边形 12"/>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14" name="任意多边形 13"/>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15" name="任意多边形 14"/>
              <p:cNvSpPr/>
              <p:nvPr/>
            </p:nvSpPr>
            <p:spPr>
              <a:xfrm>
                <a:off x="6100764" y="2573365"/>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sp>
          <p:nvSpPr>
            <p:cNvPr id="12" name="任意多边形 11"/>
            <p:cNvSpPr/>
            <p:nvPr/>
          </p:nvSpPr>
          <p:spPr>
            <a:xfrm>
              <a:off x="5844088" y="2600655"/>
              <a:ext cx="182629"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grpSp>
        <p:nvGrpSpPr>
          <p:cNvPr id="16" name="chenying0907 98"/>
          <p:cNvGrpSpPr/>
          <p:nvPr/>
        </p:nvGrpSpPr>
        <p:grpSpPr>
          <a:xfrm>
            <a:off x="8948738" y="2292350"/>
            <a:ext cx="474662" cy="431800"/>
            <a:chOff x="7002966" y="4415883"/>
            <a:chExt cx="507443" cy="461687"/>
          </a:xfrm>
        </p:grpSpPr>
        <p:grpSp>
          <p:nvGrpSpPr>
            <p:cNvPr id="17" name="chenying0907 99"/>
            <p:cNvGrpSpPr/>
            <p:nvPr/>
          </p:nvGrpSpPr>
          <p:grpSpPr>
            <a:xfrm>
              <a:off x="7002966" y="4415883"/>
              <a:ext cx="507443" cy="461687"/>
              <a:chOff x="7002966" y="4415883"/>
              <a:chExt cx="602999" cy="548627"/>
            </a:xfrm>
          </p:grpSpPr>
          <p:sp>
            <p:nvSpPr>
              <p:cNvPr id="22" name="任意多边形 21"/>
              <p:cNvSpPr/>
              <p:nvPr/>
            </p:nvSpPr>
            <p:spPr>
              <a:xfrm>
                <a:off x="7002966" y="4415883"/>
                <a:ext cx="602999" cy="548627"/>
              </a:xfrm>
              <a:custGeom>
                <a:gdLst>
                  <a:gd fmla="*/ 0 w 602999" name="connsiteX0"/>
                  <a:gd fmla="*/ 22302 h 548627" name="connsiteY0"/>
                  <a:gd fmla="*/ 11151 w 602999" name="connsiteX1"/>
                  <a:gd fmla="*/ 546410 h 548627" name="connsiteY1"/>
                  <a:gd fmla="*/ 412595 w 602999" name="connsiteX2"/>
                  <a:gd fmla="*/ 535258 h 548627" name="connsiteY2"/>
                  <a:gd fmla="*/ 591014 w 602999" name="connsiteX3"/>
                  <a:gd fmla="*/ 401444 h 548627" name="connsiteY3"/>
                  <a:gd fmla="*/ 568712 w 602999" name="connsiteX4"/>
                  <a:gd fmla="*/ 0 h 548627" name="connsiteY4"/>
                  <a:gd fmla="*/ 0 w 602999" name="connsiteX5"/>
                  <a:gd fmla="*/ 22302 h 54862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8627" w="602999">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23" name="任意多边形 22"/>
              <p:cNvSpPr/>
              <p:nvPr/>
            </p:nvSpPr>
            <p:spPr>
              <a:xfrm>
                <a:off x="7396226" y="4776929"/>
                <a:ext cx="201672" cy="165395"/>
              </a:xfrm>
              <a:custGeom>
                <a:gdLst>
                  <a:gd fmla="*/ 0 w 238298" name="connsiteX0"/>
                  <a:gd fmla="*/ 227214 h 227214" name="connsiteY0"/>
                  <a:gd fmla="*/ 60960 w 238298" name="connsiteX1"/>
                  <a:gd fmla="*/ 77585 h 227214" name="connsiteY1"/>
                  <a:gd fmla="*/ 44334 w 238298" name="connsiteX2"/>
                  <a:gd fmla="*/ 0 h 227214" name="connsiteY2"/>
                  <a:gd fmla="*/ 155170 w 238298" name="connsiteX3"/>
                  <a:gd fmla="*/ 27709 h 227214" name="connsiteY3"/>
                  <a:gd fmla="*/ 238298 w 238298" name="connsiteX4"/>
                  <a:gd fmla="*/ 0 h 227214" name="connsiteY4"/>
                  <a:gd fmla="*/ 0 w 238298" name="connsiteX0-1"/>
                  <a:gd fmla="*/ 227214 h 227214" name="connsiteY0-2"/>
                  <a:gd fmla="*/ 38793 w 238298" name="connsiteX1-3"/>
                  <a:gd fmla="*/ 99752 h 227214" name="connsiteY1-4"/>
                  <a:gd fmla="*/ 44334 w 238298" name="connsiteX2-5"/>
                  <a:gd fmla="*/ 0 h 227214" name="connsiteY2-6"/>
                  <a:gd fmla="*/ 155170 w 238298" name="connsiteX3-7"/>
                  <a:gd fmla="*/ 27709 h 227214" name="connsiteY3-8"/>
                  <a:gd fmla="*/ 238298 w 238298" name="connsiteX4-9"/>
                  <a:gd fmla="*/ 0 h 227214" name="connsiteY4-10"/>
                  <a:gd fmla="*/ 0 w 238298" name="connsiteX0-11"/>
                  <a:gd fmla="*/ 227214 h 227214" name="connsiteY0-12"/>
                  <a:gd fmla="*/ 38793 w 238298" name="connsiteX1-13"/>
                  <a:gd fmla="*/ 99752 h 227214" name="connsiteY1-14"/>
                  <a:gd fmla="*/ 44334 w 238298" name="connsiteX2-15"/>
                  <a:gd fmla="*/ 0 h 227214" name="connsiteY2-16"/>
                  <a:gd fmla="*/ 160712 w 238298" name="connsiteX3-17"/>
                  <a:gd fmla="*/ 16625 h 227214" name="connsiteY3-18"/>
                  <a:gd fmla="*/ 238298 w 238298" name="connsiteX4-19"/>
                  <a:gd fmla="*/ 0 h 227214"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227212" w="238298">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sp>
          <p:nvSpPr>
            <p:cNvPr id="18" name="任意多边形 17"/>
            <p:cNvSpPr/>
            <p:nvPr/>
          </p:nvSpPr>
          <p:spPr>
            <a:xfrm>
              <a:off x="7077640" y="4605989"/>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19" name="任意多边形 18"/>
            <p:cNvSpPr/>
            <p:nvPr/>
          </p:nvSpPr>
          <p:spPr>
            <a:xfrm>
              <a:off x="7074246" y="4517726"/>
              <a:ext cx="364884"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20" name="任意多边形 19"/>
            <p:cNvSpPr/>
            <p:nvPr/>
          </p:nvSpPr>
          <p:spPr>
            <a:xfrm>
              <a:off x="7089519" y="4685767"/>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21" name="任意多边形 20"/>
            <p:cNvSpPr/>
            <p:nvPr/>
          </p:nvSpPr>
          <p:spPr>
            <a:xfrm>
              <a:off x="7081034" y="4767241"/>
              <a:ext cx="246084" cy="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grpSp>
        <p:nvGrpSpPr>
          <p:cNvPr id="24" name="chenying0907 110"/>
          <p:cNvGrpSpPr/>
          <p:nvPr/>
        </p:nvGrpSpPr>
        <p:grpSpPr>
          <a:xfrm>
            <a:off x="5707063" y="2178050"/>
            <a:ext cx="557212" cy="498475"/>
            <a:chOff x="4577745" y="4336117"/>
            <a:chExt cx="557229" cy="497597"/>
          </a:xfrm>
        </p:grpSpPr>
        <p:sp>
          <p:nvSpPr>
            <p:cNvPr id="25" name="任意多边形 24"/>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26" name="任意多边形 25"/>
            <p:cNvSpPr/>
            <p:nvPr/>
          </p:nvSpPr>
          <p:spPr>
            <a:xfrm>
              <a:off x="4611083" y="4336117"/>
              <a:ext cx="514366" cy="483335"/>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sp>
        <p:nvSpPr>
          <p:cNvPr id="27" name="椭圆 31"/>
          <p:cNvSpPr/>
          <p:nvPr/>
        </p:nvSpPr>
        <p:spPr>
          <a:xfrm>
            <a:off x="5151438" y="1941513"/>
            <a:ext cx="1708150"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28" name="任意多边形 27"/>
          <p:cNvSpPr/>
          <p:nvPr/>
        </p:nvSpPr>
        <p:spPr>
          <a:xfrm>
            <a:off x="5465763" y="2894013"/>
            <a:ext cx="1081087" cy="17462"/>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29" name="文本框 145"/>
          <p:cNvSpPr txBox="1">
            <a:spLocks noChangeArrowheads="1"/>
          </p:cNvSpPr>
          <p:nvPr/>
        </p:nvSpPr>
        <p:spPr bwMode="auto">
          <a:xfrm>
            <a:off x="5314155" y="2930525"/>
            <a:ext cx="13827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2800">
                <a:solidFill>
                  <a:srgbClr val="005188"/>
                </a:solidFill>
                <a:latin charset="-122" panose="03000509000000000000" pitchFamily="65" typeface="方正静蕾简体"/>
                <a:ea charset="-122" panose="03000509000000000000" pitchFamily="65" typeface="方正静蕾简体"/>
                <a:cs charset="-122" panose="03000509000000000000" pitchFamily="65" typeface="方正静蕾简体"/>
              </a:rPr>
              <a:t>Step 2</a:t>
            </a:r>
          </a:p>
        </p:txBody>
      </p:sp>
      <p:sp>
        <p:nvSpPr>
          <p:cNvPr id="30" name="椭圆 31"/>
          <p:cNvSpPr/>
          <p:nvPr/>
        </p:nvSpPr>
        <p:spPr>
          <a:xfrm>
            <a:off x="8332788" y="1941513"/>
            <a:ext cx="1706562"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31" name="任意多边形 30"/>
          <p:cNvSpPr/>
          <p:nvPr/>
        </p:nvSpPr>
        <p:spPr>
          <a:xfrm>
            <a:off x="8645525" y="2894013"/>
            <a:ext cx="1081088" cy="17462"/>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32" name="文本框 157"/>
          <p:cNvSpPr txBox="1">
            <a:spLocks noChangeArrowheads="1"/>
          </p:cNvSpPr>
          <p:nvPr/>
        </p:nvSpPr>
        <p:spPr bwMode="auto">
          <a:xfrm>
            <a:off x="8494714" y="2894013"/>
            <a:ext cx="13827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b="1" lang="en-US" sz="2800">
                <a:solidFill>
                  <a:srgbClr val="005188"/>
                </a:solidFill>
                <a:latin charset="-122" panose="03000509000000000000" pitchFamily="65" typeface="方正静蕾简体"/>
                <a:ea charset="-122" panose="03000509000000000000" pitchFamily="65" typeface="方正静蕾简体"/>
                <a:cs charset="-122" panose="03000509000000000000" pitchFamily="65" typeface="方正静蕾简体"/>
              </a:rPr>
              <a:t>Step 3</a:t>
            </a:r>
          </a:p>
        </p:txBody>
      </p:sp>
      <p:grpSp>
        <p:nvGrpSpPr>
          <p:cNvPr id="33" name="chenying0907 12"/>
          <p:cNvGrpSpPr/>
          <p:nvPr/>
        </p:nvGrpSpPr>
        <p:grpSpPr>
          <a:xfrm>
            <a:off x="4095750" y="2633663"/>
            <a:ext cx="565150" cy="482600"/>
            <a:chOff x="4349506" y="3098800"/>
            <a:chExt cx="565617" cy="482600"/>
          </a:xfrm>
        </p:grpSpPr>
        <p:sp>
          <p:nvSpPr>
            <p:cNvPr id="34" name="任意多边形 33"/>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35" name="任意多边形 34"/>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36" name="任意多边形 35"/>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grpSp>
        <p:nvGrpSpPr>
          <p:cNvPr id="37" name="chenying0907 166"/>
          <p:cNvGrpSpPr/>
          <p:nvPr/>
        </p:nvGrpSpPr>
        <p:grpSpPr>
          <a:xfrm>
            <a:off x="7312025" y="2633663"/>
            <a:ext cx="565150" cy="482600"/>
            <a:chOff x="4349506" y="3098800"/>
            <a:chExt cx="565617" cy="482600"/>
          </a:xfrm>
        </p:grpSpPr>
        <p:sp>
          <p:nvSpPr>
            <p:cNvPr id="38" name="任意多边形 37"/>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39" name="任意多边形 38"/>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sp>
          <p:nvSpPr>
            <p:cNvPr id="40" name="任意多边形 39"/>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endParaRPr>
            </a:p>
          </p:txBody>
        </p:sp>
      </p:grpSp>
      <p:grpSp>
        <p:nvGrpSpPr>
          <p:cNvPr id="41" name="chenying0907 40"/>
          <p:cNvGrpSpPr/>
          <p:nvPr/>
        </p:nvGrpSpPr>
        <p:grpSpPr>
          <a:xfrm>
            <a:off x="5072063" y="4284911"/>
            <a:ext cx="2055812" cy="1567417"/>
            <a:chOff x="5072063" y="3787955"/>
            <a:chExt cx="2055812" cy="1567417"/>
          </a:xfrm>
        </p:grpSpPr>
        <p:sp>
          <p:nvSpPr>
            <p:cNvPr id="42" name="文本框 41"/>
            <p:cNvSpPr txBox="1"/>
            <p:nvPr/>
          </p:nvSpPr>
          <p:spPr>
            <a:xfrm>
              <a:off x="5072062" y="3787955"/>
              <a:ext cx="1827212" cy="457200"/>
            </a:xfrm>
            <a:prstGeom prst="rect">
              <a:avLst/>
            </a:prstGeom>
            <a:noFill/>
          </p:spPr>
          <p:txBody>
            <a:bodyPr>
              <a:spAutoFit/>
            </a:bodyPr>
            <a:lstStyle/>
            <a:p>
              <a:pPr algn="ctr"/>
              <a:r>
                <a:rPr altLang="en-US" b="1" lang="zh-CN" smtClean="0" sz="2400">
                  <a:solidFill>
                    <a:srgbClr val="005188"/>
                  </a:solidFill>
                  <a:latin charset="-122" panose="02000000000000000000" pitchFamily="2" typeface="方正清刻本悦宋简体"/>
                  <a:ea charset="-122" panose="02000000000000000000" pitchFamily="2" typeface="方正清刻本悦宋简体"/>
                </a:rPr>
                <a:t>添加标题</a:t>
              </a:r>
            </a:p>
          </p:txBody>
        </p:sp>
        <p:sp>
          <p:nvSpPr>
            <p:cNvPr id="43" name="文本框 86"/>
            <p:cNvSpPr txBox="1">
              <a:spLocks noChangeArrowheads="1"/>
            </p:cNvSpPr>
            <p:nvPr/>
          </p:nvSpPr>
          <p:spPr bwMode="auto">
            <a:xfrm>
              <a:off x="5072062" y="4524375"/>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grpSp>
      <p:grpSp>
        <p:nvGrpSpPr>
          <p:cNvPr id="44" name="chenying0907 43"/>
          <p:cNvGrpSpPr/>
          <p:nvPr/>
        </p:nvGrpSpPr>
        <p:grpSpPr>
          <a:xfrm>
            <a:off x="8171656" y="4284911"/>
            <a:ext cx="2055812" cy="1573716"/>
            <a:chOff x="8171656" y="3787955"/>
            <a:chExt cx="2055812" cy="1573716"/>
          </a:xfrm>
        </p:grpSpPr>
        <p:sp>
          <p:nvSpPr>
            <p:cNvPr id="45" name="文本框 44"/>
            <p:cNvSpPr txBox="1"/>
            <p:nvPr/>
          </p:nvSpPr>
          <p:spPr>
            <a:xfrm>
              <a:off x="8251824" y="3787955"/>
              <a:ext cx="1827213" cy="457200"/>
            </a:xfrm>
            <a:prstGeom prst="rect">
              <a:avLst/>
            </a:prstGeom>
            <a:noFill/>
          </p:spPr>
          <p:txBody>
            <a:bodyPr>
              <a:spAutoFit/>
            </a:bodyPr>
            <a:lstStyle/>
            <a:p>
              <a:pPr algn="ctr"/>
              <a:r>
                <a:rPr altLang="en-US" b="1" lang="zh-CN" smtClean="0" sz="2400">
                  <a:solidFill>
                    <a:srgbClr val="005188"/>
                  </a:solidFill>
                  <a:latin charset="-122" panose="02000000000000000000" pitchFamily="2" typeface="方正清刻本悦宋简体"/>
                  <a:ea charset="-122" panose="02000000000000000000" pitchFamily="2" typeface="方正清刻本悦宋简体"/>
                </a:rPr>
                <a:t>添加标题</a:t>
              </a:r>
            </a:p>
          </p:txBody>
        </p:sp>
        <p:sp>
          <p:nvSpPr>
            <p:cNvPr id="46" name="文本框 86"/>
            <p:cNvSpPr txBox="1">
              <a:spLocks noChangeArrowheads="1"/>
            </p:cNvSpPr>
            <p:nvPr/>
          </p:nvSpPr>
          <p:spPr bwMode="auto">
            <a:xfrm>
              <a:off x="8171656" y="45306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grpSp>
    </p:spTree>
    <p:extLst>
      <p:ext uri="{BB962C8B-B14F-4D97-AF65-F5344CB8AC3E}">
        <p14:creationId val="22352459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500" id="17"/>
                                        <p:tgtEl>
                                          <p:spTgt spid="4"/>
                                        </p:tgtEl>
                                      </p:cBhvr>
                                    </p:animEffect>
                                  </p:childTnLst>
                                </p:cTn>
                              </p:par>
                            </p:childTnLst>
                          </p:cTn>
                        </p:par>
                        <p:par>
                          <p:cTn fill="hold" id="18" nodeType="afterGroup">
                            <p:stCondLst>
                              <p:cond delay="1500"/>
                            </p:stCondLst>
                            <p:childTnLst>
                              <p:par>
                                <p:cTn fill="hold" grpId="1" id="19" nodeType="afterEffect" presetClass="emph" presetID="8" presetSubtype="0">
                                  <p:stCondLst>
                                    <p:cond delay="0"/>
                                  </p:stCondLst>
                                  <p:childTnLst>
                                    <p:animRot by="21600000">
                                      <p:cBhvr>
                                        <p:cTn dur="1000" fill="hold" id="20"/>
                                        <p:tgtEl>
                                          <p:spTgt spid="4"/>
                                        </p:tgtEl>
                                        <p:attrNameLst>
                                          <p:attrName>r</p:attrName>
                                        </p:attrNameLst>
                                      </p:cBhvr>
                                    </p:animRot>
                                  </p:childTnLst>
                                </p:cTn>
                              </p:par>
                            </p:childTnLst>
                          </p:cTn>
                        </p:par>
                        <p:par>
                          <p:cTn fill="hold" id="21" nodeType="afterGroup">
                            <p:stCondLst>
                              <p:cond delay="2500"/>
                            </p:stCondLst>
                            <p:childTnLst>
                              <p:par>
                                <p:cTn fill="hold" id="22" nodeType="afterEffect" presetClass="entr" presetID="22" presetSubtype="8">
                                  <p:stCondLst>
                                    <p:cond delay="0"/>
                                  </p:stCondLst>
                                  <p:childTnLst>
                                    <p:set>
                                      <p:cBhvr>
                                        <p:cTn dur="1" fill="hold" id="23">
                                          <p:stCondLst>
                                            <p:cond delay="0"/>
                                          </p:stCondLst>
                                        </p:cTn>
                                        <p:tgtEl>
                                          <p:spTgt spid="33"/>
                                        </p:tgtEl>
                                        <p:attrNameLst>
                                          <p:attrName>style.visibility</p:attrName>
                                        </p:attrNameLst>
                                      </p:cBhvr>
                                      <p:to>
                                        <p:strVal val="visible"/>
                                      </p:to>
                                    </p:set>
                                    <p:animEffect filter="wipe(left)" transition="in">
                                      <p:cBhvr>
                                        <p:cTn dur="500" id="24"/>
                                        <p:tgtEl>
                                          <p:spTgt spid="33"/>
                                        </p:tgtEl>
                                      </p:cBhvr>
                                    </p:animEffect>
                                  </p:childTnLst>
                                </p:cTn>
                              </p:par>
                            </p:childTnLst>
                          </p:cTn>
                        </p:par>
                        <p:par>
                          <p:cTn fill="hold" id="25" nodeType="afterGroup">
                            <p:stCondLst>
                              <p:cond delay="3000"/>
                            </p:stCondLst>
                            <p:childTnLst>
                              <p:par>
                                <p:cTn fill="hold" grpId="0" id="26" nodeType="afterEffect" presetClass="entr" presetID="10"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500" id="28"/>
                                        <p:tgtEl>
                                          <p:spTgt spid="27"/>
                                        </p:tgtEl>
                                      </p:cBhvr>
                                    </p:animEffect>
                                  </p:childTnLst>
                                </p:cTn>
                              </p:par>
                            </p:childTnLst>
                          </p:cTn>
                        </p:par>
                        <p:par>
                          <p:cTn fill="hold" id="29" nodeType="afterGroup">
                            <p:stCondLst>
                              <p:cond delay="3500"/>
                            </p:stCondLst>
                            <p:childTnLst>
                              <p:par>
                                <p:cTn fill="hold" grpId="1" id="30" nodeType="afterEffect" presetClass="emph" presetID="8" presetSubtype="0">
                                  <p:stCondLst>
                                    <p:cond delay="0"/>
                                  </p:stCondLst>
                                  <p:childTnLst>
                                    <p:animRot by="21600000">
                                      <p:cBhvr>
                                        <p:cTn dur="1000" fill="hold" id="31"/>
                                        <p:tgtEl>
                                          <p:spTgt spid="27"/>
                                        </p:tgtEl>
                                        <p:attrNameLst>
                                          <p:attrName>r</p:attrName>
                                        </p:attrNameLst>
                                      </p:cBhvr>
                                    </p:animRot>
                                  </p:childTnLst>
                                </p:cTn>
                              </p:par>
                            </p:childTnLst>
                          </p:cTn>
                        </p:par>
                        <p:par>
                          <p:cTn fill="hold" id="32" nodeType="afterGroup">
                            <p:stCondLst>
                              <p:cond delay="4500"/>
                            </p:stCondLst>
                            <p:childTnLst>
                              <p:par>
                                <p:cTn fill="hold" id="33" nodeType="afterEffect" presetClass="entr" presetID="22" presetSubtype="8">
                                  <p:stCondLst>
                                    <p:cond delay="0"/>
                                  </p:stCondLst>
                                  <p:childTnLst>
                                    <p:set>
                                      <p:cBhvr>
                                        <p:cTn dur="1" fill="hold" id="34">
                                          <p:stCondLst>
                                            <p:cond delay="0"/>
                                          </p:stCondLst>
                                        </p:cTn>
                                        <p:tgtEl>
                                          <p:spTgt spid="37"/>
                                        </p:tgtEl>
                                        <p:attrNameLst>
                                          <p:attrName>style.visibility</p:attrName>
                                        </p:attrNameLst>
                                      </p:cBhvr>
                                      <p:to>
                                        <p:strVal val="visible"/>
                                      </p:to>
                                    </p:set>
                                    <p:animEffect filter="wipe(left)" transition="in">
                                      <p:cBhvr>
                                        <p:cTn dur="500" id="35"/>
                                        <p:tgtEl>
                                          <p:spTgt spid="37"/>
                                        </p:tgtEl>
                                      </p:cBhvr>
                                    </p:animEffect>
                                  </p:childTnLst>
                                </p:cTn>
                              </p:par>
                            </p:childTnLst>
                          </p:cTn>
                        </p:par>
                        <p:par>
                          <p:cTn fill="hold" id="36" nodeType="afterGroup">
                            <p:stCondLst>
                              <p:cond delay="5000"/>
                            </p:stCondLst>
                            <p:childTnLst>
                              <p:par>
                                <p:cTn fill="hold" grpId="0" id="37" nodeType="afterEffect" presetClass="entr" presetID="10" presetSubtype="0">
                                  <p:stCondLst>
                                    <p:cond delay="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childTnLst>
                                </p:cTn>
                              </p:par>
                            </p:childTnLst>
                          </p:cTn>
                        </p:par>
                        <p:par>
                          <p:cTn fill="hold" id="40" nodeType="afterGroup">
                            <p:stCondLst>
                              <p:cond delay="5500"/>
                            </p:stCondLst>
                            <p:childTnLst>
                              <p:par>
                                <p:cTn fill="hold" grpId="1" id="41" nodeType="afterEffect" presetClass="emph" presetID="8" presetSubtype="0">
                                  <p:stCondLst>
                                    <p:cond delay="0"/>
                                  </p:stCondLst>
                                  <p:childTnLst>
                                    <p:animRot by="21600000">
                                      <p:cBhvr>
                                        <p:cTn dur="1000" fill="hold" id="42"/>
                                        <p:tgtEl>
                                          <p:spTgt spid="30"/>
                                        </p:tgtEl>
                                        <p:attrNameLst>
                                          <p:attrName>r</p:attrName>
                                        </p:attrNameLst>
                                      </p:cBhvr>
                                    </p:animRot>
                                  </p:childTnLst>
                                </p:cTn>
                              </p:par>
                            </p:childTnLst>
                          </p:cTn>
                        </p:par>
                        <p:par>
                          <p:cTn fill="hold" id="43" nodeType="afterGroup">
                            <p:stCondLst>
                              <p:cond delay="6500"/>
                            </p:stCondLst>
                            <p:childTnLst>
                              <p:par>
                                <p:cTn fill="hold" grpId="0" id="44" nodeType="afterEffect" presetClass="entr" presetID="16" presetSubtype="37">
                                  <p:stCondLst>
                                    <p:cond delay="0"/>
                                  </p:stCondLst>
                                  <p:childTnLst>
                                    <p:set>
                                      <p:cBhvr>
                                        <p:cTn dur="1" fill="hold" id="45">
                                          <p:stCondLst>
                                            <p:cond delay="0"/>
                                          </p:stCondLst>
                                        </p:cTn>
                                        <p:tgtEl>
                                          <p:spTgt spid="8"/>
                                        </p:tgtEl>
                                        <p:attrNameLst>
                                          <p:attrName>style.visibility</p:attrName>
                                        </p:attrNameLst>
                                      </p:cBhvr>
                                      <p:to>
                                        <p:strVal val="visible"/>
                                      </p:to>
                                    </p:set>
                                    <p:animEffect filter="barn(outVertical)" transition="in">
                                      <p:cBhvr>
                                        <p:cTn dur="500" id="46"/>
                                        <p:tgtEl>
                                          <p:spTgt spid="8"/>
                                        </p:tgtEl>
                                      </p:cBhvr>
                                    </p:animEffect>
                                  </p:childTnLst>
                                </p:cTn>
                              </p:par>
                            </p:childTnLst>
                          </p:cTn>
                        </p:par>
                        <p:par>
                          <p:cTn fill="hold" id="47" nodeType="afterGroup">
                            <p:stCondLst>
                              <p:cond delay="7000"/>
                            </p:stCondLst>
                            <p:childTnLst>
                              <p:par>
                                <p:cTn fill="hold" id="48" nodeType="afterEffect" presetClass="entr" presetID="47" presetSubtype="0">
                                  <p:stCondLst>
                                    <p:cond delay="0"/>
                                  </p:stCondLst>
                                  <p:childTnLst>
                                    <p:set>
                                      <p:cBhvr>
                                        <p:cTn dur="1" fill="hold" id="49">
                                          <p:stCondLst>
                                            <p:cond delay="0"/>
                                          </p:stCondLst>
                                        </p:cTn>
                                        <p:tgtEl>
                                          <p:spTgt spid="10"/>
                                        </p:tgtEl>
                                        <p:attrNameLst>
                                          <p:attrName>style.visibility</p:attrName>
                                        </p:attrNameLst>
                                      </p:cBhvr>
                                      <p:to>
                                        <p:strVal val="visible"/>
                                      </p:to>
                                    </p:set>
                                    <p:animEffect filter="fade" transition="in">
                                      <p:cBhvr>
                                        <p:cTn dur="350" id="50"/>
                                        <p:tgtEl>
                                          <p:spTgt spid="10"/>
                                        </p:tgtEl>
                                      </p:cBhvr>
                                    </p:animEffect>
                                    <p:anim calcmode="lin" valueType="num">
                                      <p:cBhvr>
                                        <p:cTn dur="350" fill="hold" id="51"/>
                                        <p:tgtEl>
                                          <p:spTgt spid="10"/>
                                        </p:tgtEl>
                                        <p:attrNameLst>
                                          <p:attrName>ppt_x</p:attrName>
                                        </p:attrNameLst>
                                      </p:cBhvr>
                                      <p:tavLst>
                                        <p:tav tm="0">
                                          <p:val>
                                            <p:strVal val="#ppt_x"/>
                                          </p:val>
                                        </p:tav>
                                        <p:tav tm="100000">
                                          <p:val>
                                            <p:strVal val="#ppt_x"/>
                                          </p:val>
                                        </p:tav>
                                      </p:tavLst>
                                    </p:anim>
                                    <p:anim calcmode="lin" valueType="num">
                                      <p:cBhvr>
                                        <p:cTn dur="350" fill="hold" id="52"/>
                                        <p:tgtEl>
                                          <p:spTgt spid="10"/>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7350"/>
                            </p:stCondLst>
                            <p:childTnLst>
                              <p:par>
                                <p:cTn fill="hold" grpId="0" id="54" nodeType="afterEffect" presetClass="entr" presetID="42" presetSubtype="0">
                                  <p:stCondLst>
                                    <p:cond delay="0"/>
                                  </p:stCondLst>
                                  <p:childTnLst>
                                    <p:set>
                                      <p:cBhvr>
                                        <p:cTn dur="1" fill="hold" id="55">
                                          <p:stCondLst>
                                            <p:cond delay="0"/>
                                          </p:stCondLst>
                                        </p:cTn>
                                        <p:tgtEl>
                                          <p:spTgt spid="9"/>
                                        </p:tgtEl>
                                        <p:attrNameLst>
                                          <p:attrName>style.visibility</p:attrName>
                                        </p:attrNameLst>
                                      </p:cBhvr>
                                      <p:to>
                                        <p:strVal val="visible"/>
                                      </p:to>
                                    </p:set>
                                    <p:animEffect filter="fade" transition="in">
                                      <p:cBhvr>
                                        <p:cTn dur="350" id="56"/>
                                        <p:tgtEl>
                                          <p:spTgt spid="9"/>
                                        </p:tgtEl>
                                      </p:cBhvr>
                                    </p:animEffect>
                                    <p:anim calcmode="lin" valueType="num">
                                      <p:cBhvr>
                                        <p:cTn dur="350" fill="hold" id="57"/>
                                        <p:tgtEl>
                                          <p:spTgt spid="9"/>
                                        </p:tgtEl>
                                        <p:attrNameLst>
                                          <p:attrName>ppt_x</p:attrName>
                                        </p:attrNameLst>
                                      </p:cBhvr>
                                      <p:tavLst>
                                        <p:tav tm="0">
                                          <p:val>
                                            <p:strVal val="#ppt_x"/>
                                          </p:val>
                                        </p:tav>
                                        <p:tav tm="100000">
                                          <p:val>
                                            <p:strVal val="#ppt_x"/>
                                          </p:val>
                                        </p:tav>
                                      </p:tavLst>
                                    </p:anim>
                                    <p:anim calcmode="lin" valueType="num">
                                      <p:cBhvr>
                                        <p:cTn dur="350" fill="hold" id="58"/>
                                        <p:tgtEl>
                                          <p:spTgt spid="9"/>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7700"/>
                            </p:stCondLst>
                            <p:childTnLst>
                              <p:par>
                                <p:cTn fill="hold" id="60" nodeType="afterEffect" presetClass="entr" presetID="42" presetSubtype="0">
                                  <p:stCondLst>
                                    <p:cond delay="0"/>
                                  </p:stCondLst>
                                  <p:childTnLst>
                                    <p:set>
                                      <p:cBhvr>
                                        <p:cTn dur="1" fill="hold" id="61">
                                          <p:stCondLst>
                                            <p:cond delay="0"/>
                                          </p:stCondLst>
                                        </p:cTn>
                                        <p:tgtEl>
                                          <p:spTgt spid="5"/>
                                        </p:tgtEl>
                                        <p:attrNameLst>
                                          <p:attrName>style.visibility</p:attrName>
                                        </p:attrNameLst>
                                      </p:cBhvr>
                                      <p:to>
                                        <p:strVal val="visible"/>
                                      </p:to>
                                    </p:set>
                                    <p:animEffect filter="fade" transition="in">
                                      <p:cBhvr>
                                        <p:cTn dur="750" id="62"/>
                                        <p:tgtEl>
                                          <p:spTgt spid="5"/>
                                        </p:tgtEl>
                                      </p:cBhvr>
                                    </p:animEffect>
                                    <p:anim calcmode="lin" valueType="num">
                                      <p:cBhvr>
                                        <p:cTn dur="750" fill="hold" id="63"/>
                                        <p:tgtEl>
                                          <p:spTgt spid="5"/>
                                        </p:tgtEl>
                                        <p:attrNameLst>
                                          <p:attrName>ppt_x</p:attrName>
                                        </p:attrNameLst>
                                      </p:cBhvr>
                                      <p:tavLst>
                                        <p:tav tm="0">
                                          <p:val>
                                            <p:strVal val="#ppt_x"/>
                                          </p:val>
                                        </p:tav>
                                        <p:tav tm="100000">
                                          <p:val>
                                            <p:strVal val="#ppt_x"/>
                                          </p:val>
                                        </p:tav>
                                      </p:tavLst>
                                    </p:anim>
                                    <p:anim calcmode="lin" valueType="num">
                                      <p:cBhvr>
                                        <p:cTn dur="750" fill="hold" id="64"/>
                                        <p:tgtEl>
                                          <p:spTgt spid="5"/>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450"/>
                            </p:stCondLst>
                            <p:childTnLst>
                              <p:par>
                                <p:cTn fill="hold" grpId="0" id="66" nodeType="afterEffect" presetClass="entr" presetID="16" presetSubtype="37">
                                  <p:stCondLst>
                                    <p:cond delay="0"/>
                                  </p:stCondLst>
                                  <p:childTnLst>
                                    <p:set>
                                      <p:cBhvr>
                                        <p:cTn dur="1" fill="hold" id="67">
                                          <p:stCondLst>
                                            <p:cond delay="0"/>
                                          </p:stCondLst>
                                        </p:cTn>
                                        <p:tgtEl>
                                          <p:spTgt spid="28"/>
                                        </p:tgtEl>
                                        <p:attrNameLst>
                                          <p:attrName>style.visibility</p:attrName>
                                        </p:attrNameLst>
                                      </p:cBhvr>
                                      <p:to>
                                        <p:strVal val="visible"/>
                                      </p:to>
                                    </p:set>
                                    <p:animEffect filter="barn(outVertical)" transition="in">
                                      <p:cBhvr>
                                        <p:cTn dur="500" id="68"/>
                                        <p:tgtEl>
                                          <p:spTgt spid="28"/>
                                        </p:tgtEl>
                                      </p:cBhvr>
                                    </p:animEffect>
                                  </p:childTnLst>
                                </p:cTn>
                              </p:par>
                            </p:childTnLst>
                          </p:cTn>
                        </p:par>
                        <p:par>
                          <p:cTn fill="hold" id="69" nodeType="afterGroup">
                            <p:stCondLst>
                              <p:cond delay="8950"/>
                            </p:stCondLst>
                            <p:childTnLst>
                              <p:par>
                                <p:cTn fill="hold" id="70" nodeType="afterEffect" presetClass="entr" presetID="47" presetSubtype="0">
                                  <p:stCondLst>
                                    <p:cond delay="0"/>
                                  </p:stCondLst>
                                  <p:childTnLst>
                                    <p:set>
                                      <p:cBhvr>
                                        <p:cTn dur="1" fill="hold" id="71">
                                          <p:stCondLst>
                                            <p:cond delay="0"/>
                                          </p:stCondLst>
                                        </p:cTn>
                                        <p:tgtEl>
                                          <p:spTgt spid="24"/>
                                        </p:tgtEl>
                                        <p:attrNameLst>
                                          <p:attrName>style.visibility</p:attrName>
                                        </p:attrNameLst>
                                      </p:cBhvr>
                                      <p:to>
                                        <p:strVal val="visible"/>
                                      </p:to>
                                    </p:set>
                                    <p:animEffect filter="fade" transition="in">
                                      <p:cBhvr>
                                        <p:cTn dur="350" id="72"/>
                                        <p:tgtEl>
                                          <p:spTgt spid="24"/>
                                        </p:tgtEl>
                                      </p:cBhvr>
                                    </p:animEffect>
                                    <p:anim calcmode="lin" valueType="num">
                                      <p:cBhvr>
                                        <p:cTn dur="350" fill="hold" id="73"/>
                                        <p:tgtEl>
                                          <p:spTgt spid="24"/>
                                        </p:tgtEl>
                                        <p:attrNameLst>
                                          <p:attrName>ppt_x</p:attrName>
                                        </p:attrNameLst>
                                      </p:cBhvr>
                                      <p:tavLst>
                                        <p:tav tm="0">
                                          <p:val>
                                            <p:strVal val="#ppt_x"/>
                                          </p:val>
                                        </p:tav>
                                        <p:tav tm="100000">
                                          <p:val>
                                            <p:strVal val="#ppt_x"/>
                                          </p:val>
                                        </p:tav>
                                      </p:tavLst>
                                    </p:anim>
                                    <p:anim calcmode="lin" valueType="num">
                                      <p:cBhvr>
                                        <p:cTn dur="350" fill="hold" id="74"/>
                                        <p:tgtEl>
                                          <p:spTgt spid="24"/>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9300"/>
                            </p:stCondLst>
                            <p:childTnLst>
                              <p:par>
                                <p:cTn fill="hold" grpId="0" id="76" nodeType="afterEffect" presetClass="entr" presetID="42" presetSubtype="0">
                                  <p:stCondLst>
                                    <p:cond delay="0"/>
                                  </p:stCondLst>
                                  <p:childTnLst>
                                    <p:set>
                                      <p:cBhvr>
                                        <p:cTn dur="1" fill="hold" id="77">
                                          <p:stCondLst>
                                            <p:cond delay="0"/>
                                          </p:stCondLst>
                                        </p:cTn>
                                        <p:tgtEl>
                                          <p:spTgt spid="29"/>
                                        </p:tgtEl>
                                        <p:attrNameLst>
                                          <p:attrName>style.visibility</p:attrName>
                                        </p:attrNameLst>
                                      </p:cBhvr>
                                      <p:to>
                                        <p:strVal val="visible"/>
                                      </p:to>
                                    </p:set>
                                    <p:animEffect filter="fade" transition="in">
                                      <p:cBhvr>
                                        <p:cTn dur="350" id="78"/>
                                        <p:tgtEl>
                                          <p:spTgt spid="29"/>
                                        </p:tgtEl>
                                      </p:cBhvr>
                                    </p:animEffect>
                                    <p:anim calcmode="lin" valueType="num">
                                      <p:cBhvr>
                                        <p:cTn dur="350" fill="hold" id="79"/>
                                        <p:tgtEl>
                                          <p:spTgt spid="29"/>
                                        </p:tgtEl>
                                        <p:attrNameLst>
                                          <p:attrName>ppt_x</p:attrName>
                                        </p:attrNameLst>
                                      </p:cBhvr>
                                      <p:tavLst>
                                        <p:tav tm="0">
                                          <p:val>
                                            <p:strVal val="#ppt_x"/>
                                          </p:val>
                                        </p:tav>
                                        <p:tav tm="100000">
                                          <p:val>
                                            <p:strVal val="#ppt_x"/>
                                          </p:val>
                                        </p:tav>
                                      </p:tavLst>
                                    </p:anim>
                                    <p:anim calcmode="lin" valueType="num">
                                      <p:cBhvr>
                                        <p:cTn dur="350" fill="hold" id="80"/>
                                        <p:tgtEl>
                                          <p:spTgt spid="29"/>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9650"/>
                            </p:stCondLst>
                            <p:childTnLst>
                              <p:par>
                                <p:cTn fill="hold" id="82" nodeType="afterEffect" presetClass="entr" presetID="42" presetSubtype="0">
                                  <p:stCondLst>
                                    <p:cond delay="0"/>
                                  </p:stCondLst>
                                  <p:childTnLst>
                                    <p:set>
                                      <p:cBhvr>
                                        <p:cTn dur="1" fill="hold" id="83">
                                          <p:stCondLst>
                                            <p:cond delay="0"/>
                                          </p:stCondLst>
                                        </p:cTn>
                                        <p:tgtEl>
                                          <p:spTgt spid="41"/>
                                        </p:tgtEl>
                                        <p:attrNameLst>
                                          <p:attrName>style.visibility</p:attrName>
                                        </p:attrNameLst>
                                      </p:cBhvr>
                                      <p:to>
                                        <p:strVal val="visible"/>
                                      </p:to>
                                    </p:set>
                                    <p:animEffect filter="fade" transition="in">
                                      <p:cBhvr>
                                        <p:cTn dur="750" id="84"/>
                                        <p:tgtEl>
                                          <p:spTgt spid="41"/>
                                        </p:tgtEl>
                                      </p:cBhvr>
                                    </p:animEffect>
                                    <p:anim calcmode="lin" valueType="num">
                                      <p:cBhvr>
                                        <p:cTn dur="750" fill="hold" id="85"/>
                                        <p:tgtEl>
                                          <p:spTgt spid="41"/>
                                        </p:tgtEl>
                                        <p:attrNameLst>
                                          <p:attrName>ppt_x</p:attrName>
                                        </p:attrNameLst>
                                      </p:cBhvr>
                                      <p:tavLst>
                                        <p:tav tm="0">
                                          <p:val>
                                            <p:strVal val="#ppt_x"/>
                                          </p:val>
                                        </p:tav>
                                        <p:tav tm="100000">
                                          <p:val>
                                            <p:strVal val="#ppt_x"/>
                                          </p:val>
                                        </p:tav>
                                      </p:tavLst>
                                    </p:anim>
                                    <p:anim calcmode="lin" valueType="num">
                                      <p:cBhvr>
                                        <p:cTn dur="750" fill="hold" id="86"/>
                                        <p:tgtEl>
                                          <p:spTgt spid="41"/>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400"/>
                            </p:stCondLst>
                            <p:childTnLst>
                              <p:par>
                                <p:cTn fill="hold" grpId="0" id="88" nodeType="afterEffect" presetClass="entr" presetID="16" presetSubtype="37">
                                  <p:stCondLst>
                                    <p:cond delay="0"/>
                                  </p:stCondLst>
                                  <p:childTnLst>
                                    <p:set>
                                      <p:cBhvr>
                                        <p:cTn dur="1" fill="hold" id="89">
                                          <p:stCondLst>
                                            <p:cond delay="0"/>
                                          </p:stCondLst>
                                        </p:cTn>
                                        <p:tgtEl>
                                          <p:spTgt spid="31"/>
                                        </p:tgtEl>
                                        <p:attrNameLst>
                                          <p:attrName>style.visibility</p:attrName>
                                        </p:attrNameLst>
                                      </p:cBhvr>
                                      <p:to>
                                        <p:strVal val="visible"/>
                                      </p:to>
                                    </p:set>
                                    <p:animEffect filter="barn(outVertical)" transition="in">
                                      <p:cBhvr>
                                        <p:cTn dur="500" id="90"/>
                                        <p:tgtEl>
                                          <p:spTgt spid="31"/>
                                        </p:tgtEl>
                                      </p:cBhvr>
                                    </p:animEffect>
                                  </p:childTnLst>
                                </p:cTn>
                              </p:par>
                            </p:childTnLst>
                          </p:cTn>
                        </p:par>
                        <p:par>
                          <p:cTn fill="hold" id="91" nodeType="afterGroup">
                            <p:stCondLst>
                              <p:cond delay="10900"/>
                            </p:stCondLst>
                            <p:childTnLst>
                              <p:par>
                                <p:cTn fill="hold" id="92" nodeType="afterEffect" presetClass="entr" presetID="47" presetSubtype="0">
                                  <p:stCondLst>
                                    <p:cond delay="0"/>
                                  </p:stCondLst>
                                  <p:childTnLst>
                                    <p:set>
                                      <p:cBhvr>
                                        <p:cTn dur="1" fill="hold" id="93">
                                          <p:stCondLst>
                                            <p:cond delay="0"/>
                                          </p:stCondLst>
                                        </p:cTn>
                                        <p:tgtEl>
                                          <p:spTgt spid="16"/>
                                        </p:tgtEl>
                                        <p:attrNameLst>
                                          <p:attrName>style.visibility</p:attrName>
                                        </p:attrNameLst>
                                      </p:cBhvr>
                                      <p:to>
                                        <p:strVal val="visible"/>
                                      </p:to>
                                    </p:set>
                                    <p:animEffect filter="fade" transition="in">
                                      <p:cBhvr>
                                        <p:cTn dur="350" id="94"/>
                                        <p:tgtEl>
                                          <p:spTgt spid="16"/>
                                        </p:tgtEl>
                                      </p:cBhvr>
                                    </p:animEffect>
                                    <p:anim calcmode="lin" valueType="num">
                                      <p:cBhvr>
                                        <p:cTn dur="350" fill="hold" id="95"/>
                                        <p:tgtEl>
                                          <p:spTgt spid="16"/>
                                        </p:tgtEl>
                                        <p:attrNameLst>
                                          <p:attrName>ppt_x</p:attrName>
                                        </p:attrNameLst>
                                      </p:cBhvr>
                                      <p:tavLst>
                                        <p:tav tm="0">
                                          <p:val>
                                            <p:strVal val="#ppt_x"/>
                                          </p:val>
                                        </p:tav>
                                        <p:tav tm="100000">
                                          <p:val>
                                            <p:strVal val="#ppt_x"/>
                                          </p:val>
                                        </p:tav>
                                      </p:tavLst>
                                    </p:anim>
                                    <p:anim calcmode="lin" valueType="num">
                                      <p:cBhvr>
                                        <p:cTn dur="350" fill="hold" id="96"/>
                                        <p:tgtEl>
                                          <p:spTgt spid="16"/>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11250"/>
                            </p:stCondLst>
                            <p:childTnLst>
                              <p:par>
                                <p:cTn fill="hold" grpId="0" id="98" nodeType="afterEffect" presetClass="entr" presetID="42" presetSubtype="0">
                                  <p:stCondLst>
                                    <p:cond delay="0"/>
                                  </p:stCondLst>
                                  <p:childTnLst>
                                    <p:set>
                                      <p:cBhvr>
                                        <p:cTn dur="1" fill="hold" id="99">
                                          <p:stCondLst>
                                            <p:cond delay="0"/>
                                          </p:stCondLst>
                                        </p:cTn>
                                        <p:tgtEl>
                                          <p:spTgt spid="32"/>
                                        </p:tgtEl>
                                        <p:attrNameLst>
                                          <p:attrName>style.visibility</p:attrName>
                                        </p:attrNameLst>
                                      </p:cBhvr>
                                      <p:to>
                                        <p:strVal val="visible"/>
                                      </p:to>
                                    </p:set>
                                    <p:animEffect filter="fade" transition="in">
                                      <p:cBhvr>
                                        <p:cTn dur="350" id="100"/>
                                        <p:tgtEl>
                                          <p:spTgt spid="32"/>
                                        </p:tgtEl>
                                      </p:cBhvr>
                                    </p:animEffect>
                                    <p:anim calcmode="lin" valueType="num">
                                      <p:cBhvr>
                                        <p:cTn dur="350" fill="hold" id="101"/>
                                        <p:tgtEl>
                                          <p:spTgt spid="32"/>
                                        </p:tgtEl>
                                        <p:attrNameLst>
                                          <p:attrName>ppt_x</p:attrName>
                                        </p:attrNameLst>
                                      </p:cBhvr>
                                      <p:tavLst>
                                        <p:tav tm="0">
                                          <p:val>
                                            <p:strVal val="#ppt_x"/>
                                          </p:val>
                                        </p:tav>
                                        <p:tav tm="100000">
                                          <p:val>
                                            <p:strVal val="#ppt_x"/>
                                          </p:val>
                                        </p:tav>
                                      </p:tavLst>
                                    </p:anim>
                                    <p:anim calcmode="lin" valueType="num">
                                      <p:cBhvr>
                                        <p:cTn dur="350" fill="hold" id="102"/>
                                        <p:tgtEl>
                                          <p:spTgt spid="32"/>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11600"/>
                            </p:stCondLst>
                            <p:childTnLst>
                              <p:par>
                                <p:cTn fill="hold" id="104" nodeType="afterEffect" presetClass="entr" presetID="42" presetSubtype="0">
                                  <p:stCondLst>
                                    <p:cond delay="0"/>
                                  </p:stCondLst>
                                  <p:childTnLst>
                                    <p:set>
                                      <p:cBhvr>
                                        <p:cTn dur="1" fill="hold" id="105">
                                          <p:stCondLst>
                                            <p:cond delay="0"/>
                                          </p:stCondLst>
                                        </p:cTn>
                                        <p:tgtEl>
                                          <p:spTgt spid="44"/>
                                        </p:tgtEl>
                                        <p:attrNameLst>
                                          <p:attrName>style.visibility</p:attrName>
                                        </p:attrNameLst>
                                      </p:cBhvr>
                                      <p:to>
                                        <p:strVal val="visible"/>
                                      </p:to>
                                    </p:set>
                                    <p:animEffect filter="fade" transition="in">
                                      <p:cBhvr>
                                        <p:cTn dur="750" id="106"/>
                                        <p:tgtEl>
                                          <p:spTgt spid="44"/>
                                        </p:tgtEl>
                                      </p:cBhvr>
                                    </p:animEffect>
                                    <p:anim calcmode="lin" valueType="num">
                                      <p:cBhvr>
                                        <p:cTn dur="750" fill="hold" id="107"/>
                                        <p:tgtEl>
                                          <p:spTgt spid="44"/>
                                        </p:tgtEl>
                                        <p:attrNameLst>
                                          <p:attrName>ppt_x</p:attrName>
                                        </p:attrNameLst>
                                      </p:cBhvr>
                                      <p:tavLst>
                                        <p:tav tm="0">
                                          <p:val>
                                            <p:strVal val="#ppt_x"/>
                                          </p:val>
                                        </p:tav>
                                        <p:tav tm="100000">
                                          <p:val>
                                            <p:strVal val="#ppt_x"/>
                                          </p:val>
                                        </p:tav>
                                      </p:tavLst>
                                    </p:anim>
                                    <p:anim calcmode="lin" valueType="num">
                                      <p:cBhvr>
                                        <p:cTn dur="750" fill="hold" id="108"/>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4"/>
      <p:bldP grpId="1" spid="4"/>
      <p:bldP grpId="0" spid="8"/>
      <p:bldP grpId="0" spid="9"/>
      <p:bldP grpId="0" spid="27"/>
      <p:bldP grpId="1" spid="27"/>
      <p:bldP grpId="0" spid="28"/>
      <p:bldP grpId="0" spid="29"/>
      <p:bldP grpId="0" spid="30"/>
      <p:bldP grpId="1" spid="30"/>
      <p:bldP grpId="0" spid="31"/>
      <p:bldP grpId="0" spid="3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sp>
        <p:nvSpPr>
          <p:cNvPr id="12" name="矩形 41"/>
          <p:cNvSpPr>
            <a:spLocks noChangeArrowheads="1"/>
          </p:cNvSpPr>
          <p:nvPr/>
        </p:nvSpPr>
        <p:spPr bwMode="auto">
          <a:xfrm>
            <a:off x="1170811" y="4197180"/>
            <a:ext cx="2381251" cy="822960"/>
          </a:xfrm>
          <a:prstGeom prst="rect">
            <a:avLst/>
          </a:prstGeom>
          <a:noFill/>
          <a:ln w="9525">
            <a:noFill/>
            <a:miter lim="800000"/>
          </a:ln>
        </p:spPr>
        <p:txBody>
          <a:bodyPr>
            <a:spAutoFit/>
          </a:bodyPr>
          <a:lstStyle/>
          <a:p>
            <a:pPr algn="ctr">
              <a:lnSpc>
                <a:spcPct val="100000"/>
              </a:lnSpc>
              <a:spcBef>
                <a:spcPct val="0"/>
              </a:spcBef>
              <a:buNone/>
            </a:pPr>
            <a:r>
              <a:rPr altLang="en-US" lang="zh-CN" sz="1600">
                <a:solidFill>
                  <a:schemeClr val="tx1">
                    <a:lumMod val="50000"/>
                    <a:lumOff val="50000"/>
                  </a:schemeClr>
                </a:solidFill>
                <a:latin charset="-122" panose="03000509000000000000" pitchFamily="65" typeface="方正静蕾简体"/>
                <a:ea charset="-122" panose="03000509000000000000" pitchFamily="65" typeface="方正静蕾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13" name="TextBox 43"/>
          <p:cNvSpPr txBox="1">
            <a:spLocks noChangeArrowheads="1"/>
          </p:cNvSpPr>
          <p:nvPr/>
        </p:nvSpPr>
        <p:spPr bwMode="auto">
          <a:xfrm>
            <a:off x="1932834" y="3251302"/>
            <a:ext cx="1285854" cy="985266"/>
          </a:xfrm>
          <a:prstGeom prst="rect">
            <a:avLst/>
          </a:prstGeom>
          <a:noFill/>
          <a:ln w="9525">
            <a:noFill/>
            <a:miter lim="800000"/>
          </a:ln>
        </p:spPr>
        <p:txBody>
          <a:bodyPr wrap="square">
            <a:spAutoFit/>
          </a:bodyPr>
          <a:lstStyle/>
          <a:p>
            <a:r>
              <a:rPr altLang="zh-CN" lang="en-US" sz="5865">
                <a:solidFill>
                  <a:srgbClr val="634923"/>
                </a:solidFill>
                <a:latin charset="-122" pitchFamily="2" typeface="方正静蕾简体"/>
                <a:ea charset="-122" pitchFamily="2" typeface="方正静蕾简体"/>
              </a:rPr>
              <a:t>01</a:t>
            </a:r>
          </a:p>
        </p:txBody>
      </p:sp>
      <p:sp>
        <p:nvSpPr>
          <p:cNvPr id="14" name="TextBox 45"/>
          <p:cNvSpPr txBox="1">
            <a:spLocks noChangeArrowheads="1"/>
          </p:cNvSpPr>
          <p:nvPr/>
        </p:nvSpPr>
        <p:spPr bwMode="auto">
          <a:xfrm>
            <a:off x="4409322" y="3251299"/>
            <a:ext cx="1186807" cy="985266"/>
          </a:xfrm>
          <a:prstGeom prst="rect">
            <a:avLst/>
          </a:prstGeom>
          <a:noFill/>
          <a:ln w="9525">
            <a:noFill/>
            <a:miter lim="800000"/>
          </a:ln>
        </p:spPr>
        <p:txBody>
          <a:bodyPr wrap="square">
            <a:spAutoFit/>
          </a:bodyPr>
          <a:lstStyle/>
          <a:p>
            <a:r>
              <a:rPr altLang="zh-CN" lang="en-US" sz="5865">
                <a:solidFill>
                  <a:srgbClr val="634923"/>
                </a:solidFill>
                <a:latin charset="-122" pitchFamily="2" typeface="方正静蕾简体"/>
                <a:ea charset="-122" pitchFamily="2" typeface="方正静蕾简体"/>
              </a:rPr>
              <a:t>02</a:t>
            </a:r>
          </a:p>
        </p:txBody>
      </p:sp>
      <p:sp>
        <p:nvSpPr>
          <p:cNvPr id="15" name="TextBox 47"/>
          <p:cNvSpPr txBox="1">
            <a:spLocks noChangeArrowheads="1"/>
          </p:cNvSpPr>
          <p:nvPr/>
        </p:nvSpPr>
        <p:spPr bwMode="auto">
          <a:xfrm>
            <a:off x="6981090" y="3251299"/>
            <a:ext cx="1230223" cy="985266"/>
          </a:xfrm>
          <a:prstGeom prst="rect">
            <a:avLst/>
          </a:prstGeom>
          <a:noFill/>
          <a:ln w="9525">
            <a:noFill/>
            <a:miter lim="800000"/>
          </a:ln>
        </p:spPr>
        <p:txBody>
          <a:bodyPr wrap="square">
            <a:spAutoFit/>
          </a:bodyPr>
          <a:lstStyle/>
          <a:p>
            <a:r>
              <a:rPr altLang="zh-CN" lang="en-US" sz="5865">
                <a:solidFill>
                  <a:srgbClr val="634923"/>
                </a:solidFill>
                <a:latin charset="-122" pitchFamily="2" typeface="方正静蕾简体"/>
                <a:ea charset="-122" pitchFamily="2" typeface="方正静蕾简体"/>
              </a:rPr>
              <a:t>03</a:t>
            </a:r>
          </a:p>
        </p:txBody>
      </p:sp>
      <p:sp>
        <p:nvSpPr>
          <p:cNvPr id="16" name="TextBox 49"/>
          <p:cNvSpPr txBox="1">
            <a:spLocks noChangeArrowheads="1"/>
          </p:cNvSpPr>
          <p:nvPr/>
        </p:nvSpPr>
        <p:spPr bwMode="auto">
          <a:xfrm>
            <a:off x="9457606" y="3251299"/>
            <a:ext cx="1057993" cy="985266"/>
          </a:xfrm>
          <a:prstGeom prst="rect">
            <a:avLst/>
          </a:prstGeom>
          <a:noFill/>
          <a:ln w="9525">
            <a:noFill/>
            <a:miter lim="800000"/>
          </a:ln>
        </p:spPr>
        <p:txBody>
          <a:bodyPr wrap="square">
            <a:spAutoFit/>
          </a:bodyPr>
          <a:lstStyle/>
          <a:p>
            <a:r>
              <a:rPr altLang="zh-CN" lang="en-US" sz="5865">
                <a:solidFill>
                  <a:srgbClr val="634923"/>
                </a:solidFill>
                <a:latin charset="-122" pitchFamily="2" typeface="方正静蕾简体"/>
                <a:ea charset="-122" pitchFamily="2" typeface="方正静蕾简体"/>
              </a:rPr>
              <a:t>04</a:t>
            </a:r>
          </a:p>
        </p:txBody>
      </p:sp>
      <p:sp>
        <p:nvSpPr>
          <p:cNvPr id="17" name="矩形 25"/>
          <p:cNvSpPr>
            <a:spLocks noChangeArrowheads="1"/>
          </p:cNvSpPr>
          <p:nvPr/>
        </p:nvSpPr>
        <p:spPr bwMode="auto">
          <a:xfrm>
            <a:off x="3954248" y="4214383"/>
            <a:ext cx="2381249" cy="822960"/>
          </a:xfrm>
          <a:prstGeom prst="rect">
            <a:avLst/>
          </a:prstGeom>
          <a:noFill/>
          <a:ln w="9525">
            <a:noFill/>
            <a:miter lim="800000"/>
          </a:ln>
        </p:spPr>
        <p:txBody>
          <a:bodyPr>
            <a:spAutoFit/>
          </a:bodyPr>
          <a:lstStyle/>
          <a:p>
            <a:pPr algn="ctr">
              <a:lnSpc>
                <a:spcPct val="100000"/>
              </a:lnSpc>
              <a:spcBef>
                <a:spcPct val="0"/>
              </a:spcBef>
              <a:buNone/>
            </a:pPr>
            <a:r>
              <a:rPr altLang="en-US" lang="zh-CN" sz="1600">
                <a:solidFill>
                  <a:schemeClr val="tx1">
                    <a:lumMod val="50000"/>
                    <a:lumOff val="50000"/>
                  </a:schemeClr>
                </a:solidFill>
                <a:latin charset="-122" panose="03000509000000000000" pitchFamily="65" typeface="方正静蕾简体"/>
                <a:ea charset="-122" panose="03000509000000000000" pitchFamily="65" typeface="方正静蕾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18" name="矩形 26"/>
          <p:cNvSpPr>
            <a:spLocks noChangeArrowheads="1"/>
          </p:cNvSpPr>
          <p:nvPr/>
        </p:nvSpPr>
        <p:spPr bwMode="auto">
          <a:xfrm>
            <a:off x="6547163" y="4214383"/>
            <a:ext cx="2381251" cy="1066800"/>
          </a:xfrm>
          <a:prstGeom prst="rect">
            <a:avLst/>
          </a:prstGeom>
          <a:noFill/>
          <a:ln w="9525">
            <a:noFill/>
            <a:miter lim="800000"/>
          </a:ln>
        </p:spPr>
        <p:txBody>
          <a:bodyPr>
            <a:spAutoFit/>
          </a:bodyPr>
          <a:lstStyle/>
          <a:p>
            <a:pPr algn="ctr">
              <a:lnSpc>
                <a:spcPct val="100000"/>
              </a:lnSpc>
              <a:spcBef>
                <a:spcPct val="0"/>
              </a:spcBef>
              <a:buNone/>
            </a:pPr>
            <a:r>
              <a:rPr altLang="en-US" lang="zh-CN" sz="1600">
                <a:solidFill>
                  <a:schemeClr val="tx1">
                    <a:lumMod val="50000"/>
                    <a:lumOff val="50000"/>
                  </a:schemeClr>
                </a:solidFill>
                <a:latin charset="-122" panose="03000509000000000000" pitchFamily="65" typeface="方正静蕾简体"/>
                <a:ea charset="-122" panose="03000509000000000000" pitchFamily="65" typeface="方正静蕾简体"/>
                <a:cs charset="-122" panose="03000509000000000000" pitchFamily="65" typeface="方正静蕾简体"/>
                <a:sym charset="-122" panose="020b0503020204020204" pitchFamily="34" typeface="微软雅黑"/>
              </a:rPr>
              <a:t>在此录入上述图表的描述说明，在此录入上述图表的综合描述说明。</a:t>
            </a:r>
          </a:p>
          <a:p>
            <a:pPr algn="ctr">
              <a:lnSpc>
                <a:spcPct val="100000"/>
              </a:lnSpc>
              <a:spcBef>
                <a:spcPct val="0"/>
              </a:spcBef>
              <a:buNone/>
            </a:pPr>
            <a:r>
              <a:rPr altLang="en-US" lang="zh-CN" sz="1600">
                <a:solidFill>
                  <a:schemeClr val="tx1">
                    <a:lumMod val="50000"/>
                    <a:lumOff val="50000"/>
                  </a:schemeClr>
                </a:solidFill>
                <a:latin charset="-122" panose="03000509000000000000" pitchFamily="65" typeface="方正静蕾简体"/>
                <a:ea charset="-122" panose="03000509000000000000" pitchFamily="65" typeface="方正静蕾简体"/>
                <a:cs charset="-122" panose="03000509000000000000" pitchFamily="65" typeface="方正静蕾简体"/>
                <a:sym charset="-122" panose="020b0503020204020204" pitchFamily="34" typeface="微软雅黑"/>
              </a:rPr>
              <a:t>。</a:t>
            </a:r>
          </a:p>
        </p:txBody>
      </p:sp>
      <p:sp>
        <p:nvSpPr>
          <p:cNvPr id="19" name="矩形 27"/>
          <p:cNvSpPr>
            <a:spLocks noChangeArrowheads="1"/>
          </p:cNvSpPr>
          <p:nvPr/>
        </p:nvSpPr>
        <p:spPr bwMode="auto">
          <a:xfrm>
            <a:off x="9023663" y="4214383"/>
            <a:ext cx="2381251" cy="822960"/>
          </a:xfrm>
          <a:prstGeom prst="rect">
            <a:avLst/>
          </a:prstGeom>
          <a:noFill/>
          <a:ln w="9525">
            <a:noFill/>
            <a:miter lim="800000"/>
          </a:ln>
        </p:spPr>
        <p:txBody>
          <a:bodyPr>
            <a:spAutoFit/>
          </a:bodyPr>
          <a:lstStyle/>
          <a:p>
            <a:pPr algn="ctr">
              <a:lnSpc>
                <a:spcPct val="100000"/>
              </a:lnSpc>
              <a:spcBef>
                <a:spcPct val="0"/>
              </a:spcBef>
              <a:buNone/>
            </a:pPr>
            <a:r>
              <a:rPr altLang="en-US" lang="zh-CN" sz="1600">
                <a:solidFill>
                  <a:schemeClr val="tx1">
                    <a:lumMod val="50000"/>
                    <a:lumOff val="50000"/>
                  </a:schemeClr>
                </a:solidFill>
                <a:latin charset="-122" panose="03000509000000000000" pitchFamily="65" typeface="方正静蕾简体"/>
                <a:ea charset="-122" panose="03000509000000000000" pitchFamily="65" typeface="方正静蕾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grpSp>
        <p:nvGrpSpPr>
          <p:cNvPr id="20" name="chenying0907 19"/>
          <p:cNvGrpSpPr/>
          <p:nvPr/>
        </p:nvGrpSpPr>
        <p:grpSpPr>
          <a:xfrm rot="20765698">
            <a:off x="1406851" y="1924995"/>
            <a:ext cx="1660802" cy="1503709"/>
            <a:chOff x="5881332" y="267437"/>
            <a:chExt cx="1140491" cy="1049252"/>
          </a:xfrm>
        </p:grpSpPr>
        <p:sp>
          <p:nvSpPr>
            <p:cNvPr id="21" name="chenying0907 265"/>
            <p:cNvSpPr/>
            <p:nvPr/>
          </p:nvSpPr>
          <p:spPr bwMode="auto">
            <a:xfrm>
              <a:off x="6036438" y="396693"/>
              <a:ext cx="790741" cy="798344"/>
            </a:xfrm>
            <a:custGeom>
              <a:gdLst>
                <a:gd fmla="*/ 157 w 220" name="T0"/>
                <a:gd fmla="*/ 25 h 222" name="T1"/>
                <a:gd fmla="*/ 214 w 220" name="T2"/>
                <a:gd fmla="*/ 117 h 222" name="T3"/>
                <a:gd fmla="*/ 61 w 220" name="T4"/>
                <a:gd fmla="*/ 179 h 222" name="T5"/>
                <a:gd fmla="*/ 38 w 220" name="T6"/>
                <a:gd fmla="*/ 37 h 222" name="T7"/>
                <a:gd fmla="*/ 157 w 220" name="T8"/>
                <a:gd fmla="*/ 25 h 222" name="T9"/>
              </a:gdLst>
              <a:cxnLst>
                <a:cxn ang="0">
                  <a:pos x="T0" y="T1"/>
                </a:cxn>
                <a:cxn ang="0">
                  <a:pos x="T2" y="T3"/>
                </a:cxn>
                <a:cxn ang="0">
                  <a:pos x="T4" y="T5"/>
                </a:cxn>
                <a:cxn ang="0">
                  <a:pos x="T6" y="T7"/>
                </a:cxn>
                <a:cxn ang="0">
                  <a:pos x="T8" y="T9"/>
                </a:cxn>
              </a:cxnLst>
              <a:rect b="b" l="0" r="r" t="0"/>
              <a:pathLst>
                <a:path h="221" w="220">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chenying0907 266"/>
            <p:cNvSpPr/>
            <p:nvPr/>
          </p:nvSpPr>
          <p:spPr bwMode="auto">
            <a:xfrm>
              <a:off x="6042521" y="402775"/>
              <a:ext cx="742080" cy="719270"/>
            </a:xfrm>
            <a:custGeom>
              <a:gdLst>
                <a:gd fmla="*/ 153 w 206" name="T0"/>
                <a:gd fmla="*/ 40 h 200" name="T1"/>
                <a:gd fmla="*/ 188 w 206" name="T2"/>
                <a:gd fmla="*/ 123 h 200" name="T3"/>
                <a:gd fmla="*/ 40 w 206" name="T4"/>
                <a:gd fmla="*/ 132 h 200" name="T5"/>
                <a:gd fmla="*/ 153 w 206" name="T6"/>
                <a:gd fmla="*/ 40 h 200" name="T7"/>
              </a:gdLst>
              <a:cxnLst>
                <a:cxn ang="0">
                  <a:pos x="T0" y="T1"/>
                </a:cxn>
                <a:cxn ang="0">
                  <a:pos x="T2" y="T3"/>
                </a:cxn>
                <a:cxn ang="0">
                  <a:pos x="T4" y="T5"/>
                </a:cxn>
                <a:cxn ang="0">
                  <a:pos x="T6" y="T7"/>
                </a:cxn>
              </a:cxnLst>
              <a:rect b="b" l="0" r="r" t="0"/>
              <a:pathLst>
                <a:path h="200" w="206">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chenying0907 267"/>
            <p:cNvSpPr/>
            <p:nvPr/>
          </p:nvSpPr>
          <p:spPr bwMode="auto">
            <a:xfrm>
              <a:off x="6586916" y="726675"/>
              <a:ext cx="53223" cy="65388"/>
            </a:xfrm>
            <a:custGeom>
              <a:gdLst>
                <a:gd fmla="*/ 11 w 15" name="T0"/>
                <a:gd fmla="*/ 3 h 18" name="T1"/>
                <a:gd fmla="*/ 14 w 15" name="T2"/>
                <a:gd fmla="*/ 12 h 18" name="T3"/>
                <a:gd fmla="*/ 1 w 15" name="T4"/>
                <a:gd fmla="*/ 13 h 18" name="T5"/>
                <a:gd fmla="*/ 11 w 15" name="T6"/>
                <a:gd fmla="*/ 3 h 18" name="T7"/>
              </a:gdLst>
              <a:cxnLst>
                <a:cxn ang="0">
                  <a:pos x="T0" y="T1"/>
                </a:cxn>
                <a:cxn ang="0">
                  <a:pos x="T2" y="T3"/>
                </a:cxn>
                <a:cxn ang="0">
                  <a:pos x="T4" y="T5"/>
                </a:cxn>
                <a:cxn ang="0">
                  <a:pos x="T6" y="T7"/>
                </a:cxn>
              </a:cxnLst>
              <a:rect b="b" l="0" r="r" t="0"/>
              <a:pathLst>
                <a:path h="18" w="15">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chenying0907 268"/>
            <p:cNvSpPr/>
            <p:nvPr/>
          </p:nvSpPr>
          <p:spPr bwMode="auto">
            <a:xfrm>
              <a:off x="6284305" y="618708"/>
              <a:ext cx="50182" cy="62347"/>
            </a:xfrm>
            <a:custGeom>
              <a:gdLst>
                <a:gd fmla="*/ 10 w 14" name="T0"/>
                <a:gd fmla="*/ 3 h 17" name="T1"/>
                <a:gd fmla="*/ 12 w 14" name="T2"/>
                <a:gd fmla="*/ 12 h 17" name="T3"/>
                <a:gd fmla="*/ 1 w 14" name="T4"/>
                <a:gd fmla="*/ 12 h 17" name="T5"/>
                <a:gd fmla="*/ 10 w 14" name="T6"/>
                <a:gd fmla="*/ 3 h 17" name="T7"/>
              </a:gdLst>
              <a:cxnLst>
                <a:cxn ang="0">
                  <a:pos x="T0" y="T1"/>
                </a:cxn>
                <a:cxn ang="0">
                  <a:pos x="T2" y="T3"/>
                </a:cxn>
                <a:cxn ang="0">
                  <a:pos x="T4" y="T5"/>
                </a:cxn>
                <a:cxn ang="0">
                  <a:pos x="T6" y="T7"/>
                </a:cxn>
              </a:cxnLst>
              <a:rect b="b" l="0" r="r" t="0"/>
              <a:pathLst>
                <a:path h="17" w="14">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chenying0907 269"/>
            <p:cNvSpPr/>
            <p:nvPr/>
          </p:nvSpPr>
          <p:spPr bwMode="auto">
            <a:xfrm>
              <a:off x="6553461" y="813352"/>
              <a:ext cx="97322" cy="82115"/>
            </a:xfrm>
            <a:custGeom>
              <a:gdLst>
                <a:gd fmla="*/ 19 w 27" name="T0"/>
                <a:gd fmla="*/ 4 h 23" name="T1"/>
                <a:gd fmla="*/ 24 w 27" name="T2"/>
                <a:gd fmla="*/ 15 h 23" name="T3"/>
                <a:gd fmla="*/ 3 w 27" name="T4"/>
                <a:gd fmla="*/ 13 h 23" name="T5"/>
                <a:gd fmla="*/ 19 w 27" name="T6"/>
                <a:gd fmla="*/ 4 h 23" name="T7"/>
              </a:gdLst>
              <a:cxnLst>
                <a:cxn ang="0">
                  <a:pos x="T0" y="T1"/>
                </a:cxn>
                <a:cxn ang="0">
                  <a:pos x="T2" y="T3"/>
                </a:cxn>
                <a:cxn ang="0">
                  <a:pos x="T4" y="T5"/>
                </a:cxn>
                <a:cxn ang="0">
                  <a:pos x="T6" y="T7"/>
                </a:cxn>
              </a:cxnLst>
              <a:rect b="b" l="0" r="r" t="0"/>
              <a:pathLst>
                <a:path h="23" w="27">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chenying0907 270"/>
            <p:cNvSpPr/>
            <p:nvPr/>
          </p:nvSpPr>
          <p:spPr bwMode="auto">
            <a:xfrm>
              <a:off x="6212834" y="694741"/>
              <a:ext cx="89719" cy="79074"/>
            </a:xfrm>
            <a:custGeom>
              <a:gdLst>
                <a:gd fmla="*/ 17 w 25" name="T0"/>
                <a:gd fmla="*/ 4 h 22" name="T1"/>
                <a:gd fmla="*/ 22 w 25" name="T2"/>
                <a:gd fmla="*/ 14 h 22" name="T3"/>
                <a:gd fmla="*/ 2 w 25" name="T4"/>
                <a:gd fmla="*/ 13 h 22" name="T5"/>
                <a:gd fmla="*/ 17 w 25" name="T6"/>
                <a:gd fmla="*/ 4 h 22" name="T7"/>
              </a:gdLst>
              <a:cxnLst>
                <a:cxn ang="0">
                  <a:pos x="T0" y="T1"/>
                </a:cxn>
                <a:cxn ang="0">
                  <a:pos x="T2" y="T3"/>
                </a:cxn>
                <a:cxn ang="0">
                  <a:pos x="T4" y="T5"/>
                </a:cxn>
                <a:cxn ang="0">
                  <a:pos x="T6" y="T7"/>
                </a:cxn>
              </a:cxnLst>
              <a:rect b="b" l="0" r="r" t="0"/>
              <a:pathLst>
                <a:path h="22" w="25">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chenying0907 271"/>
            <p:cNvSpPr/>
            <p:nvPr/>
          </p:nvSpPr>
          <p:spPr bwMode="auto">
            <a:xfrm>
              <a:off x="6255413" y="734278"/>
              <a:ext cx="337585" cy="218974"/>
            </a:xfrm>
            <a:custGeom>
              <a:gdLst>
                <a:gd fmla="*/ 41 w 94" name="T0"/>
                <a:gd fmla="*/ 58 h 61" name="T1"/>
                <a:gd fmla="*/ 0 w 94" name="T2"/>
                <a:gd fmla="*/ 12 h 61" name="T3"/>
                <a:gd fmla="*/ 0 w 94" name="T4"/>
                <a:gd fmla="*/ 12 h 61" name="T5"/>
                <a:gd fmla="*/ 1 w 94" name="T6"/>
                <a:gd fmla="*/ 2 h 61" name="T7"/>
                <a:gd fmla="*/ 1 w 94" name="T8"/>
                <a:gd fmla="*/ 2 h 61" name="T9"/>
                <a:gd fmla="*/ 4 w 94" name="T10"/>
                <a:gd fmla="*/ 1 h 61" name="T11"/>
                <a:gd fmla="*/ 4 w 94" name="T12"/>
                <a:gd fmla="*/ 1 h 61" name="T13"/>
                <a:gd fmla="*/ 5 w 94" name="T14"/>
                <a:gd fmla="*/ 3 h 61" name="T15"/>
                <a:gd fmla="*/ 5 w 94" name="T16"/>
                <a:gd fmla="*/ 3 h 61" name="T17"/>
                <a:gd fmla="*/ 4 w 94" name="T18"/>
                <a:gd fmla="*/ 12 h 61" name="T19"/>
                <a:gd fmla="*/ 4 w 94" name="T20"/>
                <a:gd fmla="*/ 12 h 61" name="T21"/>
                <a:gd fmla="*/ 42 w 94" name="T22"/>
                <a:gd fmla="*/ 54 h 61" name="T23"/>
                <a:gd fmla="*/ 42 w 94" name="T24"/>
                <a:gd fmla="*/ 54 h 61" name="T25"/>
                <a:gd fmla="*/ 58 w 94" name="T26"/>
                <a:gd fmla="*/ 57 h 61" name="T27"/>
                <a:gd fmla="*/ 58 w 94" name="T28"/>
                <a:gd fmla="*/ 57 h 61" name="T29"/>
                <a:gd fmla="*/ 83 w 94" name="T30"/>
                <a:gd fmla="*/ 46 h 61" name="T31"/>
                <a:gd fmla="*/ 83 w 94" name="T32"/>
                <a:gd fmla="*/ 46 h 61" name="T33"/>
                <a:gd fmla="*/ 90 w 94" name="T34"/>
                <a:gd fmla="*/ 35 h 61" name="T35"/>
                <a:gd fmla="*/ 90 w 94" name="T36"/>
                <a:gd fmla="*/ 35 h 61" name="T37"/>
                <a:gd fmla="*/ 90 w 94" name="T38"/>
                <a:gd fmla="*/ 35 h 61" name="T39"/>
                <a:gd fmla="*/ 92 w 94" name="T40"/>
                <a:gd fmla="*/ 33 h 61" name="T41"/>
                <a:gd fmla="*/ 92 w 94" name="T42"/>
                <a:gd fmla="*/ 33 h 61" name="T43"/>
                <a:gd fmla="*/ 93 w 94" name="T44"/>
                <a:gd fmla="*/ 36 h 61" name="T45"/>
                <a:gd fmla="*/ 93 w 94" name="T46"/>
                <a:gd fmla="*/ 36 h 61" name="T47"/>
                <a:gd fmla="*/ 58 w 94" name="T48"/>
                <a:gd fmla="*/ 61 h 61" name="T49"/>
                <a:gd fmla="*/ 58 w 94" name="T50"/>
                <a:gd fmla="*/ 61 h 61" name="T51"/>
                <a:gd fmla="*/ 58 w 94" name="T52"/>
                <a:gd fmla="*/ 61 h 61" name="T53"/>
                <a:gd fmla="*/ 58 w 94" name="T54"/>
                <a:gd fmla="*/ 61 h 61" name="T55"/>
                <a:gd fmla="*/ 41 w 94" name="T56"/>
                <a:gd fmla="*/ 58 h 6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1" w="94">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chenying0907 272"/>
            <p:cNvSpPr/>
            <p:nvPr/>
          </p:nvSpPr>
          <p:spPr bwMode="auto">
            <a:xfrm>
              <a:off x="6039480" y="1071864"/>
              <a:ext cx="60826" cy="79074"/>
            </a:xfrm>
            <a:custGeom>
              <a:gdLst>
                <a:gd fmla="*/ 15 w 17" name="T0"/>
                <a:gd fmla="*/ 0 h 22" name="T1"/>
                <a:gd fmla="*/ 0 w 17" name="T2"/>
                <a:gd fmla="*/ 22 h 22" name="T3"/>
                <a:gd fmla="*/ 16 w 17" name="T4"/>
                <a:gd fmla="*/ 1 h 22" name="T5"/>
                <a:gd fmla="*/ 12 w 17" name="T6"/>
                <a:gd fmla="*/ 1 h 22" name="T7"/>
              </a:gdLst>
              <a:cxnLst>
                <a:cxn ang="0">
                  <a:pos x="T0" y="T1"/>
                </a:cxn>
                <a:cxn ang="0">
                  <a:pos x="T2" y="T3"/>
                </a:cxn>
                <a:cxn ang="0">
                  <a:pos x="T4" y="T5"/>
                </a:cxn>
                <a:cxn ang="0">
                  <a:pos x="T6" y="T7"/>
                </a:cxn>
              </a:cxnLst>
              <a:rect b="b" l="0" r="r" t="0"/>
              <a:pathLst>
                <a:path h="22" w="17">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chenying0907 273"/>
            <p:cNvSpPr/>
            <p:nvPr/>
          </p:nvSpPr>
          <p:spPr bwMode="auto">
            <a:xfrm>
              <a:off x="6600601" y="291767"/>
              <a:ext cx="54744" cy="89719"/>
            </a:xfrm>
            <a:custGeom>
              <a:gdLst>
                <a:gd fmla="*/ 5 w 15" name="T0"/>
                <a:gd fmla="*/ 25 h 25" name="T1"/>
                <a:gd fmla="*/ 14 w 15" name="T2"/>
                <a:gd fmla="*/ 0 h 25" name="T3"/>
                <a:gd fmla="*/ 3 w 15" name="T4"/>
                <a:gd fmla="*/ 24 h 25" name="T5"/>
                <a:gd fmla="*/ 7 w 15" name="T6"/>
                <a:gd fmla="*/ 23 h 25" name="T7"/>
              </a:gdLst>
              <a:cxnLst>
                <a:cxn ang="0">
                  <a:pos x="T0" y="T1"/>
                </a:cxn>
                <a:cxn ang="0">
                  <a:pos x="T2" y="T3"/>
                </a:cxn>
                <a:cxn ang="0">
                  <a:pos x="T4" y="T5"/>
                </a:cxn>
                <a:cxn ang="0">
                  <a:pos x="T6" y="T7"/>
                </a:cxn>
              </a:cxnLst>
              <a:rect b="b" l="0" r="r" t="0"/>
              <a:pathLst>
                <a:path h="25" w="1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chenying0907 274"/>
            <p:cNvSpPr/>
            <p:nvPr/>
          </p:nvSpPr>
          <p:spPr bwMode="auto">
            <a:xfrm>
              <a:off x="5881332" y="662807"/>
              <a:ext cx="92760" cy="50182"/>
            </a:xfrm>
            <a:custGeom>
              <a:gdLst>
                <a:gd fmla="*/ 26 w 26" name="T0"/>
                <a:gd fmla="*/ 10 h 14" name="T1"/>
                <a:gd fmla="*/ 0 w 26" name="T2"/>
                <a:gd fmla="*/ 4 h 14" name="T3"/>
                <a:gd fmla="*/ 24 w 26" name="T4"/>
                <a:gd fmla="*/ 9 h 14" name="T5"/>
              </a:gdLst>
              <a:cxnLst>
                <a:cxn ang="0">
                  <a:pos x="T0" y="T1"/>
                </a:cxn>
                <a:cxn ang="0">
                  <a:pos x="T2" y="T3"/>
                </a:cxn>
                <a:cxn ang="0">
                  <a:pos x="T4" y="T5"/>
                </a:cxn>
              </a:cxnLst>
              <a:rect b="b" l="0" r="r" t="0"/>
              <a:pathLst>
                <a:path h="14" w="26">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chenying0907 275"/>
            <p:cNvSpPr/>
            <p:nvPr/>
          </p:nvSpPr>
          <p:spPr bwMode="auto">
            <a:xfrm>
              <a:off x="6507842" y="1226970"/>
              <a:ext cx="45620" cy="89719"/>
            </a:xfrm>
            <a:custGeom>
              <a:gdLst>
                <a:gd fmla="*/ 1 w 13" name="T0"/>
                <a:gd fmla="*/ 0 h 25" name="T1"/>
                <a:gd fmla="*/ 9 w 13" name="T2"/>
                <a:gd fmla="*/ 25 h 25" name="T3"/>
                <a:gd fmla="*/ 1 w 13" name="T4"/>
                <a:gd fmla="*/ 1 h 25" name="T5"/>
              </a:gdLst>
              <a:cxnLst>
                <a:cxn ang="0">
                  <a:pos x="T0" y="T1"/>
                </a:cxn>
                <a:cxn ang="0">
                  <a:pos x="T2" y="T3"/>
                </a:cxn>
                <a:cxn ang="0">
                  <a:pos x="T4" y="T5"/>
                </a:cxn>
              </a:cxnLst>
              <a:rect b="b" l="0" r="r" t="0"/>
              <a:pathLst>
                <a:path h="25" w="13">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chenying0907 276"/>
            <p:cNvSpPr/>
            <p:nvPr/>
          </p:nvSpPr>
          <p:spPr bwMode="auto">
            <a:xfrm>
              <a:off x="6766353" y="1115963"/>
              <a:ext cx="65388" cy="74512"/>
            </a:xfrm>
            <a:custGeom>
              <a:gdLst>
                <a:gd fmla="*/ 2 w 18" name="T0"/>
                <a:gd fmla="*/ 0 h 21" name="T1"/>
                <a:gd fmla="*/ 18 w 18" name="T2"/>
                <a:gd fmla="*/ 21 h 21" name="T3"/>
                <a:gd fmla="*/ 0 w 18" name="T4"/>
                <a:gd fmla="*/ 2 h 21" name="T5"/>
                <a:gd fmla="*/ 5 w 18" name="T6"/>
                <a:gd fmla="*/ 1 h 21" name="T7"/>
              </a:gdLst>
              <a:cxnLst>
                <a:cxn ang="0">
                  <a:pos x="T0" y="T1"/>
                </a:cxn>
                <a:cxn ang="0">
                  <a:pos x="T2" y="T3"/>
                </a:cxn>
                <a:cxn ang="0">
                  <a:pos x="T4" y="T5"/>
                </a:cxn>
                <a:cxn ang="0">
                  <a:pos x="T6" y="T7"/>
                </a:cxn>
              </a:cxnLst>
              <a:rect b="b" l="0" r="r" t="0"/>
              <a:pathLst>
                <a:path h="21" w="18">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chenying0907 277"/>
            <p:cNvSpPr/>
            <p:nvPr/>
          </p:nvSpPr>
          <p:spPr bwMode="auto">
            <a:xfrm>
              <a:off x="6916898" y="608064"/>
              <a:ext cx="104925" cy="57785"/>
            </a:xfrm>
            <a:custGeom>
              <a:gdLst>
                <a:gd fmla="*/ 0 w 29" name="T0"/>
                <a:gd fmla="*/ 6 h 16" name="T1"/>
                <a:gd fmla="*/ 29 w 29" name="T2"/>
                <a:gd fmla="*/ 5 h 16" name="T3"/>
                <a:gd fmla="*/ 0 w 29" name="T4"/>
                <a:gd fmla="*/ 6 h 16" name="T5"/>
              </a:gdLst>
              <a:cxnLst>
                <a:cxn ang="0">
                  <a:pos x="T0" y="T1"/>
                </a:cxn>
                <a:cxn ang="0">
                  <a:pos x="T2" y="T3"/>
                </a:cxn>
                <a:cxn ang="0">
                  <a:pos x="T4" y="T5"/>
                </a:cxn>
              </a:cxnLst>
              <a:rect b="b" l="0" r="r" t="0"/>
              <a:pathLst>
                <a:path h="16" w="28">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chenying0907 278"/>
            <p:cNvSpPr/>
            <p:nvPr/>
          </p:nvSpPr>
          <p:spPr bwMode="auto">
            <a:xfrm>
              <a:off x="6118554" y="267437"/>
              <a:ext cx="76033" cy="106446"/>
            </a:xfrm>
            <a:custGeom>
              <a:gdLst>
                <a:gd fmla="*/ 19 w 21" name="T0"/>
                <a:gd fmla="*/ 28 h 30" name="T1"/>
                <a:gd fmla="*/ 10 w 21" name="T2"/>
                <a:gd fmla="*/ 0 h 30" name="T3"/>
                <a:gd fmla="*/ 19 w 21" name="T4"/>
                <a:gd fmla="*/ 28 h 30" name="T5"/>
              </a:gdLst>
              <a:cxnLst>
                <a:cxn ang="0">
                  <a:pos x="T0" y="T1"/>
                </a:cxn>
                <a:cxn ang="0">
                  <a:pos x="T2" y="T3"/>
                </a:cxn>
                <a:cxn ang="0">
                  <a:pos x="T4" y="T5"/>
                </a:cxn>
              </a:cxnLst>
              <a:rect b="b" l="0" r="r" t="0"/>
              <a:pathLst>
                <a:path h="30" w="21">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5" name="chenying0907 34"/>
          <p:cNvGrpSpPr/>
          <p:nvPr/>
        </p:nvGrpSpPr>
        <p:grpSpPr>
          <a:xfrm rot="20765698">
            <a:off x="4007546" y="1959043"/>
            <a:ext cx="1660802" cy="1503709"/>
            <a:chOff x="5881332" y="267437"/>
            <a:chExt cx="1140491" cy="1049252"/>
          </a:xfrm>
        </p:grpSpPr>
        <p:sp>
          <p:nvSpPr>
            <p:cNvPr id="36" name="chenying0907 265"/>
            <p:cNvSpPr/>
            <p:nvPr/>
          </p:nvSpPr>
          <p:spPr bwMode="auto">
            <a:xfrm>
              <a:off x="6036438" y="396693"/>
              <a:ext cx="790741" cy="798344"/>
            </a:xfrm>
            <a:custGeom>
              <a:gdLst>
                <a:gd fmla="*/ 157 w 220" name="T0"/>
                <a:gd fmla="*/ 25 h 222" name="T1"/>
                <a:gd fmla="*/ 214 w 220" name="T2"/>
                <a:gd fmla="*/ 117 h 222" name="T3"/>
                <a:gd fmla="*/ 61 w 220" name="T4"/>
                <a:gd fmla="*/ 179 h 222" name="T5"/>
                <a:gd fmla="*/ 38 w 220" name="T6"/>
                <a:gd fmla="*/ 37 h 222" name="T7"/>
                <a:gd fmla="*/ 157 w 220" name="T8"/>
                <a:gd fmla="*/ 25 h 222" name="T9"/>
              </a:gdLst>
              <a:cxnLst>
                <a:cxn ang="0">
                  <a:pos x="T0" y="T1"/>
                </a:cxn>
                <a:cxn ang="0">
                  <a:pos x="T2" y="T3"/>
                </a:cxn>
                <a:cxn ang="0">
                  <a:pos x="T4" y="T5"/>
                </a:cxn>
                <a:cxn ang="0">
                  <a:pos x="T6" y="T7"/>
                </a:cxn>
                <a:cxn ang="0">
                  <a:pos x="T8" y="T9"/>
                </a:cxn>
              </a:cxnLst>
              <a:rect b="b" l="0" r="r" t="0"/>
              <a:pathLst>
                <a:path h="221" w="220">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chenying0907 266"/>
            <p:cNvSpPr/>
            <p:nvPr/>
          </p:nvSpPr>
          <p:spPr bwMode="auto">
            <a:xfrm>
              <a:off x="6042521" y="402775"/>
              <a:ext cx="742080" cy="719270"/>
            </a:xfrm>
            <a:custGeom>
              <a:gdLst>
                <a:gd fmla="*/ 153 w 206" name="T0"/>
                <a:gd fmla="*/ 40 h 200" name="T1"/>
                <a:gd fmla="*/ 188 w 206" name="T2"/>
                <a:gd fmla="*/ 123 h 200" name="T3"/>
                <a:gd fmla="*/ 40 w 206" name="T4"/>
                <a:gd fmla="*/ 132 h 200" name="T5"/>
                <a:gd fmla="*/ 153 w 206" name="T6"/>
                <a:gd fmla="*/ 40 h 200" name="T7"/>
              </a:gdLst>
              <a:cxnLst>
                <a:cxn ang="0">
                  <a:pos x="T0" y="T1"/>
                </a:cxn>
                <a:cxn ang="0">
                  <a:pos x="T2" y="T3"/>
                </a:cxn>
                <a:cxn ang="0">
                  <a:pos x="T4" y="T5"/>
                </a:cxn>
                <a:cxn ang="0">
                  <a:pos x="T6" y="T7"/>
                </a:cxn>
              </a:cxnLst>
              <a:rect b="b" l="0" r="r" t="0"/>
              <a:pathLst>
                <a:path h="200" w="206">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chenying0907 267"/>
            <p:cNvSpPr/>
            <p:nvPr/>
          </p:nvSpPr>
          <p:spPr bwMode="auto">
            <a:xfrm>
              <a:off x="6586916" y="726675"/>
              <a:ext cx="53223" cy="65388"/>
            </a:xfrm>
            <a:custGeom>
              <a:gdLst>
                <a:gd fmla="*/ 11 w 15" name="T0"/>
                <a:gd fmla="*/ 3 h 18" name="T1"/>
                <a:gd fmla="*/ 14 w 15" name="T2"/>
                <a:gd fmla="*/ 12 h 18" name="T3"/>
                <a:gd fmla="*/ 1 w 15" name="T4"/>
                <a:gd fmla="*/ 13 h 18" name="T5"/>
                <a:gd fmla="*/ 11 w 15" name="T6"/>
                <a:gd fmla="*/ 3 h 18" name="T7"/>
              </a:gdLst>
              <a:cxnLst>
                <a:cxn ang="0">
                  <a:pos x="T0" y="T1"/>
                </a:cxn>
                <a:cxn ang="0">
                  <a:pos x="T2" y="T3"/>
                </a:cxn>
                <a:cxn ang="0">
                  <a:pos x="T4" y="T5"/>
                </a:cxn>
                <a:cxn ang="0">
                  <a:pos x="T6" y="T7"/>
                </a:cxn>
              </a:cxnLst>
              <a:rect b="b" l="0" r="r" t="0"/>
              <a:pathLst>
                <a:path h="18" w="15">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chenying0907 268"/>
            <p:cNvSpPr/>
            <p:nvPr/>
          </p:nvSpPr>
          <p:spPr bwMode="auto">
            <a:xfrm>
              <a:off x="6284305" y="618708"/>
              <a:ext cx="50182" cy="62347"/>
            </a:xfrm>
            <a:custGeom>
              <a:gdLst>
                <a:gd fmla="*/ 10 w 14" name="T0"/>
                <a:gd fmla="*/ 3 h 17" name="T1"/>
                <a:gd fmla="*/ 12 w 14" name="T2"/>
                <a:gd fmla="*/ 12 h 17" name="T3"/>
                <a:gd fmla="*/ 1 w 14" name="T4"/>
                <a:gd fmla="*/ 12 h 17" name="T5"/>
                <a:gd fmla="*/ 10 w 14" name="T6"/>
                <a:gd fmla="*/ 3 h 17" name="T7"/>
              </a:gdLst>
              <a:cxnLst>
                <a:cxn ang="0">
                  <a:pos x="T0" y="T1"/>
                </a:cxn>
                <a:cxn ang="0">
                  <a:pos x="T2" y="T3"/>
                </a:cxn>
                <a:cxn ang="0">
                  <a:pos x="T4" y="T5"/>
                </a:cxn>
                <a:cxn ang="0">
                  <a:pos x="T6" y="T7"/>
                </a:cxn>
              </a:cxnLst>
              <a:rect b="b" l="0" r="r" t="0"/>
              <a:pathLst>
                <a:path h="17" w="14">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chenying0907 269"/>
            <p:cNvSpPr/>
            <p:nvPr/>
          </p:nvSpPr>
          <p:spPr bwMode="auto">
            <a:xfrm>
              <a:off x="6553461" y="813352"/>
              <a:ext cx="97322" cy="82115"/>
            </a:xfrm>
            <a:custGeom>
              <a:gdLst>
                <a:gd fmla="*/ 19 w 27" name="T0"/>
                <a:gd fmla="*/ 4 h 23" name="T1"/>
                <a:gd fmla="*/ 24 w 27" name="T2"/>
                <a:gd fmla="*/ 15 h 23" name="T3"/>
                <a:gd fmla="*/ 3 w 27" name="T4"/>
                <a:gd fmla="*/ 13 h 23" name="T5"/>
                <a:gd fmla="*/ 19 w 27" name="T6"/>
                <a:gd fmla="*/ 4 h 23" name="T7"/>
              </a:gdLst>
              <a:cxnLst>
                <a:cxn ang="0">
                  <a:pos x="T0" y="T1"/>
                </a:cxn>
                <a:cxn ang="0">
                  <a:pos x="T2" y="T3"/>
                </a:cxn>
                <a:cxn ang="0">
                  <a:pos x="T4" y="T5"/>
                </a:cxn>
                <a:cxn ang="0">
                  <a:pos x="T6" y="T7"/>
                </a:cxn>
              </a:cxnLst>
              <a:rect b="b" l="0" r="r" t="0"/>
              <a:pathLst>
                <a:path h="23" w="27">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chenying0907 270"/>
            <p:cNvSpPr/>
            <p:nvPr/>
          </p:nvSpPr>
          <p:spPr bwMode="auto">
            <a:xfrm>
              <a:off x="6212834" y="694741"/>
              <a:ext cx="89719" cy="79074"/>
            </a:xfrm>
            <a:custGeom>
              <a:gdLst>
                <a:gd fmla="*/ 17 w 25" name="T0"/>
                <a:gd fmla="*/ 4 h 22" name="T1"/>
                <a:gd fmla="*/ 22 w 25" name="T2"/>
                <a:gd fmla="*/ 14 h 22" name="T3"/>
                <a:gd fmla="*/ 2 w 25" name="T4"/>
                <a:gd fmla="*/ 13 h 22" name="T5"/>
                <a:gd fmla="*/ 17 w 25" name="T6"/>
                <a:gd fmla="*/ 4 h 22" name="T7"/>
              </a:gdLst>
              <a:cxnLst>
                <a:cxn ang="0">
                  <a:pos x="T0" y="T1"/>
                </a:cxn>
                <a:cxn ang="0">
                  <a:pos x="T2" y="T3"/>
                </a:cxn>
                <a:cxn ang="0">
                  <a:pos x="T4" y="T5"/>
                </a:cxn>
                <a:cxn ang="0">
                  <a:pos x="T6" y="T7"/>
                </a:cxn>
              </a:cxnLst>
              <a:rect b="b" l="0" r="r" t="0"/>
              <a:pathLst>
                <a:path h="22" w="25">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chenying0907 271"/>
            <p:cNvSpPr/>
            <p:nvPr/>
          </p:nvSpPr>
          <p:spPr bwMode="auto">
            <a:xfrm>
              <a:off x="6255413" y="734278"/>
              <a:ext cx="337585" cy="218974"/>
            </a:xfrm>
            <a:custGeom>
              <a:gdLst>
                <a:gd fmla="*/ 41 w 94" name="T0"/>
                <a:gd fmla="*/ 58 h 61" name="T1"/>
                <a:gd fmla="*/ 0 w 94" name="T2"/>
                <a:gd fmla="*/ 12 h 61" name="T3"/>
                <a:gd fmla="*/ 0 w 94" name="T4"/>
                <a:gd fmla="*/ 12 h 61" name="T5"/>
                <a:gd fmla="*/ 1 w 94" name="T6"/>
                <a:gd fmla="*/ 2 h 61" name="T7"/>
                <a:gd fmla="*/ 1 w 94" name="T8"/>
                <a:gd fmla="*/ 2 h 61" name="T9"/>
                <a:gd fmla="*/ 4 w 94" name="T10"/>
                <a:gd fmla="*/ 1 h 61" name="T11"/>
                <a:gd fmla="*/ 4 w 94" name="T12"/>
                <a:gd fmla="*/ 1 h 61" name="T13"/>
                <a:gd fmla="*/ 5 w 94" name="T14"/>
                <a:gd fmla="*/ 3 h 61" name="T15"/>
                <a:gd fmla="*/ 5 w 94" name="T16"/>
                <a:gd fmla="*/ 3 h 61" name="T17"/>
                <a:gd fmla="*/ 4 w 94" name="T18"/>
                <a:gd fmla="*/ 12 h 61" name="T19"/>
                <a:gd fmla="*/ 4 w 94" name="T20"/>
                <a:gd fmla="*/ 12 h 61" name="T21"/>
                <a:gd fmla="*/ 42 w 94" name="T22"/>
                <a:gd fmla="*/ 54 h 61" name="T23"/>
                <a:gd fmla="*/ 42 w 94" name="T24"/>
                <a:gd fmla="*/ 54 h 61" name="T25"/>
                <a:gd fmla="*/ 58 w 94" name="T26"/>
                <a:gd fmla="*/ 57 h 61" name="T27"/>
                <a:gd fmla="*/ 58 w 94" name="T28"/>
                <a:gd fmla="*/ 57 h 61" name="T29"/>
                <a:gd fmla="*/ 83 w 94" name="T30"/>
                <a:gd fmla="*/ 46 h 61" name="T31"/>
                <a:gd fmla="*/ 83 w 94" name="T32"/>
                <a:gd fmla="*/ 46 h 61" name="T33"/>
                <a:gd fmla="*/ 90 w 94" name="T34"/>
                <a:gd fmla="*/ 35 h 61" name="T35"/>
                <a:gd fmla="*/ 90 w 94" name="T36"/>
                <a:gd fmla="*/ 35 h 61" name="T37"/>
                <a:gd fmla="*/ 90 w 94" name="T38"/>
                <a:gd fmla="*/ 35 h 61" name="T39"/>
                <a:gd fmla="*/ 92 w 94" name="T40"/>
                <a:gd fmla="*/ 33 h 61" name="T41"/>
                <a:gd fmla="*/ 92 w 94" name="T42"/>
                <a:gd fmla="*/ 33 h 61" name="T43"/>
                <a:gd fmla="*/ 93 w 94" name="T44"/>
                <a:gd fmla="*/ 36 h 61" name="T45"/>
                <a:gd fmla="*/ 93 w 94" name="T46"/>
                <a:gd fmla="*/ 36 h 61" name="T47"/>
                <a:gd fmla="*/ 58 w 94" name="T48"/>
                <a:gd fmla="*/ 61 h 61" name="T49"/>
                <a:gd fmla="*/ 58 w 94" name="T50"/>
                <a:gd fmla="*/ 61 h 61" name="T51"/>
                <a:gd fmla="*/ 58 w 94" name="T52"/>
                <a:gd fmla="*/ 61 h 61" name="T53"/>
                <a:gd fmla="*/ 58 w 94" name="T54"/>
                <a:gd fmla="*/ 61 h 61" name="T55"/>
                <a:gd fmla="*/ 41 w 94" name="T56"/>
                <a:gd fmla="*/ 58 h 6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1" w="94">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chenying0907 272"/>
            <p:cNvSpPr/>
            <p:nvPr/>
          </p:nvSpPr>
          <p:spPr bwMode="auto">
            <a:xfrm>
              <a:off x="6039480" y="1071864"/>
              <a:ext cx="60826" cy="79074"/>
            </a:xfrm>
            <a:custGeom>
              <a:gdLst>
                <a:gd fmla="*/ 15 w 17" name="T0"/>
                <a:gd fmla="*/ 0 h 22" name="T1"/>
                <a:gd fmla="*/ 0 w 17" name="T2"/>
                <a:gd fmla="*/ 22 h 22" name="T3"/>
                <a:gd fmla="*/ 16 w 17" name="T4"/>
                <a:gd fmla="*/ 1 h 22" name="T5"/>
                <a:gd fmla="*/ 12 w 17" name="T6"/>
                <a:gd fmla="*/ 1 h 22" name="T7"/>
              </a:gdLst>
              <a:cxnLst>
                <a:cxn ang="0">
                  <a:pos x="T0" y="T1"/>
                </a:cxn>
                <a:cxn ang="0">
                  <a:pos x="T2" y="T3"/>
                </a:cxn>
                <a:cxn ang="0">
                  <a:pos x="T4" y="T5"/>
                </a:cxn>
                <a:cxn ang="0">
                  <a:pos x="T6" y="T7"/>
                </a:cxn>
              </a:cxnLst>
              <a:rect b="b" l="0" r="r" t="0"/>
              <a:pathLst>
                <a:path h="22" w="17">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chenying0907 273"/>
            <p:cNvSpPr/>
            <p:nvPr/>
          </p:nvSpPr>
          <p:spPr bwMode="auto">
            <a:xfrm>
              <a:off x="6600601" y="291767"/>
              <a:ext cx="54744" cy="89719"/>
            </a:xfrm>
            <a:custGeom>
              <a:gdLst>
                <a:gd fmla="*/ 5 w 15" name="T0"/>
                <a:gd fmla="*/ 25 h 25" name="T1"/>
                <a:gd fmla="*/ 14 w 15" name="T2"/>
                <a:gd fmla="*/ 0 h 25" name="T3"/>
                <a:gd fmla="*/ 3 w 15" name="T4"/>
                <a:gd fmla="*/ 24 h 25" name="T5"/>
                <a:gd fmla="*/ 7 w 15" name="T6"/>
                <a:gd fmla="*/ 23 h 25" name="T7"/>
              </a:gdLst>
              <a:cxnLst>
                <a:cxn ang="0">
                  <a:pos x="T0" y="T1"/>
                </a:cxn>
                <a:cxn ang="0">
                  <a:pos x="T2" y="T3"/>
                </a:cxn>
                <a:cxn ang="0">
                  <a:pos x="T4" y="T5"/>
                </a:cxn>
                <a:cxn ang="0">
                  <a:pos x="T6" y="T7"/>
                </a:cxn>
              </a:cxnLst>
              <a:rect b="b" l="0" r="r" t="0"/>
              <a:pathLst>
                <a:path h="25" w="1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chenying0907 274"/>
            <p:cNvSpPr/>
            <p:nvPr/>
          </p:nvSpPr>
          <p:spPr bwMode="auto">
            <a:xfrm>
              <a:off x="5881332" y="662807"/>
              <a:ext cx="92760" cy="50182"/>
            </a:xfrm>
            <a:custGeom>
              <a:gdLst>
                <a:gd fmla="*/ 26 w 26" name="T0"/>
                <a:gd fmla="*/ 10 h 14" name="T1"/>
                <a:gd fmla="*/ 0 w 26" name="T2"/>
                <a:gd fmla="*/ 4 h 14" name="T3"/>
                <a:gd fmla="*/ 24 w 26" name="T4"/>
                <a:gd fmla="*/ 9 h 14" name="T5"/>
              </a:gdLst>
              <a:cxnLst>
                <a:cxn ang="0">
                  <a:pos x="T0" y="T1"/>
                </a:cxn>
                <a:cxn ang="0">
                  <a:pos x="T2" y="T3"/>
                </a:cxn>
                <a:cxn ang="0">
                  <a:pos x="T4" y="T5"/>
                </a:cxn>
              </a:cxnLst>
              <a:rect b="b" l="0" r="r" t="0"/>
              <a:pathLst>
                <a:path h="14" w="26">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chenying0907 275"/>
            <p:cNvSpPr/>
            <p:nvPr/>
          </p:nvSpPr>
          <p:spPr bwMode="auto">
            <a:xfrm>
              <a:off x="6507842" y="1226970"/>
              <a:ext cx="45620" cy="89719"/>
            </a:xfrm>
            <a:custGeom>
              <a:gdLst>
                <a:gd fmla="*/ 1 w 13" name="T0"/>
                <a:gd fmla="*/ 0 h 25" name="T1"/>
                <a:gd fmla="*/ 9 w 13" name="T2"/>
                <a:gd fmla="*/ 25 h 25" name="T3"/>
                <a:gd fmla="*/ 1 w 13" name="T4"/>
                <a:gd fmla="*/ 1 h 25" name="T5"/>
              </a:gdLst>
              <a:cxnLst>
                <a:cxn ang="0">
                  <a:pos x="T0" y="T1"/>
                </a:cxn>
                <a:cxn ang="0">
                  <a:pos x="T2" y="T3"/>
                </a:cxn>
                <a:cxn ang="0">
                  <a:pos x="T4" y="T5"/>
                </a:cxn>
              </a:cxnLst>
              <a:rect b="b" l="0" r="r" t="0"/>
              <a:pathLst>
                <a:path h="25" w="13">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chenying0907 276"/>
            <p:cNvSpPr/>
            <p:nvPr/>
          </p:nvSpPr>
          <p:spPr bwMode="auto">
            <a:xfrm>
              <a:off x="6766353" y="1115963"/>
              <a:ext cx="65388" cy="74512"/>
            </a:xfrm>
            <a:custGeom>
              <a:gdLst>
                <a:gd fmla="*/ 2 w 18" name="T0"/>
                <a:gd fmla="*/ 0 h 21" name="T1"/>
                <a:gd fmla="*/ 18 w 18" name="T2"/>
                <a:gd fmla="*/ 21 h 21" name="T3"/>
                <a:gd fmla="*/ 0 w 18" name="T4"/>
                <a:gd fmla="*/ 2 h 21" name="T5"/>
                <a:gd fmla="*/ 5 w 18" name="T6"/>
                <a:gd fmla="*/ 1 h 21" name="T7"/>
              </a:gdLst>
              <a:cxnLst>
                <a:cxn ang="0">
                  <a:pos x="T0" y="T1"/>
                </a:cxn>
                <a:cxn ang="0">
                  <a:pos x="T2" y="T3"/>
                </a:cxn>
                <a:cxn ang="0">
                  <a:pos x="T4" y="T5"/>
                </a:cxn>
                <a:cxn ang="0">
                  <a:pos x="T6" y="T7"/>
                </a:cxn>
              </a:cxnLst>
              <a:rect b="b" l="0" r="r" t="0"/>
              <a:pathLst>
                <a:path h="21" w="18">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chenying0907 277"/>
            <p:cNvSpPr/>
            <p:nvPr/>
          </p:nvSpPr>
          <p:spPr bwMode="auto">
            <a:xfrm>
              <a:off x="6916898" y="608064"/>
              <a:ext cx="104925" cy="57785"/>
            </a:xfrm>
            <a:custGeom>
              <a:gdLst>
                <a:gd fmla="*/ 0 w 29" name="T0"/>
                <a:gd fmla="*/ 6 h 16" name="T1"/>
                <a:gd fmla="*/ 29 w 29" name="T2"/>
                <a:gd fmla="*/ 5 h 16" name="T3"/>
                <a:gd fmla="*/ 0 w 29" name="T4"/>
                <a:gd fmla="*/ 6 h 16" name="T5"/>
              </a:gdLst>
              <a:cxnLst>
                <a:cxn ang="0">
                  <a:pos x="T0" y="T1"/>
                </a:cxn>
                <a:cxn ang="0">
                  <a:pos x="T2" y="T3"/>
                </a:cxn>
                <a:cxn ang="0">
                  <a:pos x="T4" y="T5"/>
                </a:cxn>
              </a:cxnLst>
              <a:rect b="b" l="0" r="r" t="0"/>
              <a:pathLst>
                <a:path h="16" w="28">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chenying0907 278"/>
            <p:cNvSpPr/>
            <p:nvPr/>
          </p:nvSpPr>
          <p:spPr bwMode="auto">
            <a:xfrm>
              <a:off x="6118554" y="267437"/>
              <a:ext cx="76033" cy="106446"/>
            </a:xfrm>
            <a:custGeom>
              <a:gdLst>
                <a:gd fmla="*/ 19 w 21" name="T0"/>
                <a:gd fmla="*/ 28 h 30" name="T1"/>
                <a:gd fmla="*/ 10 w 21" name="T2"/>
                <a:gd fmla="*/ 0 h 30" name="T3"/>
                <a:gd fmla="*/ 19 w 21" name="T4"/>
                <a:gd fmla="*/ 28 h 30" name="T5"/>
              </a:gdLst>
              <a:cxnLst>
                <a:cxn ang="0">
                  <a:pos x="T0" y="T1"/>
                </a:cxn>
                <a:cxn ang="0">
                  <a:pos x="T2" y="T3"/>
                </a:cxn>
                <a:cxn ang="0">
                  <a:pos x="T4" y="T5"/>
                </a:cxn>
              </a:cxnLst>
              <a:rect b="b" l="0" r="r" t="0"/>
              <a:pathLst>
                <a:path h="30" w="21">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50" name="chenying0907 49"/>
          <p:cNvGrpSpPr/>
          <p:nvPr/>
        </p:nvGrpSpPr>
        <p:grpSpPr>
          <a:xfrm rot="20765698">
            <a:off x="6511430" y="1946326"/>
            <a:ext cx="1660802" cy="1503709"/>
            <a:chOff x="5881332" y="267437"/>
            <a:chExt cx="1140491" cy="1049252"/>
          </a:xfrm>
        </p:grpSpPr>
        <p:sp>
          <p:nvSpPr>
            <p:cNvPr id="51" name="chenying0907 265"/>
            <p:cNvSpPr/>
            <p:nvPr/>
          </p:nvSpPr>
          <p:spPr bwMode="auto">
            <a:xfrm>
              <a:off x="6036438" y="396693"/>
              <a:ext cx="790741" cy="798344"/>
            </a:xfrm>
            <a:custGeom>
              <a:gdLst>
                <a:gd fmla="*/ 157 w 220" name="T0"/>
                <a:gd fmla="*/ 25 h 222" name="T1"/>
                <a:gd fmla="*/ 214 w 220" name="T2"/>
                <a:gd fmla="*/ 117 h 222" name="T3"/>
                <a:gd fmla="*/ 61 w 220" name="T4"/>
                <a:gd fmla="*/ 179 h 222" name="T5"/>
                <a:gd fmla="*/ 38 w 220" name="T6"/>
                <a:gd fmla="*/ 37 h 222" name="T7"/>
                <a:gd fmla="*/ 157 w 220" name="T8"/>
                <a:gd fmla="*/ 25 h 222" name="T9"/>
              </a:gdLst>
              <a:cxnLst>
                <a:cxn ang="0">
                  <a:pos x="T0" y="T1"/>
                </a:cxn>
                <a:cxn ang="0">
                  <a:pos x="T2" y="T3"/>
                </a:cxn>
                <a:cxn ang="0">
                  <a:pos x="T4" y="T5"/>
                </a:cxn>
                <a:cxn ang="0">
                  <a:pos x="T6" y="T7"/>
                </a:cxn>
                <a:cxn ang="0">
                  <a:pos x="T8" y="T9"/>
                </a:cxn>
              </a:cxnLst>
              <a:rect b="b" l="0" r="r" t="0"/>
              <a:pathLst>
                <a:path h="221" w="220">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chenying0907 266"/>
            <p:cNvSpPr/>
            <p:nvPr/>
          </p:nvSpPr>
          <p:spPr bwMode="auto">
            <a:xfrm>
              <a:off x="6042521" y="402775"/>
              <a:ext cx="742080" cy="719270"/>
            </a:xfrm>
            <a:custGeom>
              <a:gdLst>
                <a:gd fmla="*/ 153 w 206" name="T0"/>
                <a:gd fmla="*/ 40 h 200" name="T1"/>
                <a:gd fmla="*/ 188 w 206" name="T2"/>
                <a:gd fmla="*/ 123 h 200" name="T3"/>
                <a:gd fmla="*/ 40 w 206" name="T4"/>
                <a:gd fmla="*/ 132 h 200" name="T5"/>
                <a:gd fmla="*/ 153 w 206" name="T6"/>
                <a:gd fmla="*/ 40 h 200" name="T7"/>
              </a:gdLst>
              <a:cxnLst>
                <a:cxn ang="0">
                  <a:pos x="T0" y="T1"/>
                </a:cxn>
                <a:cxn ang="0">
                  <a:pos x="T2" y="T3"/>
                </a:cxn>
                <a:cxn ang="0">
                  <a:pos x="T4" y="T5"/>
                </a:cxn>
                <a:cxn ang="0">
                  <a:pos x="T6" y="T7"/>
                </a:cxn>
              </a:cxnLst>
              <a:rect b="b" l="0" r="r" t="0"/>
              <a:pathLst>
                <a:path h="200" w="206">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chenying0907 267"/>
            <p:cNvSpPr/>
            <p:nvPr/>
          </p:nvSpPr>
          <p:spPr bwMode="auto">
            <a:xfrm>
              <a:off x="6586916" y="726675"/>
              <a:ext cx="53223" cy="65388"/>
            </a:xfrm>
            <a:custGeom>
              <a:gdLst>
                <a:gd fmla="*/ 11 w 15" name="T0"/>
                <a:gd fmla="*/ 3 h 18" name="T1"/>
                <a:gd fmla="*/ 14 w 15" name="T2"/>
                <a:gd fmla="*/ 12 h 18" name="T3"/>
                <a:gd fmla="*/ 1 w 15" name="T4"/>
                <a:gd fmla="*/ 13 h 18" name="T5"/>
                <a:gd fmla="*/ 11 w 15" name="T6"/>
                <a:gd fmla="*/ 3 h 18" name="T7"/>
              </a:gdLst>
              <a:cxnLst>
                <a:cxn ang="0">
                  <a:pos x="T0" y="T1"/>
                </a:cxn>
                <a:cxn ang="0">
                  <a:pos x="T2" y="T3"/>
                </a:cxn>
                <a:cxn ang="0">
                  <a:pos x="T4" y="T5"/>
                </a:cxn>
                <a:cxn ang="0">
                  <a:pos x="T6" y="T7"/>
                </a:cxn>
              </a:cxnLst>
              <a:rect b="b" l="0" r="r" t="0"/>
              <a:pathLst>
                <a:path h="18" w="15">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chenying0907 268"/>
            <p:cNvSpPr/>
            <p:nvPr/>
          </p:nvSpPr>
          <p:spPr bwMode="auto">
            <a:xfrm>
              <a:off x="6284305" y="618708"/>
              <a:ext cx="50182" cy="62347"/>
            </a:xfrm>
            <a:custGeom>
              <a:gdLst>
                <a:gd fmla="*/ 10 w 14" name="T0"/>
                <a:gd fmla="*/ 3 h 17" name="T1"/>
                <a:gd fmla="*/ 12 w 14" name="T2"/>
                <a:gd fmla="*/ 12 h 17" name="T3"/>
                <a:gd fmla="*/ 1 w 14" name="T4"/>
                <a:gd fmla="*/ 12 h 17" name="T5"/>
                <a:gd fmla="*/ 10 w 14" name="T6"/>
                <a:gd fmla="*/ 3 h 17" name="T7"/>
              </a:gdLst>
              <a:cxnLst>
                <a:cxn ang="0">
                  <a:pos x="T0" y="T1"/>
                </a:cxn>
                <a:cxn ang="0">
                  <a:pos x="T2" y="T3"/>
                </a:cxn>
                <a:cxn ang="0">
                  <a:pos x="T4" y="T5"/>
                </a:cxn>
                <a:cxn ang="0">
                  <a:pos x="T6" y="T7"/>
                </a:cxn>
              </a:cxnLst>
              <a:rect b="b" l="0" r="r" t="0"/>
              <a:pathLst>
                <a:path h="17" w="14">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chenying0907 269"/>
            <p:cNvSpPr/>
            <p:nvPr/>
          </p:nvSpPr>
          <p:spPr bwMode="auto">
            <a:xfrm>
              <a:off x="6553461" y="813352"/>
              <a:ext cx="97322" cy="82115"/>
            </a:xfrm>
            <a:custGeom>
              <a:gdLst>
                <a:gd fmla="*/ 19 w 27" name="T0"/>
                <a:gd fmla="*/ 4 h 23" name="T1"/>
                <a:gd fmla="*/ 24 w 27" name="T2"/>
                <a:gd fmla="*/ 15 h 23" name="T3"/>
                <a:gd fmla="*/ 3 w 27" name="T4"/>
                <a:gd fmla="*/ 13 h 23" name="T5"/>
                <a:gd fmla="*/ 19 w 27" name="T6"/>
                <a:gd fmla="*/ 4 h 23" name="T7"/>
              </a:gdLst>
              <a:cxnLst>
                <a:cxn ang="0">
                  <a:pos x="T0" y="T1"/>
                </a:cxn>
                <a:cxn ang="0">
                  <a:pos x="T2" y="T3"/>
                </a:cxn>
                <a:cxn ang="0">
                  <a:pos x="T4" y="T5"/>
                </a:cxn>
                <a:cxn ang="0">
                  <a:pos x="T6" y="T7"/>
                </a:cxn>
              </a:cxnLst>
              <a:rect b="b" l="0" r="r" t="0"/>
              <a:pathLst>
                <a:path h="23" w="27">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chenying0907 270"/>
            <p:cNvSpPr/>
            <p:nvPr/>
          </p:nvSpPr>
          <p:spPr bwMode="auto">
            <a:xfrm>
              <a:off x="6212834" y="694741"/>
              <a:ext cx="89719" cy="79074"/>
            </a:xfrm>
            <a:custGeom>
              <a:gdLst>
                <a:gd fmla="*/ 17 w 25" name="T0"/>
                <a:gd fmla="*/ 4 h 22" name="T1"/>
                <a:gd fmla="*/ 22 w 25" name="T2"/>
                <a:gd fmla="*/ 14 h 22" name="T3"/>
                <a:gd fmla="*/ 2 w 25" name="T4"/>
                <a:gd fmla="*/ 13 h 22" name="T5"/>
                <a:gd fmla="*/ 17 w 25" name="T6"/>
                <a:gd fmla="*/ 4 h 22" name="T7"/>
              </a:gdLst>
              <a:cxnLst>
                <a:cxn ang="0">
                  <a:pos x="T0" y="T1"/>
                </a:cxn>
                <a:cxn ang="0">
                  <a:pos x="T2" y="T3"/>
                </a:cxn>
                <a:cxn ang="0">
                  <a:pos x="T4" y="T5"/>
                </a:cxn>
                <a:cxn ang="0">
                  <a:pos x="T6" y="T7"/>
                </a:cxn>
              </a:cxnLst>
              <a:rect b="b" l="0" r="r" t="0"/>
              <a:pathLst>
                <a:path h="22" w="25">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chenying0907 271"/>
            <p:cNvSpPr/>
            <p:nvPr/>
          </p:nvSpPr>
          <p:spPr bwMode="auto">
            <a:xfrm>
              <a:off x="6255413" y="734278"/>
              <a:ext cx="337585" cy="218974"/>
            </a:xfrm>
            <a:custGeom>
              <a:gdLst>
                <a:gd fmla="*/ 41 w 94" name="T0"/>
                <a:gd fmla="*/ 58 h 61" name="T1"/>
                <a:gd fmla="*/ 0 w 94" name="T2"/>
                <a:gd fmla="*/ 12 h 61" name="T3"/>
                <a:gd fmla="*/ 0 w 94" name="T4"/>
                <a:gd fmla="*/ 12 h 61" name="T5"/>
                <a:gd fmla="*/ 1 w 94" name="T6"/>
                <a:gd fmla="*/ 2 h 61" name="T7"/>
                <a:gd fmla="*/ 1 w 94" name="T8"/>
                <a:gd fmla="*/ 2 h 61" name="T9"/>
                <a:gd fmla="*/ 4 w 94" name="T10"/>
                <a:gd fmla="*/ 1 h 61" name="T11"/>
                <a:gd fmla="*/ 4 w 94" name="T12"/>
                <a:gd fmla="*/ 1 h 61" name="T13"/>
                <a:gd fmla="*/ 5 w 94" name="T14"/>
                <a:gd fmla="*/ 3 h 61" name="T15"/>
                <a:gd fmla="*/ 5 w 94" name="T16"/>
                <a:gd fmla="*/ 3 h 61" name="T17"/>
                <a:gd fmla="*/ 4 w 94" name="T18"/>
                <a:gd fmla="*/ 12 h 61" name="T19"/>
                <a:gd fmla="*/ 4 w 94" name="T20"/>
                <a:gd fmla="*/ 12 h 61" name="T21"/>
                <a:gd fmla="*/ 42 w 94" name="T22"/>
                <a:gd fmla="*/ 54 h 61" name="T23"/>
                <a:gd fmla="*/ 42 w 94" name="T24"/>
                <a:gd fmla="*/ 54 h 61" name="T25"/>
                <a:gd fmla="*/ 58 w 94" name="T26"/>
                <a:gd fmla="*/ 57 h 61" name="T27"/>
                <a:gd fmla="*/ 58 w 94" name="T28"/>
                <a:gd fmla="*/ 57 h 61" name="T29"/>
                <a:gd fmla="*/ 83 w 94" name="T30"/>
                <a:gd fmla="*/ 46 h 61" name="T31"/>
                <a:gd fmla="*/ 83 w 94" name="T32"/>
                <a:gd fmla="*/ 46 h 61" name="T33"/>
                <a:gd fmla="*/ 90 w 94" name="T34"/>
                <a:gd fmla="*/ 35 h 61" name="T35"/>
                <a:gd fmla="*/ 90 w 94" name="T36"/>
                <a:gd fmla="*/ 35 h 61" name="T37"/>
                <a:gd fmla="*/ 90 w 94" name="T38"/>
                <a:gd fmla="*/ 35 h 61" name="T39"/>
                <a:gd fmla="*/ 92 w 94" name="T40"/>
                <a:gd fmla="*/ 33 h 61" name="T41"/>
                <a:gd fmla="*/ 92 w 94" name="T42"/>
                <a:gd fmla="*/ 33 h 61" name="T43"/>
                <a:gd fmla="*/ 93 w 94" name="T44"/>
                <a:gd fmla="*/ 36 h 61" name="T45"/>
                <a:gd fmla="*/ 93 w 94" name="T46"/>
                <a:gd fmla="*/ 36 h 61" name="T47"/>
                <a:gd fmla="*/ 58 w 94" name="T48"/>
                <a:gd fmla="*/ 61 h 61" name="T49"/>
                <a:gd fmla="*/ 58 w 94" name="T50"/>
                <a:gd fmla="*/ 61 h 61" name="T51"/>
                <a:gd fmla="*/ 58 w 94" name="T52"/>
                <a:gd fmla="*/ 61 h 61" name="T53"/>
                <a:gd fmla="*/ 58 w 94" name="T54"/>
                <a:gd fmla="*/ 61 h 61" name="T55"/>
                <a:gd fmla="*/ 41 w 94" name="T56"/>
                <a:gd fmla="*/ 58 h 6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1" w="94">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chenying0907 272"/>
            <p:cNvSpPr/>
            <p:nvPr/>
          </p:nvSpPr>
          <p:spPr bwMode="auto">
            <a:xfrm>
              <a:off x="6039480" y="1071864"/>
              <a:ext cx="60826" cy="79074"/>
            </a:xfrm>
            <a:custGeom>
              <a:gdLst>
                <a:gd fmla="*/ 15 w 17" name="T0"/>
                <a:gd fmla="*/ 0 h 22" name="T1"/>
                <a:gd fmla="*/ 0 w 17" name="T2"/>
                <a:gd fmla="*/ 22 h 22" name="T3"/>
                <a:gd fmla="*/ 16 w 17" name="T4"/>
                <a:gd fmla="*/ 1 h 22" name="T5"/>
                <a:gd fmla="*/ 12 w 17" name="T6"/>
                <a:gd fmla="*/ 1 h 22" name="T7"/>
              </a:gdLst>
              <a:cxnLst>
                <a:cxn ang="0">
                  <a:pos x="T0" y="T1"/>
                </a:cxn>
                <a:cxn ang="0">
                  <a:pos x="T2" y="T3"/>
                </a:cxn>
                <a:cxn ang="0">
                  <a:pos x="T4" y="T5"/>
                </a:cxn>
                <a:cxn ang="0">
                  <a:pos x="T6" y="T7"/>
                </a:cxn>
              </a:cxnLst>
              <a:rect b="b" l="0" r="r" t="0"/>
              <a:pathLst>
                <a:path h="22" w="17">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chenying0907 273"/>
            <p:cNvSpPr/>
            <p:nvPr/>
          </p:nvSpPr>
          <p:spPr bwMode="auto">
            <a:xfrm>
              <a:off x="6600601" y="291767"/>
              <a:ext cx="54744" cy="89719"/>
            </a:xfrm>
            <a:custGeom>
              <a:gdLst>
                <a:gd fmla="*/ 5 w 15" name="T0"/>
                <a:gd fmla="*/ 25 h 25" name="T1"/>
                <a:gd fmla="*/ 14 w 15" name="T2"/>
                <a:gd fmla="*/ 0 h 25" name="T3"/>
                <a:gd fmla="*/ 3 w 15" name="T4"/>
                <a:gd fmla="*/ 24 h 25" name="T5"/>
                <a:gd fmla="*/ 7 w 15" name="T6"/>
                <a:gd fmla="*/ 23 h 25" name="T7"/>
              </a:gdLst>
              <a:cxnLst>
                <a:cxn ang="0">
                  <a:pos x="T0" y="T1"/>
                </a:cxn>
                <a:cxn ang="0">
                  <a:pos x="T2" y="T3"/>
                </a:cxn>
                <a:cxn ang="0">
                  <a:pos x="T4" y="T5"/>
                </a:cxn>
                <a:cxn ang="0">
                  <a:pos x="T6" y="T7"/>
                </a:cxn>
              </a:cxnLst>
              <a:rect b="b" l="0" r="r" t="0"/>
              <a:pathLst>
                <a:path h="25" w="1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chenying0907 274"/>
            <p:cNvSpPr/>
            <p:nvPr/>
          </p:nvSpPr>
          <p:spPr bwMode="auto">
            <a:xfrm>
              <a:off x="5881332" y="662807"/>
              <a:ext cx="92760" cy="50182"/>
            </a:xfrm>
            <a:custGeom>
              <a:gdLst>
                <a:gd fmla="*/ 26 w 26" name="T0"/>
                <a:gd fmla="*/ 10 h 14" name="T1"/>
                <a:gd fmla="*/ 0 w 26" name="T2"/>
                <a:gd fmla="*/ 4 h 14" name="T3"/>
                <a:gd fmla="*/ 24 w 26" name="T4"/>
                <a:gd fmla="*/ 9 h 14" name="T5"/>
              </a:gdLst>
              <a:cxnLst>
                <a:cxn ang="0">
                  <a:pos x="T0" y="T1"/>
                </a:cxn>
                <a:cxn ang="0">
                  <a:pos x="T2" y="T3"/>
                </a:cxn>
                <a:cxn ang="0">
                  <a:pos x="T4" y="T5"/>
                </a:cxn>
              </a:cxnLst>
              <a:rect b="b" l="0" r="r" t="0"/>
              <a:pathLst>
                <a:path h="14" w="26">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chenying0907 275"/>
            <p:cNvSpPr/>
            <p:nvPr/>
          </p:nvSpPr>
          <p:spPr bwMode="auto">
            <a:xfrm>
              <a:off x="6507842" y="1226970"/>
              <a:ext cx="45620" cy="89719"/>
            </a:xfrm>
            <a:custGeom>
              <a:gdLst>
                <a:gd fmla="*/ 1 w 13" name="T0"/>
                <a:gd fmla="*/ 0 h 25" name="T1"/>
                <a:gd fmla="*/ 9 w 13" name="T2"/>
                <a:gd fmla="*/ 25 h 25" name="T3"/>
                <a:gd fmla="*/ 1 w 13" name="T4"/>
                <a:gd fmla="*/ 1 h 25" name="T5"/>
              </a:gdLst>
              <a:cxnLst>
                <a:cxn ang="0">
                  <a:pos x="T0" y="T1"/>
                </a:cxn>
                <a:cxn ang="0">
                  <a:pos x="T2" y="T3"/>
                </a:cxn>
                <a:cxn ang="0">
                  <a:pos x="T4" y="T5"/>
                </a:cxn>
              </a:cxnLst>
              <a:rect b="b" l="0" r="r" t="0"/>
              <a:pathLst>
                <a:path h="25" w="13">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chenying0907 276"/>
            <p:cNvSpPr/>
            <p:nvPr/>
          </p:nvSpPr>
          <p:spPr bwMode="auto">
            <a:xfrm>
              <a:off x="6766353" y="1115963"/>
              <a:ext cx="65388" cy="74512"/>
            </a:xfrm>
            <a:custGeom>
              <a:gdLst>
                <a:gd fmla="*/ 2 w 18" name="T0"/>
                <a:gd fmla="*/ 0 h 21" name="T1"/>
                <a:gd fmla="*/ 18 w 18" name="T2"/>
                <a:gd fmla="*/ 21 h 21" name="T3"/>
                <a:gd fmla="*/ 0 w 18" name="T4"/>
                <a:gd fmla="*/ 2 h 21" name="T5"/>
                <a:gd fmla="*/ 5 w 18" name="T6"/>
                <a:gd fmla="*/ 1 h 21" name="T7"/>
              </a:gdLst>
              <a:cxnLst>
                <a:cxn ang="0">
                  <a:pos x="T0" y="T1"/>
                </a:cxn>
                <a:cxn ang="0">
                  <a:pos x="T2" y="T3"/>
                </a:cxn>
                <a:cxn ang="0">
                  <a:pos x="T4" y="T5"/>
                </a:cxn>
                <a:cxn ang="0">
                  <a:pos x="T6" y="T7"/>
                </a:cxn>
              </a:cxnLst>
              <a:rect b="b" l="0" r="r" t="0"/>
              <a:pathLst>
                <a:path h="21" w="18">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chenying0907 277"/>
            <p:cNvSpPr/>
            <p:nvPr/>
          </p:nvSpPr>
          <p:spPr bwMode="auto">
            <a:xfrm>
              <a:off x="6916898" y="608064"/>
              <a:ext cx="104925" cy="57785"/>
            </a:xfrm>
            <a:custGeom>
              <a:gdLst>
                <a:gd fmla="*/ 0 w 29" name="T0"/>
                <a:gd fmla="*/ 6 h 16" name="T1"/>
                <a:gd fmla="*/ 29 w 29" name="T2"/>
                <a:gd fmla="*/ 5 h 16" name="T3"/>
                <a:gd fmla="*/ 0 w 29" name="T4"/>
                <a:gd fmla="*/ 6 h 16" name="T5"/>
              </a:gdLst>
              <a:cxnLst>
                <a:cxn ang="0">
                  <a:pos x="T0" y="T1"/>
                </a:cxn>
                <a:cxn ang="0">
                  <a:pos x="T2" y="T3"/>
                </a:cxn>
                <a:cxn ang="0">
                  <a:pos x="T4" y="T5"/>
                </a:cxn>
              </a:cxnLst>
              <a:rect b="b" l="0" r="r" t="0"/>
              <a:pathLst>
                <a:path h="16" w="28">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chenying0907 278"/>
            <p:cNvSpPr/>
            <p:nvPr/>
          </p:nvSpPr>
          <p:spPr bwMode="auto">
            <a:xfrm>
              <a:off x="6118554" y="267437"/>
              <a:ext cx="76033" cy="106446"/>
            </a:xfrm>
            <a:custGeom>
              <a:gdLst>
                <a:gd fmla="*/ 19 w 21" name="T0"/>
                <a:gd fmla="*/ 28 h 30" name="T1"/>
                <a:gd fmla="*/ 10 w 21" name="T2"/>
                <a:gd fmla="*/ 0 h 30" name="T3"/>
                <a:gd fmla="*/ 19 w 21" name="T4"/>
                <a:gd fmla="*/ 28 h 30" name="T5"/>
              </a:gdLst>
              <a:cxnLst>
                <a:cxn ang="0">
                  <a:pos x="T0" y="T1"/>
                </a:cxn>
                <a:cxn ang="0">
                  <a:pos x="T2" y="T3"/>
                </a:cxn>
                <a:cxn ang="0">
                  <a:pos x="T4" y="T5"/>
                </a:cxn>
              </a:cxnLst>
              <a:rect b="b" l="0" r="r" t="0"/>
              <a:pathLst>
                <a:path h="30" w="21">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5" name="chenying0907 64"/>
          <p:cNvGrpSpPr/>
          <p:nvPr/>
        </p:nvGrpSpPr>
        <p:grpSpPr>
          <a:xfrm rot="20765698">
            <a:off x="9112125" y="1980374"/>
            <a:ext cx="1660802" cy="1503709"/>
            <a:chOff x="5881332" y="267437"/>
            <a:chExt cx="1140491" cy="1049252"/>
          </a:xfrm>
        </p:grpSpPr>
        <p:sp>
          <p:nvSpPr>
            <p:cNvPr id="66" name="chenying0907 265"/>
            <p:cNvSpPr/>
            <p:nvPr/>
          </p:nvSpPr>
          <p:spPr bwMode="auto">
            <a:xfrm>
              <a:off x="6036438" y="396693"/>
              <a:ext cx="790741" cy="798344"/>
            </a:xfrm>
            <a:custGeom>
              <a:gdLst>
                <a:gd fmla="*/ 157 w 220" name="T0"/>
                <a:gd fmla="*/ 25 h 222" name="T1"/>
                <a:gd fmla="*/ 214 w 220" name="T2"/>
                <a:gd fmla="*/ 117 h 222" name="T3"/>
                <a:gd fmla="*/ 61 w 220" name="T4"/>
                <a:gd fmla="*/ 179 h 222" name="T5"/>
                <a:gd fmla="*/ 38 w 220" name="T6"/>
                <a:gd fmla="*/ 37 h 222" name="T7"/>
                <a:gd fmla="*/ 157 w 220" name="T8"/>
                <a:gd fmla="*/ 25 h 222" name="T9"/>
              </a:gdLst>
              <a:cxnLst>
                <a:cxn ang="0">
                  <a:pos x="T0" y="T1"/>
                </a:cxn>
                <a:cxn ang="0">
                  <a:pos x="T2" y="T3"/>
                </a:cxn>
                <a:cxn ang="0">
                  <a:pos x="T4" y="T5"/>
                </a:cxn>
                <a:cxn ang="0">
                  <a:pos x="T6" y="T7"/>
                </a:cxn>
                <a:cxn ang="0">
                  <a:pos x="T8" y="T9"/>
                </a:cxn>
              </a:cxnLst>
              <a:rect b="b" l="0" r="r" t="0"/>
              <a:pathLst>
                <a:path h="221" w="220">
                  <a:moveTo>
                    <a:pt x="157" y="25"/>
                  </a:moveTo>
                  <a:cubicBezTo>
                    <a:pt x="157" y="25"/>
                    <a:pt x="220" y="47"/>
                    <a:pt x="214" y="117"/>
                  </a:cubicBezTo>
                  <a:cubicBezTo>
                    <a:pt x="207" y="187"/>
                    <a:pt x="122" y="222"/>
                    <a:pt x="61" y="179"/>
                  </a:cubicBezTo>
                  <a:cubicBezTo>
                    <a:pt x="0" y="136"/>
                    <a:pt x="3" y="74"/>
                    <a:pt x="38" y="37"/>
                  </a:cubicBezTo>
                  <a:cubicBezTo>
                    <a:pt x="73" y="0"/>
                    <a:pt x="132" y="12"/>
                    <a:pt x="157" y="25"/>
                  </a:cubicBezTo>
                  <a:close/>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chenying0907 266"/>
            <p:cNvSpPr/>
            <p:nvPr/>
          </p:nvSpPr>
          <p:spPr bwMode="auto">
            <a:xfrm>
              <a:off x="6042521" y="402775"/>
              <a:ext cx="742080" cy="719270"/>
            </a:xfrm>
            <a:custGeom>
              <a:gdLst>
                <a:gd fmla="*/ 153 w 206" name="T0"/>
                <a:gd fmla="*/ 40 h 200" name="T1"/>
                <a:gd fmla="*/ 188 w 206" name="T2"/>
                <a:gd fmla="*/ 123 h 200" name="T3"/>
                <a:gd fmla="*/ 40 w 206" name="T4"/>
                <a:gd fmla="*/ 132 h 200" name="T5"/>
                <a:gd fmla="*/ 153 w 206" name="T6"/>
                <a:gd fmla="*/ 40 h 200" name="T7"/>
              </a:gdLst>
              <a:cxnLst>
                <a:cxn ang="0">
                  <a:pos x="T0" y="T1"/>
                </a:cxn>
                <a:cxn ang="0">
                  <a:pos x="T2" y="T3"/>
                </a:cxn>
                <a:cxn ang="0">
                  <a:pos x="T4" y="T5"/>
                </a:cxn>
                <a:cxn ang="0">
                  <a:pos x="T6" y="T7"/>
                </a:cxn>
              </a:cxnLst>
              <a:rect b="b" l="0" r="r" t="0"/>
              <a:pathLst>
                <a:path h="200" w="206">
                  <a:moveTo>
                    <a:pt x="153" y="40"/>
                  </a:moveTo>
                  <a:cubicBezTo>
                    <a:pt x="153" y="40"/>
                    <a:pt x="206" y="65"/>
                    <a:pt x="188" y="123"/>
                  </a:cubicBezTo>
                  <a:cubicBezTo>
                    <a:pt x="171" y="181"/>
                    <a:pt x="78" y="200"/>
                    <a:pt x="40" y="132"/>
                  </a:cubicBezTo>
                  <a:cubicBezTo>
                    <a:pt x="0" y="59"/>
                    <a:pt x="94" y="0"/>
                    <a:pt x="153" y="40"/>
                  </a:cubicBezTo>
                  <a:close/>
                </a:path>
              </a:pathLst>
            </a:custGeom>
            <a:solidFill>
              <a:srgbClr val="F2716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chenying0907 267"/>
            <p:cNvSpPr/>
            <p:nvPr/>
          </p:nvSpPr>
          <p:spPr bwMode="auto">
            <a:xfrm>
              <a:off x="6586916" y="726675"/>
              <a:ext cx="53223" cy="65388"/>
            </a:xfrm>
            <a:custGeom>
              <a:gdLst>
                <a:gd fmla="*/ 11 w 15" name="T0"/>
                <a:gd fmla="*/ 3 h 18" name="T1"/>
                <a:gd fmla="*/ 14 w 15" name="T2"/>
                <a:gd fmla="*/ 12 h 18" name="T3"/>
                <a:gd fmla="*/ 1 w 15" name="T4"/>
                <a:gd fmla="*/ 13 h 18" name="T5"/>
                <a:gd fmla="*/ 11 w 15" name="T6"/>
                <a:gd fmla="*/ 3 h 18" name="T7"/>
              </a:gdLst>
              <a:cxnLst>
                <a:cxn ang="0">
                  <a:pos x="T0" y="T1"/>
                </a:cxn>
                <a:cxn ang="0">
                  <a:pos x="T2" y="T3"/>
                </a:cxn>
                <a:cxn ang="0">
                  <a:pos x="T4" y="T5"/>
                </a:cxn>
                <a:cxn ang="0">
                  <a:pos x="T6" y="T7"/>
                </a:cxn>
              </a:cxnLst>
              <a:rect b="b" l="0" r="r" t="0"/>
              <a:pathLst>
                <a:path h="18" w="15">
                  <a:moveTo>
                    <a:pt x="11" y="3"/>
                  </a:moveTo>
                  <a:cubicBezTo>
                    <a:pt x="11" y="3"/>
                    <a:pt x="15" y="7"/>
                    <a:pt x="14" y="12"/>
                  </a:cubicBezTo>
                  <a:cubicBezTo>
                    <a:pt x="13" y="17"/>
                    <a:pt x="3" y="18"/>
                    <a:pt x="1" y="13"/>
                  </a:cubicBezTo>
                  <a:cubicBezTo>
                    <a:pt x="0" y="7"/>
                    <a:pt x="5" y="0"/>
                    <a:pt x="11"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chenying0907 268"/>
            <p:cNvSpPr/>
            <p:nvPr/>
          </p:nvSpPr>
          <p:spPr bwMode="auto">
            <a:xfrm>
              <a:off x="6284305" y="618708"/>
              <a:ext cx="50182" cy="62347"/>
            </a:xfrm>
            <a:custGeom>
              <a:gdLst>
                <a:gd fmla="*/ 10 w 14" name="T0"/>
                <a:gd fmla="*/ 3 h 17" name="T1"/>
                <a:gd fmla="*/ 12 w 14" name="T2"/>
                <a:gd fmla="*/ 12 h 17" name="T3"/>
                <a:gd fmla="*/ 1 w 14" name="T4"/>
                <a:gd fmla="*/ 12 h 17" name="T5"/>
                <a:gd fmla="*/ 10 w 14" name="T6"/>
                <a:gd fmla="*/ 3 h 17" name="T7"/>
              </a:gdLst>
              <a:cxnLst>
                <a:cxn ang="0">
                  <a:pos x="T0" y="T1"/>
                </a:cxn>
                <a:cxn ang="0">
                  <a:pos x="T2" y="T3"/>
                </a:cxn>
                <a:cxn ang="0">
                  <a:pos x="T4" y="T5"/>
                </a:cxn>
                <a:cxn ang="0">
                  <a:pos x="T6" y="T7"/>
                </a:cxn>
              </a:cxnLst>
              <a:rect b="b" l="0" r="r" t="0"/>
              <a:pathLst>
                <a:path h="17" w="14">
                  <a:moveTo>
                    <a:pt x="10" y="3"/>
                  </a:moveTo>
                  <a:cubicBezTo>
                    <a:pt x="10" y="3"/>
                    <a:pt x="14" y="7"/>
                    <a:pt x="12" y="12"/>
                  </a:cubicBezTo>
                  <a:cubicBezTo>
                    <a:pt x="11" y="17"/>
                    <a:pt x="2" y="17"/>
                    <a:pt x="1" y="12"/>
                  </a:cubicBezTo>
                  <a:cubicBezTo>
                    <a:pt x="0" y="7"/>
                    <a:pt x="4" y="0"/>
                    <a:pt x="10" y="3"/>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chenying0907 269"/>
            <p:cNvSpPr/>
            <p:nvPr/>
          </p:nvSpPr>
          <p:spPr bwMode="auto">
            <a:xfrm>
              <a:off x="6553461" y="813352"/>
              <a:ext cx="97322" cy="82115"/>
            </a:xfrm>
            <a:custGeom>
              <a:gdLst>
                <a:gd fmla="*/ 19 w 27" name="T0"/>
                <a:gd fmla="*/ 4 h 23" name="T1"/>
                <a:gd fmla="*/ 24 w 27" name="T2"/>
                <a:gd fmla="*/ 15 h 23" name="T3"/>
                <a:gd fmla="*/ 3 w 27" name="T4"/>
                <a:gd fmla="*/ 13 h 23" name="T5"/>
                <a:gd fmla="*/ 19 w 27" name="T6"/>
                <a:gd fmla="*/ 4 h 23" name="T7"/>
              </a:gdLst>
              <a:cxnLst>
                <a:cxn ang="0">
                  <a:pos x="T0" y="T1"/>
                </a:cxn>
                <a:cxn ang="0">
                  <a:pos x="T2" y="T3"/>
                </a:cxn>
                <a:cxn ang="0">
                  <a:pos x="T4" y="T5"/>
                </a:cxn>
                <a:cxn ang="0">
                  <a:pos x="T6" y="T7"/>
                </a:cxn>
              </a:cxnLst>
              <a:rect b="b" l="0" r="r" t="0"/>
              <a:pathLst>
                <a:path h="23" w="27">
                  <a:moveTo>
                    <a:pt x="19" y="4"/>
                  </a:moveTo>
                  <a:cubicBezTo>
                    <a:pt x="19" y="4"/>
                    <a:pt x="27" y="6"/>
                    <a:pt x="24" y="15"/>
                  </a:cubicBezTo>
                  <a:cubicBezTo>
                    <a:pt x="20" y="23"/>
                    <a:pt x="6" y="22"/>
                    <a:pt x="3" y="13"/>
                  </a:cubicBezTo>
                  <a:cubicBezTo>
                    <a:pt x="0" y="4"/>
                    <a:pt x="11" y="0"/>
                    <a:pt x="19"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chenying0907 270"/>
            <p:cNvSpPr/>
            <p:nvPr/>
          </p:nvSpPr>
          <p:spPr bwMode="auto">
            <a:xfrm>
              <a:off x="6212834" y="694741"/>
              <a:ext cx="89719" cy="79074"/>
            </a:xfrm>
            <a:custGeom>
              <a:gdLst>
                <a:gd fmla="*/ 17 w 25" name="T0"/>
                <a:gd fmla="*/ 4 h 22" name="T1"/>
                <a:gd fmla="*/ 22 w 25" name="T2"/>
                <a:gd fmla="*/ 14 h 22" name="T3"/>
                <a:gd fmla="*/ 2 w 25" name="T4"/>
                <a:gd fmla="*/ 13 h 22" name="T5"/>
                <a:gd fmla="*/ 17 w 25" name="T6"/>
                <a:gd fmla="*/ 4 h 22" name="T7"/>
              </a:gdLst>
              <a:cxnLst>
                <a:cxn ang="0">
                  <a:pos x="T0" y="T1"/>
                </a:cxn>
                <a:cxn ang="0">
                  <a:pos x="T2" y="T3"/>
                </a:cxn>
                <a:cxn ang="0">
                  <a:pos x="T4" y="T5"/>
                </a:cxn>
                <a:cxn ang="0">
                  <a:pos x="T6" y="T7"/>
                </a:cxn>
              </a:cxnLst>
              <a:rect b="b" l="0" r="r" t="0"/>
              <a:pathLst>
                <a:path h="22" w="25">
                  <a:moveTo>
                    <a:pt x="17" y="4"/>
                  </a:moveTo>
                  <a:cubicBezTo>
                    <a:pt x="17" y="4"/>
                    <a:pt x="25" y="7"/>
                    <a:pt x="22" y="14"/>
                  </a:cubicBezTo>
                  <a:cubicBezTo>
                    <a:pt x="19" y="22"/>
                    <a:pt x="5" y="21"/>
                    <a:pt x="2" y="13"/>
                  </a:cubicBezTo>
                  <a:cubicBezTo>
                    <a:pt x="0" y="5"/>
                    <a:pt x="10" y="0"/>
                    <a:pt x="17" y="4"/>
                  </a:cubicBezTo>
                  <a:close/>
                </a:path>
              </a:pathLst>
            </a:custGeom>
            <a:solidFill>
              <a:srgbClr val="FEF42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chenying0907 271"/>
            <p:cNvSpPr/>
            <p:nvPr/>
          </p:nvSpPr>
          <p:spPr bwMode="auto">
            <a:xfrm>
              <a:off x="6255413" y="734278"/>
              <a:ext cx="337585" cy="218974"/>
            </a:xfrm>
            <a:custGeom>
              <a:gdLst>
                <a:gd fmla="*/ 41 w 94" name="T0"/>
                <a:gd fmla="*/ 58 h 61" name="T1"/>
                <a:gd fmla="*/ 0 w 94" name="T2"/>
                <a:gd fmla="*/ 12 h 61" name="T3"/>
                <a:gd fmla="*/ 0 w 94" name="T4"/>
                <a:gd fmla="*/ 12 h 61" name="T5"/>
                <a:gd fmla="*/ 1 w 94" name="T6"/>
                <a:gd fmla="*/ 2 h 61" name="T7"/>
                <a:gd fmla="*/ 1 w 94" name="T8"/>
                <a:gd fmla="*/ 2 h 61" name="T9"/>
                <a:gd fmla="*/ 4 w 94" name="T10"/>
                <a:gd fmla="*/ 1 h 61" name="T11"/>
                <a:gd fmla="*/ 4 w 94" name="T12"/>
                <a:gd fmla="*/ 1 h 61" name="T13"/>
                <a:gd fmla="*/ 5 w 94" name="T14"/>
                <a:gd fmla="*/ 3 h 61" name="T15"/>
                <a:gd fmla="*/ 5 w 94" name="T16"/>
                <a:gd fmla="*/ 3 h 61" name="T17"/>
                <a:gd fmla="*/ 4 w 94" name="T18"/>
                <a:gd fmla="*/ 12 h 61" name="T19"/>
                <a:gd fmla="*/ 4 w 94" name="T20"/>
                <a:gd fmla="*/ 12 h 61" name="T21"/>
                <a:gd fmla="*/ 42 w 94" name="T22"/>
                <a:gd fmla="*/ 54 h 61" name="T23"/>
                <a:gd fmla="*/ 42 w 94" name="T24"/>
                <a:gd fmla="*/ 54 h 61" name="T25"/>
                <a:gd fmla="*/ 58 w 94" name="T26"/>
                <a:gd fmla="*/ 57 h 61" name="T27"/>
                <a:gd fmla="*/ 58 w 94" name="T28"/>
                <a:gd fmla="*/ 57 h 61" name="T29"/>
                <a:gd fmla="*/ 83 w 94" name="T30"/>
                <a:gd fmla="*/ 46 h 61" name="T31"/>
                <a:gd fmla="*/ 83 w 94" name="T32"/>
                <a:gd fmla="*/ 46 h 61" name="T33"/>
                <a:gd fmla="*/ 90 w 94" name="T34"/>
                <a:gd fmla="*/ 35 h 61" name="T35"/>
                <a:gd fmla="*/ 90 w 94" name="T36"/>
                <a:gd fmla="*/ 35 h 61" name="T37"/>
                <a:gd fmla="*/ 90 w 94" name="T38"/>
                <a:gd fmla="*/ 35 h 61" name="T39"/>
                <a:gd fmla="*/ 92 w 94" name="T40"/>
                <a:gd fmla="*/ 33 h 61" name="T41"/>
                <a:gd fmla="*/ 92 w 94" name="T42"/>
                <a:gd fmla="*/ 33 h 61" name="T43"/>
                <a:gd fmla="*/ 93 w 94" name="T44"/>
                <a:gd fmla="*/ 36 h 61" name="T45"/>
                <a:gd fmla="*/ 93 w 94" name="T46"/>
                <a:gd fmla="*/ 36 h 61" name="T47"/>
                <a:gd fmla="*/ 58 w 94" name="T48"/>
                <a:gd fmla="*/ 61 h 61" name="T49"/>
                <a:gd fmla="*/ 58 w 94" name="T50"/>
                <a:gd fmla="*/ 61 h 61" name="T51"/>
                <a:gd fmla="*/ 58 w 94" name="T52"/>
                <a:gd fmla="*/ 61 h 61" name="T53"/>
                <a:gd fmla="*/ 58 w 94" name="T54"/>
                <a:gd fmla="*/ 61 h 61" name="T55"/>
                <a:gd fmla="*/ 41 w 94" name="T56"/>
                <a:gd fmla="*/ 58 h 6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1" w="94">
                  <a:moveTo>
                    <a:pt x="41" y="58"/>
                  </a:moveTo>
                  <a:cubicBezTo>
                    <a:pt x="8" y="49"/>
                    <a:pt x="0" y="27"/>
                    <a:pt x="0" y="12"/>
                  </a:cubicBezTo>
                  <a:cubicBezTo>
                    <a:pt x="0" y="12"/>
                    <a:pt x="0" y="12"/>
                    <a:pt x="0" y="12"/>
                  </a:cubicBezTo>
                  <a:cubicBezTo>
                    <a:pt x="0" y="8"/>
                    <a:pt x="0" y="5"/>
                    <a:pt x="1" y="2"/>
                  </a:cubicBezTo>
                  <a:cubicBezTo>
                    <a:pt x="1" y="2"/>
                    <a:pt x="1" y="2"/>
                    <a:pt x="1" y="2"/>
                  </a:cubicBezTo>
                  <a:cubicBezTo>
                    <a:pt x="2" y="1"/>
                    <a:pt x="3" y="0"/>
                    <a:pt x="4" y="1"/>
                  </a:cubicBezTo>
                  <a:cubicBezTo>
                    <a:pt x="4" y="1"/>
                    <a:pt x="4" y="1"/>
                    <a:pt x="4" y="1"/>
                  </a:cubicBezTo>
                  <a:cubicBezTo>
                    <a:pt x="5" y="1"/>
                    <a:pt x="5" y="2"/>
                    <a:pt x="5" y="3"/>
                  </a:cubicBezTo>
                  <a:cubicBezTo>
                    <a:pt x="5" y="3"/>
                    <a:pt x="5" y="3"/>
                    <a:pt x="5" y="3"/>
                  </a:cubicBezTo>
                  <a:cubicBezTo>
                    <a:pt x="4" y="6"/>
                    <a:pt x="4" y="9"/>
                    <a:pt x="4" y="12"/>
                  </a:cubicBezTo>
                  <a:cubicBezTo>
                    <a:pt x="4" y="12"/>
                    <a:pt x="4" y="12"/>
                    <a:pt x="4" y="12"/>
                  </a:cubicBezTo>
                  <a:cubicBezTo>
                    <a:pt x="4" y="26"/>
                    <a:pt x="11" y="45"/>
                    <a:pt x="42" y="54"/>
                  </a:cubicBezTo>
                  <a:cubicBezTo>
                    <a:pt x="42" y="54"/>
                    <a:pt x="42" y="54"/>
                    <a:pt x="42" y="54"/>
                  </a:cubicBezTo>
                  <a:cubicBezTo>
                    <a:pt x="48" y="56"/>
                    <a:pt x="53" y="57"/>
                    <a:pt x="58" y="57"/>
                  </a:cubicBezTo>
                  <a:cubicBezTo>
                    <a:pt x="58" y="57"/>
                    <a:pt x="58" y="57"/>
                    <a:pt x="58" y="57"/>
                  </a:cubicBezTo>
                  <a:cubicBezTo>
                    <a:pt x="71" y="57"/>
                    <a:pt x="78" y="51"/>
                    <a:pt x="83" y="46"/>
                  </a:cubicBezTo>
                  <a:cubicBezTo>
                    <a:pt x="83" y="46"/>
                    <a:pt x="83" y="46"/>
                    <a:pt x="83" y="46"/>
                  </a:cubicBezTo>
                  <a:cubicBezTo>
                    <a:pt x="88" y="40"/>
                    <a:pt x="90" y="35"/>
                    <a:pt x="90" y="35"/>
                  </a:cubicBezTo>
                  <a:cubicBezTo>
                    <a:pt x="90" y="35"/>
                    <a:pt x="90" y="35"/>
                    <a:pt x="90" y="35"/>
                  </a:cubicBezTo>
                  <a:cubicBezTo>
                    <a:pt x="90" y="35"/>
                    <a:pt x="90" y="35"/>
                    <a:pt x="90" y="35"/>
                  </a:cubicBezTo>
                  <a:cubicBezTo>
                    <a:pt x="90" y="34"/>
                    <a:pt x="91" y="33"/>
                    <a:pt x="92" y="33"/>
                  </a:cubicBezTo>
                  <a:cubicBezTo>
                    <a:pt x="92" y="33"/>
                    <a:pt x="92" y="33"/>
                    <a:pt x="92" y="33"/>
                  </a:cubicBezTo>
                  <a:cubicBezTo>
                    <a:pt x="93" y="34"/>
                    <a:pt x="94" y="35"/>
                    <a:pt x="93" y="36"/>
                  </a:cubicBezTo>
                  <a:cubicBezTo>
                    <a:pt x="93" y="36"/>
                    <a:pt x="93" y="36"/>
                    <a:pt x="93" y="36"/>
                  </a:cubicBezTo>
                  <a:cubicBezTo>
                    <a:pt x="93" y="36"/>
                    <a:pt x="86" y="61"/>
                    <a:pt x="58" y="61"/>
                  </a:cubicBezTo>
                  <a:cubicBezTo>
                    <a:pt x="58" y="61"/>
                    <a:pt x="58" y="61"/>
                    <a:pt x="58" y="61"/>
                  </a:cubicBezTo>
                  <a:cubicBezTo>
                    <a:pt x="58" y="61"/>
                    <a:pt x="58" y="61"/>
                    <a:pt x="58" y="61"/>
                  </a:cubicBezTo>
                  <a:cubicBezTo>
                    <a:pt x="58" y="61"/>
                    <a:pt x="58" y="61"/>
                    <a:pt x="58" y="61"/>
                  </a:cubicBezTo>
                  <a:cubicBezTo>
                    <a:pt x="53" y="61"/>
                    <a:pt x="47" y="60"/>
                    <a:pt x="41" y="58"/>
                  </a:cubicBezTo>
                  <a:close/>
                </a:path>
              </a:pathLst>
            </a:custGeom>
            <a:solidFill>
              <a:srgbClr val="60544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chenying0907 272"/>
            <p:cNvSpPr/>
            <p:nvPr/>
          </p:nvSpPr>
          <p:spPr bwMode="auto">
            <a:xfrm>
              <a:off x="6039480" y="1071864"/>
              <a:ext cx="60826" cy="79074"/>
            </a:xfrm>
            <a:custGeom>
              <a:gdLst>
                <a:gd fmla="*/ 15 w 17" name="T0"/>
                <a:gd fmla="*/ 0 h 22" name="T1"/>
                <a:gd fmla="*/ 0 w 17" name="T2"/>
                <a:gd fmla="*/ 22 h 22" name="T3"/>
                <a:gd fmla="*/ 16 w 17" name="T4"/>
                <a:gd fmla="*/ 1 h 22" name="T5"/>
                <a:gd fmla="*/ 12 w 17" name="T6"/>
                <a:gd fmla="*/ 1 h 22" name="T7"/>
              </a:gdLst>
              <a:cxnLst>
                <a:cxn ang="0">
                  <a:pos x="T0" y="T1"/>
                </a:cxn>
                <a:cxn ang="0">
                  <a:pos x="T2" y="T3"/>
                </a:cxn>
                <a:cxn ang="0">
                  <a:pos x="T4" y="T5"/>
                </a:cxn>
                <a:cxn ang="0">
                  <a:pos x="T6" y="T7"/>
                </a:cxn>
              </a:cxnLst>
              <a:rect b="b" l="0" r="r" t="0"/>
              <a:pathLst>
                <a:path h="22" w="17">
                  <a:moveTo>
                    <a:pt x="15" y="0"/>
                  </a:moveTo>
                  <a:cubicBezTo>
                    <a:pt x="8" y="3"/>
                    <a:pt x="1" y="14"/>
                    <a:pt x="0" y="22"/>
                  </a:cubicBezTo>
                  <a:cubicBezTo>
                    <a:pt x="9" y="20"/>
                    <a:pt x="17" y="10"/>
                    <a:pt x="16" y="1"/>
                  </a:cubicBezTo>
                  <a:cubicBezTo>
                    <a:pt x="14" y="0"/>
                    <a:pt x="14" y="1"/>
                    <a:pt x="12"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chenying0907 273"/>
            <p:cNvSpPr/>
            <p:nvPr/>
          </p:nvSpPr>
          <p:spPr bwMode="auto">
            <a:xfrm>
              <a:off x="6600601" y="291767"/>
              <a:ext cx="54744" cy="89719"/>
            </a:xfrm>
            <a:custGeom>
              <a:gdLst>
                <a:gd fmla="*/ 5 w 15" name="T0"/>
                <a:gd fmla="*/ 25 h 25" name="T1"/>
                <a:gd fmla="*/ 14 w 15" name="T2"/>
                <a:gd fmla="*/ 0 h 25" name="T3"/>
                <a:gd fmla="*/ 3 w 15" name="T4"/>
                <a:gd fmla="*/ 24 h 25" name="T5"/>
                <a:gd fmla="*/ 7 w 15" name="T6"/>
                <a:gd fmla="*/ 23 h 25" name="T7"/>
              </a:gdLst>
              <a:cxnLst>
                <a:cxn ang="0">
                  <a:pos x="T0" y="T1"/>
                </a:cxn>
                <a:cxn ang="0">
                  <a:pos x="T2" y="T3"/>
                </a:cxn>
                <a:cxn ang="0">
                  <a:pos x="T4" y="T5"/>
                </a:cxn>
                <a:cxn ang="0">
                  <a:pos x="T6" y="T7"/>
                </a:cxn>
              </a:cxnLst>
              <a:rect b="b" l="0" r="r" t="0"/>
              <a:pathLst>
                <a:path h="25" w="15">
                  <a:moveTo>
                    <a:pt x="5" y="25"/>
                  </a:moveTo>
                  <a:cubicBezTo>
                    <a:pt x="11" y="20"/>
                    <a:pt x="15" y="8"/>
                    <a:pt x="14" y="0"/>
                  </a:cubicBezTo>
                  <a:cubicBezTo>
                    <a:pt x="5" y="4"/>
                    <a:pt x="0" y="15"/>
                    <a:pt x="3" y="24"/>
                  </a:cubicBezTo>
                  <a:cubicBezTo>
                    <a:pt x="5" y="25"/>
                    <a:pt x="5" y="24"/>
                    <a:pt x="7" y="23"/>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chenying0907 274"/>
            <p:cNvSpPr/>
            <p:nvPr/>
          </p:nvSpPr>
          <p:spPr bwMode="auto">
            <a:xfrm>
              <a:off x="5881332" y="662807"/>
              <a:ext cx="92760" cy="50182"/>
            </a:xfrm>
            <a:custGeom>
              <a:gdLst>
                <a:gd fmla="*/ 26 w 26" name="T0"/>
                <a:gd fmla="*/ 10 h 14" name="T1"/>
                <a:gd fmla="*/ 0 w 26" name="T2"/>
                <a:gd fmla="*/ 4 h 14" name="T3"/>
                <a:gd fmla="*/ 24 w 26" name="T4"/>
                <a:gd fmla="*/ 9 h 14" name="T5"/>
              </a:gdLst>
              <a:cxnLst>
                <a:cxn ang="0">
                  <a:pos x="T0" y="T1"/>
                </a:cxn>
                <a:cxn ang="0">
                  <a:pos x="T2" y="T3"/>
                </a:cxn>
                <a:cxn ang="0">
                  <a:pos x="T4" y="T5"/>
                </a:cxn>
              </a:cxnLst>
              <a:rect b="b" l="0" r="r" t="0"/>
              <a:pathLst>
                <a:path h="14" w="26">
                  <a:moveTo>
                    <a:pt x="26" y="10"/>
                  </a:moveTo>
                  <a:cubicBezTo>
                    <a:pt x="20" y="6"/>
                    <a:pt x="6" y="0"/>
                    <a:pt x="0" y="4"/>
                  </a:cubicBezTo>
                  <a:cubicBezTo>
                    <a:pt x="3" y="11"/>
                    <a:pt x="19" y="14"/>
                    <a:pt x="24" y="9"/>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chenying0907 275"/>
            <p:cNvSpPr/>
            <p:nvPr/>
          </p:nvSpPr>
          <p:spPr bwMode="auto">
            <a:xfrm>
              <a:off x="6507842" y="1226970"/>
              <a:ext cx="45620" cy="89719"/>
            </a:xfrm>
            <a:custGeom>
              <a:gdLst>
                <a:gd fmla="*/ 1 w 13" name="T0"/>
                <a:gd fmla="*/ 0 h 25" name="T1"/>
                <a:gd fmla="*/ 9 w 13" name="T2"/>
                <a:gd fmla="*/ 25 h 25" name="T3"/>
                <a:gd fmla="*/ 1 w 13" name="T4"/>
                <a:gd fmla="*/ 1 h 25" name="T5"/>
              </a:gdLst>
              <a:cxnLst>
                <a:cxn ang="0">
                  <a:pos x="T0" y="T1"/>
                </a:cxn>
                <a:cxn ang="0">
                  <a:pos x="T2" y="T3"/>
                </a:cxn>
                <a:cxn ang="0">
                  <a:pos x="T4" y="T5"/>
                </a:cxn>
              </a:cxnLst>
              <a:rect b="b" l="0" r="r" t="0"/>
              <a:pathLst>
                <a:path h="25" w="13">
                  <a:moveTo>
                    <a:pt x="1" y="0"/>
                  </a:moveTo>
                  <a:cubicBezTo>
                    <a:pt x="0" y="7"/>
                    <a:pt x="3" y="21"/>
                    <a:pt x="9" y="25"/>
                  </a:cubicBezTo>
                  <a:cubicBezTo>
                    <a:pt x="13" y="19"/>
                    <a:pt x="8" y="4"/>
                    <a:pt x="1"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chenying0907 276"/>
            <p:cNvSpPr/>
            <p:nvPr/>
          </p:nvSpPr>
          <p:spPr bwMode="auto">
            <a:xfrm>
              <a:off x="6766353" y="1115963"/>
              <a:ext cx="65388" cy="74512"/>
            </a:xfrm>
            <a:custGeom>
              <a:gdLst>
                <a:gd fmla="*/ 2 w 18" name="T0"/>
                <a:gd fmla="*/ 0 h 21" name="T1"/>
                <a:gd fmla="*/ 18 w 18" name="T2"/>
                <a:gd fmla="*/ 21 h 21" name="T3"/>
                <a:gd fmla="*/ 0 w 18" name="T4"/>
                <a:gd fmla="*/ 2 h 21" name="T5"/>
                <a:gd fmla="*/ 5 w 18" name="T6"/>
                <a:gd fmla="*/ 1 h 21" name="T7"/>
              </a:gdLst>
              <a:cxnLst>
                <a:cxn ang="0">
                  <a:pos x="T0" y="T1"/>
                </a:cxn>
                <a:cxn ang="0">
                  <a:pos x="T2" y="T3"/>
                </a:cxn>
                <a:cxn ang="0">
                  <a:pos x="T4" y="T5"/>
                </a:cxn>
                <a:cxn ang="0">
                  <a:pos x="T6" y="T7"/>
                </a:cxn>
              </a:cxnLst>
              <a:rect b="b" l="0" r="r" t="0"/>
              <a:pathLst>
                <a:path h="21" w="18">
                  <a:moveTo>
                    <a:pt x="2" y="0"/>
                  </a:moveTo>
                  <a:cubicBezTo>
                    <a:pt x="9" y="3"/>
                    <a:pt x="16" y="14"/>
                    <a:pt x="18" y="21"/>
                  </a:cubicBezTo>
                  <a:cubicBezTo>
                    <a:pt x="8" y="20"/>
                    <a:pt x="0" y="11"/>
                    <a:pt x="0" y="2"/>
                  </a:cubicBezTo>
                  <a:cubicBezTo>
                    <a:pt x="2" y="0"/>
                    <a:pt x="3" y="1"/>
                    <a:pt x="5" y="1"/>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chenying0907 277"/>
            <p:cNvSpPr/>
            <p:nvPr/>
          </p:nvSpPr>
          <p:spPr bwMode="auto">
            <a:xfrm>
              <a:off x="6916898" y="608064"/>
              <a:ext cx="104925" cy="57785"/>
            </a:xfrm>
            <a:custGeom>
              <a:gdLst>
                <a:gd fmla="*/ 0 w 29" name="T0"/>
                <a:gd fmla="*/ 6 h 16" name="T1"/>
                <a:gd fmla="*/ 29 w 29" name="T2"/>
                <a:gd fmla="*/ 5 h 16" name="T3"/>
                <a:gd fmla="*/ 0 w 29" name="T4"/>
                <a:gd fmla="*/ 6 h 16" name="T5"/>
              </a:gdLst>
              <a:cxnLst>
                <a:cxn ang="0">
                  <a:pos x="T0" y="T1"/>
                </a:cxn>
                <a:cxn ang="0">
                  <a:pos x="T2" y="T3"/>
                </a:cxn>
                <a:cxn ang="0">
                  <a:pos x="T4" y="T5"/>
                </a:cxn>
              </a:cxnLst>
              <a:rect b="b" l="0" r="r" t="0"/>
              <a:pathLst>
                <a:path h="16" w="28">
                  <a:moveTo>
                    <a:pt x="0" y="6"/>
                  </a:moveTo>
                  <a:cubicBezTo>
                    <a:pt x="7" y="0"/>
                    <a:pt x="21" y="1"/>
                    <a:pt x="29" y="5"/>
                  </a:cubicBezTo>
                  <a:cubicBezTo>
                    <a:pt x="28" y="16"/>
                    <a:pt x="0" y="14"/>
                    <a:pt x="0" y="6"/>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chenying0907 278"/>
            <p:cNvSpPr/>
            <p:nvPr/>
          </p:nvSpPr>
          <p:spPr bwMode="auto">
            <a:xfrm>
              <a:off x="6118554" y="267437"/>
              <a:ext cx="76033" cy="106446"/>
            </a:xfrm>
            <a:custGeom>
              <a:gdLst>
                <a:gd fmla="*/ 19 w 21" name="T0"/>
                <a:gd fmla="*/ 28 h 30" name="T1"/>
                <a:gd fmla="*/ 10 w 21" name="T2"/>
                <a:gd fmla="*/ 0 h 30" name="T3"/>
                <a:gd fmla="*/ 19 w 21" name="T4"/>
                <a:gd fmla="*/ 28 h 30" name="T5"/>
              </a:gdLst>
              <a:cxnLst>
                <a:cxn ang="0">
                  <a:pos x="T0" y="T1"/>
                </a:cxn>
                <a:cxn ang="0">
                  <a:pos x="T2" y="T3"/>
                </a:cxn>
                <a:cxn ang="0">
                  <a:pos x="T4" y="T5"/>
                </a:cxn>
              </a:cxnLst>
              <a:rect b="b" l="0" r="r" t="0"/>
              <a:pathLst>
                <a:path h="30" w="21">
                  <a:moveTo>
                    <a:pt x="19" y="28"/>
                  </a:moveTo>
                  <a:cubicBezTo>
                    <a:pt x="21" y="19"/>
                    <a:pt x="16" y="6"/>
                    <a:pt x="10" y="0"/>
                  </a:cubicBezTo>
                  <a:cubicBezTo>
                    <a:pt x="0" y="4"/>
                    <a:pt x="10" y="30"/>
                    <a:pt x="19" y="28"/>
                  </a:cubicBezTo>
                </a:path>
              </a:pathLst>
            </a:custGeom>
            <a:solidFill>
              <a:srgbClr val="FFD2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extLst>
      <p:ext uri="{BB962C8B-B14F-4D97-AF65-F5344CB8AC3E}">
        <p14:creationId val="69891708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id="15" nodeType="afterEffect" presetClass="entr" presetID="2" presetSubtype="1">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additive="base">
                                        <p:cTn dur="750" fill="hold" id="17"/>
                                        <p:tgtEl>
                                          <p:spTgt spid="20"/>
                                        </p:tgtEl>
                                        <p:attrNameLst>
                                          <p:attrName>ppt_x</p:attrName>
                                        </p:attrNameLst>
                                      </p:cBhvr>
                                      <p:tavLst>
                                        <p:tav tm="0">
                                          <p:val>
                                            <p:strVal val="#ppt_x"/>
                                          </p:val>
                                        </p:tav>
                                        <p:tav tm="100000">
                                          <p:val>
                                            <p:strVal val="#ppt_x"/>
                                          </p:val>
                                        </p:tav>
                                      </p:tavLst>
                                    </p:anim>
                                    <p:anim calcmode="lin" valueType="num">
                                      <p:cBhvr additive="base">
                                        <p:cTn dur="750" fill="hold" id="18"/>
                                        <p:tgtEl>
                                          <p:spTgt spid="20"/>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750"/>
                            </p:stCondLst>
                            <p:childTnLst>
                              <p:par>
                                <p:cTn fill="hold" grpId="0"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par>
                          <p:cTn fill="hold" id="25" nodeType="afterGroup">
                            <p:stCondLst>
                              <p:cond delay="2250"/>
                            </p:stCondLst>
                            <p:childTnLst>
                              <p:par>
                                <p:cTn fill="hold" grpId="0" id="26" nodeType="afterEffect" presetClass="entr" presetID="42"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anim calcmode="lin" valueType="num">
                                      <p:cBhvr>
                                        <p:cTn dur="500" fill="hold" id="29"/>
                                        <p:tgtEl>
                                          <p:spTgt spid="12"/>
                                        </p:tgtEl>
                                        <p:attrNameLst>
                                          <p:attrName>ppt_x</p:attrName>
                                        </p:attrNameLst>
                                      </p:cBhvr>
                                      <p:tavLst>
                                        <p:tav tm="0">
                                          <p:val>
                                            <p:strVal val="#ppt_x"/>
                                          </p:val>
                                        </p:tav>
                                        <p:tav tm="100000">
                                          <p:val>
                                            <p:strVal val="#ppt_x"/>
                                          </p:val>
                                        </p:tav>
                                      </p:tavLst>
                                    </p:anim>
                                    <p:anim calcmode="lin" valueType="num">
                                      <p:cBhvr>
                                        <p:cTn dur="500" fill="hold" id="30"/>
                                        <p:tgtEl>
                                          <p:spTgt spid="1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750"/>
                            </p:stCondLst>
                            <p:childTnLst>
                              <p:par>
                                <p:cTn decel="100000" fill="hold" id="32" nodeType="afterEffect" presetClass="entr" presetID="2" presetSubtype="1">
                                  <p:stCondLst>
                                    <p:cond delay="0"/>
                                  </p:stCondLst>
                                  <p:childTnLst>
                                    <p:set>
                                      <p:cBhvr>
                                        <p:cTn dur="1" fill="hold" id="33">
                                          <p:stCondLst>
                                            <p:cond delay="0"/>
                                          </p:stCondLst>
                                        </p:cTn>
                                        <p:tgtEl>
                                          <p:spTgt spid="35"/>
                                        </p:tgtEl>
                                        <p:attrNameLst>
                                          <p:attrName>style.visibility</p:attrName>
                                        </p:attrNameLst>
                                      </p:cBhvr>
                                      <p:to>
                                        <p:strVal val="visible"/>
                                      </p:to>
                                    </p:set>
                                    <p:anim calcmode="lin" valueType="num">
                                      <p:cBhvr additive="base">
                                        <p:cTn dur="750" fill="hold" id="34"/>
                                        <p:tgtEl>
                                          <p:spTgt spid="35"/>
                                        </p:tgtEl>
                                        <p:attrNameLst>
                                          <p:attrName>ppt_x</p:attrName>
                                        </p:attrNameLst>
                                      </p:cBhvr>
                                      <p:tavLst>
                                        <p:tav tm="0">
                                          <p:val>
                                            <p:strVal val="#ppt_x"/>
                                          </p:val>
                                        </p:tav>
                                        <p:tav tm="100000">
                                          <p:val>
                                            <p:strVal val="#ppt_x"/>
                                          </p:val>
                                        </p:tav>
                                      </p:tavLst>
                                    </p:anim>
                                    <p:anim calcmode="lin" valueType="num">
                                      <p:cBhvr additive="base">
                                        <p:cTn dur="750" fill="hold" id="35"/>
                                        <p:tgtEl>
                                          <p:spTgt spid="35"/>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p:cTn dur="500" fill="hold" id="39"/>
                                        <p:tgtEl>
                                          <p:spTgt spid="14"/>
                                        </p:tgtEl>
                                        <p:attrNameLst>
                                          <p:attrName>ppt_w</p:attrName>
                                        </p:attrNameLst>
                                      </p:cBhvr>
                                      <p:tavLst>
                                        <p:tav tm="0">
                                          <p:val>
                                            <p:fltVal val="0"/>
                                          </p:val>
                                        </p:tav>
                                        <p:tav tm="100000">
                                          <p:val>
                                            <p:strVal val="#ppt_w"/>
                                          </p:val>
                                        </p:tav>
                                      </p:tavLst>
                                    </p:anim>
                                    <p:anim calcmode="lin" valueType="num">
                                      <p:cBhvr>
                                        <p:cTn dur="500" fill="hold" id="40"/>
                                        <p:tgtEl>
                                          <p:spTgt spid="14"/>
                                        </p:tgtEl>
                                        <p:attrNameLst>
                                          <p:attrName>ppt_h</p:attrName>
                                        </p:attrNameLst>
                                      </p:cBhvr>
                                      <p:tavLst>
                                        <p:tav tm="0">
                                          <p:val>
                                            <p:fltVal val="0"/>
                                          </p:val>
                                        </p:tav>
                                        <p:tav tm="100000">
                                          <p:val>
                                            <p:strVal val="#ppt_h"/>
                                          </p:val>
                                        </p:tav>
                                      </p:tavLst>
                                    </p:anim>
                                    <p:animEffect filter="fade" transition="in">
                                      <p:cBhvr>
                                        <p:cTn dur="500" id="41"/>
                                        <p:tgtEl>
                                          <p:spTgt spid="14"/>
                                        </p:tgtEl>
                                      </p:cBhvr>
                                    </p:animEffect>
                                  </p:childTnLst>
                                </p:cTn>
                              </p:par>
                            </p:childTnLst>
                          </p:cTn>
                        </p:par>
                        <p:par>
                          <p:cTn fill="hold" id="42" nodeType="afterGroup">
                            <p:stCondLst>
                              <p:cond delay="4000"/>
                            </p:stCondLst>
                            <p:childTnLst>
                              <p:par>
                                <p:cTn fill="hold" grpId="0" id="43" nodeType="afterEffect" presetClass="entr" presetID="42" presetSubtype="0">
                                  <p:stCondLst>
                                    <p:cond delay="0"/>
                                  </p:stCondLst>
                                  <p:childTnLst>
                                    <p:set>
                                      <p:cBhvr>
                                        <p:cTn dur="1" fill="hold" id="44">
                                          <p:stCondLst>
                                            <p:cond delay="0"/>
                                          </p:stCondLst>
                                        </p:cTn>
                                        <p:tgtEl>
                                          <p:spTgt spid="17"/>
                                        </p:tgtEl>
                                        <p:attrNameLst>
                                          <p:attrName>style.visibility</p:attrName>
                                        </p:attrNameLst>
                                      </p:cBhvr>
                                      <p:to>
                                        <p:strVal val="visible"/>
                                      </p:to>
                                    </p:set>
                                    <p:animEffect filter="fade" transition="in">
                                      <p:cBhvr>
                                        <p:cTn dur="500" id="45"/>
                                        <p:tgtEl>
                                          <p:spTgt spid="17"/>
                                        </p:tgtEl>
                                      </p:cBhvr>
                                    </p:animEffect>
                                    <p:anim calcmode="lin" valueType="num">
                                      <p:cBhvr>
                                        <p:cTn dur="500" fill="hold" id="46"/>
                                        <p:tgtEl>
                                          <p:spTgt spid="17"/>
                                        </p:tgtEl>
                                        <p:attrNameLst>
                                          <p:attrName>ppt_x</p:attrName>
                                        </p:attrNameLst>
                                      </p:cBhvr>
                                      <p:tavLst>
                                        <p:tav tm="0">
                                          <p:val>
                                            <p:strVal val="#ppt_x"/>
                                          </p:val>
                                        </p:tav>
                                        <p:tav tm="100000">
                                          <p:val>
                                            <p:strVal val="#ppt_x"/>
                                          </p:val>
                                        </p:tav>
                                      </p:tavLst>
                                    </p:anim>
                                    <p:anim calcmode="lin" valueType="num">
                                      <p:cBhvr>
                                        <p:cTn dur="500" fill="hold" id="47"/>
                                        <p:tgtEl>
                                          <p:spTgt spid="1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500"/>
                            </p:stCondLst>
                            <p:childTnLst>
                              <p:par>
                                <p:cTn decel="100000" fill="hold" id="49" nodeType="afterEffect" presetClass="entr" presetID="2" presetSubtype="1">
                                  <p:stCondLst>
                                    <p:cond delay="0"/>
                                  </p:stCondLst>
                                  <p:childTnLst>
                                    <p:set>
                                      <p:cBhvr>
                                        <p:cTn dur="1" fill="hold" id="50">
                                          <p:stCondLst>
                                            <p:cond delay="0"/>
                                          </p:stCondLst>
                                        </p:cTn>
                                        <p:tgtEl>
                                          <p:spTgt spid="50"/>
                                        </p:tgtEl>
                                        <p:attrNameLst>
                                          <p:attrName>style.visibility</p:attrName>
                                        </p:attrNameLst>
                                      </p:cBhvr>
                                      <p:to>
                                        <p:strVal val="visible"/>
                                      </p:to>
                                    </p:set>
                                    <p:anim calcmode="lin" valueType="num">
                                      <p:cBhvr additive="base">
                                        <p:cTn dur="750" fill="hold" id="51"/>
                                        <p:tgtEl>
                                          <p:spTgt spid="50"/>
                                        </p:tgtEl>
                                        <p:attrNameLst>
                                          <p:attrName>ppt_x</p:attrName>
                                        </p:attrNameLst>
                                      </p:cBhvr>
                                      <p:tavLst>
                                        <p:tav tm="0">
                                          <p:val>
                                            <p:strVal val="#ppt_x"/>
                                          </p:val>
                                        </p:tav>
                                        <p:tav tm="100000">
                                          <p:val>
                                            <p:strVal val="#ppt_x"/>
                                          </p:val>
                                        </p:tav>
                                      </p:tavLst>
                                    </p:anim>
                                    <p:anim calcmode="lin" valueType="num">
                                      <p:cBhvr additive="base">
                                        <p:cTn dur="750" fill="hold" id="52"/>
                                        <p:tgtEl>
                                          <p:spTgt spid="50"/>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5250"/>
                            </p:stCondLst>
                            <p:childTnLst>
                              <p:par>
                                <p:cTn fill="hold" grpId="0" id="54" nodeType="afterEffect" presetClass="entr" presetID="53" presetSubtype="0">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p:cTn dur="500" fill="hold" id="56"/>
                                        <p:tgtEl>
                                          <p:spTgt spid="15"/>
                                        </p:tgtEl>
                                        <p:attrNameLst>
                                          <p:attrName>ppt_w</p:attrName>
                                        </p:attrNameLst>
                                      </p:cBhvr>
                                      <p:tavLst>
                                        <p:tav tm="0">
                                          <p:val>
                                            <p:fltVal val="0"/>
                                          </p:val>
                                        </p:tav>
                                        <p:tav tm="100000">
                                          <p:val>
                                            <p:strVal val="#ppt_w"/>
                                          </p:val>
                                        </p:tav>
                                      </p:tavLst>
                                    </p:anim>
                                    <p:anim calcmode="lin" valueType="num">
                                      <p:cBhvr>
                                        <p:cTn dur="500" fill="hold" id="57"/>
                                        <p:tgtEl>
                                          <p:spTgt spid="15"/>
                                        </p:tgtEl>
                                        <p:attrNameLst>
                                          <p:attrName>ppt_h</p:attrName>
                                        </p:attrNameLst>
                                      </p:cBhvr>
                                      <p:tavLst>
                                        <p:tav tm="0">
                                          <p:val>
                                            <p:fltVal val="0"/>
                                          </p:val>
                                        </p:tav>
                                        <p:tav tm="100000">
                                          <p:val>
                                            <p:strVal val="#ppt_h"/>
                                          </p:val>
                                        </p:tav>
                                      </p:tavLst>
                                    </p:anim>
                                    <p:animEffect filter="fade" transition="in">
                                      <p:cBhvr>
                                        <p:cTn dur="500" id="58"/>
                                        <p:tgtEl>
                                          <p:spTgt spid="15"/>
                                        </p:tgtEl>
                                      </p:cBhvr>
                                    </p:animEffect>
                                  </p:childTnLst>
                                </p:cTn>
                              </p:par>
                            </p:childTnLst>
                          </p:cTn>
                        </p:par>
                        <p:par>
                          <p:cTn fill="hold" id="59" nodeType="afterGroup">
                            <p:stCondLst>
                              <p:cond delay="5750"/>
                            </p:stCondLst>
                            <p:childTnLst>
                              <p:par>
                                <p:cTn fill="hold" grpId="0" id="60" nodeType="afterEffect" presetClass="entr" presetID="42" presetSubtype="0">
                                  <p:stCondLst>
                                    <p:cond delay="0"/>
                                  </p:stCondLst>
                                  <p:childTnLst>
                                    <p:set>
                                      <p:cBhvr>
                                        <p:cTn dur="1" fill="hold" id="61">
                                          <p:stCondLst>
                                            <p:cond delay="0"/>
                                          </p:stCondLst>
                                        </p:cTn>
                                        <p:tgtEl>
                                          <p:spTgt spid="18"/>
                                        </p:tgtEl>
                                        <p:attrNameLst>
                                          <p:attrName>style.visibility</p:attrName>
                                        </p:attrNameLst>
                                      </p:cBhvr>
                                      <p:to>
                                        <p:strVal val="visible"/>
                                      </p:to>
                                    </p:set>
                                    <p:animEffect filter="fade" transition="in">
                                      <p:cBhvr>
                                        <p:cTn dur="500" id="62"/>
                                        <p:tgtEl>
                                          <p:spTgt spid="18"/>
                                        </p:tgtEl>
                                      </p:cBhvr>
                                    </p:animEffect>
                                    <p:anim calcmode="lin" valueType="num">
                                      <p:cBhvr>
                                        <p:cTn dur="500" fill="hold" id="63"/>
                                        <p:tgtEl>
                                          <p:spTgt spid="18"/>
                                        </p:tgtEl>
                                        <p:attrNameLst>
                                          <p:attrName>ppt_x</p:attrName>
                                        </p:attrNameLst>
                                      </p:cBhvr>
                                      <p:tavLst>
                                        <p:tav tm="0">
                                          <p:val>
                                            <p:strVal val="#ppt_x"/>
                                          </p:val>
                                        </p:tav>
                                        <p:tav tm="100000">
                                          <p:val>
                                            <p:strVal val="#ppt_x"/>
                                          </p:val>
                                        </p:tav>
                                      </p:tavLst>
                                    </p:anim>
                                    <p:anim calcmode="lin" valueType="num">
                                      <p:cBhvr>
                                        <p:cTn dur="500" fill="hold" id="64"/>
                                        <p:tgtEl>
                                          <p:spTgt spid="18"/>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6250"/>
                            </p:stCondLst>
                            <p:childTnLst>
                              <p:par>
                                <p:cTn decel="100000" fill="hold" id="66" nodeType="afterEffect" presetClass="entr" presetID="2" presetSubtype="1">
                                  <p:stCondLst>
                                    <p:cond delay="0"/>
                                  </p:stCondLst>
                                  <p:childTnLst>
                                    <p:set>
                                      <p:cBhvr>
                                        <p:cTn dur="1" fill="hold" id="67">
                                          <p:stCondLst>
                                            <p:cond delay="0"/>
                                          </p:stCondLst>
                                        </p:cTn>
                                        <p:tgtEl>
                                          <p:spTgt spid="65"/>
                                        </p:tgtEl>
                                        <p:attrNameLst>
                                          <p:attrName>style.visibility</p:attrName>
                                        </p:attrNameLst>
                                      </p:cBhvr>
                                      <p:to>
                                        <p:strVal val="visible"/>
                                      </p:to>
                                    </p:set>
                                    <p:anim calcmode="lin" valueType="num">
                                      <p:cBhvr additive="base">
                                        <p:cTn dur="750" fill="hold" id="68"/>
                                        <p:tgtEl>
                                          <p:spTgt spid="65"/>
                                        </p:tgtEl>
                                        <p:attrNameLst>
                                          <p:attrName>ppt_x</p:attrName>
                                        </p:attrNameLst>
                                      </p:cBhvr>
                                      <p:tavLst>
                                        <p:tav tm="0">
                                          <p:val>
                                            <p:strVal val="#ppt_x"/>
                                          </p:val>
                                        </p:tav>
                                        <p:tav tm="100000">
                                          <p:val>
                                            <p:strVal val="#ppt_x"/>
                                          </p:val>
                                        </p:tav>
                                      </p:tavLst>
                                    </p:anim>
                                    <p:anim calcmode="lin" valueType="num">
                                      <p:cBhvr additive="base">
                                        <p:cTn dur="750" fill="hold" id="69"/>
                                        <p:tgtEl>
                                          <p:spTgt spid="65"/>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7000"/>
                            </p:stCondLst>
                            <p:childTnLst>
                              <p:par>
                                <p:cTn fill="hold" grpId="0" id="71" nodeType="afterEffect" presetClass="entr" presetID="53" presetSubtype="0">
                                  <p:stCondLst>
                                    <p:cond delay="0"/>
                                  </p:stCondLst>
                                  <p:childTnLst>
                                    <p:set>
                                      <p:cBhvr>
                                        <p:cTn dur="1" fill="hold" id="72">
                                          <p:stCondLst>
                                            <p:cond delay="0"/>
                                          </p:stCondLst>
                                        </p:cTn>
                                        <p:tgtEl>
                                          <p:spTgt spid="16"/>
                                        </p:tgtEl>
                                        <p:attrNameLst>
                                          <p:attrName>style.visibility</p:attrName>
                                        </p:attrNameLst>
                                      </p:cBhvr>
                                      <p:to>
                                        <p:strVal val="visible"/>
                                      </p:to>
                                    </p:set>
                                    <p:anim calcmode="lin" valueType="num">
                                      <p:cBhvr>
                                        <p:cTn dur="500" fill="hold" id="73"/>
                                        <p:tgtEl>
                                          <p:spTgt spid="16"/>
                                        </p:tgtEl>
                                        <p:attrNameLst>
                                          <p:attrName>ppt_w</p:attrName>
                                        </p:attrNameLst>
                                      </p:cBhvr>
                                      <p:tavLst>
                                        <p:tav tm="0">
                                          <p:val>
                                            <p:fltVal val="0"/>
                                          </p:val>
                                        </p:tav>
                                        <p:tav tm="100000">
                                          <p:val>
                                            <p:strVal val="#ppt_w"/>
                                          </p:val>
                                        </p:tav>
                                      </p:tavLst>
                                    </p:anim>
                                    <p:anim calcmode="lin" valueType="num">
                                      <p:cBhvr>
                                        <p:cTn dur="500" fill="hold" id="74"/>
                                        <p:tgtEl>
                                          <p:spTgt spid="16"/>
                                        </p:tgtEl>
                                        <p:attrNameLst>
                                          <p:attrName>ppt_h</p:attrName>
                                        </p:attrNameLst>
                                      </p:cBhvr>
                                      <p:tavLst>
                                        <p:tav tm="0">
                                          <p:val>
                                            <p:fltVal val="0"/>
                                          </p:val>
                                        </p:tav>
                                        <p:tav tm="100000">
                                          <p:val>
                                            <p:strVal val="#ppt_h"/>
                                          </p:val>
                                        </p:tav>
                                      </p:tavLst>
                                    </p:anim>
                                    <p:animEffect filter="fade" transition="in">
                                      <p:cBhvr>
                                        <p:cTn dur="500" id="75"/>
                                        <p:tgtEl>
                                          <p:spTgt spid="16"/>
                                        </p:tgtEl>
                                      </p:cBhvr>
                                    </p:animEffect>
                                  </p:childTnLst>
                                </p:cTn>
                              </p:par>
                            </p:childTnLst>
                          </p:cTn>
                        </p:par>
                        <p:par>
                          <p:cTn fill="hold" id="76" nodeType="afterGroup">
                            <p:stCondLst>
                              <p:cond delay="7500"/>
                            </p:stCondLst>
                            <p:childTnLst>
                              <p:par>
                                <p:cTn fill="hold" grpId="0" id="77" nodeType="afterEffect" presetClass="entr" presetID="42" presetSubtype="0">
                                  <p:stCondLst>
                                    <p:cond delay="0"/>
                                  </p:stCondLst>
                                  <p:childTnLst>
                                    <p:set>
                                      <p:cBhvr>
                                        <p:cTn dur="1" fill="hold" id="78">
                                          <p:stCondLst>
                                            <p:cond delay="0"/>
                                          </p:stCondLst>
                                        </p:cTn>
                                        <p:tgtEl>
                                          <p:spTgt spid="19"/>
                                        </p:tgtEl>
                                        <p:attrNameLst>
                                          <p:attrName>style.visibility</p:attrName>
                                        </p:attrNameLst>
                                      </p:cBhvr>
                                      <p:to>
                                        <p:strVal val="visible"/>
                                      </p:to>
                                    </p:set>
                                    <p:animEffect filter="fade" transition="in">
                                      <p:cBhvr>
                                        <p:cTn dur="500" id="79"/>
                                        <p:tgtEl>
                                          <p:spTgt spid="19"/>
                                        </p:tgtEl>
                                      </p:cBhvr>
                                    </p:animEffect>
                                    <p:anim calcmode="lin" valueType="num">
                                      <p:cBhvr>
                                        <p:cTn dur="500" fill="hold" id="80"/>
                                        <p:tgtEl>
                                          <p:spTgt spid="19"/>
                                        </p:tgtEl>
                                        <p:attrNameLst>
                                          <p:attrName>ppt_x</p:attrName>
                                        </p:attrNameLst>
                                      </p:cBhvr>
                                      <p:tavLst>
                                        <p:tav tm="0">
                                          <p:val>
                                            <p:strVal val="#ppt_x"/>
                                          </p:val>
                                        </p:tav>
                                        <p:tav tm="100000">
                                          <p:val>
                                            <p:strVal val="#ppt_x"/>
                                          </p:val>
                                        </p:tav>
                                      </p:tavLst>
                                    </p:anim>
                                    <p:anim calcmode="lin" valueType="num">
                                      <p:cBhvr>
                                        <p:cTn dur="500" fill="hold" id="8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12"/>
      <p:bldP grpId="0" spid="13"/>
      <p:bldP grpId="0" spid="14"/>
      <p:bldP grpId="0" spid="15"/>
      <p:bldP grpId="0" spid="16"/>
      <p:bldP grpId="0" spid="17"/>
      <p:bldP grpId="0" spid="18"/>
      <p:bldP grpId="0" spid="1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sp>
        <p:nvSpPr>
          <p:cNvPr id="4" name="chenying0907 5"/>
          <p:cNvSpPr>
            <a:spLocks noEditPoints="1"/>
          </p:cNvSpPr>
          <p:nvPr/>
        </p:nvSpPr>
        <p:spPr bwMode="auto">
          <a:xfrm>
            <a:off x="1456825" y="2797796"/>
            <a:ext cx="3409950" cy="2546350"/>
          </a:xfrm>
          <a:custGeom>
            <a:gdLst>
              <a:gd fmla="*/ 221 w 552" name="T0"/>
              <a:gd fmla="*/ 173 h 412" name="T1"/>
              <a:gd fmla="*/ 122 w 552" name="T2"/>
              <a:gd fmla="*/ 165 h 412" name="T3"/>
              <a:gd fmla="*/ 61 w 552" name="T4"/>
              <a:gd fmla="*/ 206 h 412" name="T5"/>
              <a:gd fmla="*/ 20 w 552" name="T6"/>
              <a:gd fmla="*/ 308 h 412" name="T7"/>
              <a:gd fmla="*/ 3 w 552" name="T8"/>
              <a:gd fmla="*/ 364 h 412" name="T9"/>
              <a:gd fmla="*/ 31 w 552" name="T10"/>
              <a:gd fmla="*/ 376 h 412" name="T11"/>
              <a:gd fmla="*/ 60 w 552" name="T12"/>
              <a:gd fmla="*/ 394 h 412" name="T13"/>
              <a:gd fmla="*/ 95 w 552" name="T14"/>
              <a:gd fmla="*/ 412 h 412" name="T15"/>
              <a:gd fmla="*/ 215 w 552" name="T16"/>
              <a:gd fmla="*/ 357 h 412" name="T17"/>
              <a:gd fmla="*/ 231 w 552" name="T18"/>
              <a:gd fmla="*/ 370 h 412" name="T19"/>
              <a:gd fmla="*/ 251 w 552" name="T20"/>
              <a:gd fmla="*/ 382 h 412" name="T21"/>
              <a:gd fmla="*/ 401 w 552" name="T22"/>
              <a:gd fmla="*/ 333 h 412" name="T23"/>
              <a:gd fmla="*/ 417 w 552" name="T24"/>
              <a:gd fmla="*/ 342 h 412" name="T25"/>
              <a:gd fmla="*/ 549 w 552" name="T26"/>
              <a:gd fmla="*/ 310 h 412" name="T27"/>
              <a:gd fmla="*/ 444 w 552" name="T28"/>
              <a:gd fmla="*/ 126 h 412" name="T29"/>
              <a:gd fmla="*/ 408 w 552" name="T30"/>
              <a:gd fmla="*/ 195 h 412" name="T31"/>
              <a:gd fmla="*/ 348 w 552" name="T32"/>
              <a:gd fmla="*/ 198 h 412" name="T33"/>
              <a:gd fmla="*/ 267 w 552" name="T34"/>
              <a:gd fmla="*/ 7 h 412" name="T35"/>
              <a:gd fmla="*/ 192 w 552" name="T36"/>
              <a:gd fmla="*/ 313 h 412" name="T37"/>
              <a:gd fmla="*/ 270 w 552" name="T38"/>
              <a:gd fmla="*/ 129 h 412" name="T39"/>
              <a:gd fmla="*/ 210 w 552" name="T40"/>
              <a:gd fmla="*/ 236 h 412" name="T41"/>
              <a:gd fmla="*/ 269 w 552" name="T42"/>
              <a:gd fmla="*/ 94 h 412" name="T43"/>
              <a:gd fmla="*/ 240 w 552" name="T44"/>
              <a:gd fmla="*/ 132 h 412" name="T45"/>
              <a:gd fmla="*/ 188 w 552" name="T46"/>
              <a:gd fmla="*/ 301 h 412" name="T47"/>
              <a:gd fmla="*/ 191 w 552" name="T48"/>
              <a:gd fmla="*/ 309 h 412" name="T49"/>
              <a:gd fmla="*/ 21 w 552" name="T50"/>
              <a:gd fmla="*/ 333 h 412" name="T51"/>
              <a:gd fmla="*/ 9 w 552" name="T52"/>
              <a:gd fmla="*/ 358 h 412" name="T53"/>
              <a:gd fmla="*/ 59 w 552" name="T54"/>
              <a:gd fmla="*/ 229 h 412" name="T55"/>
              <a:gd fmla="*/ 93 w 552" name="T56"/>
              <a:gd fmla="*/ 158 h 412" name="T57"/>
              <a:gd fmla="*/ 94 w 552" name="T58"/>
              <a:gd fmla="*/ 179 h 412" name="T59"/>
              <a:gd fmla="*/ 36 w 552" name="T60"/>
              <a:gd fmla="*/ 292 h 412" name="T61"/>
              <a:gd fmla="*/ 24 w 552" name="T62"/>
              <a:gd fmla="*/ 323 h 412" name="T63"/>
              <a:gd fmla="*/ 33 w 552" name="T64"/>
              <a:gd fmla="*/ 370 h 412" name="T65"/>
              <a:gd fmla="*/ 51 w 552" name="T66"/>
              <a:gd fmla="*/ 375 h 412" name="T67"/>
              <a:gd fmla="*/ 62 w 552" name="T68"/>
              <a:gd fmla="*/ 388 h 412" name="T69"/>
              <a:gd fmla="*/ 78 w 552" name="T70"/>
              <a:gd fmla="*/ 398 h 412" name="T71"/>
              <a:gd fmla="*/ 81 w 552" name="T72"/>
              <a:gd fmla="*/ 400 h 412" name="T73"/>
              <a:gd fmla="*/ 102 w 552" name="T74"/>
              <a:gd fmla="*/ 288 h 412" name="T75"/>
              <a:gd fmla="*/ 100 w 552" name="T76"/>
              <a:gd fmla="*/ 216 h 412" name="T77"/>
              <a:gd fmla="*/ 193 w 552" name="T78"/>
              <a:gd fmla="*/ 339 h 412" name="T79"/>
              <a:gd fmla="*/ 200 w 552" name="T80"/>
              <a:gd fmla="*/ 348 h 412" name="T81"/>
              <a:gd fmla="*/ 203 w 552" name="T82"/>
              <a:gd fmla="*/ 336 h 412" name="T83"/>
              <a:gd fmla="*/ 269 w 552" name="T84"/>
              <a:gd fmla="*/ 310 h 412" name="T85"/>
              <a:gd fmla="*/ 239 w 552" name="T86"/>
              <a:gd fmla="*/ 365 h 412" name="T87"/>
              <a:gd fmla="*/ 257 w 552" name="T88"/>
              <a:gd fmla="*/ 376 h 412" name="T89"/>
              <a:gd fmla="*/ 398 w 552" name="T90"/>
              <a:gd fmla="*/ 325 h 412" name="T91"/>
              <a:gd fmla="*/ 438 w 552" name="T92"/>
              <a:gd fmla="*/ 288 h 412" name="T93"/>
              <a:gd fmla="*/ 439 w 552" name="T94"/>
              <a:gd fmla="*/ 208 h 412" name="T95"/>
              <a:gd fmla="*/ 383 w 552" name="T96"/>
              <a:gd fmla="*/ 290 h 412" name="T97"/>
              <a:gd fmla="*/ 420 w 552" name="T98"/>
              <a:gd fmla="*/ 336 h 412" name="T99"/>
              <a:gd fmla="*/ 423 w 552" name="T100"/>
              <a:gd fmla="*/ 337 h 412" name="T101"/>
              <a:gd fmla="*/ 445 w 552" name="T102"/>
              <a:gd fmla="*/ 282 h 412" name="T103"/>
              <a:gd fmla="*/ 446 w 552" name="T104"/>
              <a:gd fmla="*/ 172 h 412" name="T105"/>
              <a:gd fmla="*/ 438 w 552" name="T106"/>
              <a:gd fmla="*/ 173 h 412" name="T107"/>
              <a:gd fmla="*/ 404 w 552" name="T108"/>
              <a:gd fmla="*/ 220 h 412" name="T109"/>
              <a:gd fmla="*/ 381 w 552" name="T110"/>
              <a:gd fmla="*/ 287 h 412" name="T111"/>
              <a:gd fmla="*/ 385 w 552" name="T112"/>
              <a:gd fmla="*/ 318 h 412" name="T113"/>
              <a:gd fmla="*/ 276 w 552" name="T114"/>
              <a:gd fmla="*/ 379 h 412" name="T115"/>
              <a:gd fmla="*/ 269 w 552" name="T116"/>
              <a:gd fmla="*/ 65 h 4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55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005188"/>
          </a:solidFill>
          <a:ln>
            <a:noFill/>
          </a:ln>
          <a:extLst/>
        </p:spPr>
        <p:txBody>
          <a:bodyPr/>
          <a:lstStyle/>
          <a:p>
            <a:pPr fontAlgn="auto"/>
            <a:endParaRPr altLang="en-US" lang="zh-CN" noProof="1">
              <a:solidFill>
                <a:schemeClr val="tx1">
                  <a:lumMod val="65000"/>
                  <a:lumOff val="35000"/>
                </a:schemeClr>
              </a:solidFill>
            </a:endParaRPr>
          </a:p>
        </p:txBody>
      </p:sp>
      <p:grpSp>
        <p:nvGrpSpPr>
          <p:cNvPr id="5" name="chenying0907 4"/>
          <p:cNvGrpSpPr/>
          <p:nvPr/>
        </p:nvGrpSpPr>
        <p:grpSpPr>
          <a:xfrm>
            <a:off x="3118061" y="1840534"/>
            <a:ext cx="1219200" cy="803275"/>
            <a:chOff x="3287027" y="1939925"/>
            <a:chExt cx="1219200" cy="803275"/>
          </a:xfrm>
        </p:grpSpPr>
        <p:sp>
          <p:nvSpPr>
            <p:cNvPr id="6" name="chenying0907 7"/>
            <p:cNvSpPr>
              <a:spLocks noEditPoints="1"/>
            </p:cNvSpPr>
            <p:nvPr/>
          </p:nvSpPr>
          <p:spPr bwMode="auto">
            <a:xfrm>
              <a:off x="3287903" y="1939925"/>
              <a:ext cx="1006475" cy="803275"/>
            </a:xfrm>
            <a:custGeom>
              <a:gdLst>
                <a:gd fmla="*/ 2 w 163" name="T0"/>
                <a:gd fmla="*/ 130 h 130" name="T1"/>
                <a:gd fmla="*/ 5 w 163" name="T2"/>
                <a:gd fmla="*/ 130 h 130" name="T3"/>
                <a:gd fmla="*/ 14 w 163" name="T4"/>
                <a:gd fmla="*/ 123 h 130" name="T5"/>
                <a:gd fmla="*/ 24 w 163" name="T6"/>
                <a:gd fmla="*/ 108 h 130" name="T7"/>
                <a:gd fmla="*/ 34 w 163" name="T8"/>
                <a:gd fmla="*/ 96 h 130" name="T9"/>
                <a:gd fmla="*/ 33 w 163" name="T10"/>
                <a:gd fmla="*/ 93 h 130" name="T11"/>
                <a:gd fmla="*/ 34 w 163" name="T12"/>
                <a:gd fmla="*/ 96 h 130" name="T13"/>
                <a:gd fmla="*/ 49 w 163" name="T14"/>
                <a:gd fmla="*/ 92 h 130" name="T15"/>
                <a:gd fmla="*/ 57 w 163" name="T16"/>
                <a:gd fmla="*/ 93 h 130" name="T17"/>
                <a:gd fmla="*/ 91 w 163" name="T18"/>
                <a:gd fmla="*/ 94 h 130" name="T19"/>
                <a:gd fmla="*/ 157 w 163" name="T20"/>
                <a:gd fmla="*/ 90 h 130" name="T21"/>
                <a:gd fmla="*/ 159 w 163" name="T22"/>
                <a:gd fmla="*/ 88 h 130" name="T23"/>
                <a:gd fmla="*/ 163 w 163" name="T24"/>
                <a:gd fmla="*/ 49 h 130" name="T25"/>
                <a:gd fmla="*/ 157 w 163" name="T26"/>
                <a:gd fmla="*/ 2 h 130" name="T27"/>
                <a:gd fmla="*/ 154 w 163" name="T28"/>
                <a:gd fmla="*/ 0 h 130" name="T29"/>
                <a:gd fmla="*/ 2 w 163" name="T30"/>
                <a:gd fmla="*/ 5 h 130" name="T31"/>
                <a:gd fmla="*/ 0 w 163" name="T32"/>
                <a:gd fmla="*/ 7 h 130" name="T33"/>
                <a:gd fmla="*/ 0 w 163" name="T34"/>
                <a:gd fmla="*/ 30 h 130" name="T35"/>
                <a:gd fmla="*/ 1 w 163" name="T36"/>
                <a:gd fmla="*/ 128 h 130" name="T37"/>
                <a:gd fmla="*/ 2 w 163" name="T38"/>
                <a:gd fmla="*/ 130 h 130" name="T39"/>
                <a:gd fmla="*/ 158 w 163" name="T40"/>
                <a:gd fmla="*/ 49 h 130" name="T41"/>
                <a:gd fmla="*/ 154 w 163" name="T42"/>
                <a:gd fmla="*/ 85 h 130" name="T43"/>
                <a:gd fmla="*/ 91 w 163" name="T44"/>
                <a:gd fmla="*/ 89 h 130" name="T45"/>
                <a:gd fmla="*/ 57 w 163" name="T46"/>
                <a:gd fmla="*/ 88 h 130" name="T47"/>
                <a:gd fmla="*/ 49 w 163" name="T48"/>
                <a:gd fmla="*/ 87 h 130" name="T49"/>
                <a:gd fmla="*/ 31 w 163" name="T50"/>
                <a:gd fmla="*/ 91 h 130" name="T51"/>
                <a:gd fmla="*/ 16 w 163" name="T52"/>
                <a:gd fmla="*/ 110 h 130" name="T53"/>
                <a:gd fmla="*/ 11 w 163" name="T54"/>
                <a:gd fmla="*/ 120 h 130" name="T55"/>
                <a:gd fmla="*/ 6 w 163" name="T56"/>
                <a:gd fmla="*/ 123 h 130" name="T57"/>
                <a:gd fmla="*/ 5 w 163" name="T58"/>
                <a:gd fmla="*/ 30 h 130" name="T59"/>
                <a:gd fmla="*/ 5 w 163" name="T60"/>
                <a:gd fmla="*/ 10 h 130" name="T61"/>
                <a:gd fmla="*/ 152 w 163" name="T62"/>
                <a:gd fmla="*/ 6 h 130" name="T63"/>
                <a:gd fmla="*/ 158 w 163" name="T64"/>
                <a:gd fmla="*/ 49 h 1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0" w="163">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solidFill>
              <a:srgbClr val="005188"/>
            </a:solidFill>
            <a:ln>
              <a:noFill/>
            </a:ln>
            <a:extLst>
              <a:ext uri="{91240B29-F687-4F45-9708-019B960494DF}">
                <a14:hiddenLine w="9525">
                  <a:solidFill>
                    <a:srgbClr val="000000"/>
                  </a:solidFill>
                  <a:round/>
                </a14:hiddenLine>
              </a:ext>
            </a:extLst>
          </p:spPr>
          <p:txBody>
            <a:bodyPr/>
            <a:lstStyle/>
            <a:p>
              <a:pPr fontAlgn="auto"/>
              <a:endParaRPr altLang="en-US" lang="zh-CN" noProof="1"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7" name="文本框 77"/>
            <p:cNvSpPr txBox="1">
              <a:spLocks noChangeArrowheads="1"/>
            </p:cNvSpPr>
            <p:nvPr/>
          </p:nvSpPr>
          <p:spPr bwMode="auto">
            <a:xfrm>
              <a:off x="3287027" y="2088954"/>
              <a:ext cx="1219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mtClean="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标题二</a:t>
              </a:r>
            </a:p>
          </p:txBody>
        </p:sp>
      </p:grpSp>
      <p:grpSp>
        <p:nvGrpSpPr>
          <p:cNvPr id="8" name="chenying0907 7"/>
          <p:cNvGrpSpPr/>
          <p:nvPr/>
        </p:nvGrpSpPr>
        <p:grpSpPr>
          <a:xfrm>
            <a:off x="1914736" y="2340596"/>
            <a:ext cx="1219200" cy="803275"/>
            <a:chOff x="2083702" y="2439987"/>
            <a:chExt cx="1219200" cy="803275"/>
          </a:xfrm>
        </p:grpSpPr>
        <p:sp>
          <p:nvSpPr>
            <p:cNvPr id="9" name="chenying0907 6"/>
            <p:cNvSpPr>
              <a:spLocks noEditPoints="1"/>
            </p:cNvSpPr>
            <p:nvPr/>
          </p:nvSpPr>
          <p:spPr bwMode="auto">
            <a:xfrm>
              <a:off x="2138553" y="2439987"/>
              <a:ext cx="1006475" cy="803275"/>
            </a:xfrm>
            <a:custGeom>
              <a:gdLst>
                <a:gd fmla="*/ 0 w 163" name="T0"/>
                <a:gd fmla="*/ 7 h 130" name="T1"/>
                <a:gd fmla="*/ 0 w 163" name="T2"/>
                <a:gd fmla="*/ 30 h 130" name="T3"/>
                <a:gd fmla="*/ 2 w 163" name="T4"/>
                <a:gd fmla="*/ 128 h 130" name="T5"/>
                <a:gd fmla="*/ 3 w 163" name="T6"/>
                <a:gd fmla="*/ 130 h 130" name="T7"/>
                <a:gd fmla="*/ 5 w 163" name="T8"/>
                <a:gd fmla="*/ 130 h 130" name="T9"/>
                <a:gd fmla="*/ 15 w 163" name="T10"/>
                <a:gd fmla="*/ 123 h 130" name="T11"/>
                <a:gd fmla="*/ 24 w 163" name="T12"/>
                <a:gd fmla="*/ 108 h 130" name="T13"/>
                <a:gd fmla="*/ 34 w 163" name="T14"/>
                <a:gd fmla="*/ 96 h 130" name="T15"/>
                <a:gd fmla="*/ 33 w 163" name="T16"/>
                <a:gd fmla="*/ 93 h 130" name="T17"/>
                <a:gd fmla="*/ 34 w 163" name="T18"/>
                <a:gd fmla="*/ 96 h 130" name="T19"/>
                <a:gd fmla="*/ 49 w 163" name="T20"/>
                <a:gd fmla="*/ 92 h 130" name="T21"/>
                <a:gd fmla="*/ 57 w 163" name="T22"/>
                <a:gd fmla="*/ 93 h 130" name="T23"/>
                <a:gd fmla="*/ 91 w 163" name="T24"/>
                <a:gd fmla="*/ 94 h 130" name="T25"/>
                <a:gd fmla="*/ 157 w 163" name="T26"/>
                <a:gd fmla="*/ 90 h 130" name="T27"/>
                <a:gd fmla="*/ 159 w 163" name="T28"/>
                <a:gd fmla="*/ 88 h 130" name="T29"/>
                <a:gd fmla="*/ 163 w 163" name="T30"/>
                <a:gd fmla="*/ 49 h 130" name="T31"/>
                <a:gd fmla="*/ 157 w 163" name="T32"/>
                <a:gd fmla="*/ 2 h 130" name="T33"/>
                <a:gd fmla="*/ 154 w 163" name="T34"/>
                <a:gd fmla="*/ 0 h 130" name="T35"/>
                <a:gd fmla="*/ 2 w 163" name="T36"/>
                <a:gd fmla="*/ 5 h 130" name="T37"/>
                <a:gd fmla="*/ 0 w 163" name="T38"/>
                <a:gd fmla="*/ 7 h 130" name="T39"/>
                <a:gd fmla="*/ 158 w 163" name="T40"/>
                <a:gd fmla="*/ 49 h 130" name="T41"/>
                <a:gd fmla="*/ 154 w 163" name="T42"/>
                <a:gd fmla="*/ 85 h 130" name="T43"/>
                <a:gd fmla="*/ 91 w 163" name="T44"/>
                <a:gd fmla="*/ 89 h 130" name="T45"/>
                <a:gd fmla="*/ 58 w 163" name="T46"/>
                <a:gd fmla="*/ 88 h 130" name="T47"/>
                <a:gd fmla="*/ 49 w 163" name="T48"/>
                <a:gd fmla="*/ 87 h 130" name="T49"/>
                <a:gd fmla="*/ 32 w 163" name="T50"/>
                <a:gd fmla="*/ 91 h 130" name="T51"/>
                <a:gd fmla="*/ 17 w 163" name="T52"/>
                <a:gd fmla="*/ 110 h 130" name="T53"/>
                <a:gd fmla="*/ 11 w 163" name="T54"/>
                <a:gd fmla="*/ 120 h 130" name="T55"/>
                <a:gd fmla="*/ 7 w 163" name="T56"/>
                <a:gd fmla="*/ 123 h 130" name="T57"/>
                <a:gd fmla="*/ 5 w 163" name="T58"/>
                <a:gd fmla="*/ 30 h 130" name="T59"/>
                <a:gd fmla="*/ 5 w 163" name="T60"/>
                <a:gd fmla="*/ 10 h 130" name="T61"/>
                <a:gd fmla="*/ 152 w 163" name="T62"/>
                <a:gd fmla="*/ 6 h 130" name="T63"/>
                <a:gd fmla="*/ 158 w 163" name="T64"/>
                <a:gd fmla="*/ 49 h 1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0" w="163">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solidFill>
              <a:srgbClr val="005188"/>
            </a:solidFill>
            <a:ln>
              <a:noFill/>
            </a:ln>
            <a:extLst>
              <a:ext uri="{91240B29-F687-4F45-9708-019B960494DF}">
                <a14:hiddenLine w="9525">
                  <a:solidFill>
                    <a:srgbClr val="000000"/>
                  </a:solidFill>
                  <a:round/>
                </a14:hiddenLine>
              </a:ext>
            </a:extLst>
          </p:spPr>
          <p:txBody>
            <a:bodyPr/>
            <a:lstStyle/>
            <a:p>
              <a:pPr fontAlgn="auto"/>
              <a:endParaRPr altLang="en-US" lang="zh-CN" noProof="1"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10" name="文本框 78"/>
            <p:cNvSpPr txBox="1">
              <a:spLocks noChangeArrowheads="1"/>
            </p:cNvSpPr>
            <p:nvPr/>
          </p:nvSpPr>
          <p:spPr bwMode="auto">
            <a:xfrm>
              <a:off x="2083702" y="2579492"/>
              <a:ext cx="1219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mtClean="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标题一</a:t>
              </a:r>
            </a:p>
          </p:txBody>
        </p:sp>
      </p:grpSp>
      <p:grpSp>
        <p:nvGrpSpPr>
          <p:cNvPr id="11" name="chenying0907 10"/>
          <p:cNvGrpSpPr/>
          <p:nvPr/>
        </p:nvGrpSpPr>
        <p:grpSpPr>
          <a:xfrm>
            <a:off x="4097548" y="2612059"/>
            <a:ext cx="1219200" cy="803275"/>
            <a:chOff x="4266514" y="2711450"/>
            <a:chExt cx="1219200" cy="803275"/>
          </a:xfrm>
        </p:grpSpPr>
        <p:sp>
          <p:nvSpPr>
            <p:cNvPr id="12" name="chenying0907 8"/>
            <p:cNvSpPr>
              <a:spLocks noEditPoints="1"/>
            </p:cNvSpPr>
            <p:nvPr/>
          </p:nvSpPr>
          <p:spPr bwMode="auto">
            <a:xfrm>
              <a:off x="4307078" y="2711450"/>
              <a:ext cx="1006475" cy="803275"/>
            </a:xfrm>
            <a:custGeom>
              <a:gdLst>
                <a:gd fmla="*/ 3 w 163" name="T0"/>
                <a:gd fmla="*/ 130 h 130" name="T1"/>
                <a:gd fmla="*/ 5 w 163" name="T2"/>
                <a:gd fmla="*/ 130 h 130" name="T3"/>
                <a:gd fmla="*/ 15 w 163" name="T4"/>
                <a:gd fmla="*/ 123 h 130" name="T5"/>
                <a:gd fmla="*/ 24 w 163" name="T6"/>
                <a:gd fmla="*/ 108 h 130" name="T7"/>
                <a:gd fmla="*/ 34 w 163" name="T8"/>
                <a:gd fmla="*/ 96 h 130" name="T9"/>
                <a:gd fmla="*/ 33 w 163" name="T10"/>
                <a:gd fmla="*/ 93 h 130" name="T11"/>
                <a:gd fmla="*/ 34 w 163" name="T12"/>
                <a:gd fmla="*/ 96 h 130" name="T13"/>
                <a:gd fmla="*/ 49 w 163" name="T14"/>
                <a:gd fmla="*/ 92 h 130" name="T15"/>
                <a:gd fmla="*/ 57 w 163" name="T16"/>
                <a:gd fmla="*/ 93 h 130" name="T17"/>
                <a:gd fmla="*/ 91 w 163" name="T18"/>
                <a:gd fmla="*/ 94 h 130" name="T19"/>
                <a:gd fmla="*/ 157 w 163" name="T20"/>
                <a:gd fmla="*/ 90 h 130" name="T21"/>
                <a:gd fmla="*/ 159 w 163" name="T22"/>
                <a:gd fmla="*/ 88 h 130" name="T23"/>
                <a:gd fmla="*/ 163 w 163" name="T24"/>
                <a:gd fmla="*/ 49 h 130" name="T25"/>
                <a:gd fmla="*/ 157 w 163" name="T26"/>
                <a:gd fmla="*/ 2 h 130" name="T27"/>
                <a:gd fmla="*/ 154 w 163" name="T28"/>
                <a:gd fmla="*/ 0 h 130" name="T29"/>
                <a:gd fmla="*/ 3 w 163" name="T30"/>
                <a:gd fmla="*/ 4 h 130" name="T31"/>
                <a:gd fmla="*/ 0 w 163" name="T32"/>
                <a:gd fmla="*/ 7 h 130" name="T33"/>
                <a:gd fmla="*/ 0 w 163" name="T34"/>
                <a:gd fmla="*/ 30 h 130" name="T35"/>
                <a:gd fmla="*/ 2 w 163" name="T36"/>
                <a:gd fmla="*/ 128 h 130" name="T37"/>
                <a:gd fmla="*/ 3 w 163" name="T38"/>
                <a:gd fmla="*/ 130 h 130" name="T39"/>
                <a:gd fmla="*/ 158 w 163" name="T40"/>
                <a:gd fmla="*/ 49 h 130" name="T41"/>
                <a:gd fmla="*/ 155 w 163" name="T42"/>
                <a:gd fmla="*/ 85 h 130" name="T43"/>
                <a:gd fmla="*/ 91 w 163" name="T44"/>
                <a:gd fmla="*/ 89 h 130" name="T45"/>
                <a:gd fmla="*/ 58 w 163" name="T46"/>
                <a:gd fmla="*/ 88 h 130" name="T47"/>
                <a:gd fmla="*/ 49 w 163" name="T48"/>
                <a:gd fmla="*/ 87 h 130" name="T49"/>
                <a:gd fmla="*/ 32 w 163" name="T50"/>
                <a:gd fmla="*/ 91 h 130" name="T51"/>
                <a:gd fmla="*/ 17 w 163" name="T52"/>
                <a:gd fmla="*/ 110 h 130" name="T53"/>
                <a:gd fmla="*/ 11 w 163" name="T54"/>
                <a:gd fmla="*/ 119 h 130" name="T55"/>
                <a:gd fmla="*/ 7 w 163" name="T56"/>
                <a:gd fmla="*/ 123 h 130" name="T57"/>
                <a:gd fmla="*/ 5 w 163" name="T58"/>
                <a:gd fmla="*/ 30 h 130" name="T59"/>
                <a:gd fmla="*/ 5 w 163" name="T60"/>
                <a:gd fmla="*/ 9 h 130" name="T61"/>
                <a:gd fmla="*/ 153 w 163" name="T62"/>
                <a:gd fmla="*/ 5 h 130" name="T63"/>
                <a:gd fmla="*/ 158 w 163" name="T64"/>
                <a:gd fmla="*/ 49 h 1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0" w="163">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solidFill>
              <a:srgbClr val="005188"/>
            </a:solidFill>
            <a:ln w="9525">
              <a:noFill/>
              <a:round/>
            </a:ln>
            <a:extLst/>
          </p:spPr>
          <p:txBody>
            <a:bodyPr/>
            <a:lstStyle/>
            <a:p>
              <a:pPr fontAlgn="auto"/>
              <a:endParaRPr altLang="en-US" lang="zh-CN" noProof="1"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13" name="文本框 79"/>
            <p:cNvSpPr txBox="1">
              <a:spLocks noChangeArrowheads="1"/>
            </p:cNvSpPr>
            <p:nvPr/>
          </p:nvSpPr>
          <p:spPr bwMode="auto">
            <a:xfrm>
              <a:off x="4266514" y="2849366"/>
              <a:ext cx="1219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mtClean="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标题三</a:t>
              </a:r>
            </a:p>
          </p:txBody>
        </p:sp>
      </p:grpSp>
      <p:sp>
        <p:nvSpPr>
          <p:cNvPr id="14" name="文本框 13"/>
          <p:cNvSpPr txBox="1"/>
          <p:nvPr/>
        </p:nvSpPr>
        <p:spPr>
          <a:xfrm>
            <a:off x="6552509" y="1770292"/>
            <a:ext cx="1554480" cy="365760"/>
          </a:xfrm>
          <a:prstGeom prst="rect">
            <a:avLst/>
          </a:prstGeom>
          <a:noFill/>
        </p:spPr>
        <p:txBody>
          <a:bodyPr wrap="none">
            <a:spAutoFit/>
          </a:bodyPr>
          <a:lstStyle/>
          <a:p>
            <a:r>
              <a:rPr altLang="en-US" b="1" lang="zh-CN" smtClean="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点击添加标题</a:t>
            </a:r>
          </a:p>
        </p:txBody>
      </p:sp>
      <p:sp>
        <p:nvSpPr>
          <p:cNvPr id="15" name="文本框 93"/>
          <p:cNvSpPr txBox="1">
            <a:spLocks noChangeArrowheads="1"/>
          </p:cNvSpPr>
          <p:nvPr/>
        </p:nvSpPr>
        <p:spPr bwMode="auto">
          <a:xfrm>
            <a:off x="6274696" y="2316784"/>
            <a:ext cx="431981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6" name="chenying0907 30"/>
          <p:cNvSpPr>
            <a:spLocks noChangeArrowheads="1" noEditPoints="1"/>
          </p:cNvSpPr>
          <p:nvPr/>
        </p:nvSpPr>
        <p:spPr bwMode="auto">
          <a:xfrm>
            <a:off x="6274697" y="1840534"/>
            <a:ext cx="336550" cy="323850"/>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a:extLst/>
        </p:spPr>
        <p:txBody>
          <a:bodyPr/>
          <a:lstStyle/>
          <a:p>
            <a:endParaRPr altLang="en-US" lang="zh-CN">
              <a:solidFill>
                <a:srgbClr val="595959"/>
              </a:solidFill>
            </a:endParaRPr>
          </a:p>
        </p:txBody>
      </p:sp>
      <p:sp>
        <p:nvSpPr>
          <p:cNvPr id="17" name="文本框 16"/>
          <p:cNvSpPr txBox="1"/>
          <p:nvPr/>
        </p:nvSpPr>
        <p:spPr>
          <a:xfrm>
            <a:off x="6552509" y="3759430"/>
            <a:ext cx="1554480" cy="365760"/>
          </a:xfrm>
          <a:prstGeom prst="rect">
            <a:avLst/>
          </a:prstGeom>
          <a:noFill/>
        </p:spPr>
        <p:txBody>
          <a:bodyPr wrap="none">
            <a:spAutoFit/>
          </a:bodyPr>
          <a:lstStyle/>
          <a:p>
            <a:r>
              <a:rPr altLang="en-US" b="1" lang="zh-CN" smtClean="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点击添加标题</a:t>
            </a:r>
          </a:p>
        </p:txBody>
      </p:sp>
      <p:sp>
        <p:nvSpPr>
          <p:cNvPr id="18" name="文本框 96"/>
          <p:cNvSpPr txBox="1">
            <a:spLocks noChangeArrowheads="1"/>
          </p:cNvSpPr>
          <p:nvPr/>
        </p:nvSpPr>
        <p:spPr bwMode="auto">
          <a:xfrm>
            <a:off x="6274696" y="4307509"/>
            <a:ext cx="431981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9" name="chenying0907 30"/>
          <p:cNvSpPr>
            <a:spLocks noChangeArrowheads="1" noEditPoints="1"/>
          </p:cNvSpPr>
          <p:nvPr/>
        </p:nvSpPr>
        <p:spPr bwMode="auto">
          <a:xfrm>
            <a:off x="6274697" y="3829672"/>
            <a:ext cx="336550" cy="323850"/>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a:extLst/>
        </p:spPr>
        <p:txBody>
          <a:bodyPr/>
          <a:lstStyle/>
          <a:p>
            <a:endParaRPr altLang="en-US" lang="zh-CN">
              <a:solidFill>
                <a:srgbClr val="595959"/>
              </a:solidFill>
            </a:endParaRPr>
          </a:p>
        </p:txBody>
      </p:sp>
    </p:spTree>
    <p:extLst>
      <p:ext uri="{BB962C8B-B14F-4D97-AF65-F5344CB8AC3E}">
        <p14:creationId val="174123705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47"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anim calcmode="lin" valueType="num">
                                      <p:cBhvr>
                                        <p:cTn dur="500" fill="hold" id="24"/>
                                        <p:tgtEl>
                                          <p:spTgt spid="8"/>
                                        </p:tgtEl>
                                        <p:attrNameLst>
                                          <p:attrName>ppt_x</p:attrName>
                                        </p:attrNameLst>
                                      </p:cBhvr>
                                      <p:tavLst>
                                        <p:tav tm="0">
                                          <p:val>
                                            <p:strVal val="#ppt_x"/>
                                          </p:val>
                                        </p:tav>
                                        <p:tav tm="100000">
                                          <p:val>
                                            <p:strVal val="#ppt_x"/>
                                          </p:val>
                                        </p:tav>
                                      </p:tavLst>
                                    </p:anim>
                                    <p:anim calcmode="lin" valueType="num">
                                      <p:cBhvr>
                                        <p:cTn dur="50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47"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500" id="29"/>
                                        <p:tgtEl>
                                          <p:spTgt spid="5"/>
                                        </p:tgtEl>
                                      </p:cBhvr>
                                    </p:animEffect>
                                    <p:anim calcmode="lin" valueType="num">
                                      <p:cBhvr>
                                        <p:cTn dur="500" fill="hold" id="30"/>
                                        <p:tgtEl>
                                          <p:spTgt spid="5"/>
                                        </p:tgtEl>
                                        <p:attrNameLst>
                                          <p:attrName>ppt_x</p:attrName>
                                        </p:attrNameLst>
                                      </p:cBhvr>
                                      <p:tavLst>
                                        <p:tav tm="0">
                                          <p:val>
                                            <p:strVal val="#ppt_x"/>
                                          </p:val>
                                        </p:tav>
                                        <p:tav tm="100000">
                                          <p:val>
                                            <p:strVal val="#ppt_x"/>
                                          </p:val>
                                        </p:tav>
                                      </p:tavLst>
                                    </p:anim>
                                    <p:anim calcmode="lin" valueType="num">
                                      <p:cBhvr>
                                        <p:cTn dur="500" fill="hold" id="31"/>
                                        <p:tgtEl>
                                          <p:spTgt spid="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47"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anim calcmode="lin" valueType="num">
                                      <p:cBhvr>
                                        <p:cTn dur="500" fill="hold" id="36"/>
                                        <p:tgtEl>
                                          <p:spTgt spid="11"/>
                                        </p:tgtEl>
                                        <p:attrNameLst>
                                          <p:attrName>ppt_x</p:attrName>
                                        </p:attrNameLst>
                                      </p:cBhvr>
                                      <p:tavLst>
                                        <p:tav tm="0">
                                          <p:val>
                                            <p:strVal val="#ppt_x"/>
                                          </p:val>
                                        </p:tav>
                                        <p:tav tm="100000">
                                          <p:val>
                                            <p:strVal val="#ppt_x"/>
                                          </p:val>
                                        </p:tav>
                                      </p:tavLst>
                                    </p:anim>
                                    <p:anim calcmode="lin" valueType="num">
                                      <p:cBhvr>
                                        <p:cTn dur="500" fill="hold" id="37"/>
                                        <p:tgtEl>
                                          <p:spTgt spid="11"/>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10"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500" id="41"/>
                                        <p:tgtEl>
                                          <p:spTgt spid="16"/>
                                        </p:tgtEl>
                                      </p:cBhvr>
                                    </p:animEffect>
                                  </p:childTnLst>
                                </p:cTn>
                              </p:par>
                            </p:childTnLst>
                          </p:cTn>
                        </p:par>
                        <p:par>
                          <p:cTn fill="hold" id="42" nodeType="afterGroup">
                            <p:stCondLst>
                              <p:cond delay="350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14"/>
                                        </p:tgtEl>
                                        <p:attrNameLst>
                                          <p:attrName>style.visibility</p:attrName>
                                        </p:attrNameLst>
                                      </p:cBhvr>
                                      <p:to>
                                        <p:strVal val="visible"/>
                                      </p:to>
                                    </p:set>
                                    <p:anim calcmode="lin" valueType="num">
                                      <p:cBhvr>
                                        <p:cTn dur="500" fill="hold" id="45"/>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14"/>
                                        </p:tgtEl>
                                        <p:attrNameLst>
                                          <p:attrName>ppt_y</p:attrName>
                                        </p:attrNameLst>
                                      </p:cBhvr>
                                      <p:tavLst>
                                        <p:tav tm="0">
                                          <p:val>
                                            <p:strVal val="#ppt_y"/>
                                          </p:val>
                                        </p:tav>
                                        <p:tav tm="100000">
                                          <p:val>
                                            <p:strVal val="#ppt_y"/>
                                          </p:val>
                                        </p:tav>
                                      </p:tavLst>
                                    </p:anim>
                                    <p:anim calcmode="lin" valueType="num">
                                      <p:cBhvr>
                                        <p:cTn dur="500" fill="hold" id="47"/>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14"/>
                                        </p:tgtEl>
                                      </p:cBhvr>
                                    </p:animEffect>
                                  </p:childTnLst>
                                </p:cTn>
                              </p:par>
                            </p:childTnLst>
                          </p:cTn>
                        </p:par>
                        <p:par>
                          <p:cTn fill="hold" id="50" nodeType="afterGroup">
                            <p:stCondLst>
                              <p:cond delay="4000"/>
                            </p:stCondLst>
                            <p:childTnLst>
                              <p:par>
                                <p:cTn decel="100000" fill="hold" grpId="0" id="51" nodeType="afterEffect" presetClass="entr" presetID="2" presetSubtype="4">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additive="base">
                                        <p:cTn dur="500" fill="hold" id="53"/>
                                        <p:tgtEl>
                                          <p:spTgt spid="15"/>
                                        </p:tgtEl>
                                        <p:attrNameLst>
                                          <p:attrName>ppt_x</p:attrName>
                                        </p:attrNameLst>
                                      </p:cBhvr>
                                      <p:tavLst>
                                        <p:tav tm="0">
                                          <p:val>
                                            <p:strVal val="#ppt_x"/>
                                          </p:val>
                                        </p:tav>
                                        <p:tav tm="100000">
                                          <p:val>
                                            <p:strVal val="#ppt_x"/>
                                          </p:val>
                                        </p:tav>
                                      </p:tavLst>
                                    </p:anim>
                                    <p:anim calcmode="lin" valueType="num">
                                      <p:cBhvr additive="base">
                                        <p:cTn dur="500" fill="hold" id="54"/>
                                        <p:tgtEl>
                                          <p:spTgt spid="15"/>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10" presetSubtype="0">
                                  <p:stCondLst>
                                    <p:cond delay="0"/>
                                  </p:stCondLst>
                                  <p:childTnLst>
                                    <p:set>
                                      <p:cBhvr>
                                        <p:cTn dur="1" fill="hold" id="57">
                                          <p:stCondLst>
                                            <p:cond delay="0"/>
                                          </p:stCondLst>
                                        </p:cTn>
                                        <p:tgtEl>
                                          <p:spTgt spid="19"/>
                                        </p:tgtEl>
                                        <p:attrNameLst>
                                          <p:attrName>style.visibility</p:attrName>
                                        </p:attrNameLst>
                                      </p:cBhvr>
                                      <p:to>
                                        <p:strVal val="visible"/>
                                      </p:to>
                                    </p:set>
                                    <p:animEffect filter="fade" transition="in">
                                      <p:cBhvr>
                                        <p:cTn dur="500" id="58"/>
                                        <p:tgtEl>
                                          <p:spTgt spid="19"/>
                                        </p:tgtEl>
                                      </p:cBhvr>
                                    </p:animEffect>
                                  </p:childTnLst>
                                </p:cTn>
                              </p:par>
                            </p:childTnLst>
                          </p:cTn>
                        </p:par>
                        <p:par>
                          <p:cTn fill="hold" id="59" nodeType="afterGroup">
                            <p:stCondLst>
                              <p:cond delay="5000"/>
                            </p:stCondLst>
                            <p:childTnLst>
                              <p:par>
                                <p:cTn fill="hold" grpId="0" id="60" nodeType="afterEffect" presetClass="entr" presetID="41" presetSubtype="0">
                                  <p:stCondLst>
                                    <p:cond delay="0"/>
                                  </p:stCondLst>
                                  <p:iterate type="lt">
                                    <p:tmPct val="10000"/>
                                  </p:iterate>
                                  <p:childTnLst>
                                    <p:set>
                                      <p:cBhvr>
                                        <p:cTn dur="1" fill="hold" id="61">
                                          <p:stCondLst>
                                            <p:cond delay="0"/>
                                          </p:stCondLst>
                                        </p:cTn>
                                        <p:tgtEl>
                                          <p:spTgt spid="17"/>
                                        </p:tgtEl>
                                        <p:attrNameLst>
                                          <p:attrName>style.visibility</p:attrName>
                                        </p:attrNameLst>
                                      </p:cBhvr>
                                      <p:to>
                                        <p:strVal val="visible"/>
                                      </p:to>
                                    </p:set>
                                    <p:anim calcmode="lin" valueType="num">
                                      <p:cBhvr>
                                        <p:cTn dur="500" fill="hold" id="62"/>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3"/>
                                        <p:tgtEl>
                                          <p:spTgt spid="17"/>
                                        </p:tgtEl>
                                        <p:attrNameLst>
                                          <p:attrName>ppt_y</p:attrName>
                                        </p:attrNameLst>
                                      </p:cBhvr>
                                      <p:tavLst>
                                        <p:tav tm="0">
                                          <p:val>
                                            <p:strVal val="#ppt_y"/>
                                          </p:val>
                                        </p:tav>
                                        <p:tav tm="100000">
                                          <p:val>
                                            <p:strVal val="#ppt_y"/>
                                          </p:val>
                                        </p:tav>
                                      </p:tavLst>
                                    </p:anim>
                                    <p:anim calcmode="lin" valueType="num">
                                      <p:cBhvr>
                                        <p:cTn dur="500" fill="hold" id="64"/>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5"/>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6" tmFilter="0,0; .5, 1; 1, 1"/>
                                        <p:tgtEl>
                                          <p:spTgt spid="17"/>
                                        </p:tgtEl>
                                      </p:cBhvr>
                                    </p:animEffect>
                                  </p:childTnLst>
                                </p:cTn>
                              </p:par>
                            </p:childTnLst>
                          </p:cTn>
                        </p:par>
                        <p:par>
                          <p:cTn fill="hold" id="67" nodeType="afterGroup">
                            <p:stCondLst>
                              <p:cond delay="5500"/>
                            </p:stCondLst>
                            <p:childTnLst>
                              <p:par>
                                <p:cTn decel="100000" fill="hold" grpId="0" id="68" nodeType="afterEffect" presetClass="entr" presetID="2" presetSubtype="4">
                                  <p:stCondLst>
                                    <p:cond delay="0"/>
                                  </p:stCondLst>
                                  <p:childTnLst>
                                    <p:set>
                                      <p:cBhvr>
                                        <p:cTn dur="1" fill="hold" id="69">
                                          <p:stCondLst>
                                            <p:cond delay="0"/>
                                          </p:stCondLst>
                                        </p:cTn>
                                        <p:tgtEl>
                                          <p:spTgt spid="18"/>
                                        </p:tgtEl>
                                        <p:attrNameLst>
                                          <p:attrName>style.visibility</p:attrName>
                                        </p:attrNameLst>
                                      </p:cBhvr>
                                      <p:to>
                                        <p:strVal val="visible"/>
                                      </p:to>
                                    </p:set>
                                    <p:anim calcmode="lin" valueType="num">
                                      <p:cBhvr additive="base">
                                        <p:cTn dur="500" fill="hold" id="70"/>
                                        <p:tgtEl>
                                          <p:spTgt spid="18"/>
                                        </p:tgtEl>
                                        <p:attrNameLst>
                                          <p:attrName>ppt_x</p:attrName>
                                        </p:attrNameLst>
                                      </p:cBhvr>
                                      <p:tavLst>
                                        <p:tav tm="0">
                                          <p:val>
                                            <p:strVal val="#ppt_x"/>
                                          </p:val>
                                        </p:tav>
                                        <p:tav tm="100000">
                                          <p:val>
                                            <p:strVal val="#ppt_x"/>
                                          </p:val>
                                        </p:tav>
                                      </p:tavLst>
                                    </p:anim>
                                    <p:anim calcmode="lin" valueType="num">
                                      <p:cBhvr additive="base">
                                        <p:cTn dur="500" fill="hold" id="71"/>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4"/>
      <p:bldP grpId="0" spid="14"/>
      <p:bldP grpId="0" spid="15"/>
      <p:bldP grpId="0" spid="16"/>
      <p:bldP grpId="0" spid="17"/>
      <p:bldP grpId="0" spid="18"/>
      <p:bldP grpId="0" spid="1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3713251" y="1997766"/>
            <a:ext cx="4873945" cy="4860234"/>
          </a:xfrm>
          <a:prstGeom prst="rect">
            <a:avLst/>
          </a:prstGeom>
        </p:spPr>
      </p:pic>
      <p:grpSp>
        <p:nvGrpSpPr>
          <p:cNvPr id="6" name="chenying0907 43"/>
          <p:cNvGrpSpPr/>
          <p:nvPr/>
        </p:nvGrpSpPr>
        <p:grpSpPr>
          <a:xfrm>
            <a:off x="1043608" y="2263479"/>
            <a:ext cx="2657975" cy="1061771"/>
            <a:chOff x="976707" y="1202286"/>
            <a:chExt cx="2603672" cy="796520"/>
          </a:xfrm>
        </p:grpSpPr>
        <p:sp>
          <p:nvSpPr>
            <p:cNvPr id="7" name="TextBox 19"/>
            <p:cNvSpPr>
              <a:spLocks noChangeArrowheads="1"/>
            </p:cNvSpPr>
            <p:nvPr/>
          </p:nvSpPr>
          <p:spPr bwMode="auto">
            <a:xfrm>
              <a:off x="976707" y="1513941"/>
              <a:ext cx="2603672" cy="480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8" name="矩形 42"/>
            <p:cNvSpPr>
              <a:spLocks noChangeArrowheads="1"/>
            </p:cNvSpPr>
            <p:nvPr/>
          </p:nvSpPr>
          <p:spPr bwMode="auto">
            <a:xfrm>
              <a:off x="2604878" y="1202286"/>
              <a:ext cx="925576" cy="297252"/>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9" name="chenying0907 46"/>
          <p:cNvGrpSpPr/>
          <p:nvPr/>
        </p:nvGrpSpPr>
        <p:grpSpPr>
          <a:xfrm>
            <a:off x="970091" y="4101191"/>
            <a:ext cx="2731492" cy="1231570"/>
            <a:chOff x="1100144" y="1214118"/>
            <a:chExt cx="3186157" cy="923419"/>
          </a:xfrm>
        </p:grpSpPr>
        <p:sp>
          <p:nvSpPr>
            <p:cNvPr id="10" name="TextBox 19"/>
            <p:cNvSpPr>
              <a:spLocks noChangeArrowheads="1"/>
            </p:cNvSpPr>
            <p:nvPr/>
          </p:nvSpPr>
          <p:spPr bwMode="auto">
            <a:xfrm>
              <a:off x="1100144" y="1514464"/>
              <a:ext cx="3186157" cy="617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a:p>
              <a:pPr algn="r"/>
              <a:r>
                <a:rPr altLang="en-US" lang="zh-CN"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a:t>
              </a:r>
            </a:p>
          </p:txBody>
        </p:sp>
        <p:sp>
          <p:nvSpPr>
            <p:cNvPr id="11" name="矩形 52"/>
            <p:cNvSpPr>
              <a:spLocks noChangeArrowheads="1"/>
            </p:cNvSpPr>
            <p:nvPr/>
          </p:nvSpPr>
          <p:spPr bwMode="auto">
            <a:xfrm>
              <a:off x="3152966" y="1214119"/>
              <a:ext cx="1102158" cy="297097"/>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2" name="chenying0907 43"/>
          <p:cNvGrpSpPr/>
          <p:nvPr/>
        </p:nvGrpSpPr>
        <p:grpSpPr>
          <a:xfrm>
            <a:off x="8550267" y="2340221"/>
            <a:ext cx="2698427" cy="1077029"/>
            <a:chOff x="937081" y="1190840"/>
            <a:chExt cx="2643298" cy="807966"/>
          </a:xfrm>
        </p:grpSpPr>
        <p:sp>
          <p:nvSpPr>
            <p:cNvPr id="13" name="TextBox 19"/>
            <p:cNvSpPr>
              <a:spLocks noChangeArrowheads="1"/>
            </p:cNvSpPr>
            <p:nvPr/>
          </p:nvSpPr>
          <p:spPr bwMode="auto">
            <a:xfrm>
              <a:off x="976708" y="1513941"/>
              <a:ext cx="2603672" cy="480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14" name="矩形 42"/>
            <p:cNvSpPr>
              <a:spLocks noChangeArrowheads="1"/>
            </p:cNvSpPr>
            <p:nvPr/>
          </p:nvSpPr>
          <p:spPr bwMode="auto">
            <a:xfrm>
              <a:off x="937080" y="1190840"/>
              <a:ext cx="925576" cy="297251"/>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grpSp>
        <p:nvGrpSpPr>
          <p:cNvPr id="15" name="chenying0907 46"/>
          <p:cNvGrpSpPr/>
          <p:nvPr/>
        </p:nvGrpSpPr>
        <p:grpSpPr>
          <a:xfrm>
            <a:off x="8606654" y="4152768"/>
            <a:ext cx="2731492" cy="1067444"/>
            <a:chOff x="1100144" y="1198717"/>
            <a:chExt cx="3186157" cy="800359"/>
          </a:xfrm>
        </p:grpSpPr>
        <p:sp>
          <p:nvSpPr>
            <p:cNvPr id="16" name="TextBox 19"/>
            <p:cNvSpPr>
              <a:spLocks noChangeArrowheads="1"/>
            </p:cNvSpPr>
            <p:nvPr/>
          </p:nvSpPr>
          <p:spPr bwMode="auto">
            <a:xfrm>
              <a:off x="1100145" y="1514464"/>
              <a:ext cx="3186157" cy="4799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12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17" name="矩形 52"/>
            <p:cNvSpPr>
              <a:spLocks noChangeArrowheads="1"/>
            </p:cNvSpPr>
            <p:nvPr/>
          </p:nvSpPr>
          <p:spPr bwMode="auto">
            <a:xfrm>
              <a:off x="1118208" y="1198717"/>
              <a:ext cx="1102158" cy="297097"/>
            </a:xfrm>
            <a:prstGeom prst="rect">
              <a:avLst/>
            </a:prstGeom>
            <a:noFill/>
            <a:ln w="9525">
              <a:noFill/>
              <a:miter lim="800000"/>
            </a:ln>
          </p:spPr>
          <p:txBody>
            <a:bodyPr wrap="non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grpSp>
    </p:spTree>
    <p:extLst>
      <p:ext uri="{BB962C8B-B14F-4D97-AF65-F5344CB8AC3E}">
        <p14:creationId val="378705276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accel="21000" fill="hold" id="15" nodeType="after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1200" fill="hold" id="17"/>
                                        <p:tgtEl>
                                          <p:spTgt spid="5"/>
                                        </p:tgtEl>
                                        <p:attrNameLst>
                                          <p:attrName>ppt_x</p:attrName>
                                        </p:attrNameLst>
                                      </p:cBhvr>
                                      <p:tavLst>
                                        <p:tav tm="0">
                                          <p:val>
                                            <p:strVal val="#ppt_x"/>
                                          </p:val>
                                        </p:tav>
                                        <p:tav tm="100000">
                                          <p:val>
                                            <p:strVal val="#ppt_x"/>
                                          </p:val>
                                        </p:tav>
                                      </p:tavLst>
                                    </p:anim>
                                    <p:anim calcmode="lin" valueType="num">
                                      <p:cBhvr additive="base">
                                        <p:cTn dur="1200" fill="hold" id="18"/>
                                        <p:tgtEl>
                                          <p:spTgt spid="5"/>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200"/>
                            </p:stCondLst>
                            <p:childTnLst>
                              <p:par>
                                <p:cTn fill="hold" id="20" nodeType="afterEffect" presetClass="entr" presetID="12" presetSubtype="8">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id="22"/>
                                        <p:tgtEl>
                                          <p:spTgt spid="6"/>
                                        </p:tgtEl>
                                        <p:attrNameLst>
                                          <p:attrName>ppt_x</p:attrName>
                                        </p:attrNameLst>
                                      </p:cBhvr>
                                      <p:tavLst>
                                        <p:tav tm="0">
                                          <p:val>
                                            <p:strVal val="#ppt_x-#ppt_w*1.125000"/>
                                          </p:val>
                                        </p:tav>
                                        <p:tav tm="100000">
                                          <p:val>
                                            <p:strVal val="#ppt_x"/>
                                          </p:val>
                                        </p:tav>
                                      </p:tavLst>
                                    </p:anim>
                                    <p:animEffect filter="wipe(right)" transition="in">
                                      <p:cBhvr>
                                        <p:cTn dur="500" id="23"/>
                                        <p:tgtEl>
                                          <p:spTgt spid="6"/>
                                        </p:tgtEl>
                                      </p:cBhvr>
                                    </p:animEffect>
                                  </p:childTnLst>
                                </p:cTn>
                              </p:par>
                              <p:par>
                                <p:cTn fill="hold" id="24" nodeType="withEffect" presetClass="entr" presetID="12" presetSubtype="8">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id="26"/>
                                        <p:tgtEl>
                                          <p:spTgt spid="9"/>
                                        </p:tgtEl>
                                        <p:attrNameLst>
                                          <p:attrName>ppt_x</p:attrName>
                                        </p:attrNameLst>
                                      </p:cBhvr>
                                      <p:tavLst>
                                        <p:tav tm="0">
                                          <p:val>
                                            <p:strVal val="#ppt_x-#ppt_w*1.125000"/>
                                          </p:val>
                                        </p:tav>
                                        <p:tav tm="100000">
                                          <p:val>
                                            <p:strVal val="#ppt_x"/>
                                          </p:val>
                                        </p:tav>
                                      </p:tavLst>
                                    </p:anim>
                                    <p:animEffect filter="wipe(right)" transition="in">
                                      <p:cBhvr>
                                        <p:cTn dur="500" id="27"/>
                                        <p:tgtEl>
                                          <p:spTgt spid="9"/>
                                        </p:tgtEl>
                                      </p:cBhvr>
                                    </p:animEffect>
                                  </p:childTnLst>
                                </p:cTn>
                              </p:par>
                              <p:par>
                                <p:cTn fill="hold" id="28" nodeType="withEffect" presetClass="entr" presetID="1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ppt_x</p:attrName>
                                        </p:attrNameLst>
                                      </p:cBhvr>
                                      <p:tavLst>
                                        <p:tav tm="0">
                                          <p:val>
                                            <p:strVal val="#ppt_x-#ppt_w*1.125000"/>
                                          </p:val>
                                        </p:tav>
                                        <p:tav tm="100000">
                                          <p:val>
                                            <p:strVal val="#ppt_x"/>
                                          </p:val>
                                        </p:tav>
                                      </p:tavLst>
                                    </p:anim>
                                    <p:animEffect filter="wipe(right)" transition="in">
                                      <p:cBhvr>
                                        <p:cTn dur="500" id="31"/>
                                        <p:tgtEl>
                                          <p:spTgt spid="12"/>
                                        </p:tgtEl>
                                      </p:cBhvr>
                                    </p:animEffect>
                                  </p:childTnLst>
                                </p:cTn>
                              </p:par>
                              <p:par>
                                <p:cTn fill="hold" id="32" nodeType="withEffect" presetClass="entr" presetID="12" presetSubtype="8">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id="34"/>
                                        <p:tgtEl>
                                          <p:spTgt spid="15"/>
                                        </p:tgtEl>
                                        <p:attrNameLst>
                                          <p:attrName>ppt_x</p:attrName>
                                        </p:attrNameLst>
                                      </p:cBhvr>
                                      <p:tavLst>
                                        <p:tav tm="0">
                                          <p:val>
                                            <p:strVal val="#ppt_x-#ppt_w*1.125000"/>
                                          </p:val>
                                        </p:tav>
                                        <p:tav tm="100000">
                                          <p:val>
                                            <p:strVal val="#ppt_x"/>
                                          </p:val>
                                        </p:tav>
                                      </p:tavLst>
                                    </p:anim>
                                    <p:animEffect filter="wipe(right)" transition="in">
                                      <p:cBhvr>
                                        <p:cTn dur="500" id="3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教学过程</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课堂实施</a:t>
            </a:r>
          </a:p>
        </p:txBody>
      </p:sp>
      <p:sp>
        <p:nvSpPr>
          <p:cNvPr id="154" name="Oval 113"/>
          <p:cNvSpPr/>
          <p:nvPr/>
        </p:nvSpPr>
        <p:spPr>
          <a:xfrm>
            <a:off x="7373564" y="3941470"/>
            <a:ext cx="140124" cy="1401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605448"/>
              </a:solidFill>
              <a:latin charset="-122" panose="02010600040101010101" pitchFamily="2" typeface="华文细黑"/>
              <a:ea charset="-122" pitchFamily="2" typeface="华文细黑"/>
            </a:endParaRPr>
          </a:p>
        </p:txBody>
      </p:sp>
      <p:sp>
        <p:nvSpPr>
          <p:cNvPr id="155" name="Oval 118"/>
          <p:cNvSpPr/>
          <p:nvPr/>
        </p:nvSpPr>
        <p:spPr>
          <a:xfrm>
            <a:off x="6848532" y="4473743"/>
            <a:ext cx="546990"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605448"/>
              </a:solidFill>
              <a:latin charset="-122" panose="02010600040101010101" pitchFamily="2" typeface="华文细黑"/>
              <a:ea charset="-122" pitchFamily="2" typeface="华文细黑"/>
            </a:endParaRPr>
          </a:p>
        </p:txBody>
      </p:sp>
      <p:sp>
        <p:nvSpPr>
          <p:cNvPr id="156" name="chenying0907 56"/>
          <p:cNvSpPr/>
          <p:nvPr/>
        </p:nvSpPr>
        <p:spPr bwMode="auto">
          <a:xfrm>
            <a:off x="4721493" y="3340344"/>
            <a:ext cx="2717522" cy="3403740"/>
          </a:xfrm>
          <a:custGeom>
            <a:gdLst>
              <a:gd fmla="*/ 197 w 454" name="T0"/>
              <a:gd fmla="*/ 254 h 569" name="T1"/>
              <a:gd fmla="*/ 200 w 454" name="T2"/>
              <a:gd fmla="*/ 449 h 569" name="T3"/>
              <a:gd fmla="*/ 148 w 454" name="T4"/>
              <a:gd fmla="*/ 559 h 569" name="T5"/>
              <a:gd fmla="*/ 122 w 454" name="T6"/>
              <a:gd fmla="*/ 569 h 569" name="T7"/>
              <a:gd fmla="*/ 339 w 454" name="T8"/>
              <a:gd fmla="*/ 569 h 569" name="T9"/>
              <a:gd fmla="*/ 304 w 454" name="T10"/>
              <a:gd fmla="*/ 557 h 569" name="T11"/>
              <a:gd fmla="*/ 277 w 454" name="T12"/>
              <a:gd fmla="*/ 354 h 569" name="T13"/>
              <a:gd fmla="*/ 282 w 454" name="T14"/>
              <a:gd fmla="*/ 261 h 569" name="T15"/>
              <a:gd fmla="*/ 315 w 454" name="T16"/>
              <a:gd fmla="*/ 247 h 569" name="T17"/>
              <a:gd fmla="*/ 454 w 454" name="T18"/>
              <a:gd fmla="*/ 120 h 569" name="T19"/>
              <a:gd fmla="*/ 451 w 454" name="T20"/>
              <a:gd fmla="*/ 117 h 569" name="T21"/>
              <a:gd fmla="*/ 451 w 454" name="T22"/>
              <a:gd fmla="*/ 117 h 569" name="T23"/>
              <a:gd fmla="*/ 389 w 454" name="T24"/>
              <a:gd fmla="*/ 164 h 569" name="T25"/>
              <a:gd fmla="*/ 400 w 454" name="T26"/>
              <a:gd fmla="*/ 82 h 569" name="T27"/>
              <a:gd fmla="*/ 399 w 454" name="T28"/>
              <a:gd fmla="*/ 82 h 569" name="T29"/>
              <a:gd fmla="*/ 398 w 454" name="T30"/>
              <a:gd fmla="*/ 82 h 569" name="T31"/>
              <a:gd fmla="*/ 362 w 454" name="T32"/>
              <a:gd fmla="*/ 182 h 569" name="T33"/>
              <a:gd fmla="*/ 257 w 454" name="T34"/>
              <a:gd fmla="*/ 234 h 569" name="T35"/>
              <a:gd fmla="*/ 241 w 454" name="T36"/>
              <a:gd fmla="*/ 146 h 569" name="T37"/>
              <a:gd fmla="*/ 296 w 454" name="T38"/>
              <a:gd fmla="*/ 54 h 569" name="T39"/>
              <a:gd fmla="*/ 295 w 454" name="T40"/>
              <a:gd fmla="*/ 54 h 569" name="T41"/>
              <a:gd fmla="*/ 294 w 454" name="T42"/>
              <a:gd fmla="*/ 52 h 569" name="T43"/>
              <a:gd fmla="*/ 238 w 454" name="T44"/>
              <a:gd fmla="*/ 113 h 569" name="T45"/>
              <a:gd fmla="*/ 235 w 454" name="T46"/>
              <a:gd fmla="*/ 35 h 569" name="T47"/>
              <a:gd fmla="*/ 235 w 454" name="T48"/>
              <a:gd fmla="*/ 35 h 569" name="T49"/>
              <a:gd fmla="*/ 230 w 454" name="T50"/>
              <a:gd fmla="*/ 35 h 569" name="T51"/>
              <a:gd fmla="*/ 219 w 454" name="T52"/>
              <a:gd fmla="*/ 223 h 569" name="T53"/>
              <a:gd fmla="*/ 122 w 454" name="T54"/>
              <a:gd fmla="*/ 132 h 569" name="T55"/>
              <a:gd fmla="*/ 137 w 454" name="T56"/>
              <a:gd fmla="*/ 64 h 569" name="T57"/>
              <a:gd fmla="*/ 135 w 454" name="T58"/>
              <a:gd fmla="*/ 63 h 569" name="T59"/>
              <a:gd fmla="*/ 135 w 454" name="T60"/>
              <a:gd fmla="*/ 63 h 569" name="T61"/>
              <a:gd fmla="*/ 113 w 454" name="T62"/>
              <a:gd fmla="*/ 118 h 569" name="T63"/>
              <a:gd fmla="*/ 52 w 454" name="T64"/>
              <a:gd fmla="*/ 1 h 569" name="T65"/>
              <a:gd fmla="*/ 50 w 454" name="T66"/>
              <a:gd fmla="*/ 0 h 569" name="T67"/>
              <a:gd fmla="*/ 46 w 454" name="T68"/>
              <a:gd fmla="*/ 1 h 569" name="T69"/>
              <a:gd fmla="*/ 74 w 454" name="T70"/>
              <a:gd fmla="*/ 91 h 569" name="T71"/>
              <a:gd fmla="*/ 74 w 454" name="T72"/>
              <a:gd fmla="*/ 91 h 569" name="T73"/>
              <a:gd fmla="*/ 149 w 454" name="T74"/>
              <a:gd fmla="*/ 208 h 569" name="T75"/>
              <a:gd fmla="*/ 3 w 454" name="T76"/>
              <a:gd fmla="*/ 195 h 569" name="T77"/>
              <a:gd fmla="*/ 3 w 454" name="T78"/>
              <a:gd fmla="*/ 196 h 569" name="T79"/>
              <a:gd fmla="*/ 0 w 454" name="T80"/>
              <a:gd fmla="*/ 201 h 569" name="T81"/>
              <a:gd fmla="*/ 172 w 454" name="T82"/>
              <a:gd fmla="*/ 237 h 569" name="T83"/>
              <a:gd fmla="*/ 197 w 454" name="T84"/>
              <a:gd fmla="*/ 254 h 5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9" w="452">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005188"/>
          </a:solidFill>
          <a:ln>
            <a:noFill/>
          </a:ln>
        </p:spPr>
        <p:txBody>
          <a:bodyPr anchor="t" anchorCtr="0" bIns="45720" compatLnSpc="1" lIns="91440" numCol="1" rIns="91440" tIns="45720" vert="horz" wrap="square"/>
          <a:lstStyle/>
          <a:p>
            <a:endParaRPr lang="id-ID">
              <a:solidFill>
                <a:srgbClr val="605448"/>
              </a:solidFill>
              <a:latin charset="-122" panose="02010600040101010101" pitchFamily="2" typeface="华文细黑"/>
              <a:ea charset="-122" pitchFamily="2" typeface="华文细黑"/>
            </a:endParaRPr>
          </a:p>
        </p:txBody>
      </p:sp>
      <p:grpSp>
        <p:nvGrpSpPr>
          <p:cNvPr id="9" name="chenying0907 8"/>
          <p:cNvGrpSpPr/>
          <p:nvPr/>
        </p:nvGrpSpPr>
        <p:grpSpPr>
          <a:xfrm>
            <a:off x="2112394" y="1830296"/>
            <a:ext cx="2287653" cy="1248907"/>
            <a:chOff x="2112394" y="1830296"/>
            <a:chExt cx="2287653" cy="1248907"/>
          </a:xfrm>
        </p:grpSpPr>
        <p:sp>
          <p:nvSpPr>
            <p:cNvPr id="157" name="文本框 16"/>
            <p:cNvSpPr txBox="1">
              <a:spLocks noChangeArrowheads="1"/>
            </p:cNvSpPr>
            <p:nvPr/>
          </p:nvSpPr>
          <p:spPr bwMode="auto">
            <a:xfrm>
              <a:off x="2112394" y="2211273"/>
              <a:ext cx="2287653"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158" name="文本框 157"/>
            <p:cNvSpPr txBox="1"/>
            <p:nvPr/>
          </p:nvSpPr>
          <p:spPr>
            <a:xfrm>
              <a:off x="2483511" y="1830296"/>
              <a:ext cx="1424489" cy="365760"/>
            </a:xfrm>
            <a:prstGeom prst="rect">
              <a:avLst/>
            </a:prstGeom>
            <a:noFill/>
          </p:spPr>
          <p:txBody>
            <a:bodyPr rtlCol="0" wrap="square">
              <a:spAutoFit/>
            </a:bodyPr>
            <a:lstStyle/>
            <a:p>
              <a:r>
                <a:rPr altLang="en-US" b="1" lang="zh-CN">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59" name="chenying0907 30"/>
            <p:cNvSpPr>
              <a:spLocks noEditPoints="1"/>
            </p:cNvSpPr>
            <p:nvPr/>
          </p:nvSpPr>
          <p:spPr bwMode="auto">
            <a:xfrm>
              <a:off x="2190573" y="1849991"/>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endParaRPr altLang="en-US" lang="zh-CN" sz="1600">
                <a:solidFill>
                  <a:srgbClr val="605448"/>
                </a:solidFill>
              </a:endParaRPr>
            </a:p>
          </p:txBody>
        </p:sp>
      </p:grpSp>
      <p:grpSp>
        <p:nvGrpSpPr>
          <p:cNvPr id="8" name="chenying0907 7"/>
          <p:cNvGrpSpPr/>
          <p:nvPr/>
        </p:nvGrpSpPr>
        <p:grpSpPr>
          <a:xfrm>
            <a:off x="1145959" y="4002264"/>
            <a:ext cx="2287653" cy="1248907"/>
            <a:chOff x="1145959" y="4002264"/>
            <a:chExt cx="2287653" cy="1248907"/>
          </a:xfrm>
        </p:grpSpPr>
        <p:sp>
          <p:nvSpPr>
            <p:cNvPr id="160" name="文本框 16"/>
            <p:cNvSpPr txBox="1">
              <a:spLocks noChangeArrowheads="1"/>
            </p:cNvSpPr>
            <p:nvPr/>
          </p:nvSpPr>
          <p:spPr bwMode="auto">
            <a:xfrm>
              <a:off x="1145959" y="4383240"/>
              <a:ext cx="2287653"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161" name="文本框 160"/>
            <p:cNvSpPr txBox="1"/>
            <p:nvPr/>
          </p:nvSpPr>
          <p:spPr>
            <a:xfrm>
              <a:off x="1517076" y="4002264"/>
              <a:ext cx="1424489" cy="365760"/>
            </a:xfrm>
            <a:prstGeom prst="rect">
              <a:avLst/>
            </a:prstGeom>
            <a:noFill/>
          </p:spPr>
          <p:txBody>
            <a:bodyPr rtlCol="0" wrap="square">
              <a:spAutoFit/>
            </a:bodyPr>
            <a:lstStyle/>
            <a:p>
              <a:r>
                <a:rPr altLang="en-US" b="1" lang="zh-CN">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62" name="chenying0907 30"/>
            <p:cNvSpPr>
              <a:spLocks noEditPoints="1"/>
            </p:cNvSpPr>
            <p:nvPr/>
          </p:nvSpPr>
          <p:spPr bwMode="auto">
            <a:xfrm>
              <a:off x="1224138"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endParaRPr altLang="en-US" lang="zh-CN" sz="1600">
                <a:solidFill>
                  <a:srgbClr val="605448"/>
                </a:solidFill>
              </a:endParaRPr>
            </a:p>
          </p:txBody>
        </p:sp>
      </p:grpSp>
      <p:grpSp>
        <p:nvGrpSpPr>
          <p:cNvPr id="10" name="chenying0907 9"/>
          <p:cNvGrpSpPr/>
          <p:nvPr/>
        </p:nvGrpSpPr>
        <p:grpSpPr>
          <a:xfrm>
            <a:off x="7803420" y="1929503"/>
            <a:ext cx="2287653" cy="1248907"/>
            <a:chOff x="7803420" y="1929503"/>
            <a:chExt cx="2287653" cy="1248907"/>
          </a:xfrm>
        </p:grpSpPr>
        <p:sp>
          <p:nvSpPr>
            <p:cNvPr id="163" name="文本框 16"/>
            <p:cNvSpPr txBox="1">
              <a:spLocks noChangeArrowheads="1"/>
            </p:cNvSpPr>
            <p:nvPr/>
          </p:nvSpPr>
          <p:spPr bwMode="auto">
            <a:xfrm>
              <a:off x="7803419" y="2310480"/>
              <a:ext cx="2287653"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164" name="文本框 163"/>
            <p:cNvSpPr txBox="1"/>
            <p:nvPr/>
          </p:nvSpPr>
          <p:spPr>
            <a:xfrm>
              <a:off x="8174535" y="1929503"/>
              <a:ext cx="1424489" cy="365760"/>
            </a:xfrm>
            <a:prstGeom prst="rect">
              <a:avLst/>
            </a:prstGeom>
            <a:noFill/>
          </p:spPr>
          <p:txBody>
            <a:bodyPr rtlCol="0" wrap="square">
              <a:spAutoFit/>
            </a:bodyPr>
            <a:lstStyle/>
            <a:p>
              <a:r>
                <a:rPr altLang="en-US" b="1" lang="zh-CN">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65" name="chenying0907 30"/>
            <p:cNvSpPr>
              <a:spLocks noEditPoints="1"/>
            </p:cNvSpPr>
            <p:nvPr/>
          </p:nvSpPr>
          <p:spPr bwMode="auto">
            <a:xfrm>
              <a:off x="7881599" y="1949198"/>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endParaRPr altLang="en-US" lang="zh-CN" sz="1600">
                <a:solidFill>
                  <a:srgbClr val="605448"/>
                </a:solidFill>
              </a:endParaRPr>
            </a:p>
          </p:txBody>
        </p:sp>
      </p:grpSp>
      <p:grpSp>
        <p:nvGrpSpPr>
          <p:cNvPr id="11" name="chenying0907 10"/>
          <p:cNvGrpSpPr/>
          <p:nvPr/>
        </p:nvGrpSpPr>
        <p:grpSpPr>
          <a:xfrm>
            <a:off x="8515664" y="4002264"/>
            <a:ext cx="2287653" cy="1248907"/>
            <a:chOff x="8515664" y="4002264"/>
            <a:chExt cx="2287653" cy="1248907"/>
          </a:xfrm>
        </p:grpSpPr>
        <p:sp>
          <p:nvSpPr>
            <p:cNvPr id="166" name="文本框 16"/>
            <p:cNvSpPr txBox="1">
              <a:spLocks noChangeArrowheads="1"/>
            </p:cNvSpPr>
            <p:nvPr/>
          </p:nvSpPr>
          <p:spPr bwMode="auto">
            <a:xfrm>
              <a:off x="8515664" y="4383240"/>
              <a:ext cx="2287653"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sym charset="-122" panose="020b0503020204020204" pitchFamily="34" typeface="微软雅黑"/>
                </a:rPr>
                <a:t>在此录入上述图表的描述说明，在此录入上述图表的综合描述说明。在此录入上述图表的描述说明.</a:t>
              </a:r>
            </a:p>
          </p:txBody>
        </p:sp>
        <p:sp>
          <p:nvSpPr>
            <p:cNvPr id="167" name="文本框 166"/>
            <p:cNvSpPr txBox="1"/>
            <p:nvPr/>
          </p:nvSpPr>
          <p:spPr>
            <a:xfrm>
              <a:off x="8886778" y="4002264"/>
              <a:ext cx="1424489" cy="365760"/>
            </a:xfrm>
            <a:prstGeom prst="rect">
              <a:avLst/>
            </a:prstGeom>
            <a:noFill/>
          </p:spPr>
          <p:txBody>
            <a:bodyPr rtlCol="0" wrap="square">
              <a:spAutoFit/>
            </a:bodyPr>
            <a:lstStyle/>
            <a:p>
              <a:r>
                <a:rPr altLang="en-US" b="1" lang="zh-CN">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68" name="chenying0907 30"/>
            <p:cNvSpPr>
              <a:spLocks noEditPoints="1"/>
            </p:cNvSpPr>
            <p:nvPr/>
          </p:nvSpPr>
          <p:spPr bwMode="auto">
            <a:xfrm>
              <a:off x="8593843"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endParaRPr altLang="en-US" lang="zh-CN" sz="1600">
                <a:solidFill>
                  <a:srgbClr val="605448"/>
                </a:solidFill>
              </a:endParaRPr>
            </a:p>
          </p:txBody>
        </p:sp>
      </p:grpSp>
      <p:grpSp>
        <p:nvGrpSpPr>
          <p:cNvPr id="4" name="chenying0907 3"/>
          <p:cNvGrpSpPr/>
          <p:nvPr/>
        </p:nvGrpSpPr>
        <p:grpSpPr>
          <a:xfrm>
            <a:off x="6557336" y="3969080"/>
            <a:ext cx="1506414" cy="1521587"/>
            <a:chOff x="6557336" y="3969080"/>
            <a:chExt cx="1506414" cy="1521587"/>
          </a:xfrm>
        </p:grpSpPr>
        <p:sp>
          <p:nvSpPr>
            <p:cNvPr id="172" name="椭圆 31"/>
            <p:cNvSpPr/>
            <p:nvPr/>
          </p:nvSpPr>
          <p:spPr>
            <a:xfrm rot="15654318">
              <a:off x="6549749" y="3976667"/>
              <a:ext cx="1521587" cy="150641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173"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5"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6"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7"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8"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9"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0"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1"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2"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3"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4"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5"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6"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7"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8"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9"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0"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1"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2"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3"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4"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5"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6"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7"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8"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9"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0"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1"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2"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3"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4"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5"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6"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7"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8"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9"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0"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1"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2"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3"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4"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5"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6"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7"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8"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9"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7" name="chenying0907 6"/>
          <p:cNvGrpSpPr/>
          <p:nvPr/>
        </p:nvGrpSpPr>
        <p:grpSpPr>
          <a:xfrm>
            <a:off x="3616066" y="3890310"/>
            <a:ext cx="1313209" cy="1326436"/>
            <a:chOff x="3616066" y="3890310"/>
            <a:chExt cx="1313209" cy="1326436"/>
          </a:xfrm>
        </p:grpSpPr>
        <p:sp>
          <p:nvSpPr>
            <p:cNvPr id="170" name="椭圆 31"/>
            <p:cNvSpPr/>
            <p:nvPr/>
          </p:nvSpPr>
          <p:spPr>
            <a:xfrm rot="15654318">
              <a:off x="3609453" y="3896923"/>
              <a:ext cx="1326436" cy="1313209"/>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220"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2"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3"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4"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5"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6"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7"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8"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9"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0"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1"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2"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3"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4"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5"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6"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7"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8"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9"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0"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5" name="chenying0907 4"/>
          <p:cNvGrpSpPr/>
          <p:nvPr/>
        </p:nvGrpSpPr>
        <p:grpSpPr>
          <a:xfrm>
            <a:off x="6306836" y="2492307"/>
            <a:ext cx="1241703" cy="1254210"/>
            <a:chOff x="6306836" y="2492307"/>
            <a:chExt cx="1241703" cy="1254210"/>
          </a:xfrm>
        </p:grpSpPr>
        <p:sp>
          <p:nvSpPr>
            <p:cNvPr id="171" name="椭圆 31"/>
            <p:cNvSpPr/>
            <p:nvPr/>
          </p:nvSpPr>
          <p:spPr>
            <a:xfrm rot="15654318">
              <a:off x="6300583" y="2498560"/>
              <a:ext cx="1254210" cy="124170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241"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3"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4"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5"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6"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7"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8"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9"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0"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1"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2"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3"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4"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5"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6"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7"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8"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9"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0"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1"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2"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3"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4"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5"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6"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7"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8"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9"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0"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1"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2"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3"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4"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5"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6"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7"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8"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5">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9"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6" name="chenying0907 5"/>
          <p:cNvGrpSpPr/>
          <p:nvPr/>
        </p:nvGrpSpPr>
        <p:grpSpPr>
          <a:xfrm>
            <a:off x="4572038" y="2317937"/>
            <a:ext cx="1451315" cy="1465933"/>
            <a:chOff x="4572038" y="2317937"/>
            <a:chExt cx="1451315" cy="1465933"/>
          </a:xfrm>
        </p:grpSpPr>
        <p:sp>
          <p:nvSpPr>
            <p:cNvPr id="169" name="椭圆 31"/>
            <p:cNvSpPr/>
            <p:nvPr/>
          </p:nvSpPr>
          <p:spPr>
            <a:xfrm rot="15654318">
              <a:off x="4564729" y="2325246"/>
              <a:ext cx="1465933" cy="145131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280"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2"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3"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4"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5"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6"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7"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8"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9"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0"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1"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2"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3"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4"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5"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6"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7"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8"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9"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0"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1"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2"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3"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spTree>
    <p:extLst>
      <p:ext uri="{BB962C8B-B14F-4D97-AF65-F5344CB8AC3E}">
        <p14:creationId val="115436053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156"/>
                                        </p:tgtEl>
                                        <p:attrNameLst>
                                          <p:attrName>style.visibility</p:attrName>
                                        </p:attrNameLst>
                                      </p:cBhvr>
                                      <p:to>
                                        <p:strVal val="visible"/>
                                      </p:to>
                                    </p:set>
                                    <p:animEffect filter="wipe(down)" transition="in">
                                      <p:cBhvr>
                                        <p:cTn dur="500" id="17"/>
                                        <p:tgtEl>
                                          <p:spTgt spid="156"/>
                                        </p:tgtEl>
                                      </p:cBhvr>
                                    </p:animEffect>
                                  </p:childTnLst>
                                </p:cTn>
                              </p:par>
                            </p:childTnLst>
                          </p:cTn>
                        </p:par>
                        <p:par>
                          <p:cTn fill="hold" id="18" nodeType="afterGroup">
                            <p:stCondLst>
                              <p:cond delay="1500"/>
                            </p:stCondLst>
                            <p:childTnLst>
                              <p:par>
                                <p:cTn fill="hold" id="19" nodeType="afterEffect" presetClass="entr" presetID="52" presetSubtype="0">
                                  <p:stCondLst>
                                    <p:cond delay="0"/>
                                  </p:stCondLst>
                                  <p:childTnLst>
                                    <p:set>
                                      <p:cBhvr>
                                        <p:cTn dur="1" fill="hold" id="20">
                                          <p:stCondLst>
                                            <p:cond delay="0"/>
                                          </p:stCondLst>
                                        </p:cTn>
                                        <p:tgtEl>
                                          <p:spTgt spid="7"/>
                                        </p:tgtEl>
                                        <p:attrNameLst>
                                          <p:attrName>style.visibility</p:attrName>
                                        </p:attrNameLst>
                                      </p:cBhvr>
                                      <p:to>
                                        <p:strVal val="visible"/>
                                      </p:to>
                                    </p:set>
                                    <p:animScale>
                                      <p:cBhvr>
                                        <p:cTn decel="50000" dur="750" fill="hold" id="21">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2">
                                          <p:stCondLst>
                                            <p:cond delay="0"/>
                                          </p:stCondLst>
                                        </p:cTn>
                                        <p:tgtEl>
                                          <p:spTgt spid="7"/>
                                        </p:tgtEl>
                                        <p:attrNameLst>
                                          <p:attrName>ppt_x</p:attrName>
                                          <p:attrName>ppt_y</p:attrName>
                                        </p:attrNameLst>
                                      </p:cBhvr>
                                    </p:animMotion>
                                    <p:animEffect filter="fade" transition="in">
                                      <p:cBhvr>
                                        <p:cTn dur="750" id="23"/>
                                        <p:tgtEl>
                                          <p:spTgt spid="7"/>
                                        </p:tgtEl>
                                      </p:cBhvr>
                                    </p:animEffect>
                                  </p:childTnLst>
                                </p:cTn>
                              </p:par>
                            </p:childTnLst>
                          </p:cTn>
                        </p:par>
                        <p:par>
                          <p:cTn fill="hold" id="24" nodeType="afterGroup">
                            <p:stCondLst>
                              <p:cond delay="2250"/>
                            </p:stCondLst>
                            <p:childTnLst>
                              <p:par>
                                <p:cTn fill="hold" id="25" nodeType="afterEffect" presetClass="entr" presetID="52" presetSubtype="0">
                                  <p:stCondLst>
                                    <p:cond delay="0"/>
                                  </p:stCondLst>
                                  <p:childTnLst>
                                    <p:set>
                                      <p:cBhvr>
                                        <p:cTn dur="1" fill="hold" id="26">
                                          <p:stCondLst>
                                            <p:cond delay="0"/>
                                          </p:stCondLst>
                                        </p:cTn>
                                        <p:tgtEl>
                                          <p:spTgt spid="6"/>
                                        </p:tgtEl>
                                        <p:attrNameLst>
                                          <p:attrName>style.visibility</p:attrName>
                                        </p:attrNameLst>
                                      </p:cBhvr>
                                      <p:to>
                                        <p:strVal val="visible"/>
                                      </p:to>
                                    </p:set>
                                    <p:animScale>
                                      <p:cBhvr>
                                        <p:cTn decel="50000" dur="750" fill="hold" id="2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8">
                                          <p:stCondLst>
                                            <p:cond delay="0"/>
                                          </p:stCondLst>
                                        </p:cTn>
                                        <p:tgtEl>
                                          <p:spTgt spid="6"/>
                                        </p:tgtEl>
                                        <p:attrNameLst>
                                          <p:attrName>ppt_x</p:attrName>
                                          <p:attrName>ppt_y</p:attrName>
                                        </p:attrNameLst>
                                      </p:cBhvr>
                                    </p:animMotion>
                                    <p:animEffect filter="fade" transition="in">
                                      <p:cBhvr>
                                        <p:cTn dur="750" id="29"/>
                                        <p:tgtEl>
                                          <p:spTgt spid="6"/>
                                        </p:tgtEl>
                                      </p:cBhvr>
                                    </p:animEffect>
                                  </p:childTnLst>
                                </p:cTn>
                              </p:par>
                            </p:childTnLst>
                          </p:cTn>
                        </p:par>
                        <p:par>
                          <p:cTn fill="hold" id="30" nodeType="afterGroup">
                            <p:stCondLst>
                              <p:cond delay="3000"/>
                            </p:stCondLst>
                            <p:childTnLst>
                              <p:par>
                                <p:cTn fill="hold" id="31" nodeType="afterEffect" presetClass="entr" presetID="52" presetSubtype="0">
                                  <p:stCondLst>
                                    <p:cond delay="0"/>
                                  </p:stCondLst>
                                  <p:childTnLst>
                                    <p:set>
                                      <p:cBhvr>
                                        <p:cTn dur="1" fill="hold" id="32">
                                          <p:stCondLst>
                                            <p:cond delay="0"/>
                                          </p:stCondLst>
                                        </p:cTn>
                                        <p:tgtEl>
                                          <p:spTgt spid="5"/>
                                        </p:tgtEl>
                                        <p:attrNameLst>
                                          <p:attrName>style.visibility</p:attrName>
                                        </p:attrNameLst>
                                      </p:cBhvr>
                                      <p:to>
                                        <p:strVal val="visible"/>
                                      </p:to>
                                    </p:set>
                                    <p:animScale>
                                      <p:cBhvr>
                                        <p:cTn decel="50000" dur="750" fill="hold" id="33">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4">
                                          <p:stCondLst>
                                            <p:cond delay="0"/>
                                          </p:stCondLst>
                                        </p:cTn>
                                        <p:tgtEl>
                                          <p:spTgt spid="5"/>
                                        </p:tgtEl>
                                        <p:attrNameLst>
                                          <p:attrName>ppt_x</p:attrName>
                                          <p:attrName>ppt_y</p:attrName>
                                        </p:attrNameLst>
                                      </p:cBhvr>
                                    </p:animMotion>
                                    <p:animEffect filter="fade" transition="in">
                                      <p:cBhvr>
                                        <p:cTn dur="750" id="35"/>
                                        <p:tgtEl>
                                          <p:spTgt spid="5"/>
                                        </p:tgtEl>
                                      </p:cBhvr>
                                    </p:animEffect>
                                  </p:childTnLst>
                                </p:cTn>
                              </p:par>
                            </p:childTnLst>
                          </p:cTn>
                        </p:par>
                        <p:par>
                          <p:cTn fill="hold" id="36" nodeType="afterGroup">
                            <p:stCondLst>
                              <p:cond delay="3750"/>
                            </p:stCondLst>
                            <p:childTnLst>
                              <p:par>
                                <p:cTn fill="hold" id="37" nodeType="afterEffect" presetClass="entr" presetID="52" presetSubtype="0">
                                  <p:stCondLst>
                                    <p:cond delay="0"/>
                                  </p:stCondLst>
                                  <p:childTnLst>
                                    <p:set>
                                      <p:cBhvr>
                                        <p:cTn dur="1" fill="hold" id="38">
                                          <p:stCondLst>
                                            <p:cond delay="0"/>
                                          </p:stCondLst>
                                        </p:cTn>
                                        <p:tgtEl>
                                          <p:spTgt spid="4"/>
                                        </p:tgtEl>
                                        <p:attrNameLst>
                                          <p:attrName>style.visibility</p:attrName>
                                        </p:attrNameLst>
                                      </p:cBhvr>
                                      <p:to>
                                        <p:strVal val="visible"/>
                                      </p:to>
                                    </p:set>
                                    <p:animScale>
                                      <p:cBhvr>
                                        <p:cTn decel="50000" dur="750" fill="hold" id="39">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40">
                                          <p:stCondLst>
                                            <p:cond delay="0"/>
                                          </p:stCondLst>
                                        </p:cTn>
                                        <p:tgtEl>
                                          <p:spTgt spid="4"/>
                                        </p:tgtEl>
                                        <p:attrNameLst>
                                          <p:attrName>ppt_x</p:attrName>
                                          <p:attrName>ppt_y</p:attrName>
                                        </p:attrNameLst>
                                      </p:cBhvr>
                                    </p:animMotion>
                                    <p:animEffect filter="fade" transition="in">
                                      <p:cBhvr>
                                        <p:cTn dur="750" id="41"/>
                                        <p:tgtEl>
                                          <p:spTgt spid="4"/>
                                        </p:tgtEl>
                                      </p:cBhvr>
                                    </p:animEffect>
                                  </p:childTnLst>
                                </p:cTn>
                              </p:par>
                            </p:childTnLst>
                          </p:cTn>
                        </p:par>
                        <p:par>
                          <p:cTn fill="hold" id="42" nodeType="afterGroup">
                            <p:stCondLst>
                              <p:cond delay="4500"/>
                            </p:stCondLst>
                            <p:childTnLst>
                              <p:par>
                                <p:cTn decel="100000" fill="hold" id="43" nodeType="afterEffect" presetClass="entr" presetID="2" presetSubtype="8">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additive="base">
                                        <p:cTn dur="500" fill="hold" id="45"/>
                                        <p:tgtEl>
                                          <p:spTgt spid="8"/>
                                        </p:tgtEl>
                                        <p:attrNameLst>
                                          <p:attrName>ppt_x</p:attrName>
                                        </p:attrNameLst>
                                      </p:cBhvr>
                                      <p:tavLst>
                                        <p:tav tm="0">
                                          <p:val>
                                            <p:strVal val="0-#ppt_w/2"/>
                                          </p:val>
                                        </p:tav>
                                        <p:tav tm="100000">
                                          <p:val>
                                            <p:strVal val="#ppt_x"/>
                                          </p:val>
                                        </p:tav>
                                      </p:tavLst>
                                    </p:anim>
                                    <p:anim calcmode="lin" valueType="num">
                                      <p:cBhvr additive="base">
                                        <p:cTn dur="500" fill="hold" id="46"/>
                                        <p:tgtEl>
                                          <p:spTgt spid="8"/>
                                        </p:tgtEl>
                                        <p:attrNameLst>
                                          <p:attrName>ppt_y</p:attrName>
                                        </p:attrNameLst>
                                      </p:cBhvr>
                                      <p:tavLst>
                                        <p:tav tm="0">
                                          <p:val>
                                            <p:strVal val="#ppt_y"/>
                                          </p:val>
                                        </p:tav>
                                        <p:tav tm="100000">
                                          <p:val>
                                            <p:strVal val="#ppt_y"/>
                                          </p:val>
                                        </p:tav>
                                      </p:tavLst>
                                    </p:anim>
                                  </p:childTnLst>
                                </p:cTn>
                              </p:par>
                              <p:par>
                                <p:cTn decel="100000" fill="hold" id="47" nodeType="withEffect" presetClass="entr" presetID="2" presetSubtype="8">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additive="base">
                                        <p:cTn dur="500" fill="hold" id="49"/>
                                        <p:tgtEl>
                                          <p:spTgt spid="9"/>
                                        </p:tgtEl>
                                        <p:attrNameLst>
                                          <p:attrName>ppt_x</p:attrName>
                                        </p:attrNameLst>
                                      </p:cBhvr>
                                      <p:tavLst>
                                        <p:tav tm="0">
                                          <p:val>
                                            <p:strVal val="0-#ppt_w/2"/>
                                          </p:val>
                                        </p:tav>
                                        <p:tav tm="100000">
                                          <p:val>
                                            <p:strVal val="#ppt_x"/>
                                          </p:val>
                                        </p:tav>
                                      </p:tavLst>
                                    </p:anim>
                                    <p:anim calcmode="lin" valueType="num">
                                      <p:cBhvr additive="base">
                                        <p:cTn dur="500" fill="hold" id="50"/>
                                        <p:tgtEl>
                                          <p:spTgt spid="9"/>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decel="100000" fill="hold" id="52" nodeType="afterEffect" presetClass="entr" presetID="2" presetSubtype="2">
                                  <p:stCondLst>
                                    <p:cond delay="0"/>
                                  </p:stCondLst>
                                  <p:childTnLst>
                                    <p:set>
                                      <p:cBhvr>
                                        <p:cTn dur="1" fill="hold" id="53">
                                          <p:stCondLst>
                                            <p:cond delay="0"/>
                                          </p:stCondLst>
                                        </p:cTn>
                                        <p:tgtEl>
                                          <p:spTgt spid="10"/>
                                        </p:tgtEl>
                                        <p:attrNameLst>
                                          <p:attrName>style.visibility</p:attrName>
                                        </p:attrNameLst>
                                      </p:cBhvr>
                                      <p:to>
                                        <p:strVal val="visible"/>
                                      </p:to>
                                    </p:set>
                                    <p:anim calcmode="lin" valueType="num">
                                      <p:cBhvr additive="base">
                                        <p:cTn dur="500" fill="hold" id="54"/>
                                        <p:tgtEl>
                                          <p:spTgt spid="10"/>
                                        </p:tgtEl>
                                        <p:attrNameLst>
                                          <p:attrName>ppt_x</p:attrName>
                                        </p:attrNameLst>
                                      </p:cBhvr>
                                      <p:tavLst>
                                        <p:tav tm="0">
                                          <p:val>
                                            <p:strVal val="1+#ppt_w/2"/>
                                          </p:val>
                                        </p:tav>
                                        <p:tav tm="100000">
                                          <p:val>
                                            <p:strVal val="#ppt_x"/>
                                          </p:val>
                                        </p:tav>
                                      </p:tavLst>
                                    </p:anim>
                                    <p:anim calcmode="lin" valueType="num">
                                      <p:cBhvr additive="base">
                                        <p:cTn dur="500" fill="hold" id="55"/>
                                        <p:tgtEl>
                                          <p:spTgt spid="10"/>
                                        </p:tgtEl>
                                        <p:attrNameLst>
                                          <p:attrName>ppt_y</p:attrName>
                                        </p:attrNameLst>
                                      </p:cBhvr>
                                      <p:tavLst>
                                        <p:tav tm="0">
                                          <p:val>
                                            <p:strVal val="#ppt_y"/>
                                          </p:val>
                                        </p:tav>
                                        <p:tav tm="100000">
                                          <p:val>
                                            <p:strVal val="#ppt_y"/>
                                          </p:val>
                                        </p:tav>
                                      </p:tavLst>
                                    </p:anim>
                                  </p:childTnLst>
                                </p:cTn>
                              </p:par>
                              <p:par>
                                <p:cTn decel="100000" fill="hold" id="56" nodeType="withEffect" presetClass="entr" presetID="2" presetSubtype="2">
                                  <p:stCondLst>
                                    <p:cond delay="0"/>
                                  </p:stCondLst>
                                  <p:childTnLst>
                                    <p:set>
                                      <p:cBhvr>
                                        <p:cTn dur="1" fill="hold" id="57">
                                          <p:stCondLst>
                                            <p:cond delay="0"/>
                                          </p:stCondLst>
                                        </p:cTn>
                                        <p:tgtEl>
                                          <p:spTgt spid="11"/>
                                        </p:tgtEl>
                                        <p:attrNameLst>
                                          <p:attrName>style.visibility</p:attrName>
                                        </p:attrNameLst>
                                      </p:cBhvr>
                                      <p:to>
                                        <p:strVal val="visible"/>
                                      </p:to>
                                    </p:set>
                                    <p:anim calcmode="lin" valueType="num">
                                      <p:cBhvr additive="base">
                                        <p:cTn dur="500" fill="hold" id="58"/>
                                        <p:tgtEl>
                                          <p:spTgt spid="11"/>
                                        </p:tgtEl>
                                        <p:attrNameLst>
                                          <p:attrName>ppt_x</p:attrName>
                                        </p:attrNameLst>
                                      </p:cBhvr>
                                      <p:tavLst>
                                        <p:tav tm="0">
                                          <p:val>
                                            <p:strVal val="1+#ppt_w/2"/>
                                          </p:val>
                                        </p:tav>
                                        <p:tav tm="100000">
                                          <p:val>
                                            <p:strVal val="#ppt_x"/>
                                          </p:val>
                                        </p:tav>
                                      </p:tavLst>
                                    </p:anim>
                                    <p:anim calcmode="lin" valueType="num">
                                      <p:cBhvr additive="base">
                                        <p:cTn dur="500" fill="hold" id="59"/>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15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1713701"/>
              <a:ext cx="12192000" cy="3519054"/>
            </a:xfrm>
            <a:prstGeom prst="rect">
              <a:avLst/>
            </a:prstGeom>
            <a:blipFill dpi="0" rotWithShape="1">
              <a:blip r:embed="rId3">
                <a:alphaModFix amt="5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 name="图片 3"/>
          <p:cNvPicPr>
            <a:picLocks noChangeAspect="1"/>
          </p:cNvPicPr>
          <p:nvPr/>
        </p:nvPicPr>
        <p:blipFill>
          <a:blip r:embed="rId4">
            <a:extLst>
              <a:ext uri="{28A0092B-C50C-407E-A947-70E740481C1C}">
                <a14:useLocalDpi val="0"/>
              </a:ext>
            </a:extLst>
          </a:blip>
          <a:stretch>
            <a:fillRect/>
          </a:stretch>
        </p:blipFill>
        <p:spPr>
          <a:xfrm>
            <a:off x="4523542" y="516401"/>
            <a:ext cx="3069952" cy="3029557"/>
          </a:xfrm>
          <a:prstGeom prst="rect">
            <a:avLst/>
          </a:prstGeom>
        </p:spPr>
      </p:pic>
      <p:sp>
        <p:nvSpPr>
          <p:cNvPr id="5" name="TextBox 37"/>
          <p:cNvSpPr txBox="1"/>
          <p:nvPr/>
        </p:nvSpPr>
        <p:spPr>
          <a:xfrm>
            <a:off x="4954333" y="3734096"/>
            <a:ext cx="2639162" cy="762000"/>
          </a:xfrm>
          <a:prstGeom prst="rect">
            <a:avLst/>
          </a:prstGeom>
          <a:noFill/>
        </p:spPr>
        <p:txBody>
          <a:bodyPr lIns="0" rIns="0" rtlCol="0" wrap="square">
            <a:spAutoFit/>
          </a:bodyPr>
          <a:lstStyle/>
          <a:p>
            <a:r>
              <a:rPr altLang="en-US" b="1" lang="zh-CN" smtClean="0" sz="4400">
                <a:solidFill>
                  <a:schemeClr val="bg1"/>
                </a:solidFill>
                <a:effectLst>
                  <a:reflection algn="bl" blurRad="6350" dir="5400000" endA="300" endPos="45500" rotWithShape="0" stA="55000" sy="-100000"/>
                </a:effectLst>
                <a:latin charset="-122" panose="02000000000000000000" pitchFamily="2" typeface="方正清刻本悦宋简体"/>
                <a:ea charset="-122" panose="02000000000000000000" pitchFamily="2" typeface="方正清刻本悦宋简体"/>
                <a:cs charset="-122" panose="03000509000000000000" pitchFamily="65" typeface="方正静蕾简体"/>
              </a:rPr>
              <a:t>教学反思</a:t>
            </a:r>
          </a:p>
        </p:txBody>
      </p:sp>
    </p:spTree>
    <p:extLst>
      <p:ext uri="{BB962C8B-B14F-4D97-AF65-F5344CB8AC3E}">
        <p14:creationId val="150383074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accel="26000" fill="hold" id="9" nodeType="afterEffect" presetClass="entr" presetID="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250" fill="hold" id="11"/>
                                        <p:tgtEl>
                                          <p:spTgt spid="4"/>
                                        </p:tgtEl>
                                        <p:attrNameLst>
                                          <p:attrName>ppt_x</p:attrName>
                                        </p:attrNameLst>
                                      </p:cBhvr>
                                      <p:tavLst>
                                        <p:tav tm="0">
                                          <p:val>
                                            <p:strVal val="#ppt_x"/>
                                          </p:val>
                                        </p:tav>
                                        <p:tav tm="100000">
                                          <p:val>
                                            <p:strVal val="#ppt_x"/>
                                          </p:val>
                                        </p:tav>
                                      </p:tavLst>
                                    </p:anim>
                                    <p:anim calcmode="lin" valueType="num">
                                      <p:cBhvr additive="base">
                                        <p:cTn dur="1250" fill="hold" id="12"/>
                                        <p:tgtEl>
                                          <p:spTgt spid="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75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750" id="1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1713701"/>
              <a:ext cx="12192000" cy="3519054"/>
            </a:xfrm>
            <a:prstGeom prst="rect">
              <a:avLst/>
            </a:prstGeom>
            <a:blipFill dpi="0" rotWithShape="1">
              <a:blip r:embed="rId2">
                <a:alphaModFix amt="500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4523542" y="526912"/>
            <a:ext cx="3069953" cy="3029559"/>
          </a:xfrm>
          <a:prstGeom prst="rect">
            <a:avLst/>
          </a:prstGeom>
        </p:spPr>
      </p:pic>
      <p:sp>
        <p:nvSpPr>
          <p:cNvPr id="6" name="TextBox 37"/>
          <p:cNvSpPr txBox="1"/>
          <p:nvPr/>
        </p:nvSpPr>
        <p:spPr>
          <a:xfrm>
            <a:off x="4954333" y="3734096"/>
            <a:ext cx="2639162" cy="762000"/>
          </a:xfrm>
          <a:prstGeom prst="rect">
            <a:avLst/>
          </a:prstGeom>
          <a:noFill/>
        </p:spPr>
        <p:txBody>
          <a:bodyPr lIns="0" rIns="0" rtlCol="0" wrap="square">
            <a:spAutoFit/>
          </a:bodyPr>
          <a:lstStyle/>
          <a:p>
            <a:r>
              <a:rPr altLang="en-US" b="1" lang="zh-CN" smtClean="0" sz="4400">
                <a:solidFill>
                  <a:schemeClr val="bg1"/>
                </a:solidFill>
                <a:effectLst>
                  <a:reflection algn="bl" blurRad="6350" dir="5400000" endA="300" endPos="45500" rotWithShape="0" stA="55000" sy="-100000"/>
                </a:effectLst>
                <a:latin charset="-122" panose="02000000000000000000" pitchFamily="2" typeface="方正清刻本悦宋简体"/>
                <a:ea charset="-122" panose="02000000000000000000" pitchFamily="2" typeface="方正清刻本悦宋简体"/>
                <a:cs charset="-122" panose="03000509000000000000" pitchFamily="65" typeface="方正静蕾简体"/>
              </a:rPr>
              <a:t>教学分析</a:t>
            </a:r>
          </a:p>
        </p:txBody>
      </p:sp>
    </p:spTree>
    <p:extLst>
      <p:ext uri="{BB962C8B-B14F-4D97-AF65-F5344CB8AC3E}">
        <p14:creationId val="415400884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accel="26000" fill="hold" id="9" nodeType="after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250" fill="hold" id="11"/>
                                        <p:tgtEl>
                                          <p:spTgt spid="3"/>
                                        </p:tgtEl>
                                        <p:attrNameLst>
                                          <p:attrName>ppt_x</p:attrName>
                                        </p:attrNameLst>
                                      </p:cBhvr>
                                      <p:tavLst>
                                        <p:tav tm="0">
                                          <p:val>
                                            <p:strVal val="#ppt_x"/>
                                          </p:val>
                                        </p:tav>
                                        <p:tav tm="100000">
                                          <p:val>
                                            <p:strVal val="#ppt_x"/>
                                          </p:val>
                                        </p:tav>
                                      </p:tavLst>
                                    </p:anim>
                                    <p:anim calcmode="lin" valueType="num">
                                      <p:cBhvr additive="base">
                                        <p:cTn dur="1250" fill="hold" id="12"/>
                                        <p:tgtEl>
                                          <p:spTgt spid="3"/>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75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750" id="1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教学反思</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教学效果</a:t>
            </a:r>
          </a:p>
        </p:txBody>
      </p:sp>
      <p:sp>
        <p:nvSpPr>
          <p:cNvPr id="4" name="文本框 3"/>
          <p:cNvSpPr txBox="1"/>
          <p:nvPr/>
        </p:nvSpPr>
        <p:spPr>
          <a:xfrm>
            <a:off x="1610139" y="1703356"/>
            <a:ext cx="2632833" cy="731520"/>
          </a:xfrm>
          <a:prstGeom prst="rect">
            <a:avLst/>
          </a:prstGeom>
          <a:noFill/>
        </p:spPr>
        <p:txBody>
          <a:bodyPr rtlCol="0" wrap="square">
            <a:spAutoFit/>
          </a:body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5" name="文本框 4"/>
          <p:cNvSpPr txBox="1"/>
          <p:nvPr/>
        </p:nvSpPr>
        <p:spPr>
          <a:xfrm>
            <a:off x="4609867" y="1696182"/>
            <a:ext cx="2698218" cy="731520"/>
          </a:xfrm>
          <a:prstGeom prst="rect">
            <a:avLst/>
          </a:prstGeom>
          <a:noFill/>
        </p:spPr>
        <p:txBody>
          <a:bodyPr rtlCol="0" wrap="square">
            <a:spAutoFit/>
          </a:body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6" name="文本框 5"/>
          <p:cNvSpPr txBox="1"/>
          <p:nvPr/>
        </p:nvSpPr>
        <p:spPr>
          <a:xfrm>
            <a:off x="7713183" y="1679514"/>
            <a:ext cx="2664609" cy="731520"/>
          </a:xfrm>
          <a:prstGeom prst="rect">
            <a:avLst/>
          </a:prstGeom>
          <a:noFill/>
        </p:spPr>
        <p:txBody>
          <a:bodyPr rtlCol="0" wrap="square">
            <a:spAutoFit/>
          </a:body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7" name="文本框 6"/>
          <p:cNvSpPr txBox="1"/>
          <p:nvPr/>
        </p:nvSpPr>
        <p:spPr>
          <a:xfrm>
            <a:off x="3144141" y="4871169"/>
            <a:ext cx="2724947" cy="731520"/>
          </a:xfrm>
          <a:prstGeom prst="rect">
            <a:avLst/>
          </a:prstGeom>
          <a:noFill/>
        </p:spPr>
        <p:txBody>
          <a:bodyPr rtlCol="0" wrap="square">
            <a:spAutoFit/>
          </a:body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8" name="文本框 7"/>
          <p:cNvSpPr txBox="1"/>
          <p:nvPr/>
        </p:nvSpPr>
        <p:spPr>
          <a:xfrm>
            <a:off x="6324206" y="4863548"/>
            <a:ext cx="2721661" cy="731520"/>
          </a:xfrm>
          <a:prstGeom prst="rect">
            <a:avLst/>
          </a:prstGeom>
          <a:noFill/>
        </p:spPr>
        <p:txBody>
          <a:bodyPr rtlCol="0" wrap="square">
            <a:spAutoFit/>
          </a:body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grpSp>
        <p:nvGrpSpPr>
          <p:cNvPr id="9" name="chenying0907 8"/>
          <p:cNvGrpSpPr/>
          <p:nvPr/>
        </p:nvGrpSpPr>
        <p:grpSpPr>
          <a:xfrm>
            <a:off x="5179470" y="2682776"/>
            <a:ext cx="1815265" cy="1833549"/>
            <a:chOff x="5229165" y="2971011"/>
            <a:chExt cx="1815265" cy="1833549"/>
          </a:xfrm>
          <a:solidFill>
            <a:srgbClr val="005188"/>
          </a:solidFill>
        </p:grpSpPr>
        <p:sp>
          <p:nvSpPr>
            <p:cNvPr id="10" name="椭圆 31"/>
            <p:cNvSpPr/>
            <p:nvPr/>
          </p:nvSpPr>
          <p:spPr>
            <a:xfrm rot="15654318">
              <a:off x="5220023" y="2980153"/>
              <a:ext cx="1833549" cy="181526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11" name="chenying0907 10"/>
            <p:cNvGrpSpPr/>
            <p:nvPr/>
          </p:nvGrpSpPr>
          <p:grpSpPr>
            <a:xfrm>
              <a:off x="5810140" y="3626674"/>
              <a:ext cx="546655" cy="576628"/>
              <a:chOff x="4197350" y="2182813"/>
              <a:chExt cx="608013" cy="641350"/>
            </a:xfrm>
            <a:grpFill/>
          </p:grpSpPr>
          <p:sp>
            <p:nvSpPr>
              <p:cNvPr id="12"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6"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7"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8"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9"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0"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1"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2"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3"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1"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2"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3"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4"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5"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6"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7"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8"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9"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0"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1"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2"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3"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4"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5"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6"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7"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8"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9"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0"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1"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2"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3"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4"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5"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6"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7"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58" name="chenying0907 57"/>
          <p:cNvGrpSpPr/>
          <p:nvPr/>
        </p:nvGrpSpPr>
        <p:grpSpPr>
          <a:xfrm>
            <a:off x="6642055" y="2693953"/>
            <a:ext cx="1815265" cy="1833549"/>
            <a:chOff x="6691750" y="2982188"/>
            <a:chExt cx="1815265" cy="1833549"/>
          </a:xfrm>
          <a:solidFill>
            <a:srgbClr val="005188"/>
          </a:solidFill>
        </p:grpSpPr>
        <p:sp>
          <p:nvSpPr>
            <p:cNvPr id="59" name="椭圆 31"/>
            <p:cNvSpPr/>
            <p:nvPr/>
          </p:nvSpPr>
          <p:spPr>
            <a:xfrm rot="15654318">
              <a:off x="6682608" y="2991330"/>
              <a:ext cx="1833549" cy="181526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60" name="chenying0907 59"/>
            <p:cNvGrpSpPr/>
            <p:nvPr/>
          </p:nvGrpSpPr>
          <p:grpSpPr>
            <a:xfrm>
              <a:off x="7213505" y="3608119"/>
              <a:ext cx="622302" cy="612311"/>
              <a:chOff x="5219701" y="3138488"/>
              <a:chExt cx="692150" cy="681038"/>
            </a:xfrm>
            <a:grpFill/>
          </p:grpSpPr>
          <p:sp>
            <p:nvSpPr>
              <p:cNvPr id="61" name="chenying0907 408"/>
              <p:cNvSpPr>
                <a:spLocks noEditPoints="1"/>
              </p:cNvSpPr>
              <p:nvPr/>
            </p:nvSpPr>
            <p:spPr bwMode="auto">
              <a:xfrm>
                <a:off x="5219701" y="3141663"/>
                <a:ext cx="692150" cy="674688"/>
              </a:xfrm>
              <a:custGeom>
                <a:cxnLst>
                  <a:cxn ang="0">
                    <a:pos x="473" y="1264"/>
                  </a:cxn>
                  <a:cxn ang="0">
                    <a:pos x="369" y="1230"/>
                  </a:cxn>
                  <a:cxn ang="0">
                    <a:pos x="184" y="1094"/>
                  </a:cxn>
                  <a:cxn ang="0">
                    <a:pos x="72" y="952"/>
                  </a:cxn>
                  <a:cxn ang="0">
                    <a:pos x="19" y="846"/>
                  </a:cxn>
                  <a:cxn ang="0">
                    <a:pos x="0" y="746"/>
                  </a:cxn>
                  <a:cxn ang="0">
                    <a:pos x="6" y="574"/>
                  </a:cxn>
                  <a:cxn ang="0">
                    <a:pos x="32" y="411"/>
                  </a:cxn>
                  <a:cxn ang="0">
                    <a:pos x="85" y="309"/>
                  </a:cxn>
                  <a:cxn ang="0">
                    <a:pos x="183" y="166"/>
                  </a:cxn>
                  <a:cxn ang="0">
                    <a:pos x="275" y="111"/>
                  </a:cxn>
                  <a:cxn ang="0">
                    <a:pos x="415" y="49"/>
                  </a:cxn>
                  <a:cxn ang="0">
                    <a:pos x="597" y="12"/>
                  </a:cxn>
                  <a:cxn ang="0">
                    <a:pos x="663" y="1"/>
                  </a:cxn>
                  <a:cxn ang="0">
                    <a:pos x="769" y="11"/>
                  </a:cxn>
                  <a:cxn ang="0">
                    <a:pos x="888" y="41"/>
                  </a:cxn>
                  <a:cxn ang="0">
                    <a:pos x="947" y="72"/>
                  </a:cxn>
                  <a:cxn ang="0">
                    <a:pos x="981" y="90"/>
                  </a:cxn>
                  <a:cxn ang="0">
                    <a:pos x="1034" y="127"/>
                  </a:cxn>
                  <a:cxn ang="0">
                    <a:pos x="1074" y="158"/>
                  </a:cxn>
                  <a:cxn ang="0">
                    <a:pos x="1155" y="246"/>
                  </a:cxn>
                  <a:cxn ang="0">
                    <a:pos x="1259" y="406"/>
                  </a:cxn>
                  <a:cxn ang="0">
                    <a:pos x="1286" y="512"/>
                  </a:cxn>
                  <a:cxn ang="0">
                    <a:pos x="1307" y="689"/>
                  </a:cxn>
                  <a:cxn ang="0">
                    <a:pos x="1291" y="846"/>
                  </a:cxn>
                  <a:cxn ang="0">
                    <a:pos x="1253" y="938"/>
                  </a:cxn>
                  <a:cxn ang="0">
                    <a:pos x="1196" y="1039"/>
                  </a:cxn>
                  <a:cxn ang="0">
                    <a:pos x="1097" y="1142"/>
                  </a:cxn>
                  <a:cxn ang="0">
                    <a:pos x="905" y="1234"/>
                  </a:cxn>
                  <a:cxn ang="0">
                    <a:pos x="672" y="1270"/>
                  </a:cxn>
                  <a:cxn ang="0">
                    <a:pos x="656" y="1277"/>
                  </a:cxn>
                  <a:cxn ang="0">
                    <a:pos x="656" y="44"/>
                  </a:cxn>
                  <a:cxn ang="0">
                    <a:pos x="492" y="66"/>
                  </a:cxn>
                  <a:cxn ang="0">
                    <a:pos x="340" y="119"/>
                  </a:cxn>
                  <a:cxn ang="0">
                    <a:pos x="235" y="172"/>
                  </a:cxn>
                  <a:cxn ang="0">
                    <a:pos x="157" y="253"/>
                  </a:cxn>
                  <a:cxn ang="0">
                    <a:pos x="82" y="390"/>
                  </a:cxn>
                  <a:cxn ang="0">
                    <a:pos x="47" y="525"/>
                  </a:cxn>
                  <a:cxn ang="0">
                    <a:pos x="35" y="687"/>
                  </a:cxn>
                  <a:cxn ang="0">
                    <a:pos x="50" y="820"/>
                  </a:cxn>
                  <a:cxn ang="0">
                    <a:pos x="121" y="958"/>
                  </a:cxn>
                  <a:cxn ang="0">
                    <a:pos x="249" y="1105"/>
                  </a:cxn>
                  <a:cxn ang="0">
                    <a:pos x="397" y="1203"/>
                  </a:cxn>
                  <a:cxn ang="0">
                    <a:pos x="610" y="1241"/>
                  </a:cxn>
                  <a:cxn ang="0">
                    <a:pos x="653" y="1235"/>
                  </a:cxn>
                  <a:cxn ang="0">
                    <a:pos x="807" y="1220"/>
                  </a:cxn>
                  <a:cxn ang="0">
                    <a:pos x="1008" y="1152"/>
                  </a:cxn>
                  <a:cxn ang="0">
                    <a:pos x="1116" y="1081"/>
                  </a:cxn>
                  <a:cxn ang="0">
                    <a:pos x="1202" y="965"/>
                  </a:cxn>
                  <a:cxn ang="0">
                    <a:pos x="1244" y="870"/>
                  </a:cxn>
                  <a:cxn ang="0">
                    <a:pos x="1269" y="756"/>
                  </a:cxn>
                  <a:cxn ang="0">
                    <a:pos x="1260" y="566"/>
                  </a:cxn>
                  <a:cxn ang="0">
                    <a:pos x="1219" y="405"/>
                  </a:cxn>
                  <a:cxn ang="0">
                    <a:pos x="1155" y="301"/>
                  </a:cxn>
                  <a:cxn ang="0">
                    <a:pos x="1103" y="245"/>
                  </a:cxn>
                  <a:cxn ang="0">
                    <a:pos x="1071" y="207"/>
                  </a:cxn>
                  <a:cxn ang="0">
                    <a:pos x="1021" y="161"/>
                  </a:cxn>
                  <a:cxn ang="0">
                    <a:pos x="971" y="126"/>
                  </a:cxn>
                  <a:cxn ang="0">
                    <a:pos x="940" y="115"/>
                  </a:cxn>
                  <a:cxn ang="0">
                    <a:pos x="867" y="71"/>
                  </a:cxn>
                  <a:cxn ang="0">
                    <a:pos x="751" y="44"/>
                  </a:cxn>
                  <a:cxn ang="0">
                    <a:pos x="670" y="38"/>
                  </a:cxn>
                </a:cxnLst>
                <a:rect b="b" l="0" r="r" t="0"/>
                <a:pathLst>
                  <a:path h="1277" w="1307">
                    <a:moveTo>
                      <a:pt x="641" y="1277"/>
                    </a:moveTo>
                    <a:lnTo>
                      <a:pt x="641" y="1277"/>
                    </a:lnTo>
                    <a:lnTo>
                      <a:pt x="608" y="1276"/>
                    </a:lnTo>
                    <a:lnTo>
                      <a:pt x="574" y="1275"/>
                    </a:lnTo>
                    <a:lnTo>
                      <a:pt x="541" y="1273"/>
                    </a:lnTo>
                    <a:lnTo>
                      <a:pt x="507" y="1270"/>
                    </a:lnTo>
                    <a:lnTo>
                      <a:pt x="473" y="1264"/>
                    </a:lnTo>
                    <a:lnTo>
                      <a:pt x="456" y="1259"/>
                    </a:lnTo>
                    <a:lnTo>
                      <a:pt x="439" y="1255"/>
                    </a:lnTo>
                    <a:lnTo>
                      <a:pt x="421" y="1250"/>
                    </a:lnTo>
                    <a:lnTo>
                      <a:pt x="404" y="1244"/>
                    </a:lnTo>
                    <a:lnTo>
                      <a:pt x="386" y="1238"/>
                    </a:lnTo>
                    <a:lnTo>
                      <a:pt x="369" y="1230"/>
                    </a:lnTo>
                    <a:lnTo>
                      <a:pt x="369" y="1230"/>
                    </a:lnTo>
                    <a:lnTo>
                      <a:pt x="343" y="1217"/>
                    </a:lnTo>
                    <a:lnTo>
                      <a:pt x="316" y="1202"/>
                    </a:lnTo>
                    <a:lnTo>
                      <a:pt x="289" y="1184"/>
                    </a:lnTo>
                    <a:lnTo>
                      <a:pt x="262" y="1164"/>
                    </a:lnTo>
                    <a:lnTo>
                      <a:pt x="236" y="1143"/>
                    </a:lnTo>
                    <a:lnTo>
                      <a:pt x="210" y="1119"/>
                    </a:lnTo>
                    <a:lnTo>
                      <a:pt x="184" y="1094"/>
                    </a:lnTo>
                    <a:lnTo>
                      <a:pt x="159" y="1068"/>
                    </a:lnTo>
                    <a:lnTo>
                      <a:pt x="159" y="1068"/>
                    </a:lnTo>
                    <a:lnTo>
                      <a:pt x="136" y="1043"/>
                    </a:lnTo>
                    <a:lnTo>
                      <a:pt x="116" y="1017"/>
                    </a:lnTo>
                    <a:lnTo>
                      <a:pt x="97" y="991"/>
                    </a:lnTo>
                    <a:lnTo>
                      <a:pt x="80" y="964"/>
                    </a:lnTo>
                    <a:lnTo>
                      <a:pt x="72" y="952"/>
                    </a:lnTo>
                    <a:lnTo>
                      <a:pt x="72" y="952"/>
                    </a:lnTo>
                    <a:lnTo>
                      <a:pt x="58" y="926"/>
                    </a:lnTo>
                    <a:lnTo>
                      <a:pt x="43" y="899"/>
                    </a:lnTo>
                    <a:lnTo>
                      <a:pt x="30" y="872"/>
                    </a:lnTo>
                    <a:lnTo>
                      <a:pt x="24" y="859"/>
                    </a:lnTo>
                    <a:lnTo>
                      <a:pt x="19" y="846"/>
                    </a:lnTo>
                    <a:lnTo>
                      <a:pt x="19" y="846"/>
                    </a:lnTo>
                    <a:lnTo>
                      <a:pt x="12" y="825"/>
                    </a:lnTo>
                    <a:lnTo>
                      <a:pt x="6" y="800"/>
                    </a:lnTo>
                    <a:lnTo>
                      <a:pt x="3" y="787"/>
                    </a:lnTo>
                    <a:lnTo>
                      <a:pt x="1" y="774"/>
                    </a:lnTo>
                    <a:lnTo>
                      <a:pt x="0" y="761"/>
                    </a:lnTo>
                    <a:lnTo>
                      <a:pt x="0" y="746"/>
                    </a:lnTo>
                    <a:lnTo>
                      <a:pt x="0" y="746"/>
                    </a:lnTo>
                    <a:lnTo>
                      <a:pt x="1" y="710"/>
                    </a:lnTo>
                    <a:lnTo>
                      <a:pt x="3" y="674"/>
                    </a:lnTo>
                    <a:lnTo>
                      <a:pt x="3" y="674"/>
                    </a:lnTo>
                    <a:lnTo>
                      <a:pt x="5" y="638"/>
                    </a:lnTo>
                    <a:lnTo>
                      <a:pt x="6" y="602"/>
                    </a:lnTo>
                    <a:lnTo>
                      <a:pt x="6" y="602"/>
                    </a:lnTo>
                    <a:lnTo>
                      <a:pt x="6" y="574"/>
                    </a:lnTo>
                    <a:lnTo>
                      <a:pt x="7" y="545"/>
                    </a:lnTo>
                    <a:lnTo>
                      <a:pt x="9" y="515"/>
                    </a:lnTo>
                    <a:lnTo>
                      <a:pt x="13" y="485"/>
                    </a:lnTo>
                    <a:lnTo>
                      <a:pt x="19" y="455"/>
                    </a:lnTo>
                    <a:lnTo>
                      <a:pt x="23" y="440"/>
                    </a:lnTo>
                    <a:lnTo>
                      <a:pt x="27" y="426"/>
                    </a:lnTo>
                    <a:lnTo>
                      <a:pt x="32" y="411"/>
                    </a:lnTo>
                    <a:lnTo>
                      <a:pt x="37" y="398"/>
                    </a:lnTo>
                    <a:lnTo>
                      <a:pt x="43" y="385"/>
                    </a:lnTo>
                    <a:lnTo>
                      <a:pt x="51" y="372"/>
                    </a:lnTo>
                    <a:lnTo>
                      <a:pt x="51" y="372"/>
                    </a:lnTo>
                    <a:lnTo>
                      <a:pt x="68" y="341"/>
                    </a:lnTo>
                    <a:lnTo>
                      <a:pt x="85" y="309"/>
                    </a:lnTo>
                    <a:lnTo>
                      <a:pt x="85" y="309"/>
                    </a:lnTo>
                    <a:lnTo>
                      <a:pt x="106" y="268"/>
                    </a:lnTo>
                    <a:lnTo>
                      <a:pt x="118" y="247"/>
                    </a:lnTo>
                    <a:lnTo>
                      <a:pt x="130" y="228"/>
                    </a:lnTo>
                    <a:lnTo>
                      <a:pt x="144" y="208"/>
                    </a:lnTo>
                    <a:lnTo>
                      <a:pt x="158" y="190"/>
                    </a:lnTo>
                    <a:lnTo>
                      <a:pt x="174" y="174"/>
                    </a:lnTo>
                    <a:lnTo>
                      <a:pt x="183" y="166"/>
                    </a:lnTo>
                    <a:lnTo>
                      <a:pt x="191" y="158"/>
                    </a:lnTo>
                    <a:lnTo>
                      <a:pt x="191" y="158"/>
                    </a:lnTo>
                    <a:lnTo>
                      <a:pt x="212" y="145"/>
                    </a:lnTo>
                    <a:lnTo>
                      <a:pt x="232" y="133"/>
                    </a:lnTo>
                    <a:lnTo>
                      <a:pt x="253" y="121"/>
                    </a:lnTo>
                    <a:lnTo>
                      <a:pt x="275" y="111"/>
                    </a:lnTo>
                    <a:lnTo>
                      <a:pt x="275" y="111"/>
                    </a:lnTo>
                    <a:lnTo>
                      <a:pt x="305" y="95"/>
                    </a:lnTo>
                    <a:lnTo>
                      <a:pt x="305" y="95"/>
                    </a:lnTo>
                    <a:lnTo>
                      <a:pt x="335" y="81"/>
                    </a:lnTo>
                    <a:lnTo>
                      <a:pt x="366" y="66"/>
                    </a:lnTo>
                    <a:lnTo>
                      <a:pt x="382" y="60"/>
                    </a:lnTo>
                    <a:lnTo>
                      <a:pt x="399" y="54"/>
                    </a:lnTo>
                    <a:lnTo>
                      <a:pt x="415" y="49"/>
                    </a:lnTo>
                    <a:lnTo>
                      <a:pt x="433" y="44"/>
                    </a:lnTo>
                    <a:lnTo>
                      <a:pt x="447" y="41"/>
                    </a:lnTo>
                    <a:lnTo>
                      <a:pt x="447" y="41"/>
                    </a:lnTo>
                    <a:lnTo>
                      <a:pt x="496" y="29"/>
                    </a:lnTo>
                    <a:lnTo>
                      <a:pt x="546" y="19"/>
                    </a:lnTo>
                    <a:lnTo>
                      <a:pt x="571" y="15"/>
                    </a:lnTo>
                    <a:lnTo>
                      <a:pt x="597" y="12"/>
                    </a:lnTo>
                    <a:lnTo>
                      <a:pt x="622" y="10"/>
                    </a:lnTo>
                    <a:lnTo>
                      <a:pt x="648" y="9"/>
                    </a:lnTo>
                    <a:lnTo>
                      <a:pt x="650" y="9"/>
                    </a:lnTo>
                    <a:lnTo>
                      <a:pt x="651" y="7"/>
                    </a:lnTo>
                    <a:lnTo>
                      <a:pt x="651" y="7"/>
                    </a:lnTo>
                    <a:lnTo>
                      <a:pt x="656" y="3"/>
                    </a:lnTo>
                    <a:lnTo>
                      <a:pt x="663" y="1"/>
                    </a:lnTo>
                    <a:lnTo>
                      <a:pt x="663" y="1"/>
                    </a:lnTo>
                    <a:lnTo>
                      <a:pt x="687" y="0"/>
                    </a:lnTo>
                    <a:lnTo>
                      <a:pt x="687" y="0"/>
                    </a:lnTo>
                    <a:lnTo>
                      <a:pt x="708" y="1"/>
                    </a:lnTo>
                    <a:lnTo>
                      <a:pt x="728" y="3"/>
                    </a:lnTo>
                    <a:lnTo>
                      <a:pt x="749" y="7"/>
                    </a:lnTo>
                    <a:lnTo>
                      <a:pt x="769" y="11"/>
                    </a:lnTo>
                    <a:lnTo>
                      <a:pt x="769" y="11"/>
                    </a:lnTo>
                    <a:lnTo>
                      <a:pt x="806" y="18"/>
                    </a:lnTo>
                    <a:lnTo>
                      <a:pt x="806" y="18"/>
                    </a:lnTo>
                    <a:lnTo>
                      <a:pt x="830" y="23"/>
                    </a:lnTo>
                    <a:lnTo>
                      <a:pt x="853" y="29"/>
                    </a:lnTo>
                    <a:lnTo>
                      <a:pt x="877" y="36"/>
                    </a:lnTo>
                    <a:lnTo>
                      <a:pt x="888" y="41"/>
                    </a:lnTo>
                    <a:lnTo>
                      <a:pt x="900" y="46"/>
                    </a:lnTo>
                    <a:lnTo>
                      <a:pt x="900" y="46"/>
                    </a:lnTo>
                    <a:lnTo>
                      <a:pt x="914" y="53"/>
                    </a:lnTo>
                    <a:lnTo>
                      <a:pt x="914" y="53"/>
                    </a:lnTo>
                    <a:lnTo>
                      <a:pt x="926" y="59"/>
                    </a:lnTo>
                    <a:lnTo>
                      <a:pt x="937" y="64"/>
                    </a:lnTo>
                    <a:lnTo>
                      <a:pt x="947" y="72"/>
                    </a:lnTo>
                    <a:lnTo>
                      <a:pt x="957" y="80"/>
                    </a:lnTo>
                    <a:lnTo>
                      <a:pt x="957" y="80"/>
                    </a:lnTo>
                    <a:lnTo>
                      <a:pt x="960" y="82"/>
                    </a:lnTo>
                    <a:lnTo>
                      <a:pt x="965" y="84"/>
                    </a:lnTo>
                    <a:lnTo>
                      <a:pt x="975" y="88"/>
                    </a:lnTo>
                    <a:lnTo>
                      <a:pt x="975" y="88"/>
                    </a:lnTo>
                    <a:lnTo>
                      <a:pt x="981" y="90"/>
                    </a:lnTo>
                    <a:lnTo>
                      <a:pt x="987" y="92"/>
                    </a:lnTo>
                    <a:lnTo>
                      <a:pt x="987" y="92"/>
                    </a:lnTo>
                    <a:lnTo>
                      <a:pt x="996" y="97"/>
                    </a:lnTo>
                    <a:lnTo>
                      <a:pt x="1005" y="104"/>
                    </a:lnTo>
                    <a:lnTo>
                      <a:pt x="1022" y="117"/>
                    </a:lnTo>
                    <a:lnTo>
                      <a:pt x="1022" y="117"/>
                    </a:lnTo>
                    <a:lnTo>
                      <a:pt x="1034" y="127"/>
                    </a:lnTo>
                    <a:lnTo>
                      <a:pt x="1047" y="137"/>
                    </a:lnTo>
                    <a:lnTo>
                      <a:pt x="1052" y="140"/>
                    </a:lnTo>
                    <a:lnTo>
                      <a:pt x="1052" y="140"/>
                    </a:lnTo>
                    <a:lnTo>
                      <a:pt x="1064" y="148"/>
                    </a:lnTo>
                    <a:lnTo>
                      <a:pt x="1069" y="152"/>
                    </a:lnTo>
                    <a:lnTo>
                      <a:pt x="1074" y="158"/>
                    </a:lnTo>
                    <a:lnTo>
                      <a:pt x="1074" y="158"/>
                    </a:lnTo>
                    <a:lnTo>
                      <a:pt x="1085" y="171"/>
                    </a:lnTo>
                    <a:lnTo>
                      <a:pt x="1095" y="182"/>
                    </a:lnTo>
                    <a:lnTo>
                      <a:pt x="1117" y="205"/>
                    </a:lnTo>
                    <a:lnTo>
                      <a:pt x="1117" y="205"/>
                    </a:lnTo>
                    <a:lnTo>
                      <a:pt x="1136" y="226"/>
                    </a:lnTo>
                    <a:lnTo>
                      <a:pt x="1155" y="246"/>
                    </a:lnTo>
                    <a:lnTo>
                      <a:pt x="1155" y="246"/>
                    </a:lnTo>
                    <a:lnTo>
                      <a:pt x="1181" y="279"/>
                    </a:lnTo>
                    <a:lnTo>
                      <a:pt x="1204" y="313"/>
                    </a:lnTo>
                    <a:lnTo>
                      <a:pt x="1225" y="345"/>
                    </a:lnTo>
                    <a:lnTo>
                      <a:pt x="1244" y="374"/>
                    </a:lnTo>
                    <a:lnTo>
                      <a:pt x="1244" y="374"/>
                    </a:lnTo>
                    <a:lnTo>
                      <a:pt x="1252" y="390"/>
                    </a:lnTo>
                    <a:lnTo>
                      <a:pt x="1259" y="406"/>
                    </a:lnTo>
                    <a:lnTo>
                      <a:pt x="1265" y="423"/>
                    </a:lnTo>
                    <a:lnTo>
                      <a:pt x="1271" y="440"/>
                    </a:lnTo>
                    <a:lnTo>
                      <a:pt x="1276" y="458"/>
                    </a:lnTo>
                    <a:lnTo>
                      <a:pt x="1280" y="475"/>
                    </a:lnTo>
                    <a:lnTo>
                      <a:pt x="1286" y="511"/>
                    </a:lnTo>
                    <a:lnTo>
                      <a:pt x="1286" y="512"/>
                    </a:lnTo>
                    <a:lnTo>
                      <a:pt x="1286" y="512"/>
                    </a:lnTo>
                    <a:lnTo>
                      <a:pt x="1291" y="538"/>
                    </a:lnTo>
                    <a:lnTo>
                      <a:pt x="1295" y="564"/>
                    </a:lnTo>
                    <a:lnTo>
                      <a:pt x="1298" y="590"/>
                    </a:lnTo>
                    <a:lnTo>
                      <a:pt x="1302" y="616"/>
                    </a:lnTo>
                    <a:lnTo>
                      <a:pt x="1302" y="616"/>
                    </a:lnTo>
                    <a:lnTo>
                      <a:pt x="1305" y="653"/>
                    </a:lnTo>
                    <a:lnTo>
                      <a:pt x="1307" y="689"/>
                    </a:lnTo>
                    <a:lnTo>
                      <a:pt x="1307" y="725"/>
                    </a:lnTo>
                    <a:lnTo>
                      <a:pt x="1306" y="761"/>
                    </a:lnTo>
                    <a:lnTo>
                      <a:pt x="1305" y="778"/>
                    </a:lnTo>
                    <a:lnTo>
                      <a:pt x="1303" y="796"/>
                    </a:lnTo>
                    <a:lnTo>
                      <a:pt x="1299" y="812"/>
                    </a:lnTo>
                    <a:lnTo>
                      <a:pt x="1295" y="830"/>
                    </a:lnTo>
                    <a:lnTo>
                      <a:pt x="1291" y="846"/>
                    </a:lnTo>
                    <a:lnTo>
                      <a:pt x="1286" y="863"/>
                    </a:lnTo>
                    <a:lnTo>
                      <a:pt x="1280" y="879"/>
                    </a:lnTo>
                    <a:lnTo>
                      <a:pt x="1272" y="895"/>
                    </a:lnTo>
                    <a:lnTo>
                      <a:pt x="1272" y="895"/>
                    </a:lnTo>
                    <a:lnTo>
                      <a:pt x="1262" y="917"/>
                    </a:lnTo>
                    <a:lnTo>
                      <a:pt x="1253" y="938"/>
                    </a:lnTo>
                    <a:lnTo>
                      <a:pt x="1253" y="938"/>
                    </a:lnTo>
                    <a:lnTo>
                      <a:pt x="1246" y="956"/>
                    </a:lnTo>
                    <a:lnTo>
                      <a:pt x="1237" y="974"/>
                    </a:lnTo>
                    <a:lnTo>
                      <a:pt x="1228" y="992"/>
                    </a:lnTo>
                    <a:lnTo>
                      <a:pt x="1218" y="1008"/>
                    </a:lnTo>
                    <a:lnTo>
                      <a:pt x="1213" y="1016"/>
                    </a:lnTo>
                    <a:lnTo>
                      <a:pt x="1213" y="1016"/>
                    </a:lnTo>
                    <a:lnTo>
                      <a:pt x="1196" y="1039"/>
                    </a:lnTo>
                    <a:lnTo>
                      <a:pt x="1180" y="1063"/>
                    </a:lnTo>
                    <a:lnTo>
                      <a:pt x="1161" y="1086"/>
                    </a:lnTo>
                    <a:lnTo>
                      <a:pt x="1151" y="1096"/>
                    </a:lnTo>
                    <a:lnTo>
                      <a:pt x="1141" y="1106"/>
                    </a:lnTo>
                    <a:lnTo>
                      <a:pt x="1141" y="1106"/>
                    </a:lnTo>
                    <a:lnTo>
                      <a:pt x="1120" y="1124"/>
                    </a:lnTo>
                    <a:lnTo>
                      <a:pt x="1097" y="1142"/>
                    </a:lnTo>
                    <a:lnTo>
                      <a:pt x="1073" y="1157"/>
                    </a:lnTo>
                    <a:lnTo>
                      <a:pt x="1048" y="1173"/>
                    </a:lnTo>
                    <a:lnTo>
                      <a:pt x="1022" y="1187"/>
                    </a:lnTo>
                    <a:lnTo>
                      <a:pt x="994" y="1201"/>
                    </a:lnTo>
                    <a:lnTo>
                      <a:pt x="965" y="1213"/>
                    </a:lnTo>
                    <a:lnTo>
                      <a:pt x="936" y="1223"/>
                    </a:lnTo>
                    <a:lnTo>
                      <a:pt x="905" y="1234"/>
                    </a:lnTo>
                    <a:lnTo>
                      <a:pt x="873" y="1243"/>
                    </a:lnTo>
                    <a:lnTo>
                      <a:pt x="841" y="1250"/>
                    </a:lnTo>
                    <a:lnTo>
                      <a:pt x="809" y="1256"/>
                    </a:lnTo>
                    <a:lnTo>
                      <a:pt x="775" y="1262"/>
                    </a:lnTo>
                    <a:lnTo>
                      <a:pt x="741" y="1266"/>
                    </a:lnTo>
                    <a:lnTo>
                      <a:pt x="707" y="1269"/>
                    </a:lnTo>
                    <a:lnTo>
                      <a:pt x="672" y="1270"/>
                    </a:lnTo>
                    <a:lnTo>
                      <a:pt x="670" y="1270"/>
                    </a:lnTo>
                    <a:lnTo>
                      <a:pt x="668" y="1272"/>
                    </a:lnTo>
                    <a:lnTo>
                      <a:pt x="668" y="1272"/>
                    </a:lnTo>
                    <a:lnTo>
                      <a:pt x="665" y="1274"/>
                    </a:lnTo>
                    <a:lnTo>
                      <a:pt x="663" y="1275"/>
                    </a:lnTo>
                    <a:lnTo>
                      <a:pt x="660" y="1276"/>
                    </a:lnTo>
                    <a:lnTo>
                      <a:pt x="656" y="1277"/>
                    </a:lnTo>
                    <a:lnTo>
                      <a:pt x="641" y="1277"/>
                    </a:lnTo>
                    <a:close/>
                    <a:moveTo>
                      <a:pt x="668" y="40"/>
                    </a:moveTo>
                    <a:lnTo>
                      <a:pt x="668" y="40"/>
                    </a:lnTo>
                    <a:lnTo>
                      <a:pt x="666" y="42"/>
                    </a:lnTo>
                    <a:lnTo>
                      <a:pt x="663" y="43"/>
                    </a:lnTo>
                    <a:lnTo>
                      <a:pt x="660" y="44"/>
                    </a:lnTo>
                    <a:lnTo>
                      <a:pt x="656" y="44"/>
                    </a:lnTo>
                    <a:lnTo>
                      <a:pt x="656" y="44"/>
                    </a:lnTo>
                    <a:lnTo>
                      <a:pt x="628" y="45"/>
                    </a:lnTo>
                    <a:lnTo>
                      <a:pt x="600" y="47"/>
                    </a:lnTo>
                    <a:lnTo>
                      <a:pt x="572" y="51"/>
                    </a:lnTo>
                    <a:lnTo>
                      <a:pt x="544" y="55"/>
                    </a:lnTo>
                    <a:lnTo>
                      <a:pt x="518" y="60"/>
                    </a:lnTo>
                    <a:lnTo>
                      <a:pt x="492" y="66"/>
                    </a:lnTo>
                    <a:lnTo>
                      <a:pt x="443" y="79"/>
                    </a:lnTo>
                    <a:lnTo>
                      <a:pt x="443" y="79"/>
                    </a:lnTo>
                    <a:lnTo>
                      <a:pt x="425" y="84"/>
                    </a:lnTo>
                    <a:lnTo>
                      <a:pt x="407" y="90"/>
                    </a:lnTo>
                    <a:lnTo>
                      <a:pt x="389" y="96"/>
                    </a:lnTo>
                    <a:lnTo>
                      <a:pt x="372" y="104"/>
                    </a:lnTo>
                    <a:lnTo>
                      <a:pt x="340" y="119"/>
                    </a:lnTo>
                    <a:lnTo>
                      <a:pt x="309" y="135"/>
                    </a:lnTo>
                    <a:lnTo>
                      <a:pt x="309" y="135"/>
                    </a:lnTo>
                    <a:lnTo>
                      <a:pt x="283" y="147"/>
                    </a:lnTo>
                    <a:lnTo>
                      <a:pt x="283" y="147"/>
                    </a:lnTo>
                    <a:lnTo>
                      <a:pt x="267" y="154"/>
                    </a:lnTo>
                    <a:lnTo>
                      <a:pt x="251" y="162"/>
                    </a:lnTo>
                    <a:lnTo>
                      <a:pt x="235" y="172"/>
                    </a:lnTo>
                    <a:lnTo>
                      <a:pt x="220" y="182"/>
                    </a:lnTo>
                    <a:lnTo>
                      <a:pt x="220" y="182"/>
                    </a:lnTo>
                    <a:lnTo>
                      <a:pt x="211" y="189"/>
                    </a:lnTo>
                    <a:lnTo>
                      <a:pt x="201" y="198"/>
                    </a:lnTo>
                    <a:lnTo>
                      <a:pt x="185" y="215"/>
                    </a:lnTo>
                    <a:lnTo>
                      <a:pt x="170" y="233"/>
                    </a:lnTo>
                    <a:lnTo>
                      <a:pt x="157" y="253"/>
                    </a:lnTo>
                    <a:lnTo>
                      <a:pt x="144" y="274"/>
                    </a:lnTo>
                    <a:lnTo>
                      <a:pt x="132" y="295"/>
                    </a:lnTo>
                    <a:lnTo>
                      <a:pt x="110" y="338"/>
                    </a:lnTo>
                    <a:lnTo>
                      <a:pt x="110" y="338"/>
                    </a:lnTo>
                    <a:lnTo>
                      <a:pt x="96" y="365"/>
                    </a:lnTo>
                    <a:lnTo>
                      <a:pt x="82" y="390"/>
                    </a:lnTo>
                    <a:lnTo>
                      <a:pt x="82" y="390"/>
                    </a:lnTo>
                    <a:lnTo>
                      <a:pt x="76" y="400"/>
                    </a:lnTo>
                    <a:lnTo>
                      <a:pt x="71" y="410"/>
                    </a:lnTo>
                    <a:lnTo>
                      <a:pt x="63" y="432"/>
                    </a:lnTo>
                    <a:lnTo>
                      <a:pt x="57" y="455"/>
                    </a:lnTo>
                    <a:lnTo>
                      <a:pt x="53" y="478"/>
                    </a:lnTo>
                    <a:lnTo>
                      <a:pt x="50" y="501"/>
                    </a:lnTo>
                    <a:lnTo>
                      <a:pt x="47" y="525"/>
                    </a:lnTo>
                    <a:lnTo>
                      <a:pt x="43" y="572"/>
                    </a:lnTo>
                    <a:lnTo>
                      <a:pt x="43" y="572"/>
                    </a:lnTo>
                    <a:lnTo>
                      <a:pt x="42" y="600"/>
                    </a:lnTo>
                    <a:lnTo>
                      <a:pt x="42" y="600"/>
                    </a:lnTo>
                    <a:lnTo>
                      <a:pt x="39" y="632"/>
                    </a:lnTo>
                    <a:lnTo>
                      <a:pt x="39" y="632"/>
                    </a:lnTo>
                    <a:lnTo>
                      <a:pt x="35" y="687"/>
                    </a:lnTo>
                    <a:lnTo>
                      <a:pt x="35" y="714"/>
                    </a:lnTo>
                    <a:lnTo>
                      <a:pt x="35" y="742"/>
                    </a:lnTo>
                    <a:lnTo>
                      <a:pt x="37" y="769"/>
                    </a:lnTo>
                    <a:lnTo>
                      <a:pt x="39" y="781"/>
                    </a:lnTo>
                    <a:lnTo>
                      <a:pt x="42" y="795"/>
                    </a:lnTo>
                    <a:lnTo>
                      <a:pt x="45" y="808"/>
                    </a:lnTo>
                    <a:lnTo>
                      <a:pt x="50" y="820"/>
                    </a:lnTo>
                    <a:lnTo>
                      <a:pt x="55" y="833"/>
                    </a:lnTo>
                    <a:lnTo>
                      <a:pt x="61" y="845"/>
                    </a:lnTo>
                    <a:lnTo>
                      <a:pt x="64" y="853"/>
                    </a:lnTo>
                    <a:lnTo>
                      <a:pt x="64" y="853"/>
                    </a:lnTo>
                    <a:lnTo>
                      <a:pt x="92" y="906"/>
                    </a:lnTo>
                    <a:lnTo>
                      <a:pt x="106" y="932"/>
                    </a:lnTo>
                    <a:lnTo>
                      <a:pt x="121" y="958"/>
                    </a:lnTo>
                    <a:lnTo>
                      <a:pt x="137" y="983"/>
                    </a:lnTo>
                    <a:lnTo>
                      <a:pt x="155" y="1007"/>
                    </a:lnTo>
                    <a:lnTo>
                      <a:pt x="175" y="1031"/>
                    </a:lnTo>
                    <a:lnTo>
                      <a:pt x="195" y="1054"/>
                    </a:lnTo>
                    <a:lnTo>
                      <a:pt x="195" y="1054"/>
                    </a:lnTo>
                    <a:lnTo>
                      <a:pt x="222" y="1081"/>
                    </a:lnTo>
                    <a:lnTo>
                      <a:pt x="249" y="1105"/>
                    </a:lnTo>
                    <a:lnTo>
                      <a:pt x="275" y="1127"/>
                    </a:lnTo>
                    <a:lnTo>
                      <a:pt x="300" y="1147"/>
                    </a:lnTo>
                    <a:lnTo>
                      <a:pt x="324" y="1164"/>
                    </a:lnTo>
                    <a:lnTo>
                      <a:pt x="349" y="1180"/>
                    </a:lnTo>
                    <a:lnTo>
                      <a:pt x="373" y="1192"/>
                    </a:lnTo>
                    <a:lnTo>
                      <a:pt x="397" y="1203"/>
                    </a:lnTo>
                    <a:lnTo>
                      <a:pt x="397" y="1203"/>
                    </a:lnTo>
                    <a:lnTo>
                      <a:pt x="429" y="1214"/>
                    </a:lnTo>
                    <a:lnTo>
                      <a:pt x="460" y="1223"/>
                    </a:lnTo>
                    <a:lnTo>
                      <a:pt x="491" y="1231"/>
                    </a:lnTo>
                    <a:lnTo>
                      <a:pt x="521" y="1235"/>
                    </a:lnTo>
                    <a:lnTo>
                      <a:pt x="551" y="1238"/>
                    </a:lnTo>
                    <a:lnTo>
                      <a:pt x="581" y="1240"/>
                    </a:lnTo>
                    <a:lnTo>
                      <a:pt x="610" y="1241"/>
                    </a:lnTo>
                    <a:lnTo>
                      <a:pt x="640" y="1241"/>
                    </a:lnTo>
                    <a:lnTo>
                      <a:pt x="643" y="1241"/>
                    </a:lnTo>
                    <a:lnTo>
                      <a:pt x="644" y="1239"/>
                    </a:lnTo>
                    <a:lnTo>
                      <a:pt x="644" y="1239"/>
                    </a:lnTo>
                    <a:lnTo>
                      <a:pt x="647" y="1237"/>
                    </a:lnTo>
                    <a:lnTo>
                      <a:pt x="650" y="1236"/>
                    </a:lnTo>
                    <a:lnTo>
                      <a:pt x="653" y="1235"/>
                    </a:lnTo>
                    <a:lnTo>
                      <a:pt x="656" y="1235"/>
                    </a:lnTo>
                    <a:lnTo>
                      <a:pt x="656" y="1235"/>
                    </a:lnTo>
                    <a:lnTo>
                      <a:pt x="687" y="1234"/>
                    </a:lnTo>
                    <a:lnTo>
                      <a:pt x="718" y="1232"/>
                    </a:lnTo>
                    <a:lnTo>
                      <a:pt x="748" y="1230"/>
                    </a:lnTo>
                    <a:lnTo>
                      <a:pt x="778" y="1225"/>
                    </a:lnTo>
                    <a:lnTo>
                      <a:pt x="807" y="1220"/>
                    </a:lnTo>
                    <a:lnTo>
                      <a:pt x="836" y="1213"/>
                    </a:lnTo>
                    <a:lnTo>
                      <a:pt x="864" y="1206"/>
                    </a:lnTo>
                    <a:lnTo>
                      <a:pt x="891" y="1196"/>
                    </a:lnTo>
                    <a:lnTo>
                      <a:pt x="891" y="1196"/>
                    </a:lnTo>
                    <a:lnTo>
                      <a:pt x="949" y="1177"/>
                    </a:lnTo>
                    <a:lnTo>
                      <a:pt x="978" y="1165"/>
                    </a:lnTo>
                    <a:lnTo>
                      <a:pt x="1008" y="1152"/>
                    </a:lnTo>
                    <a:lnTo>
                      <a:pt x="1037" y="1138"/>
                    </a:lnTo>
                    <a:lnTo>
                      <a:pt x="1052" y="1129"/>
                    </a:lnTo>
                    <a:lnTo>
                      <a:pt x="1065" y="1121"/>
                    </a:lnTo>
                    <a:lnTo>
                      <a:pt x="1078" y="1112"/>
                    </a:lnTo>
                    <a:lnTo>
                      <a:pt x="1092" y="1102"/>
                    </a:lnTo>
                    <a:lnTo>
                      <a:pt x="1103" y="1092"/>
                    </a:lnTo>
                    <a:lnTo>
                      <a:pt x="1116" y="1081"/>
                    </a:lnTo>
                    <a:lnTo>
                      <a:pt x="1116" y="1081"/>
                    </a:lnTo>
                    <a:lnTo>
                      <a:pt x="1136" y="1058"/>
                    </a:lnTo>
                    <a:lnTo>
                      <a:pt x="1157" y="1033"/>
                    </a:lnTo>
                    <a:lnTo>
                      <a:pt x="1177" y="1006"/>
                    </a:lnTo>
                    <a:lnTo>
                      <a:pt x="1195" y="979"/>
                    </a:lnTo>
                    <a:lnTo>
                      <a:pt x="1195" y="979"/>
                    </a:lnTo>
                    <a:lnTo>
                      <a:pt x="1202" y="965"/>
                    </a:lnTo>
                    <a:lnTo>
                      <a:pt x="1209" y="952"/>
                    </a:lnTo>
                    <a:lnTo>
                      <a:pt x="1221" y="924"/>
                    </a:lnTo>
                    <a:lnTo>
                      <a:pt x="1221" y="924"/>
                    </a:lnTo>
                    <a:lnTo>
                      <a:pt x="1228" y="904"/>
                    </a:lnTo>
                    <a:lnTo>
                      <a:pt x="1236" y="886"/>
                    </a:lnTo>
                    <a:lnTo>
                      <a:pt x="1236" y="886"/>
                    </a:lnTo>
                    <a:lnTo>
                      <a:pt x="1244" y="870"/>
                    </a:lnTo>
                    <a:lnTo>
                      <a:pt x="1250" y="855"/>
                    </a:lnTo>
                    <a:lnTo>
                      <a:pt x="1255" y="838"/>
                    </a:lnTo>
                    <a:lnTo>
                      <a:pt x="1259" y="822"/>
                    </a:lnTo>
                    <a:lnTo>
                      <a:pt x="1263" y="806"/>
                    </a:lnTo>
                    <a:lnTo>
                      <a:pt x="1266" y="789"/>
                    </a:lnTo>
                    <a:lnTo>
                      <a:pt x="1268" y="773"/>
                    </a:lnTo>
                    <a:lnTo>
                      <a:pt x="1269" y="756"/>
                    </a:lnTo>
                    <a:lnTo>
                      <a:pt x="1271" y="723"/>
                    </a:lnTo>
                    <a:lnTo>
                      <a:pt x="1271" y="691"/>
                    </a:lnTo>
                    <a:lnTo>
                      <a:pt x="1268" y="660"/>
                    </a:lnTo>
                    <a:lnTo>
                      <a:pt x="1266" y="629"/>
                    </a:lnTo>
                    <a:lnTo>
                      <a:pt x="1266" y="629"/>
                    </a:lnTo>
                    <a:lnTo>
                      <a:pt x="1263" y="598"/>
                    </a:lnTo>
                    <a:lnTo>
                      <a:pt x="1260" y="566"/>
                    </a:lnTo>
                    <a:lnTo>
                      <a:pt x="1256" y="533"/>
                    </a:lnTo>
                    <a:lnTo>
                      <a:pt x="1250" y="500"/>
                    </a:lnTo>
                    <a:lnTo>
                      <a:pt x="1242" y="467"/>
                    </a:lnTo>
                    <a:lnTo>
                      <a:pt x="1237" y="452"/>
                    </a:lnTo>
                    <a:lnTo>
                      <a:pt x="1232" y="436"/>
                    </a:lnTo>
                    <a:lnTo>
                      <a:pt x="1226" y="421"/>
                    </a:lnTo>
                    <a:lnTo>
                      <a:pt x="1219" y="405"/>
                    </a:lnTo>
                    <a:lnTo>
                      <a:pt x="1212" y="392"/>
                    </a:lnTo>
                    <a:lnTo>
                      <a:pt x="1203" y="377"/>
                    </a:lnTo>
                    <a:lnTo>
                      <a:pt x="1203" y="377"/>
                    </a:lnTo>
                    <a:lnTo>
                      <a:pt x="1184" y="346"/>
                    </a:lnTo>
                    <a:lnTo>
                      <a:pt x="1184" y="346"/>
                    </a:lnTo>
                    <a:lnTo>
                      <a:pt x="1169" y="324"/>
                    </a:lnTo>
                    <a:lnTo>
                      <a:pt x="1155" y="301"/>
                    </a:lnTo>
                    <a:lnTo>
                      <a:pt x="1138" y="280"/>
                    </a:lnTo>
                    <a:lnTo>
                      <a:pt x="1130" y="271"/>
                    </a:lnTo>
                    <a:lnTo>
                      <a:pt x="1122" y="263"/>
                    </a:lnTo>
                    <a:lnTo>
                      <a:pt x="1122" y="263"/>
                    </a:lnTo>
                    <a:lnTo>
                      <a:pt x="1114" y="255"/>
                    </a:lnTo>
                    <a:lnTo>
                      <a:pt x="1114" y="255"/>
                    </a:lnTo>
                    <a:lnTo>
                      <a:pt x="1103" y="245"/>
                    </a:lnTo>
                    <a:lnTo>
                      <a:pt x="1098" y="240"/>
                    </a:lnTo>
                    <a:lnTo>
                      <a:pt x="1095" y="235"/>
                    </a:lnTo>
                    <a:lnTo>
                      <a:pt x="1095" y="235"/>
                    </a:lnTo>
                    <a:lnTo>
                      <a:pt x="1090" y="227"/>
                    </a:lnTo>
                    <a:lnTo>
                      <a:pt x="1084" y="219"/>
                    </a:lnTo>
                    <a:lnTo>
                      <a:pt x="1077" y="213"/>
                    </a:lnTo>
                    <a:lnTo>
                      <a:pt x="1071" y="207"/>
                    </a:lnTo>
                    <a:lnTo>
                      <a:pt x="1071" y="207"/>
                    </a:lnTo>
                    <a:lnTo>
                      <a:pt x="1063" y="200"/>
                    </a:lnTo>
                    <a:lnTo>
                      <a:pt x="1055" y="190"/>
                    </a:lnTo>
                    <a:lnTo>
                      <a:pt x="1055" y="190"/>
                    </a:lnTo>
                    <a:lnTo>
                      <a:pt x="1044" y="180"/>
                    </a:lnTo>
                    <a:lnTo>
                      <a:pt x="1033" y="170"/>
                    </a:lnTo>
                    <a:lnTo>
                      <a:pt x="1021" y="161"/>
                    </a:lnTo>
                    <a:lnTo>
                      <a:pt x="1008" y="153"/>
                    </a:lnTo>
                    <a:lnTo>
                      <a:pt x="1008" y="153"/>
                    </a:lnTo>
                    <a:lnTo>
                      <a:pt x="992" y="142"/>
                    </a:lnTo>
                    <a:lnTo>
                      <a:pt x="983" y="137"/>
                    </a:lnTo>
                    <a:lnTo>
                      <a:pt x="976" y="130"/>
                    </a:lnTo>
                    <a:lnTo>
                      <a:pt x="976" y="130"/>
                    </a:lnTo>
                    <a:lnTo>
                      <a:pt x="971" y="126"/>
                    </a:lnTo>
                    <a:lnTo>
                      <a:pt x="966" y="124"/>
                    </a:lnTo>
                    <a:lnTo>
                      <a:pt x="955" y="121"/>
                    </a:lnTo>
                    <a:lnTo>
                      <a:pt x="955" y="121"/>
                    </a:lnTo>
                    <a:lnTo>
                      <a:pt x="947" y="119"/>
                    </a:lnTo>
                    <a:lnTo>
                      <a:pt x="943" y="117"/>
                    </a:lnTo>
                    <a:lnTo>
                      <a:pt x="940" y="115"/>
                    </a:lnTo>
                    <a:lnTo>
                      <a:pt x="940" y="115"/>
                    </a:lnTo>
                    <a:lnTo>
                      <a:pt x="934" y="108"/>
                    </a:lnTo>
                    <a:lnTo>
                      <a:pt x="927" y="103"/>
                    </a:lnTo>
                    <a:lnTo>
                      <a:pt x="911" y="92"/>
                    </a:lnTo>
                    <a:lnTo>
                      <a:pt x="896" y="84"/>
                    </a:lnTo>
                    <a:lnTo>
                      <a:pt x="880" y="77"/>
                    </a:lnTo>
                    <a:lnTo>
                      <a:pt x="880" y="77"/>
                    </a:lnTo>
                    <a:lnTo>
                      <a:pt x="867" y="71"/>
                    </a:lnTo>
                    <a:lnTo>
                      <a:pt x="852" y="65"/>
                    </a:lnTo>
                    <a:lnTo>
                      <a:pt x="837" y="59"/>
                    </a:lnTo>
                    <a:lnTo>
                      <a:pt x="820" y="54"/>
                    </a:lnTo>
                    <a:lnTo>
                      <a:pt x="803" y="50"/>
                    </a:lnTo>
                    <a:lnTo>
                      <a:pt x="785" y="47"/>
                    </a:lnTo>
                    <a:lnTo>
                      <a:pt x="767" y="45"/>
                    </a:lnTo>
                    <a:lnTo>
                      <a:pt x="751" y="44"/>
                    </a:lnTo>
                    <a:lnTo>
                      <a:pt x="751" y="44"/>
                    </a:lnTo>
                    <a:lnTo>
                      <a:pt x="731" y="43"/>
                    </a:lnTo>
                    <a:lnTo>
                      <a:pt x="712" y="41"/>
                    </a:lnTo>
                    <a:lnTo>
                      <a:pt x="712" y="41"/>
                    </a:lnTo>
                    <a:lnTo>
                      <a:pt x="693" y="39"/>
                    </a:lnTo>
                    <a:lnTo>
                      <a:pt x="672" y="38"/>
                    </a:lnTo>
                    <a:lnTo>
                      <a:pt x="670" y="38"/>
                    </a:lnTo>
                    <a:lnTo>
                      <a:pt x="668" y="40"/>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2" name="chenying0907 409"/>
              <p:cNvSpPr/>
              <p:nvPr/>
            </p:nvSpPr>
            <p:spPr bwMode="auto">
              <a:xfrm>
                <a:off x="5319713" y="3249613"/>
                <a:ext cx="493713" cy="57150"/>
              </a:xfrm>
              <a:custGeom>
                <a:cxnLst>
                  <a:cxn ang="0">
                    <a:pos x="488" y="109"/>
                  </a:cxn>
                  <a:cxn ang="0">
                    <a:pos x="463" y="107"/>
                  </a:cxn>
                  <a:cxn ang="0">
                    <a:pos x="442" y="104"/>
                  </a:cxn>
                  <a:cxn ang="0">
                    <a:pos x="431" y="101"/>
                  </a:cxn>
                  <a:cxn ang="0">
                    <a:pos x="395" y="96"/>
                  </a:cxn>
                  <a:cxn ang="0">
                    <a:pos x="346" y="93"/>
                  </a:cxn>
                  <a:cxn ang="0">
                    <a:pos x="339" y="93"/>
                  </a:cxn>
                  <a:cxn ang="0">
                    <a:pos x="272" y="88"/>
                  </a:cxn>
                  <a:cxn ang="0">
                    <a:pos x="206" y="81"/>
                  </a:cxn>
                  <a:cxn ang="0">
                    <a:pos x="157" y="74"/>
                  </a:cxn>
                  <a:cxn ang="0">
                    <a:pos x="106" y="65"/>
                  </a:cxn>
                  <a:cxn ang="0">
                    <a:pos x="56" y="51"/>
                  </a:cxn>
                  <a:cxn ang="0">
                    <a:pos x="9" y="32"/>
                  </a:cxn>
                  <a:cxn ang="0">
                    <a:pos x="6" y="30"/>
                  </a:cxn>
                  <a:cxn ang="0">
                    <a:pos x="1" y="24"/>
                  </a:cxn>
                  <a:cxn ang="0">
                    <a:pos x="0" y="15"/>
                  </a:cxn>
                  <a:cxn ang="0">
                    <a:pos x="3" y="9"/>
                  </a:cxn>
                  <a:cxn ang="0">
                    <a:pos x="12" y="1"/>
                  </a:cxn>
                  <a:cxn ang="0">
                    <a:pos x="20" y="0"/>
                  </a:cxn>
                  <a:cxn ang="0">
                    <a:pos x="24" y="0"/>
                  </a:cxn>
                  <a:cxn ang="0">
                    <a:pos x="29" y="2"/>
                  </a:cxn>
                  <a:cxn ang="0">
                    <a:pos x="57" y="13"/>
                  </a:cxn>
                  <a:cxn ang="0">
                    <a:pos x="117" y="31"/>
                  </a:cxn>
                  <a:cxn ang="0">
                    <a:pos x="178" y="41"/>
                  </a:cxn>
                  <a:cxn ang="0">
                    <a:pos x="270" y="50"/>
                  </a:cxn>
                  <a:cxn ang="0">
                    <a:pos x="273" y="50"/>
                  </a:cxn>
                  <a:cxn ang="0">
                    <a:pos x="356" y="60"/>
                  </a:cxn>
                  <a:cxn ang="0">
                    <a:pos x="409" y="66"/>
                  </a:cxn>
                  <a:cxn ang="0">
                    <a:pos x="463" y="70"/>
                  </a:cxn>
                  <a:cxn ang="0">
                    <a:pos x="489" y="71"/>
                  </a:cxn>
                  <a:cxn ang="0">
                    <a:pos x="517" y="71"/>
                  </a:cxn>
                  <a:cxn ang="0">
                    <a:pos x="596" y="69"/>
                  </a:cxn>
                  <a:cxn ang="0">
                    <a:pos x="693" y="63"/>
                  </a:cxn>
                  <a:cxn ang="0">
                    <a:pos x="714" y="62"/>
                  </a:cxn>
                  <a:cxn ang="0">
                    <a:pos x="738" y="61"/>
                  </a:cxn>
                  <a:cxn ang="0">
                    <a:pos x="784" y="55"/>
                  </a:cxn>
                  <a:cxn ang="0">
                    <a:pos x="807" y="48"/>
                  </a:cxn>
                  <a:cxn ang="0">
                    <a:pos x="818" y="44"/>
                  </a:cxn>
                  <a:cxn ang="0">
                    <a:pos x="854" y="38"/>
                  </a:cxn>
                  <a:cxn ang="0">
                    <a:pos x="874" y="34"/>
                  </a:cxn>
                  <a:cxn ang="0">
                    <a:pos x="895" y="30"/>
                  </a:cxn>
                  <a:cxn ang="0">
                    <a:pos x="896" y="29"/>
                  </a:cxn>
                  <a:cxn ang="0">
                    <a:pos x="902" y="26"/>
                  </a:cxn>
                  <a:cxn ang="0">
                    <a:pos x="915" y="25"/>
                  </a:cxn>
                  <a:cxn ang="0">
                    <a:pos x="919" y="25"/>
                  </a:cxn>
                  <a:cxn ang="0">
                    <a:pos x="927" y="27"/>
                  </a:cxn>
                  <a:cxn ang="0">
                    <a:pos x="931" y="33"/>
                  </a:cxn>
                  <a:cxn ang="0">
                    <a:pos x="933" y="37"/>
                  </a:cxn>
                  <a:cxn ang="0">
                    <a:pos x="931" y="49"/>
                  </a:cxn>
                  <a:cxn ang="0">
                    <a:pos x="926" y="56"/>
                  </a:cxn>
                  <a:cxn ang="0">
                    <a:pos x="919" y="60"/>
                  </a:cxn>
                  <a:cxn ang="0">
                    <a:pos x="900" y="67"/>
                  </a:cxn>
                  <a:cxn ang="0">
                    <a:pos x="858" y="77"/>
                  </a:cxn>
                  <a:cxn ang="0">
                    <a:pos x="794" y="88"/>
                  </a:cxn>
                  <a:cxn ang="0">
                    <a:pos x="752" y="93"/>
                  </a:cxn>
                  <a:cxn ang="0">
                    <a:pos x="684" y="100"/>
                  </a:cxn>
                  <a:cxn ang="0">
                    <a:pos x="663" y="103"/>
                  </a:cxn>
                  <a:cxn ang="0">
                    <a:pos x="602" y="104"/>
                  </a:cxn>
                  <a:cxn ang="0">
                    <a:pos x="559" y="105"/>
                  </a:cxn>
                  <a:cxn ang="0">
                    <a:pos x="533" y="107"/>
                  </a:cxn>
                  <a:cxn ang="0">
                    <a:pos x="510" y="108"/>
                  </a:cxn>
                  <a:cxn ang="0">
                    <a:pos x="488" y="109"/>
                  </a:cxn>
                </a:cxnLst>
                <a:rect b="b" l="0" r="r" t="0"/>
                <a:pathLst>
                  <a:path h="109" w="933">
                    <a:moveTo>
                      <a:pt x="488" y="109"/>
                    </a:moveTo>
                    <a:lnTo>
                      <a:pt x="488" y="109"/>
                    </a:lnTo>
                    <a:lnTo>
                      <a:pt x="475" y="108"/>
                    </a:lnTo>
                    <a:lnTo>
                      <a:pt x="463" y="107"/>
                    </a:lnTo>
                    <a:lnTo>
                      <a:pt x="452" y="106"/>
                    </a:lnTo>
                    <a:lnTo>
                      <a:pt x="442" y="104"/>
                    </a:lnTo>
                    <a:lnTo>
                      <a:pt x="442" y="104"/>
                    </a:lnTo>
                    <a:lnTo>
                      <a:pt x="431" y="101"/>
                    </a:lnTo>
                    <a:lnTo>
                      <a:pt x="419" y="99"/>
                    </a:lnTo>
                    <a:lnTo>
                      <a:pt x="395" y="96"/>
                    </a:lnTo>
                    <a:lnTo>
                      <a:pt x="370" y="94"/>
                    </a:lnTo>
                    <a:lnTo>
                      <a:pt x="346" y="93"/>
                    </a:lnTo>
                    <a:lnTo>
                      <a:pt x="339" y="93"/>
                    </a:lnTo>
                    <a:lnTo>
                      <a:pt x="339" y="93"/>
                    </a:lnTo>
                    <a:lnTo>
                      <a:pt x="306" y="91"/>
                    </a:lnTo>
                    <a:lnTo>
                      <a:pt x="272" y="88"/>
                    </a:lnTo>
                    <a:lnTo>
                      <a:pt x="239" y="85"/>
                    </a:lnTo>
                    <a:lnTo>
                      <a:pt x="206" y="81"/>
                    </a:lnTo>
                    <a:lnTo>
                      <a:pt x="206" y="81"/>
                    </a:lnTo>
                    <a:lnTo>
                      <a:pt x="157" y="74"/>
                    </a:lnTo>
                    <a:lnTo>
                      <a:pt x="131" y="70"/>
                    </a:lnTo>
                    <a:lnTo>
                      <a:pt x="106" y="65"/>
                    </a:lnTo>
                    <a:lnTo>
                      <a:pt x="81" y="59"/>
                    </a:lnTo>
                    <a:lnTo>
                      <a:pt x="56" y="51"/>
                    </a:lnTo>
                    <a:lnTo>
                      <a:pt x="32" y="42"/>
                    </a:lnTo>
                    <a:lnTo>
                      <a:pt x="9" y="32"/>
                    </a:lnTo>
                    <a:lnTo>
                      <a:pt x="9" y="32"/>
                    </a:lnTo>
                    <a:lnTo>
                      <a:pt x="6" y="30"/>
                    </a:lnTo>
                    <a:lnTo>
                      <a:pt x="3" y="28"/>
                    </a:lnTo>
                    <a:lnTo>
                      <a:pt x="1" y="24"/>
                    </a:lnTo>
                    <a:lnTo>
                      <a:pt x="0" y="19"/>
                    </a:lnTo>
                    <a:lnTo>
                      <a:pt x="0" y="15"/>
                    </a:lnTo>
                    <a:lnTo>
                      <a:pt x="0" y="15"/>
                    </a:lnTo>
                    <a:lnTo>
                      <a:pt x="3" y="9"/>
                    </a:lnTo>
                    <a:lnTo>
                      <a:pt x="7" y="4"/>
                    </a:lnTo>
                    <a:lnTo>
                      <a:pt x="12" y="1"/>
                    </a:lnTo>
                    <a:lnTo>
                      <a:pt x="17" y="0"/>
                    </a:lnTo>
                    <a:lnTo>
                      <a:pt x="20" y="0"/>
                    </a:lnTo>
                    <a:lnTo>
                      <a:pt x="20" y="0"/>
                    </a:lnTo>
                    <a:lnTo>
                      <a:pt x="24" y="0"/>
                    </a:lnTo>
                    <a:lnTo>
                      <a:pt x="29" y="2"/>
                    </a:lnTo>
                    <a:lnTo>
                      <a:pt x="29" y="2"/>
                    </a:lnTo>
                    <a:lnTo>
                      <a:pt x="42" y="8"/>
                    </a:lnTo>
                    <a:lnTo>
                      <a:pt x="57" y="13"/>
                    </a:lnTo>
                    <a:lnTo>
                      <a:pt x="86" y="24"/>
                    </a:lnTo>
                    <a:lnTo>
                      <a:pt x="117" y="31"/>
                    </a:lnTo>
                    <a:lnTo>
                      <a:pt x="147" y="37"/>
                    </a:lnTo>
                    <a:lnTo>
                      <a:pt x="178" y="41"/>
                    </a:lnTo>
                    <a:lnTo>
                      <a:pt x="209" y="45"/>
                    </a:lnTo>
                    <a:lnTo>
                      <a:pt x="270" y="50"/>
                    </a:lnTo>
                    <a:lnTo>
                      <a:pt x="273" y="50"/>
                    </a:lnTo>
                    <a:lnTo>
                      <a:pt x="273" y="50"/>
                    </a:lnTo>
                    <a:lnTo>
                      <a:pt x="315" y="55"/>
                    </a:lnTo>
                    <a:lnTo>
                      <a:pt x="356" y="60"/>
                    </a:lnTo>
                    <a:lnTo>
                      <a:pt x="356" y="60"/>
                    </a:lnTo>
                    <a:lnTo>
                      <a:pt x="409" y="66"/>
                    </a:lnTo>
                    <a:lnTo>
                      <a:pt x="436" y="68"/>
                    </a:lnTo>
                    <a:lnTo>
                      <a:pt x="463" y="70"/>
                    </a:lnTo>
                    <a:lnTo>
                      <a:pt x="463" y="70"/>
                    </a:lnTo>
                    <a:lnTo>
                      <a:pt x="489" y="71"/>
                    </a:lnTo>
                    <a:lnTo>
                      <a:pt x="517" y="71"/>
                    </a:lnTo>
                    <a:lnTo>
                      <a:pt x="517" y="71"/>
                    </a:lnTo>
                    <a:lnTo>
                      <a:pt x="557" y="71"/>
                    </a:lnTo>
                    <a:lnTo>
                      <a:pt x="596" y="69"/>
                    </a:lnTo>
                    <a:lnTo>
                      <a:pt x="675" y="64"/>
                    </a:lnTo>
                    <a:lnTo>
                      <a:pt x="693" y="63"/>
                    </a:lnTo>
                    <a:lnTo>
                      <a:pt x="693" y="63"/>
                    </a:lnTo>
                    <a:lnTo>
                      <a:pt x="714" y="62"/>
                    </a:lnTo>
                    <a:lnTo>
                      <a:pt x="714" y="62"/>
                    </a:lnTo>
                    <a:lnTo>
                      <a:pt x="738" y="61"/>
                    </a:lnTo>
                    <a:lnTo>
                      <a:pt x="760" y="59"/>
                    </a:lnTo>
                    <a:lnTo>
                      <a:pt x="784" y="55"/>
                    </a:lnTo>
                    <a:lnTo>
                      <a:pt x="795" y="51"/>
                    </a:lnTo>
                    <a:lnTo>
                      <a:pt x="807" y="48"/>
                    </a:lnTo>
                    <a:lnTo>
                      <a:pt x="807" y="48"/>
                    </a:lnTo>
                    <a:lnTo>
                      <a:pt x="818" y="44"/>
                    </a:lnTo>
                    <a:lnTo>
                      <a:pt x="831" y="42"/>
                    </a:lnTo>
                    <a:lnTo>
                      <a:pt x="854" y="38"/>
                    </a:lnTo>
                    <a:lnTo>
                      <a:pt x="854" y="38"/>
                    </a:lnTo>
                    <a:lnTo>
                      <a:pt x="874" y="34"/>
                    </a:lnTo>
                    <a:lnTo>
                      <a:pt x="894" y="30"/>
                    </a:lnTo>
                    <a:lnTo>
                      <a:pt x="895" y="30"/>
                    </a:lnTo>
                    <a:lnTo>
                      <a:pt x="896" y="29"/>
                    </a:lnTo>
                    <a:lnTo>
                      <a:pt x="896" y="29"/>
                    </a:lnTo>
                    <a:lnTo>
                      <a:pt x="899" y="27"/>
                    </a:lnTo>
                    <a:lnTo>
                      <a:pt x="902" y="26"/>
                    </a:lnTo>
                    <a:lnTo>
                      <a:pt x="908" y="25"/>
                    </a:lnTo>
                    <a:lnTo>
                      <a:pt x="915" y="25"/>
                    </a:lnTo>
                    <a:lnTo>
                      <a:pt x="915" y="25"/>
                    </a:lnTo>
                    <a:lnTo>
                      <a:pt x="919" y="25"/>
                    </a:lnTo>
                    <a:lnTo>
                      <a:pt x="923" y="26"/>
                    </a:lnTo>
                    <a:lnTo>
                      <a:pt x="927" y="27"/>
                    </a:lnTo>
                    <a:lnTo>
                      <a:pt x="929" y="29"/>
                    </a:lnTo>
                    <a:lnTo>
                      <a:pt x="931" y="33"/>
                    </a:lnTo>
                    <a:lnTo>
                      <a:pt x="933" y="37"/>
                    </a:lnTo>
                    <a:lnTo>
                      <a:pt x="933" y="37"/>
                    </a:lnTo>
                    <a:lnTo>
                      <a:pt x="933" y="43"/>
                    </a:lnTo>
                    <a:lnTo>
                      <a:pt x="931" y="49"/>
                    </a:lnTo>
                    <a:lnTo>
                      <a:pt x="929" y="53"/>
                    </a:lnTo>
                    <a:lnTo>
                      <a:pt x="926" y="56"/>
                    </a:lnTo>
                    <a:lnTo>
                      <a:pt x="923" y="58"/>
                    </a:lnTo>
                    <a:lnTo>
                      <a:pt x="919" y="60"/>
                    </a:lnTo>
                    <a:lnTo>
                      <a:pt x="919" y="60"/>
                    </a:lnTo>
                    <a:lnTo>
                      <a:pt x="900" y="67"/>
                    </a:lnTo>
                    <a:lnTo>
                      <a:pt x="879" y="73"/>
                    </a:lnTo>
                    <a:lnTo>
                      <a:pt x="858" y="77"/>
                    </a:lnTo>
                    <a:lnTo>
                      <a:pt x="838" y="81"/>
                    </a:lnTo>
                    <a:lnTo>
                      <a:pt x="794" y="88"/>
                    </a:lnTo>
                    <a:lnTo>
                      <a:pt x="752" y="93"/>
                    </a:lnTo>
                    <a:lnTo>
                      <a:pt x="752" y="93"/>
                    </a:lnTo>
                    <a:lnTo>
                      <a:pt x="718" y="96"/>
                    </a:lnTo>
                    <a:lnTo>
                      <a:pt x="684" y="100"/>
                    </a:lnTo>
                    <a:lnTo>
                      <a:pt x="684" y="100"/>
                    </a:lnTo>
                    <a:lnTo>
                      <a:pt x="663" y="103"/>
                    </a:lnTo>
                    <a:lnTo>
                      <a:pt x="644" y="104"/>
                    </a:lnTo>
                    <a:lnTo>
                      <a:pt x="602" y="104"/>
                    </a:lnTo>
                    <a:lnTo>
                      <a:pt x="602" y="104"/>
                    </a:lnTo>
                    <a:lnTo>
                      <a:pt x="559" y="105"/>
                    </a:lnTo>
                    <a:lnTo>
                      <a:pt x="559" y="105"/>
                    </a:lnTo>
                    <a:lnTo>
                      <a:pt x="533" y="107"/>
                    </a:lnTo>
                    <a:lnTo>
                      <a:pt x="533" y="107"/>
                    </a:lnTo>
                    <a:lnTo>
                      <a:pt x="510" y="108"/>
                    </a:lnTo>
                    <a:lnTo>
                      <a:pt x="488" y="109"/>
                    </a:lnTo>
                    <a:lnTo>
                      <a:pt x="488" y="109"/>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3" name="chenying0907 410"/>
              <p:cNvSpPr/>
              <p:nvPr/>
            </p:nvSpPr>
            <p:spPr bwMode="auto">
              <a:xfrm>
                <a:off x="5219701" y="3473450"/>
                <a:ext cx="684213" cy="31750"/>
              </a:xfrm>
              <a:custGeom>
                <a:cxnLst>
                  <a:cxn ang="0">
                    <a:pos x="1274" y="61"/>
                  </a:cxn>
                  <a:cxn ang="0">
                    <a:pos x="1271" y="61"/>
                  </a:cxn>
                  <a:cxn ang="0">
                    <a:pos x="1219" y="56"/>
                  </a:cxn>
                  <a:cxn ang="0">
                    <a:pos x="1171" y="55"/>
                  </a:cxn>
                  <a:cxn ang="0">
                    <a:pos x="1140" y="55"/>
                  </a:cxn>
                  <a:cxn ang="0">
                    <a:pos x="1109" y="55"/>
                  </a:cxn>
                  <a:cxn ang="0">
                    <a:pos x="1071" y="54"/>
                  </a:cxn>
                  <a:cxn ang="0">
                    <a:pos x="1034" y="52"/>
                  </a:cxn>
                  <a:cxn ang="0">
                    <a:pos x="960" y="49"/>
                  </a:cxn>
                  <a:cxn ang="0">
                    <a:pos x="889" y="48"/>
                  </a:cxn>
                  <a:cxn ang="0">
                    <a:pos x="820" y="46"/>
                  </a:cxn>
                  <a:cxn ang="0">
                    <a:pos x="681" y="43"/>
                  </a:cxn>
                  <a:cxn ang="0">
                    <a:pos x="570" y="43"/>
                  </a:cxn>
                  <a:cxn ang="0">
                    <a:pos x="460" y="42"/>
                  </a:cxn>
                  <a:cxn ang="0">
                    <a:pos x="393" y="43"/>
                  </a:cxn>
                  <a:cxn ang="0">
                    <a:pos x="333" y="43"/>
                  </a:cxn>
                  <a:cxn ang="0">
                    <a:pos x="289" y="45"/>
                  </a:cxn>
                  <a:cxn ang="0">
                    <a:pos x="212" y="46"/>
                  </a:cxn>
                  <a:cxn ang="0">
                    <a:pos x="164" y="45"/>
                  </a:cxn>
                  <a:cxn ang="0">
                    <a:pos x="111" y="42"/>
                  </a:cxn>
                  <a:cxn ang="0">
                    <a:pos x="64" y="38"/>
                  </a:cxn>
                  <a:cxn ang="0">
                    <a:pos x="18" y="36"/>
                  </a:cxn>
                  <a:cxn ang="0">
                    <a:pos x="13" y="36"/>
                  </a:cxn>
                  <a:cxn ang="0">
                    <a:pos x="7" y="33"/>
                  </a:cxn>
                  <a:cxn ang="0">
                    <a:pos x="3" y="28"/>
                  </a:cxn>
                  <a:cxn ang="0">
                    <a:pos x="0" y="18"/>
                  </a:cxn>
                  <a:cxn ang="0">
                    <a:pos x="1" y="12"/>
                  </a:cxn>
                  <a:cxn ang="0">
                    <a:pos x="4" y="7"/>
                  </a:cxn>
                  <a:cxn ang="0">
                    <a:pos x="10" y="2"/>
                  </a:cxn>
                  <a:cxn ang="0">
                    <a:pos x="18" y="0"/>
                  </a:cxn>
                  <a:cxn ang="0">
                    <a:pos x="40" y="0"/>
                  </a:cxn>
                  <a:cxn ang="0">
                    <a:pos x="107" y="4"/>
                  </a:cxn>
                  <a:cxn ang="0">
                    <a:pos x="152" y="8"/>
                  </a:cxn>
                  <a:cxn ang="0">
                    <a:pos x="197" y="10"/>
                  </a:cxn>
                  <a:cxn ang="0">
                    <a:pos x="200" y="10"/>
                  </a:cxn>
                  <a:cxn ang="0">
                    <a:pos x="283" y="9"/>
                  </a:cxn>
                  <a:cxn ang="0">
                    <a:pos x="324" y="8"/>
                  </a:cxn>
                  <a:cxn ang="0">
                    <a:pos x="715" y="7"/>
                  </a:cxn>
                  <a:cxn ang="0">
                    <a:pos x="750" y="8"/>
                  </a:cxn>
                  <a:cxn ang="0">
                    <a:pos x="784" y="10"/>
                  </a:cxn>
                  <a:cxn ang="0">
                    <a:pos x="855" y="13"/>
                  </a:cxn>
                  <a:cxn ang="0">
                    <a:pos x="894" y="13"/>
                  </a:cxn>
                  <a:cxn ang="0">
                    <a:pos x="932" y="12"/>
                  </a:cxn>
                  <a:cxn ang="0">
                    <a:pos x="963" y="13"/>
                  </a:cxn>
                  <a:cxn ang="0">
                    <a:pos x="989" y="15"/>
                  </a:cxn>
                  <a:cxn ang="0">
                    <a:pos x="1043" y="19"/>
                  </a:cxn>
                  <a:cxn ang="0">
                    <a:pos x="1096" y="19"/>
                  </a:cxn>
                  <a:cxn ang="0">
                    <a:pos x="1125" y="19"/>
                  </a:cxn>
                  <a:cxn ang="0">
                    <a:pos x="1154" y="19"/>
                  </a:cxn>
                  <a:cxn ang="0">
                    <a:pos x="1217" y="20"/>
                  </a:cxn>
                  <a:cxn ang="0">
                    <a:pos x="1281" y="26"/>
                  </a:cxn>
                  <a:cxn ang="0">
                    <a:pos x="1285" y="27"/>
                  </a:cxn>
                  <a:cxn ang="0">
                    <a:pos x="1290" y="31"/>
                  </a:cxn>
                  <a:cxn ang="0">
                    <a:pos x="1293" y="38"/>
                  </a:cxn>
                  <a:cxn ang="0">
                    <a:pos x="1293" y="42"/>
                  </a:cxn>
                  <a:cxn ang="0">
                    <a:pos x="1290" y="52"/>
                  </a:cxn>
                  <a:cxn ang="0">
                    <a:pos x="1285" y="57"/>
                  </a:cxn>
                  <a:cxn ang="0">
                    <a:pos x="1278" y="61"/>
                  </a:cxn>
                  <a:cxn ang="0">
                    <a:pos x="1274" y="61"/>
                  </a:cxn>
                  <a:cxn ang="0">
                    <a:pos x="1274" y="61"/>
                  </a:cxn>
                </a:cxnLst>
                <a:rect b="b" l="0" r="r" t="0"/>
                <a:pathLst>
                  <a:path h="61" w="1293">
                    <a:moveTo>
                      <a:pt x="1274" y="61"/>
                    </a:moveTo>
                    <a:lnTo>
                      <a:pt x="1274" y="61"/>
                    </a:lnTo>
                    <a:lnTo>
                      <a:pt x="1271" y="61"/>
                    </a:lnTo>
                    <a:lnTo>
                      <a:pt x="1271" y="61"/>
                    </a:lnTo>
                    <a:lnTo>
                      <a:pt x="1245" y="58"/>
                    </a:lnTo>
                    <a:lnTo>
                      <a:pt x="1219" y="56"/>
                    </a:lnTo>
                    <a:lnTo>
                      <a:pt x="1194" y="55"/>
                    </a:lnTo>
                    <a:lnTo>
                      <a:pt x="1171" y="55"/>
                    </a:lnTo>
                    <a:lnTo>
                      <a:pt x="1171" y="55"/>
                    </a:lnTo>
                    <a:lnTo>
                      <a:pt x="1140" y="55"/>
                    </a:lnTo>
                    <a:lnTo>
                      <a:pt x="1140" y="55"/>
                    </a:lnTo>
                    <a:lnTo>
                      <a:pt x="1109" y="55"/>
                    </a:lnTo>
                    <a:lnTo>
                      <a:pt x="1109" y="55"/>
                    </a:lnTo>
                    <a:lnTo>
                      <a:pt x="1071" y="54"/>
                    </a:lnTo>
                    <a:lnTo>
                      <a:pt x="1034" y="52"/>
                    </a:lnTo>
                    <a:lnTo>
                      <a:pt x="1034" y="52"/>
                    </a:lnTo>
                    <a:lnTo>
                      <a:pt x="997" y="50"/>
                    </a:lnTo>
                    <a:lnTo>
                      <a:pt x="960" y="49"/>
                    </a:lnTo>
                    <a:lnTo>
                      <a:pt x="960" y="49"/>
                    </a:lnTo>
                    <a:lnTo>
                      <a:pt x="889" y="48"/>
                    </a:lnTo>
                    <a:lnTo>
                      <a:pt x="820" y="46"/>
                    </a:lnTo>
                    <a:lnTo>
                      <a:pt x="820" y="46"/>
                    </a:lnTo>
                    <a:lnTo>
                      <a:pt x="751" y="44"/>
                    </a:lnTo>
                    <a:lnTo>
                      <a:pt x="681" y="43"/>
                    </a:lnTo>
                    <a:lnTo>
                      <a:pt x="681" y="43"/>
                    </a:lnTo>
                    <a:lnTo>
                      <a:pt x="570" y="43"/>
                    </a:lnTo>
                    <a:lnTo>
                      <a:pt x="570" y="43"/>
                    </a:lnTo>
                    <a:lnTo>
                      <a:pt x="460" y="42"/>
                    </a:lnTo>
                    <a:lnTo>
                      <a:pt x="460" y="42"/>
                    </a:lnTo>
                    <a:lnTo>
                      <a:pt x="393" y="43"/>
                    </a:lnTo>
                    <a:lnTo>
                      <a:pt x="333" y="43"/>
                    </a:lnTo>
                    <a:lnTo>
                      <a:pt x="333" y="43"/>
                    </a:lnTo>
                    <a:lnTo>
                      <a:pt x="289" y="45"/>
                    </a:lnTo>
                    <a:lnTo>
                      <a:pt x="289" y="45"/>
                    </a:lnTo>
                    <a:lnTo>
                      <a:pt x="251" y="46"/>
                    </a:lnTo>
                    <a:lnTo>
                      <a:pt x="212" y="46"/>
                    </a:lnTo>
                    <a:lnTo>
                      <a:pt x="212" y="46"/>
                    </a:lnTo>
                    <a:lnTo>
                      <a:pt x="164" y="45"/>
                    </a:lnTo>
                    <a:lnTo>
                      <a:pt x="164" y="45"/>
                    </a:lnTo>
                    <a:lnTo>
                      <a:pt x="111" y="42"/>
                    </a:lnTo>
                    <a:lnTo>
                      <a:pt x="111" y="42"/>
                    </a:lnTo>
                    <a:lnTo>
                      <a:pt x="64" y="38"/>
                    </a:lnTo>
                    <a:lnTo>
                      <a:pt x="41" y="36"/>
                    </a:lnTo>
                    <a:lnTo>
                      <a:pt x="18" y="36"/>
                    </a:lnTo>
                    <a:lnTo>
                      <a:pt x="18" y="36"/>
                    </a:lnTo>
                    <a:lnTo>
                      <a:pt x="13" y="36"/>
                    </a:lnTo>
                    <a:lnTo>
                      <a:pt x="10" y="34"/>
                    </a:lnTo>
                    <a:lnTo>
                      <a:pt x="7" y="33"/>
                    </a:lnTo>
                    <a:lnTo>
                      <a:pt x="4" y="30"/>
                    </a:lnTo>
                    <a:lnTo>
                      <a:pt x="3" y="28"/>
                    </a:lnTo>
                    <a:lnTo>
                      <a:pt x="1" y="25"/>
                    </a:lnTo>
                    <a:lnTo>
                      <a:pt x="0" y="18"/>
                    </a:lnTo>
                    <a:lnTo>
                      <a:pt x="0" y="18"/>
                    </a:lnTo>
                    <a:lnTo>
                      <a:pt x="1" y="12"/>
                    </a:lnTo>
                    <a:lnTo>
                      <a:pt x="3" y="9"/>
                    </a:lnTo>
                    <a:lnTo>
                      <a:pt x="4" y="7"/>
                    </a:lnTo>
                    <a:lnTo>
                      <a:pt x="7" y="3"/>
                    </a:lnTo>
                    <a:lnTo>
                      <a:pt x="10" y="2"/>
                    </a:lnTo>
                    <a:lnTo>
                      <a:pt x="13" y="0"/>
                    </a:lnTo>
                    <a:lnTo>
                      <a:pt x="18" y="0"/>
                    </a:lnTo>
                    <a:lnTo>
                      <a:pt x="18" y="0"/>
                    </a:lnTo>
                    <a:lnTo>
                      <a:pt x="40" y="0"/>
                    </a:lnTo>
                    <a:lnTo>
                      <a:pt x="63" y="1"/>
                    </a:lnTo>
                    <a:lnTo>
                      <a:pt x="107" y="4"/>
                    </a:lnTo>
                    <a:lnTo>
                      <a:pt x="107" y="4"/>
                    </a:lnTo>
                    <a:lnTo>
                      <a:pt x="152" y="8"/>
                    </a:lnTo>
                    <a:lnTo>
                      <a:pt x="175" y="9"/>
                    </a:lnTo>
                    <a:lnTo>
                      <a:pt x="197" y="10"/>
                    </a:lnTo>
                    <a:lnTo>
                      <a:pt x="200" y="10"/>
                    </a:lnTo>
                    <a:lnTo>
                      <a:pt x="200" y="10"/>
                    </a:lnTo>
                    <a:lnTo>
                      <a:pt x="242" y="9"/>
                    </a:lnTo>
                    <a:lnTo>
                      <a:pt x="283" y="9"/>
                    </a:lnTo>
                    <a:lnTo>
                      <a:pt x="283" y="9"/>
                    </a:lnTo>
                    <a:lnTo>
                      <a:pt x="324" y="8"/>
                    </a:lnTo>
                    <a:lnTo>
                      <a:pt x="366" y="7"/>
                    </a:lnTo>
                    <a:lnTo>
                      <a:pt x="715" y="7"/>
                    </a:lnTo>
                    <a:lnTo>
                      <a:pt x="715" y="7"/>
                    </a:lnTo>
                    <a:lnTo>
                      <a:pt x="750" y="8"/>
                    </a:lnTo>
                    <a:lnTo>
                      <a:pt x="784" y="10"/>
                    </a:lnTo>
                    <a:lnTo>
                      <a:pt x="784" y="10"/>
                    </a:lnTo>
                    <a:lnTo>
                      <a:pt x="819" y="12"/>
                    </a:lnTo>
                    <a:lnTo>
                      <a:pt x="855" y="13"/>
                    </a:lnTo>
                    <a:lnTo>
                      <a:pt x="855" y="13"/>
                    </a:lnTo>
                    <a:lnTo>
                      <a:pt x="894" y="13"/>
                    </a:lnTo>
                    <a:lnTo>
                      <a:pt x="894" y="13"/>
                    </a:lnTo>
                    <a:lnTo>
                      <a:pt x="932" y="12"/>
                    </a:lnTo>
                    <a:lnTo>
                      <a:pt x="932" y="12"/>
                    </a:lnTo>
                    <a:lnTo>
                      <a:pt x="963" y="13"/>
                    </a:lnTo>
                    <a:lnTo>
                      <a:pt x="989" y="15"/>
                    </a:lnTo>
                    <a:lnTo>
                      <a:pt x="989" y="15"/>
                    </a:lnTo>
                    <a:lnTo>
                      <a:pt x="1016" y="17"/>
                    </a:lnTo>
                    <a:lnTo>
                      <a:pt x="1043" y="19"/>
                    </a:lnTo>
                    <a:lnTo>
                      <a:pt x="1096" y="19"/>
                    </a:lnTo>
                    <a:lnTo>
                      <a:pt x="1096" y="19"/>
                    </a:lnTo>
                    <a:lnTo>
                      <a:pt x="1125" y="19"/>
                    </a:lnTo>
                    <a:lnTo>
                      <a:pt x="1125" y="19"/>
                    </a:lnTo>
                    <a:lnTo>
                      <a:pt x="1154" y="19"/>
                    </a:lnTo>
                    <a:lnTo>
                      <a:pt x="1154" y="19"/>
                    </a:lnTo>
                    <a:lnTo>
                      <a:pt x="1185" y="19"/>
                    </a:lnTo>
                    <a:lnTo>
                      <a:pt x="1217" y="20"/>
                    </a:lnTo>
                    <a:lnTo>
                      <a:pt x="1249" y="23"/>
                    </a:lnTo>
                    <a:lnTo>
                      <a:pt x="1281" y="26"/>
                    </a:lnTo>
                    <a:lnTo>
                      <a:pt x="1281" y="26"/>
                    </a:lnTo>
                    <a:lnTo>
                      <a:pt x="1285" y="27"/>
                    </a:lnTo>
                    <a:lnTo>
                      <a:pt x="1288" y="29"/>
                    </a:lnTo>
                    <a:lnTo>
                      <a:pt x="1290" y="31"/>
                    </a:lnTo>
                    <a:lnTo>
                      <a:pt x="1292" y="33"/>
                    </a:lnTo>
                    <a:lnTo>
                      <a:pt x="1293" y="38"/>
                    </a:lnTo>
                    <a:lnTo>
                      <a:pt x="1293" y="42"/>
                    </a:lnTo>
                    <a:lnTo>
                      <a:pt x="1293" y="42"/>
                    </a:lnTo>
                    <a:lnTo>
                      <a:pt x="1291" y="49"/>
                    </a:lnTo>
                    <a:lnTo>
                      <a:pt x="1290" y="52"/>
                    </a:lnTo>
                    <a:lnTo>
                      <a:pt x="1287" y="55"/>
                    </a:lnTo>
                    <a:lnTo>
                      <a:pt x="1285" y="57"/>
                    </a:lnTo>
                    <a:lnTo>
                      <a:pt x="1281" y="59"/>
                    </a:lnTo>
                    <a:lnTo>
                      <a:pt x="1278" y="61"/>
                    </a:lnTo>
                    <a:lnTo>
                      <a:pt x="1274" y="61"/>
                    </a:lnTo>
                    <a:lnTo>
                      <a:pt x="1274" y="61"/>
                    </a:lnTo>
                    <a:lnTo>
                      <a:pt x="1274" y="61"/>
                    </a:lnTo>
                    <a:lnTo>
                      <a:pt x="1274" y="6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4" name="chenying0907 411"/>
              <p:cNvSpPr/>
              <p:nvPr/>
            </p:nvSpPr>
            <p:spPr bwMode="auto">
              <a:xfrm>
                <a:off x="5334001" y="3676650"/>
                <a:ext cx="481013" cy="55563"/>
              </a:xfrm>
              <a:custGeom>
                <a:cxnLst>
                  <a:cxn ang="0">
                    <a:pos x="888" y="105"/>
                  </a:cxn>
                  <a:cxn ang="0">
                    <a:pos x="879" y="103"/>
                  </a:cxn>
                  <a:cxn ang="0">
                    <a:pos x="854" y="92"/>
                  </a:cxn>
                  <a:cxn ang="0">
                    <a:pos x="799" y="74"/>
                  </a:cxn>
                  <a:cxn ang="0">
                    <a:pos x="743" y="62"/>
                  </a:cxn>
                  <a:cxn ang="0">
                    <a:pos x="658" y="48"/>
                  </a:cxn>
                  <a:cxn ang="0">
                    <a:pos x="652" y="47"/>
                  </a:cxn>
                  <a:cxn ang="0">
                    <a:pos x="592" y="41"/>
                  </a:cxn>
                  <a:cxn ang="0">
                    <a:pos x="533" y="38"/>
                  </a:cxn>
                  <a:cxn ang="0">
                    <a:pos x="415" y="36"/>
                  </a:cxn>
                  <a:cxn ang="0">
                    <a:pos x="389" y="37"/>
                  </a:cxn>
                  <a:cxn ang="0">
                    <a:pos x="341" y="40"/>
                  </a:cxn>
                  <a:cxn ang="0">
                    <a:pos x="267" y="48"/>
                  </a:cxn>
                  <a:cxn ang="0">
                    <a:pos x="198" y="58"/>
                  </a:cxn>
                  <a:cxn ang="0">
                    <a:pos x="167" y="63"/>
                  </a:cxn>
                  <a:cxn ang="0">
                    <a:pos x="128" y="69"/>
                  </a:cxn>
                  <a:cxn ang="0">
                    <a:pos x="90" y="77"/>
                  </a:cxn>
                  <a:cxn ang="0">
                    <a:pos x="71" y="82"/>
                  </a:cxn>
                  <a:cxn ang="0">
                    <a:pos x="35" y="91"/>
                  </a:cxn>
                  <a:cxn ang="0">
                    <a:pos x="16" y="93"/>
                  </a:cxn>
                  <a:cxn ang="0">
                    <a:pos x="14" y="93"/>
                  </a:cxn>
                  <a:cxn ang="0">
                    <a:pos x="7" y="92"/>
                  </a:cxn>
                  <a:cxn ang="0">
                    <a:pos x="3" y="88"/>
                  </a:cxn>
                  <a:cxn ang="0">
                    <a:pos x="0" y="77"/>
                  </a:cxn>
                  <a:cxn ang="0">
                    <a:pos x="0" y="71"/>
                  </a:cxn>
                  <a:cxn ang="0">
                    <a:pos x="3" y="64"/>
                  </a:cxn>
                  <a:cxn ang="0">
                    <a:pos x="9" y="60"/>
                  </a:cxn>
                  <a:cxn ang="0">
                    <a:pos x="16" y="56"/>
                  </a:cxn>
                  <a:cxn ang="0">
                    <a:pos x="35" y="54"/>
                  </a:cxn>
                  <a:cxn ang="0">
                    <a:pos x="89" y="43"/>
                  </a:cxn>
                  <a:cxn ang="0">
                    <a:pos x="115" y="37"/>
                  </a:cxn>
                  <a:cxn ang="0">
                    <a:pos x="141" y="32"/>
                  </a:cxn>
                  <a:cxn ang="0">
                    <a:pos x="250" y="13"/>
                  </a:cxn>
                  <a:cxn ang="0">
                    <a:pos x="279" y="9"/>
                  </a:cxn>
                  <a:cxn ang="0">
                    <a:pos x="336" y="4"/>
                  </a:cxn>
                  <a:cxn ang="0">
                    <a:pos x="419" y="1"/>
                  </a:cxn>
                  <a:cxn ang="0">
                    <a:pos x="472" y="0"/>
                  </a:cxn>
                  <a:cxn ang="0">
                    <a:pos x="569" y="3"/>
                  </a:cxn>
                  <a:cxn ang="0">
                    <a:pos x="651" y="9"/>
                  </a:cxn>
                  <a:cxn ang="0">
                    <a:pos x="707" y="16"/>
                  </a:cxn>
                  <a:cxn ang="0">
                    <a:pos x="763" y="26"/>
                  </a:cxn>
                  <a:cxn ang="0">
                    <a:pos x="819" y="42"/>
                  </a:cxn>
                  <a:cxn ang="0">
                    <a:pos x="873" y="61"/>
                  </a:cxn>
                  <a:cxn ang="0">
                    <a:pos x="899" y="72"/>
                  </a:cxn>
                  <a:cxn ang="0">
                    <a:pos x="904" y="76"/>
                  </a:cxn>
                  <a:cxn ang="0">
                    <a:pos x="908" y="85"/>
                  </a:cxn>
                  <a:cxn ang="0">
                    <a:pos x="907" y="88"/>
                  </a:cxn>
                  <a:cxn ang="0">
                    <a:pos x="901" y="100"/>
                  </a:cxn>
                  <a:cxn ang="0">
                    <a:pos x="891" y="105"/>
                  </a:cxn>
                  <a:cxn ang="0">
                    <a:pos x="888" y="105"/>
                  </a:cxn>
                </a:cxnLst>
                <a:rect b="b" l="0" r="r" t="0"/>
                <a:pathLst>
                  <a:path h="105" w="906">
                    <a:moveTo>
                      <a:pt x="888" y="105"/>
                    </a:moveTo>
                    <a:lnTo>
                      <a:pt x="888" y="105"/>
                    </a:lnTo>
                    <a:lnTo>
                      <a:pt x="884" y="104"/>
                    </a:lnTo>
                    <a:lnTo>
                      <a:pt x="879" y="103"/>
                    </a:lnTo>
                    <a:lnTo>
                      <a:pt x="879" y="103"/>
                    </a:lnTo>
                    <a:lnTo>
                      <a:pt x="854" y="92"/>
                    </a:lnTo>
                    <a:lnTo>
                      <a:pt x="827" y="82"/>
                    </a:lnTo>
                    <a:lnTo>
                      <a:pt x="799" y="74"/>
                    </a:lnTo>
                    <a:lnTo>
                      <a:pt x="770" y="68"/>
                    </a:lnTo>
                    <a:lnTo>
                      <a:pt x="743" y="62"/>
                    </a:lnTo>
                    <a:lnTo>
                      <a:pt x="714" y="56"/>
                    </a:lnTo>
                    <a:lnTo>
                      <a:pt x="658" y="48"/>
                    </a:lnTo>
                    <a:lnTo>
                      <a:pt x="652" y="47"/>
                    </a:lnTo>
                    <a:lnTo>
                      <a:pt x="652" y="47"/>
                    </a:lnTo>
                    <a:lnTo>
                      <a:pt x="622" y="44"/>
                    </a:lnTo>
                    <a:lnTo>
                      <a:pt x="592" y="41"/>
                    </a:lnTo>
                    <a:lnTo>
                      <a:pt x="563" y="39"/>
                    </a:lnTo>
                    <a:lnTo>
                      <a:pt x="533" y="38"/>
                    </a:lnTo>
                    <a:lnTo>
                      <a:pt x="473" y="36"/>
                    </a:lnTo>
                    <a:lnTo>
                      <a:pt x="415" y="36"/>
                    </a:lnTo>
                    <a:lnTo>
                      <a:pt x="415" y="36"/>
                    </a:lnTo>
                    <a:lnTo>
                      <a:pt x="389" y="37"/>
                    </a:lnTo>
                    <a:lnTo>
                      <a:pt x="366" y="38"/>
                    </a:lnTo>
                    <a:lnTo>
                      <a:pt x="341" y="40"/>
                    </a:lnTo>
                    <a:lnTo>
                      <a:pt x="316" y="42"/>
                    </a:lnTo>
                    <a:lnTo>
                      <a:pt x="267" y="48"/>
                    </a:lnTo>
                    <a:lnTo>
                      <a:pt x="219" y="55"/>
                    </a:lnTo>
                    <a:lnTo>
                      <a:pt x="198" y="58"/>
                    </a:lnTo>
                    <a:lnTo>
                      <a:pt x="198" y="58"/>
                    </a:lnTo>
                    <a:lnTo>
                      <a:pt x="167" y="63"/>
                    </a:lnTo>
                    <a:lnTo>
                      <a:pt x="167" y="63"/>
                    </a:lnTo>
                    <a:lnTo>
                      <a:pt x="128" y="69"/>
                    </a:lnTo>
                    <a:lnTo>
                      <a:pt x="109" y="72"/>
                    </a:lnTo>
                    <a:lnTo>
                      <a:pt x="90" y="77"/>
                    </a:lnTo>
                    <a:lnTo>
                      <a:pt x="90" y="77"/>
                    </a:lnTo>
                    <a:lnTo>
                      <a:pt x="71" y="82"/>
                    </a:lnTo>
                    <a:lnTo>
                      <a:pt x="53" y="87"/>
                    </a:lnTo>
                    <a:lnTo>
                      <a:pt x="35" y="91"/>
                    </a:lnTo>
                    <a:lnTo>
                      <a:pt x="16" y="93"/>
                    </a:lnTo>
                    <a:lnTo>
                      <a:pt x="16" y="93"/>
                    </a:lnTo>
                    <a:lnTo>
                      <a:pt x="14" y="93"/>
                    </a:lnTo>
                    <a:lnTo>
                      <a:pt x="14" y="93"/>
                    </a:lnTo>
                    <a:lnTo>
                      <a:pt x="10" y="93"/>
                    </a:lnTo>
                    <a:lnTo>
                      <a:pt x="7" y="92"/>
                    </a:lnTo>
                    <a:lnTo>
                      <a:pt x="5" y="91"/>
                    </a:lnTo>
                    <a:lnTo>
                      <a:pt x="3" y="88"/>
                    </a:lnTo>
                    <a:lnTo>
                      <a:pt x="0" y="83"/>
                    </a:lnTo>
                    <a:lnTo>
                      <a:pt x="0" y="77"/>
                    </a:lnTo>
                    <a:lnTo>
                      <a:pt x="0" y="77"/>
                    </a:lnTo>
                    <a:lnTo>
                      <a:pt x="0" y="71"/>
                    </a:lnTo>
                    <a:lnTo>
                      <a:pt x="2" y="67"/>
                    </a:lnTo>
                    <a:lnTo>
                      <a:pt x="3" y="64"/>
                    </a:lnTo>
                    <a:lnTo>
                      <a:pt x="6" y="62"/>
                    </a:lnTo>
                    <a:lnTo>
                      <a:pt x="9" y="60"/>
                    </a:lnTo>
                    <a:lnTo>
                      <a:pt x="12" y="57"/>
                    </a:lnTo>
                    <a:lnTo>
                      <a:pt x="16" y="56"/>
                    </a:lnTo>
                    <a:lnTo>
                      <a:pt x="16" y="56"/>
                    </a:lnTo>
                    <a:lnTo>
                      <a:pt x="35" y="54"/>
                    </a:lnTo>
                    <a:lnTo>
                      <a:pt x="54" y="51"/>
                    </a:lnTo>
                    <a:lnTo>
                      <a:pt x="89" y="43"/>
                    </a:lnTo>
                    <a:lnTo>
                      <a:pt x="89" y="43"/>
                    </a:lnTo>
                    <a:lnTo>
                      <a:pt x="115" y="37"/>
                    </a:lnTo>
                    <a:lnTo>
                      <a:pt x="141" y="32"/>
                    </a:lnTo>
                    <a:lnTo>
                      <a:pt x="141" y="32"/>
                    </a:lnTo>
                    <a:lnTo>
                      <a:pt x="195" y="23"/>
                    </a:lnTo>
                    <a:lnTo>
                      <a:pt x="250" y="13"/>
                    </a:lnTo>
                    <a:lnTo>
                      <a:pt x="250" y="13"/>
                    </a:lnTo>
                    <a:lnTo>
                      <a:pt x="279" y="9"/>
                    </a:lnTo>
                    <a:lnTo>
                      <a:pt x="308" y="6"/>
                    </a:lnTo>
                    <a:lnTo>
                      <a:pt x="336" y="4"/>
                    </a:lnTo>
                    <a:lnTo>
                      <a:pt x="363" y="2"/>
                    </a:lnTo>
                    <a:lnTo>
                      <a:pt x="419" y="1"/>
                    </a:lnTo>
                    <a:lnTo>
                      <a:pt x="472" y="0"/>
                    </a:lnTo>
                    <a:lnTo>
                      <a:pt x="472" y="0"/>
                    </a:lnTo>
                    <a:lnTo>
                      <a:pt x="518" y="1"/>
                    </a:lnTo>
                    <a:lnTo>
                      <a:pt x="569" y="3"/>
                    </a:lnTo>
                    <a:lnTo>
                      <a:pt x="624" y="6"/>
                    </a:lnTo>
                    <a:lnTo>
                      <a:pt x="651" y="9"/>
                    </a:lnTo>
                    <a:lnTo>
                      <a:pt x="680" y="12"/>
                    </a:lnTo>
                    <a:lnTo>
                      <a:pt x="707" y="16"/>
                    </a:lnTo>
                    <a:lnTo>
                      <a:pt x="735" y="21"/>
                    </a:lnTo>
                    <a:lnTo>
                      <a:pt x="763" y="26"/>
                    </a:lnTo>
                    <a:lnTo>
                      <a:pt x="792" y="34"/>
                    </a:lnTo>
                    <a:lnTo>
                      <a:pt x="819" y="42"/>
                    </a:lnTo>
                    <a:lnTo>
                      <a:pt x="846" y="50"/>
                    </a:lnTo>
                    <a:lnTo>
                      <a:pt x="873" y="61"/>
                    </a:lnTo>
                    <a:lnTo>
                      <a:pt x="899" y="72"/>
                    </a:lnTo>
                    <a:lnTo>
                      <a:pt x="899" y="72"/>
                    </a:lnTo>
                    <a:lnTo>
                      <a:pt x="902" y="74"/>
                    </a:lnTo>
                    <a:lnTo>
                      <a:pt x="904" y="76"/>
                    </a:lnTo>
                    <a:lnTo>
                      <a:pt x="907" y="81"/>
                    </a:lnTo>
                    <a:lnTo>
                      <a:pt x="908" y="85"/>
                    </a:lnTo>
                    <a:lnTo>
                      <a:pt x="907" y="88"/>
                    </a:lnTo>
                    <a:lnTo>
                      <a:pt x="907" y="88"/>
                    </a:lnTo>
                    <a:lnTo>
                      <a:pt x="905" y="95"/>
                    </a:lnTo>
                    <a:lnTo>
                      <a:pt x="901" y="100"/>
                    </a:lnTo>
                    <a:lnTo>
                      <a:pt x="894" y="104"/>
                    </a:lnTo>
                    <a:lnTo>
                      <a:pt x="891" y="105"/>
                    </a:lnTo>
                    <a:lnTo>
                      <a:pt x="888" y="105"/>
                    </a:lnTo>
                    <a:lnTo>
                      <a:pt x="888" y="10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5" name="chenying0907 412"/>
              <p:cNvSpPr/>
              <p:nvPr/>
            </p:nvSpPr>
            <p:spPr bwMode="auto">
              <a:xfrm>
                <a:off x="5305426" y="3159125"/>
                <a:ext cx="180975" cy="641350"/>
              </a:xfrm>
              <a:custGeom>
                <a:cxnLst>
                  <a:cxn ang="0">
                    <a:pos x="244" y="1210"/>
                  </a:cxn>
                  <a:cxn ang="0">
                    <a:pos x="223" y="1198"/>
                  </a:cxn>
                  <a:cxn ang="0">
                    <a:pos x="196" y="1170"/>
                  </a:cxn>
                  <a:cxn ang="0">
                    <a:pos x="153" y="1107"/>
                  </a:cxn>
                  <a:cxn ang="0">
                    <a:pos x="87" y="998"/>
                  </a:cxn>
                  <a:cxn ang="0">
                    <a:pos x="60" y="953"/>
                  </a:cxn>
                  <a:cxn ang="0">
                    <a:pos x="54" y="927"/>
                  </a:cxn>
                  <a:cxn ang="0">
                    <a:pos x="30" y="874"/>
                  </a:cxn>
                  <a:cxn ang="0">
                    <a:pos x="17" y="839"/>
                  </a:cxn>
                  <a:cxn ang="0">
                    <a:pos x="6" y="782"/>
                  </a:cxn>
                  <a:cxn ang="0">
                    <a:pos x="2" y="708"/>
                  </a:cxn>
                  <a:cxn ang="0">
                    <a:pos x="2" y="665"/>
                  </a:cxn>
                  <a:cxn ang="0">
                    <a:pos x="0" y="599"/>
                  </a:cxn>
                  <a:cxn ang="0">
                    <a:pos x="4" y="530"/>
                  </a:cxn>
                  <a:cxn ang="0">
                    <a:pos x="20" y="388"/>
                  </a:cxn>
                  <a:cxn ang="0">
                    <a:pos x="30" y="310"/>
                  </a:cxn>
                  <a:cxn ang="0">
                    <a:pos x="57" y="241"/>
                  </a:cxn>
                  <a:cxn ang="0">
                    <a:pos x="93" y="191"/>
                  </a:cxn>
                  <a:cxn ang="0">
                    <a:pos x="164" y="118"/>
                  </a:cxn>
                  <a:cxn ang="0">
                    <a:pos x="234" y="64"/>
                  </a:cxn>
                  <a:cxn ang="0">
                    <a:pos x="279" y="30"/>
                  </a:cxn>
                  <a:cxn ang="0">
                    <a:pos x="300" y="12"/>
                  </a:cxn>
                  <a:cxn ang="0">
                    <a:pos x="310" y="7"/>
                  </a:cxn>
                  <a:cxn ang="0">
                    <a:pos x="325" y="0"/>
                  </a:cxn>
                  <a:cxn ang="0">
                    <a:pos x="337" y="5"/>
                  </a:cxn>
                  <a:cxn ang="0">
                    <a:pos x="342" y="18"/>
                  </a:cxn>
                  <a:cxn ang="0">
                    <a:pos x="341" y="30"/>
                  </a:cxn>
                  <a:cxn ang="0">
                    <a:pos x="335" y="39"/>
                  </a:cxn>
                  <a:cxn ang="0">
                    <a:pos x="325" y="42"/>
                  </a:cxn>
                  <a:cxn ang="0">
                    <a:pos x="298" y="57"/>
                  </a:cxn>
                  <a:cxn ang="0">
                    <a:pos x="269" y="79"/>
                  </a:cxn>
                  <a:cxn ang="0">
                    <a:pos x="192" y="141"/>
                  </a:cxn>
                  <a:cxn ang="0">
                    <a:pos x="126" y="205"/>
                  </a:cxn>
                  <a:cxn ang="0">
                    <a:pos x="81" y="274"/>
                  </a:cxn>
                  <a:cxn ang="0">
                    <a:pos x="67" y="315"/>
                  </a:cxn>
                  <a:cxn ang="0">
                    <a:pos x="55" y="413"/>
                  </a:cxn>
                  <a:cxn ang="0">
                    <a:pos x="49" y="471"/>
                  </a:cxn>
                  <a:cxn ang="0">
                    <a:pos x="38" y="548"/>
                  </a:cxn>
                  <a:cxn ang="0">
                    <a:pos x="37" y="630"/>
                  </a:cxn>
                  <a:cxn ang="0">
                    <a:pos x="36" y="725"/>
                  </a:cxn>
                  <a:cxn ang="0">
                    <a:pos x="44" y="787"/>
                  </a:cxn>
                  <a:cxn ang="0">
                    <a:pos x="70" y="871"/>
                  </a:cxn>
                  <a:cxn ang="0">
                    <a:pos x="95" y="941"/>
                  </a:cxn>
                  <a:cxn ang="0">
                    <a:pos x="114" y="969"/>
                  </a:cxn>
                  <a:cxn ang="0">
                    <a:pos x="131" y="998"/>
                  </a:cxn>
                  <a:cxn ang="0">
                    <a:pos x="160" y="1049"/>
                  </a:cxn>
                  <a:cxn ang="0">
                    <a:pos x="191" y="1093"/>
                  </a:cxn>
                  <a:cxn ang="0">
                    <a:pos x="212" y="1124"/>
                  </a:cxn>
                  <a:cxn ang="0">
                    <a:pos x="234" y="1160"/>
                  </a:cxn>
                  <a:cxn ang="0">
                    <a:pos x="253" y="1175"/>
                  </a:cxn>
                  <a:cxn ang="0">
                    <a:pos x="264" y="1185"/>
                  </a:cxn>
                  <a:cxn ang="0">
                    <a:pos x="264" y="1202"/>
                  </a:cxn>
                  <a:cxn ang="0">
                    <a:pos x="251" y="1211"/>
                  </a:cxn>
                </a:cxnLst>
                <a:rect b="b" l="0" r="r" t="0"/>
                <a:pathLst>
                  <a:path h="1211" w="342">
                    <a:moveTo>
                      <a:pt x="251" y="1211"/>
                    </a:moveTo>
                    <a:lnTo>
                      <a:pt x="251" y="1211"/>
                    </a:lnTo>
                    <a:lnTo>
                      <a:pt x="248" y="1211"/>
                    </a:lnTo>
                    <a:lnTo>
                      <a:pt x="244" y="1210"/>
                    </a:lnTo>
                    <a:lnTo>
                      <a:pt x="244" y="1210"/>
                    </a:lnTo>
                    <a:lnTo>
                      <a:pt x="237" y="1206"/>
                    </a:lnTo>
                    <a:lnTo>
                      <a:pt x="229" y="1202"/>
                    </a:lnTo>
                    <a:lnTo>
                      <a:pt x="223" y="1198"/>
                    </a:lnTo>
                    <a:lnTo>
                      <a:pt x="217" y="1192"/>
                    </a:lnTo>
                    <a:lnTo>
                      <a:pt x="206" y="1181"/>
                    </a:lnTo>
                    <a:lnTo>
                      <a:pt x="196" y="1170"/>
                    </a:lnTo>
                    <a:lnTo>
                      <a:pt x="196" y="1170"/>
                    </a:lnTo>
                    <a:lnTo>
                      <a:pt x="184" y="1154"/>
                    </a:lnTo>
                    <a:lnTo>
                      <a:pt x="173" y="1138"/>
                    </a:lnTo>
                    <a:lnTo>
                      <a:pt x="161" y="1122"/>
                    </a:lnTo>
                    <a:lnTo>
                      <a:pt x="153" y="1107"/>
                    </a:lnTo>
                    <a:lnTo>
                      <a:pt x="153" y="1107"/>
                    </a:lnTo>
                    <a:lnTo>
                      <a:pt x="138" y="1079"/>
                    </a:lnTo>
                    <a:lnTo>
                      <a:pt x="121" y="1052"/>
                    </a:lnTo>
                    <a:lnTo>
                      <a:pt x="87" y="998"/>
                    </a:lnTo>
                    <a:lnTo>
                      <a:pt x="87" y="998"/>
                    </a:lnTo>
                    <a:lnTo>
                      <a:pt x="62" y="957"/>
                    </a:lnTo>
                    <a:lnTo>
                      <a:pt x="62" y="957"/>
                    </a:lnTo>
                    <a:lnTo>
                      <a:pt x="60" y="953"/>
                    </a:lnTo>
                    <a:lnTo>
                      <a:pt x="58" y="948"/>
                    </a:lnTo>
                    <a:lnTo>
                      <a:pt x="56" y="936"/>
                    </a:lnTo>
                    <a:lnTo>
                      <a:pt x="56" y="936"/>
                    </a:lnTo>
                    <a:lnTo>
                      <a:pt x="54" y="927"/>
                    </a:lnTo>
                    <a:lnTo>
                      <a:pt x="52" y="919"/>
                    </a:lnTo>
                    <a:lnTo>
                      <a:pt x="52" y="919"/>
                    </a:lnTo>
                    <a:lnTo>
                      <a:pt x="43" y="898"/>
                    </a:lnTo>
                    <a:lnTo>
                      <a:pt x="30" y="874"/>
                    </a:lnTo>
                    <a:lnTo>
                      <a:pt x="30" y="874"/>
                    </a:lnTo>
                    <a:lnTo>
                      <a:pt x="26" y="866"/>
                    </a:lnTo>
                    <a:lnTo>
                      <a:pt x="23" y="858"/>
                    </a:lnTo>
                    <a:lnTo>
                      <a:pt x="17" y="839"/>
                    </a:lnTo>
                    <a:lnTo>
                      <a:pt x="13" y="820"/>
                    </a:lnTo>
                    <a:lnTo>
                      <a:pt x="9" y="801"/>
                    </a:lnTo>
                    <a:lnTo>
                      <a:pt x="9" y="801"/>
                    </a:lnTo>
                    <a:lnTo>
                      <a:pt x="6" y="782"/>
                    </a:lnTo>
                    <a:lnTo>
                      <a:pt x="6" y="782"/>
                    </a:lnTo>
                    <a:lnTo>
                      <a:pt x="4" y="764"/>
                    </a:lnTo>
                    <a:lnTo>
                      <a:pt x="2" y="745"/>
                    </a:lnTo>
                    <a:lnTo>
                      <a:pt x="2" y="708"/>
                    </a:lnTo>
                    <a:lnTo>
                      <a:pt x="2" y="708"/>
                    </a:lnTo>
                    <a:lnTo>
                      <a:pt x="3" y="686"/>
                    </a:lnTo>
                    <a:lnTo>
                      <a:pt x="3" y="686"/>
                    </a:lnTo>
                    <a:lnTo>
                      <a:pt x="2" y="665"/>
                    </a:lnTo>
                    <a:lnTo>
                      <a:pt x="1" y="643"/>
                    </a:lnTo>
                    <a:lnTo>
                      <a:pt x="1" y="643"/>
                    </a:lnTo>
                    <a:lnTo>
                      <a:pt x="0" y="613"/>
                    </a:lnTo>
                    <a:lnTo>
                      <a:pt x="0" y="599"/>
                    </a:lnTo>
                    <a:lnTo>
                      <a:pt x="0" y="583"/>
                    </a:lnTo>
                    <a:lnTo>
                      <a:pt x="0" y="583"/>
                    </a:lnTo>
                    <a:lnTo>
                      <a:pt x="2" y="556"/>
                    </a:lnTo>
                    <a:lnTo>
                      <a:pt x="4" y="530"/>
                    </a:lnTo>
                    <a:lnTo>
                      <a:pt x="10" y="478"/>
                    </a:lnTo>
                    <a:lnTo>
                      <a:pt x="10" y="478"/>
                    </a:lnTo>
                    <a:lnTo>
                      <a:pt x="16" y="433"/>
                    </a:lnTo>
                    <a:lnTo>
                      <a:pt x="20" y="388"/>
                    </a:lnTo>
                    <a:lnTo>
                      <a:pt x="20" y="388"/>
                    </a:lnTo>
                    <a:lnTo>
                      <a:pt x="24" y="352"/>
                    </a:lnTo>
                    <a:lnTo>
                      <a:pt x="26" y="331"/>
                    </a:lnTo>
                    <a:lnTo>
                      <a:pt x="30" y="310"/>
                    </a:lnTo>
                    <a:lnTo>
                      <a:pt x="36" y="290"/>
                    </a:lnTo>
                    <a:lnTo>
                      <a:pt x="43" y="270"/>
                    </a:lnTo>
                    <a:lnTo>
                      <a:pt x="52" y="250"/>
                    </a:lnTo>
                    <a:lnTo>
                      <a:pt x="57" y="241"/>
                    </a:lnTo>
                    <a:lnTo>
                      <a:pt x="62" y="232"/>
                    </a:lnTo>
                    <a:lnTo>
                      <a:pt x="62" y="232"/>
                    </a:lnTo>
                    <a:lnTo>
                      <a:pt x="78" y="210"/>
                    </a:lnTo>
                    <a:lnTo>
                      <a:pt x="93" y="191"/>
                    </a:lnTo>
                    <a:lnTo>
                      <a:pt x="111" y="171"/>
                    </a:lnTo>
                    <a:lnTo>
                      <a:pt x="128" y="152"/>
                    </a:lnTo>
                    <a:lnTo>
                      <a:pt x="146" y="135"/>
                    </a:lnTo>
                    <a:lnTo>
                      <a:pt x="164" y="118"/>
                    </a:lnTo>
                    <a:lnTo>
                      <a:pt x="202" y="86"/>
                    </a:lnTo>
                    <a:lnTo>
                      <a:pt x="202" y="86"/>
                    </a:lnTo>
                    <a:lnTo>
                      <a:pt x="217" y="76"/>
                    </a:lnTo>
                    <a:lnTo>
                      <a:pt x="234" y="64"/>
                    </a:lnTo>
                    <a:lnTo>
                      <a:pt x="234" y="64"/>
                    </a:lnTo>
                    <a:lnTo>
                      <a:pt x="258" y="48"/>
                    </a:lnTo>
                    <a:lnTo>
                      <a:pt x="269" y="40"/>
                    </a:lnTo>
                    <a:lnTo>
                      <a:pt x="279" y="30"/>
                    </a:lnTo>
                    <a:lnTo>
                      <a:pt x="279" y="30"/>
                    </a:lnTo>
                    <a:lnTo>
                      <a:pt x="286" y="23"/>
                    </a:lnTo>
                    <a:lnTo>
                      <a:pt x="294" y="17"/>
                    </a:lnTo>
                    <a:lnTo>
                      <a:pt x="300" y="12"/>
                    </a:lnTo>
                    <a:lnTo>
                      <a:pt x="307" y="9"/>
                    </a:lnTo>
                    <a:lnTo>
                      <a:pt x="309" y="8"/>
                    </a:lnTo>
                    <a:lnTo>
                      <a:pt x="310" y="7"/>
                    </a:lnTo>
                    <a:lnTo>
                      <a:pt x="310" y="7"/>
                    </a:lnTo>
                    <a:lnTo>
                      <a:pt x="313" y="5"/>
                    </a:lnTo>
                    <a:lnTo>
                      <a:pt x="316" y="3"/>
                    </a:lnTo>
                    <a:lnTo>
                      <a:pt x="320" y="1"/>
                    </a:lnTo>
                    <a:lnTo>
                      <a:pt x="325" y="0"/>
                    </a:lnTo>
                    <a:lnTo>
                      <a:pt x="325" y="0"/>
                    </a:lnTo>
                    <a:lnTo>
                      <a:pt x="331" y="1"/>
                    </a:lnTo>
                    <a:lnTo>
                      <a:pt x="334" y="3"/>
                    </a:lnTo>
                    <a:lnTo>
                      <a:pt x="337" y="5"/>
                    </a:lnTo>
                    <a:lnTo>
                      <a:pt x="339" y="7"/>
                    </a:lnTo>
                    <a:lnTo>
                      <a:pt x="341" y="10"/>
                    </a:lnTo>
                    <a:lnTo>
                      <a:pt x="342" y="14"/>
                    </a:lnTo>
                    <a:lnTo>
                      <a:pt x="342" y="18"/>
                    </a:lnTo>
                    <a:lnTo>
                      <a:pt x="342" y="24"/>
                    </a:lnTo>
                    <a:lnTo>
                      <a:pt x="342" y="24"/>
                    </a:lnTo>
                    <a:lnTo>
                      <a:pt x="342" y="27"/>
                    </a:lnTo>
                    <a:lnTo>
                      <a:pt x="341" y="30"/>
                    </a:lnTo>
                    <a:lnTo>
                      <a:pt x="339" y="34"/>
                    </a:lnTo>
                    <a:lnTo>
                      <a:pt x="337" y="36"/>
                    </a:lnTo>
                    <a:lnTo>
                      <a:pt x="337" y="36"/>
                    </a:lnTo>
                    <a:lnTo>
                      <a:pt x="335" y="39"/>
                    </a:lnTo>
                    <a:lnTo>
                      <a:pt x="332" y="40"/>
                    </a:lnTo>
                    <a:lnTo>
                      <a:pt x="329" y="41"/>
                    </a:lnTo>
                    <a:lnTo>
                      <a:pt x="326" y="42"/>
                    </a:lnTo>
                    <a:lnTo>
                      <a:pt x="325" y="42"/>
                    </a:lnTo>
                    <a:lnTo>
                      <a:pt x="325" y="42"/>
                    </a:lnTo>
                    <a:lnTo>
                      <a:pt x="319" y="43"/>
                    </a:lnTo>
                    <a:lnTo>
                      <a:pt x="310" y="48"/>
                    </a:lnTo>
                    <a:lnTo>
                      <a:pt x="298" y="57"/>
                    </a:lnTo>
                    <a:lnTo>
                      <a:pt x="278" y="73"/>
                    </a:lnTo>
                    <a:lnTo>
                      <a:pt x="278" y="73"/>
                    </a:lnTo>
                    <a:lnTo>
                      <a:pt x="269" y="79"/>
                    </a:lnTo>
                    <a:lnTo>
                      <a:pt x="269" y="79"/>
                    </a:lnTo>
                    <a:lnTo>
                      <a:pt x="249" y="93"/>
                    </a:lnTo>
                    <a:lnTo>
                      <a:pt x="231" y="109"/>
                    </a:lnTo>
                    <a:lnTo>
                      <a:pt x="192" y="141"/>
                    </a:lnTo>
                    <a:lnTo>
                      <a:pt x="192" y="141"/>
                    </a:lnTo>
                    <a:lnTo>
                      <a:pt x="176" y="155"/>
                    </a:lnTo>
                    <a:lnTo>
                      <a:pt x="158" y="171"/>
                    </a:lnTo>
                    <a:lnTo>
                      <a:pt x="142" y="187"/>
                    </a:lnTo>
                    <a:lnTo>
                      <a:pt x="126" y="205"/>
                    </a:lnTo>
                    <a:lnTo>
                      <a:pt x="111" y="224"/>
                    </a:lnTo>
                    <a:lnTo>
                      <a:pt x="97" y="243"/>
                    </a:lnTo>
                    <a:lnTo>
                      <a:pt x="86" y="263"/>
                    </a:lnTo>
                    <a:lnTo>
                      <a:pt x="81" y="274"/>
                    </a:lnTo>
                    <a:lnTo>
                      <a:pt x="77" y="285"/>
                    </a:lnTo>
                    <a:lnTo>
                      <a:pt x="77" y="285"/>
                    </a:lnTo>
                    <a:lnTo>
                      <a:pt x="71" y="300"/>
                    </a:lnTo>
                    <a:lnTo>
                      <a:pt x="67" y="315"/>
                    </a:lnTo>
                    <a:lnTo>
                      <a:pt x="64" y="332"/>
                    </a:lnTo>
                    <a:lnTo>
                      <a:pt x="61" y="348"/>
                    </a:lnTo>
                    <a:lnTo>
                      <a:pt x="58" y="381"/>
                    </a:lnTo>
                    <a:lnTo>
                      <a:pt x="55" y="413"/>
                    </a:lnTo>
                    <a:lnTo>
                      <a:pt x="55" y="413"/>
                    </a:lnTo>
                    <a:lnTo>
                      <a:pt x="52" y="445"/>
                    </a:lnTo>
                    <a:lnTo>
                      <a:pt x="52" y="445"/>
                    </a:lnTo>
                    <a:lnTo>
                      <a:pt x="49" y="471"/>
                    </a:lnTo>
                    <a:lnTo>
                      <a:pt x="45" y="498"/>
                    </a:lnTo>
                    <a:lnTo>
                      <a:pt x="45" y="498"/>
                    </a:lnTo>
                    <a:lnTo>
                      <a:pt x="41" y="523"/>
                    </a:lnTo>
                    <a:lnTo>
                      <a:pt x="38" y="548"/>
                    </a:lnTo>
                    <a:lnTo>
                      <a:pt x="36" y="573"/>
                    </a:lnTo>
                    <a:lnTo>
                      <a:pt x="36" y="597"/>
                    </a:lnTo>
                    <a:lnTo>
                      <a:pt x="36" y="597"/>
                    </a:lnTo>
                    <a:lnTo>
                      <a:pt x="37" y="630"/>
                    </a:lnTo>
                    <a:lnTo>
                      <a:pt x="36" y="662"/>
                    </a:lnTo>
                    <a:lnTo>
                      <a:pt x="36" y="662"/>
                    </a:lnTo>
                    <a:lnTo>
                      <a:pt x="36" y="694"/>
                    </a:lnTo>
                    <a:lnTo>
                      <a:pt x="36" y="725"/>
                    </a:lnTo>
                    <a:lnTo>
                      <a:pt x="38" y="757"/>
                    </a:lnTo>
                    <a:lnTo>
                      <a:pt x="40" y="772"/>
                    </a:lnTo>
                    <a:lnTo>
                      <a:pt x="44" y="787"/>
                    </a:lnTo>
                    <a:lnTo>
                      <a:pt x="44" y="787"/>
                    </a:lnTo>
                    <a:lnTo>
                      <a:pt x="50" y="808"/>
                    </a:lnTo>
                    <a:lnTo>
                      <a:pt x="56" y="830"/>
                    </a:lnTo>
                    <a:lnTo>
                      <a:pt x="70" y="871"/>
                    </a:lnTo>
                    <a:lnTo>
                      <a:pt x="70" y="871"/>
                    </a:lnTo>
                    <a:lnTo>
                      <a:pt x="82" y="900"/>
                    </a:lnTo>
                    <a:lnTo>
                      <a:pt x="91" y="931"/>
                    </a:lnTo>
                    <a:lnTo>
                      <a:pt x="91" y="931"/>
                    </a:lnTo>
                    <a:lnTo>
                      <a:pt x="95" y="941"/>
                    </a:lnTo>
                    <a:lnTo>
                      <a:pt x="100" y="952"/>
                    </a:lnTo>
                    <a:lnTo>
                      <a:pt x="107" y="960"/>
                    </a:lnTo>
                    <a:lnTo>
                      <a:pt x="114" y="969"/>
                    </a:lnTo>
                    <a:lnTo>
                      <a:pt x="114" y="969"/>
                    </a:lnTo>
                    <a:lnTo>
                      <a:pt x="124" y="984"/>
                    </a:lnTo>
                    <a:lnTo>
                      <a:pt x="128" y="991"/>
                    </a:lnTo>
                    <a:lnTo>
                      <a:pt x="131" y="998"/>
                    </a:lnTo>
                    <a:lnTo>
                      <a:pt x="131" y="998"/>
                    </a:lnTo>
                    <a:lnTo>
                      <a:pt x="139" y="1012"/>
                    </a:lnTo>
                    <a:lnTo>
                      <a:pt x="145" y="1025"/>
                    </a:lnTo>
                    <a:lnTo>
                      <a:pt x="160" y="1049"/>
                    </a:lnTo>
                    <a:lnTo>
                      <a:pt x="160" y="1049"/>
                    </a:lnTo>
                    <a:lnTo>
                      <a:pt x="176" y="1071"/>
                    </a:lnTo>
                    <a:lnTo>
                      <a:pt x="176" y="1071"/>
                    </a:lnTo>
                    <a:lnTo>
                      <a:pt x="183" y="1082"/>
                    </a:lnTo>
                    <a:lnTo>
                      <a:pt x="191" y="1093"/>
                    </a:lnTo>
                    <a:lnTo>
                      <a:pt x="191" y="1093"/>
                    </a:lnTo>
                    <a:lnTo>
                      <a:pt x="203" y="1109"/>
                    </a:lnTo>
                    <a:lnTo>
                      <a:pt x="208" y="1116"/>
                    </a:lnTo>
                    <a:lnTo>
                      <a:pt x="212" y="1124"/>
                    </a:lnTo>
                    <a:lnTo>
                      <a:pt x="212" y="1124"/>
                    </a:lnTo>
                    <a:lnTo>
                      <a:pt x="219" y="1139"/>
                    </a:lnTo>
                    <a:lnTo>
                      <a:pt x="228" y="1154"/>
                    </a:lnTo>
                    <a:lnTo>
                      <a:pt x="234" y="1160"/>
                    </a:lnTo>
                    <a:lnTo>
                      <a:pt x="240" y="1167"/>
                    </a:lnTo>
                    <a:lnTo>
                      <a:pt x="246" y="1172"/>
                    </a:lnTo>
                    <a:lnTo>
                      <a:pt x="253" y="1175"/>
                    </a:lnTo>
                    <a:lnTo>
                      <a:pt x="253" y="1175"/>
                    </a:lnTo>
                    <a:lnTo>
                      <a:pt x="256" y="1177"/>
                    </a:lnTo>
                    <a:lnTo>
                      <a:pt x="259" y="1179"/>
                    </a:lnTo>
                    <a:lnTo>
                      <a:pt x="261" y="1182"/>
                    </a:lnTo>
                    <a:lnTo>
                      <a:pt x="264" y="1185"/>
                    </a:lnTo>
                    <a:lnTo>
                      <a:pt x="265" y="1191"/>
                    </a:lnTo>
                    <a:lnTo>
                      <a:pt x="265" y="1198"/>
                    </a:lnTo>
                    <a:lnTo>
                      <a:pt x="265" y="1198"/>
                    </a:lnTo>
                    <a:lnTo>
                      <a:pt x="264" y="1202"/>
                    </a:lnTo>
                    <a:lnTo>
                      <a:pt x="260" y="1207"/>
                    </a:lnTo>
                    <a:lnTo>
                      <a:pt x="256" y="1210"/>
                    </a:lnTo>
                    <a:lnTo>
                      <a:pt x="254" y="1211"/>
                    </a:lnTo>
                    <a:lnTo>
                      <a:pt x="251" y="1211"/>
                    </a:lnTo>
                    <a:lnTo>
                      <a:pt x="251" y="121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6" name="chenying0907 413"/>
              <p:cNvSpPr/>
              <p:nvPr/>
            </p:nvSpPr>
            <p:spPr bwMode="auto">
              <a:xfrm>
                <a:off x="5449888" y="3138488"/>
                <a:ext cx="133350" cy="681038"/>
              </a:xfrm>
              <a:custGeom>
                <a:cxnLst>
                  <a:cxn ang="0">
                    <a:pos x="171" y="1285"/>
                  </a:cxn>
                  <a:cxn ang="0">
                    <a:pos x="162" y="1274"/>
                  </a:cxn>
                  <a:cxn ang="0">
                    <a:pos x="155" y="1248"/>
                  </a:cxn>
                  <a:cxn ang="0">
                    <a:pos x="119" y="1178"/>
                  </a:cxn>
                  <a:cxn ang="0">
                    <a:pos x="96" y="1130"/>
                  </a:cxn>
                  <a:cxn ang="0">
                    <a:pos x="85" y="1100"/>
                  </a:cxn>
                  <a:cxn ang="0">
                    <a:pos x="65" y="1060"/>
                  </a:cxn>
                  <a:cxn ang="0">
                    <a:pos x="41" y="1009"/>
                  </a:cxn>
                  <a:cxn ang="0">
                    <a:pos x="29" y="965"/>
                  </a:cxn>
                  <a:cxn ang="0">
                    <a:pos x="11" y="900"/>
                  </a:cxn>
                  <a:cxn ang="0">
                    <a:pos x="3" y="792"/>
                  </a:cxn>
                  <a:cxn ang="0">
                    <a:pos x="2" y="697"/>
                  </a:cxn>
                  <a:cxn ang="0">
                    <a:pos x="0" y="595"/>
                  </a:cxn>
                  <a:cxn ang="0">
                    <a:pos x="9" y="478"/>
                  </a:cxn>
                  <a:cxn ang="0">
                    <a:pos x="18" y="409"/>
                  </a:cxn>
                  <a:cxn ang="0">
                    <a:pos x="33" y="366"/>
                  </a:cxn>
                  <a:cxn ang="0">
                    <a:pos x="63" y="254"/>
                  </a:cxn>
                  <a:cxn ang="0">
                    <a:pos x="82" y="213"/>
                  </a:cxn>
                  <a:cxn ang="0">
                    <a:pos x="97" y="186"/>
                  </a:cxn>
                  <a:cxn ang="0">
                    <a:pos x="132" y="111"/>
                  </a:cxn>
                  <a:cxn ang="0">
                    <a:pos x="166" y="62"/>
                  </a:cxn>
                  <a:cxn ang="0">
                    <a:pos x="175" y="47"/>
                  </a:cxn>
                  <a:cxn ang="0">
                    <a:pos x="185" y="31"/>
                  </a:cxn>
                  <a:cxn ang="0">
                    <a:pos x="218" y="5"/>
                  </a:cxn>
                  <a:cxn ang="0">
                    <a:pos x="236" y="0"/>
                  </a:cxn>
                  <a:cxn ang="0">
                    <a:pos x="248" y="5"/>
                  </a:cxn>
                  <a:cxn ang="0">
                    <a:pos x="253" y="22"/>
                  </a:cxn>
                  <a:cxn ang="0">
                    <a:pos x="245" y="34"/>
                  </a:cxn>
                  <a:cxn ang="0">
                    <a:pos x="226" y="41"/>
                  </a:cxn>
                  <a:cxn ang="0">
                    <a:pos x="212" y="55"/>
                  </a:cxn>
                  <a:cxn ang="0">
                    <a:pos x="200" y="78"/>
                  </a:cxn>
                  <a:cxn ang="0">
                    <a:pos x="183" y="100"/>
                  </a:cxn>
                  <a:cxn ang="0">
                    <a:pos x="161" y="131"/>
                  </a:cxn>
                  <a:cxn ang="0">
                    <a:pos x="127" y="197"/>
                  </a:cxn>
                  <a:cxn ang="0">
                    <a:pos x="98" y="264"/>
                  </a:cxn>
                  <a:cxn ang="0">
                    <a:pos x="75" y="349"/>
                  </a:cxn>
                  <a:cxn ang="0">
                    <a:pos x="61" y="391"/>
                  </a:cxn>
                  <a:cxn ang="0">
                    <a:pos x="51" y="429"/>
                  </a:cxn>
                  <a:cxn ang="0">
                    <a:pos x="41" y="559"/>
                  </a:cxn>
                  <a:cxn ang="0">
                    <a:pos x="39" y="812"/>
                  </a:cxn>
                  <a:cxn ang="0">
                    <a:pos x="46" y="879"/>
                  </a:cxn>
                  <a:cxn ang="0">
                    <a:pos x="73" y="987"/>
                  </a:cxn>
                  <a:cxn ang="0">
                    <a:pos x="93" y="1036"/>
                  </a:cxn>
                  <a:cxn ang="0">
                    <a:pos x="112" y="1071"/>
                  </a:cxn>
                  <a:cxn ang="0">
                    <a:pos x="124" y="1104"/>
                  </a:cxn>
                  <a:cxn ang="0">
                    <a:pos x="141" y="1147"/>
                  </a:cxn>
                  <a:cxn ang="0">
                    <a:pos x="182" y="1217"/>
                  </a:cxn>
                  <a:cxn ang="0">
                    <a:pos x="197" y="1271"/>
                  </a:cxn>
                  <a:cxn ang="0">
                    <a:pos x="193" y="1282"/>
                  </a:cxn>
                  <a:cxn ang="0">
                    <a:pos x="185" y="1287"/>
                  </a:cxn>
                </a:cxnLst>
                <a:rect b="b" l="0" r="r" t="0"/>
                <a:pathLst>
                  <a:path h="1287" w="253">
                    <a:moveTo>
                      <a:pt x="181" y="1287"/>
                    </a:moveTo>
                    <a:lnTo>
                      <a:pt x="181" y="1287"/>
                    </a:lnTo>
                    <a:lnTo>
                      <a:pt x="174" y="1286"/>
                    </a:lnTo>
                    <a:lnTo>
                      <a:pt x="171" y="1285"/>
                    </a:lnTo>
                    <a:lnTo>
                      <a:pt x="168" y="1283"/>
                    </a:lnTo>
                    <a:lnTo>
                      <a:pt x="165" y="1280"/>
                    </a:lnTo>
                    <a:lnTo>
                      <a:pt x="163" y="1277"/>
                    </a:lnTo>
                    <a:lnTo>
                      <a:pt x="162" y="1274"/>
                    </a:lnTo>
                    <a:lnTo>
                      <a:pt x="161" y="1270"/>
                    </a:lnTo>
                    <a:lnTo>
                      <a:pt x="161" y="1270"/>
                    </a:lnTo>
                    <a:lnTo>
                      <a:pt x="159" y="1259"/>
                    </a:lnTo>
                    <a:lnTo>
                      <a:pt x="155" y="1248"/>
                    </a:lnTo>
                    <a:lnTo>
                      <a:pt x="151" y="1236"/>
                    </a:lnTo>
                    <a:lnTo>
                      <a:pt x="144" y="1222"/>
                    </a:lnTo>
                    <a:lnTo>
                      <a:pt x="131" y="1197"/>
                    </a:lnTo>
                    <a:lnTo>
                      <a:pt x="119" y="1178"/>
                    </a:lnTo>
                    <a:lnTo>
                      <a:pt x="119" y="1178"/>
                    </a:lnTo>
                    <a:lnTo>
                      <a:pt x="110" y="1162"/>
                    </a:lnTo>
                    <a:lnTo>
                      <a:pt x="102" y="1147"/>
                    </a:lnTo>
                    <a:lnTo>
                      <a:pt x="96" y="1130"/>
                    </a:lnTo>
                    <a:lnTo>
                      <a:pt x="90" y="1114"/>
                    </a:lnTo>
                    <a:lnTo>
                      <a:pt x="90" y="1114"/>
                    </a:lnTo>
                    <a:lnTo>
                      <a:pt x="85" y="1100"/>
                    </a:lnTo>
                    <a:lnTo>
                      <a:pt x="85" y="1100"/>
                    </a:lnTo>
                    <a:lnTo>
                      <a:pt x="80" y="1090"/>
                    </a:lnTo>
                    <a:lnTo>
                      <a:pt x="75" y="1080"/>
                    </a:lnTo>
                    <a:lnTo>
                      <a:pt x="65" y="1060"/>
                    </a:lnTo>
                    <a:lnTo>
                      <a:pt x="65" y="1060"/>
                    </a:lnTo>
                    <a:lnTo>
                      <a:pt x="58" y="1048"/>
                    </a:lnTo>
                    <a:lnTo>
                      <a:pt x="51" y="1035"/>
                    </a:lnTo>
                    <a:lnTo>
                      <a:pt x="45" y="1023"/>
                    </a:lnTo>
                    <a:lnTo>
                      <a:pt x="41" y="1009"/>
                    </a:lnTo>
                    <a:lnTo>
                      <a:pt x="41" y="1009"/>
                    </a:lnTo>
                    <a:lnTo>
                      <a:pt x="35" y="988"/>
                    </a:lnTo>
                    <a:lnTo>
                      <a:pt x="29" y="965"/>
                    </a:lnTo>
                    <a:lnTo>
                      <a:pt x="29" y="965"/>
                    </a:lnTo>
                    <a:lnTo>
                      <a:pt x="23" y="943"/>
                    </a:lnTo>
                    <a:lnTo>
                      <a:pt x="16" y="921"/>
                    </a:lnTo>
                    <a:lnTo>
                      <a:pt x="16" y="921"/>
                    </a:lnTo>
                    <a:lnTo>
                      <a:pt x="11" y="900"/>
                    </a:lnTo>
                    <a:lnTo>
                      <a:pt x="8" y="878"/>
                    </a:lnTo>
                    <a:lnTo>
                      <a:pt x="6" y="856"/>
                    </a:lnTo>
                    <a:lnTo>
                      <a:pt x="4" y="836"/>
                    </a:lnTo>
                    <a:lnTo>
                      <a:pt x="3" y="792"/>
                    </a:lnTo>
                    <a:lnTo>
                      <a:pt x="3" y="748"/>
                    </a:lnTo>
                    <a:lnTo>
                      <a:pt x="3" y="729"/>
                    </a:lnTo>
                    <a:lnTo>
                      <a:pt x="3" y="729"/>
                    </a:lnTo>
                    <a:lnTo>
                      <a:pt x="2" y="697"/>
                    </a:lnTo>
                    <a:lnTo>
                      <a:pt x="2" y="664"/>
                    </a:lnTo>
                    <a:lnTo>
                      <a:pt x="2" y="664"/>
                    </a:lnTo>
                    <a:lnTo>
                      <a:pt x="1" y="630"/>
                    </a:lnTo>
                    <a:lnTo>
                      <a:pt x="0" y="595"/>
                    </a:lnTo>
                    <a:lnTo>
                      <a:pt x="1" y="561"/>
                    </a:lnTo>
                    <a:lnTo>
                      <a:pt x="3" y="527"/>
                    </a:lnTo>
                    <a:lnTo>
                      <a:pt x="3" y="527"/>
                    </a:lnTo>
                    <a:lnTo>
                      <a:pt x="9" y="478"/>
                    </a:lnTo>
                    <a:lnTo>
                      <a:pt x="9" y="478"/>
                    </a:lnTo>
                    <a:lnTo>
                      <a:pt x="16" y="420"/>
                    </a:lnTo>
                    <a:lnTo>
                      <a:pt x="16" y="420"/>
                    </a:lnTo>
                    <a:lnTo>
                      <a:pt x="18" y="409"/>
                    </a:lnTo>
                    <a:lnTo>
                      <a:pt x="20" y="399"/>
                    </a:lnTo>
                    <a:lnTo>
                      <a:pt x="28" y="380"/>
                    </a:lnTo>
                    <a:lnTo>
                      <a:pt x="28" y="380"/>
                    </a:lnTo>
                    <a:lnTo>
                      <a:pt x="33" y="366"/>
                    </a:lnTo>
                    <a:lnTo>
                      <a:pt x="37" y="351"/>
                    </a:lnTo>
                    <a:lnTo>
                      <a:pt x="37" y="351"/>
                    </a:lnTo>
                    <a:lnTo>
                      <a:pt x="49" y="306"/>
                    </a:lnTo>
                    <a:lnTo>
                      <a:pt x="63" y="254"/>
                    </a:lnTo>
                    <a:lnTo>
                      <a:pt x="63" y="254"/>
                    </a:lnTo>
                    <a:lnTo>
                      <a:pt x="67" y="243"/>
                    </a:lnTo>
                    <a:lnTo>
                      <a:pt x="71" y="233"/>
                    </a:lnTo>
                    <a:lnTo>
                      <a:pt x="82" y="213"/>
                    </a:lnTo>
                    <a:lnTo>
                      <a:pt x="82" y="213"/>
                    </a:lnTo>
                    <a:lnTo>
                      <a:pt x="90" y="200"/>
                    </a:lnTo>
                    <a:lnTo>
                      <a:pt x="97" y="186"/>
                    </a:lnTo>
                    <a:lnTo>
                      <a:pt x="97" y="186"/>
                    </a:lnTo>
                    <a:lnTo>
                      <a:pt x="107" y="162"/>
                    </a:lnTo>
                    <a:lnTo>
                      <a:pt x="107" y="162"/>
                    </a:lnTo>
                    <a:lnTo>
                      <a:pt x="119" y="135"/>
                    </a:lnTo>
                    <a:lnTo>
                      <a:pt x="132" y="111"/>
                    </a:lnTo>
                    <a:lnTo>
                      <a:pt x="139" y="98"/>
                    </a:lnTo>
                    <a:lnTo>
                      <a:pt x="146" y="86"/>
                    </a:lnTo>
                    <a:lnTo>
                      <a:pt x="156" y="74"/>
                    </a:lnTo>
                    <a:lnTo>
                      <a:pt x="166" y="62"/>
                    </a:lnTo>
                    <a:lnTo>
                      <a:pt x="166" y="62"/>
                    </a:lnTo>
                    <a:lnTo>
                      <a:pt x="169" y="59"/>
                    </a:lnTo>
                    <a:lnTo>
                      <a:pt x="171" y="55"/>
                    </a:lnTo>
                    <a:lnTo>
                      <a:pt x="175" y="47"/>
                    </a:lnTo>
                    <a:lnTo>
                      <a:pt x="175" y="47"/>
                    </a:lnTo>
                    <a:lnTo>
                      <a:pt x="180" y="38"/>
                    </a:lnTo>
                    <a:lnTo>
                      <a:pt x="183" y="34"/>
                    </a:lnTo>
                    <a:lnTo>
                      <a:pt x="185" y="31"/>
                    </a:lnTo>
                    <a:lnTo>
                      <a:pt x="185" y="31"/>
                    </a:lnTo>
                    <a:lnTo>
                      <a:pt x="196" y="21"/>
                    </a:lnTo>
                    <a:lnTo>
                      <a:pt x="206" y="13"/>
                    </a:lnTo>
                    <a:lnTo>
                      <a:pt x="218" y="5"/>
                    </a:lnTo>
                    <a:lnTo>
                      <a:pt x="231" y="1"/>
                    </a:lnTo>
                    <a:lnTo>
                      <a:pt x="231" y="1"/>
                    </a:lnTo>
                    <a:lnTo>
                      <a:pt x="236" y="0"/>
                    </a:lnTo>
                    <a:lnTo>
                      <a:pt x="236" y="0"/>
                    </a:lnTo>
                    <a:lnTo>
                      <a:pt x="239" y="0"/>
                    </a:lnTo>
                    <a:lnTo>
                      <a:pt x="243" y="1"/>
                    </a:lnTo>
                    <a:lnTo>
                      <a:pt x="246" y="3"/>
                    </a:lnTo>
                    <a:lnTo>
                      <a:pt x="248" y="5"/>
                    </a:lnTo>
                    <a:lnTo>
                      <a:pt x="251" y="10"/>
                    </a:lnTo>
                    <a:lnTo>
                      <a:pt x="253" y="17"/>
                    </a:lnTo>
                    <a:lnTo>
                      <a:pt x="253" y="17"/>
                    </a:lnTo>
                    <a:lnTo>
                      <a:pt x="253" y="22"/>
                    </a:lnTo>
                    <a:lnTo>
                      <a:pt x="251" y="28"/>
                    </a:lnTo>
                    <a:lnTo>
                      <a:pt x="250" y="30"/>
                    </a:lnTo>
                    <a:lnTo>
                      <a:pt x="247" y="32"/>
                    </a:lnTo>
                    <a:lnTo>
                      <a:pt x="245" y="34"/>
                    </a:lnTo>
                    <a:lnTo>
                      <a:pt x="240" y="35"/>
                    </a:lnTo>
                    <a:lnTo>
                      <a:pt x="240" y="35"/>
                    </a:lnTo>
                    <a:lnTo>
                      <a:pt x="232" y="38"/>
                    </a:lnTo>
                    <a:lnTo>
                      <a:pt x="226" y="41"/>
                    </a:lnTo>
                    <a:lnTo>
                      <a:pt x="221" y="45"/>
                    </a:lnTo>
                    <a:lnTo>
                      <a:pt x="217" y="48"/>
                    </a:lnTo>
                    <a:lnTo>
                      <a:pt x="214" y="51"/>
                    </a:lnTo>
                    <a:lnTo>
                      <a:pt x="212" y="55"/>
                    </a:lnTo>
                    <a:lnTo>
                      <a:pt x="207" y="64"/>
                    </a:lnTo>
                    <a:lnTo>
                      <a:pt x="207" y="64"/>
                    </a:lnTo>
                    <a:lnTo>
                      <a:pt x="204" y="70"/>
                    </a:lnTo>
                    <a:lnTo>
                      <a:pt x="200" y="78"/>
                    </a:lnTo>
                    <a:lnTo>
                      <a:pt x="200" y="78"/>
                    </a:lnTo>
                    <a:lnTo>
                      <a:pt x="193" y="89"/>
                    </a:lnTo>
                    <a:lnTo>
                      <a:pt x="183" y="100"/>
                    </a:lnTo>
                    <a:lnTo>
                      <a:pt x="183" y="100"/>
                    </a:lnTo>
                    <a:lnTo>
                      <a:pt x="171" y="115"/>
                    </a:lnTo>
                    <a:lnTo>
                      <a:pt x="166" y="123"/>
                    </a:lnTo>
                    <a:lnTo>
                      <a:pt x="161" y="131"/>
                    </a:lnTo>
                    <a:lnTo>
                      <a:pt x="161" y="131"/>
                    </a:lnTo>
                    <a:lnTo>
                      <a:pt x="150" y="153"/>
                    </a:lnTo>
                    <a:lnTo>
                      <a:pt x="138" y="176"/>
                    </a:lnTo>
                    <a:lnTo>
                      <a:pt x="138" y="176"/>
                    </a:lnTo>
                    <a:lnTo>
                      <a:pt x="127" y="197"/>
                    </a:lnTo>
                    <a:lnTo>
                      <a:pt x="116" y="219"/>
                    </a:lnTo>
                    <a:lnTo>
                      <a:pt x="106" y="242"/>
                    </a:lnTo>
                    <a:lnTo>
                      <a:pt x="98" y="264"/>
                    </a:lnTo>
                    <a:lnTo>
                      <a:pt x="98" y="264"/>
                    </a:lnTo>
                    <a:lnTo>
                      <a:pt x="87" y="304"/>
                    </a:lnTo>
                    <a:lnTo>
                      <a:pt x="76" y="344"/>
                    </a:lnTo>
                    <a:lnTo>
                      <a:pt x="75" y="349"/>
                    </a:lnTo>
                    <a:lnTo>
                      <a:pt x="75" y="349"/>
                    </a:lnTo>
                    <a:lnTo>
                      <a:pt x="70" y="364"/>
                    </a:lnTo>
                    <a:lnTo>
                      <a:pt x="65" y="379"/>
                    </a:lnTo>
                    <a:lnTo>
                      <a:pt x="65" y="379"/>
                    </a:lnTo>
                    <a:lnTo>
                      <a:pt x="61" y="391"/>
                    </a:lnTo>
                    <a:lnTo>
                      <a:pt x="56" y="403"/>
                    </a:lnTo>
                    <a:lnTo>
                      <a:pt x="53" y="416"/>
                    </a:lnTo>
                    <a:lnTo>
                      <a:pt x="51" y="429"/>
                    </a:lnTo>
                    <a:lnTo>
                      <a:pt x="51" y="429"/>
                    </a:lnTo>
                    <a:lnTo>
                      <a:pt x="49" y="468"/>
                    </a:lnTo>
                    <a:lnTo>
                      <a:pt x="45" y="506"/>
                    </a:lnTo>
                    <a:lnTo>
                      <a:pt x="45" y="506"/>
                    </a:lnTo>
                    <a:lnTo>
                      <a:pt x="41" y="559"/>
                    </a:lnTo>
                    <a:lnTo>
                      <a:pt x="39" y="586"/>
                    </a:lnTo>
                    <a:lnTo>
                      <a:pt x="39" y="613"/>
                    </a:lnTo>
                    <a:lnTo>
                      <a:pt x="39" y="812"/>
                    </a:lnTo>
                    <a:lnTo>
                      <a:pt x="39" y="812"/>
                    </a:lnTo>
                    <a:lnTo>
                      <a:pt x="39" y="830"/>
                    </a:lnTo>
                    <a:lnTo>
                      <a:pt x="41" y="846"/>
                    </a:lnTo>
                    <a:lnTo>
                      <a:pt x="43" y="863"/>
                    </a:lnTo>
                    <a:lnTo>
                      <a:pt x="46" y="879"/>
                    </a:lnTo>
                    <a:lnTo>
                      <a:pt x="54" y="912"/>
                    </a:lnTo>
                    <a:lnTo>
                      <a:pt x="62" y="944"/>
                    </a:lnTo>
                    <a:lnTo>
                      <a:pt x="62" y="944"/>
                    </a:lnTo>
                    <a:lnTo>
                      <a:pt x="73" y="987"/>
                    </a:lnTo>
                    <a:lnTo>
                      <a:pt x="73" y="987"/>
                    </a:lnTo>
                    <a:lnTo>
                      <a:pt x="78" y="1003"/>
                    </a:lnTo>
                    <a:lnTo>
                      <a:pt x="86" y="1020"/>
                    </a:lnTo>
                    <a:lnTo>
                      <a:pt x="93" y="1036"/>
                    </a:lnTo>
                    <a:lnTo>
                      <a:pt x="102" y="1052"/>
                    </a:lnTo>
                    <a:lnTo>
                      <a:pt x="102" y="1052"/>
                    </a:lnTo>
                    <a:lnTo>
                      <a:pt x="112" y="1071"/>
                    </a:lnTo>
                    <a:lnTo>
                      <a:pt x="112" y="1071"/>
                    </a:lnTo>
                    <a:lnTo>
                      <a:pt x="116" y="1079"/>
                    </a:lnTo>
                    <a:lnTo>
                      <a:pt x="119" y="1087"/>
                    </a:lnTo>
                    <a:lnTo>
                      <a:pt x="124" y="1104"/>
                    </a:lnTo>
                    <a:lnTo>
                      <a:pt x="124" y="1104"/>
                    </a:lnTo>
                    <a:lnTo>
                      <a:pt x="131" y="1126"/>
                    </a:lnTo>
                    <a:lnTo>
                      <a:pt x="136" y="1136"/>
                    </a:lnTo>
                    <a:lnTo>
                      <a:pt x="141" y="1147"/>
                    </a:lnTo>
                    <a:lnTo>
                      <a:pt x="141" y="1147"/>
                    </a:lnTo>
                    <a:lnTo>
                      <a:pt x="154" y="1166"/>
                    </a:lnTo>
                    <a:lnTo>
                      <a:pt x="164" y="1184"/>
                    </a:lnTo>
                    <a:lnTo>
                      <a:pt x="173" y="1201"/>
                    </a:lnTo>
                    <a:lnTo>
                      <a:pt x="182" y="1217"/>
                    </a:lnTo>
                    <a:lnTo>
                      <a:pt x="188" y="1232"/>
                    </a:lnTo>
                    <a:lnTo>
                      <a:pt x="192" y="1246"/>
                    </a:lnTo>
                    <a:lnTo>
                      <a:pt x="195" y="1259"/>
                    </a:lnTo>
                    <a:lnTo>
                      <a:pt x="197" y="1271"/>
                    </a:lnTo>
                    <a:lnTo>
                      <a:pt x="197" y="1271"/>
                    </a:lnTo>
                    <a:lnTo>
                      <a:pt x="196" y="1277"/>
                    </a:lnTo>
                    <a:lnTo>
                      <a:pt x="195" y="1280"/>
                    </a:lnTo>
                    <a:lnTo>
                      <a:pt x="193" y="1282"/>
                    </a:lnTo>
                    <a:lnTo>
                      <a:pt x="193" y="1282"/>
                    </a:lnTo>
                    <a:lnTo>
                      <a:pt x="191" y="1284"/>
                    </a:lnTo>
                    <a:lnTo>
                      <a:pt x="188" y="1286"/>
                    </a:lnTo>
                    <a:lnTo>
                      <a:pt x="185" y="1287"/>
                    </a:lnTo>
                    <a:lnTo>
                      <a:pt x="181" y="1287"/>
                    </a:lnTo>
                    <a:lnTo>
                      <a:pt x="181" y="1287"/>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7" name="chenying0907 414"/>
              <p:cNvSpPr/>
              <p:nvPr/>
            </p:nvSpPr>
            <p:spPr bwMode="auto">
              <a:xfrm>
                <a:off x="5559426" y="3148013"/>
                <a:ext cx="134938" cy="661988"/>
              </a:xfrm>
              <a:custGeom>
                <a:cxnLst>
                  <a:cxn ang="0">
                    <a:pos x="66" y="1250"/>
                  </a:cxn>
                  <a:cxn ang="0">
                    <a:pos x="58" y="1244"/>
                  </a:cxn>
                  <a:cxn ang="0">
                    <a:pos x="58" y="1224"/>
                  </a:cxn>
                  <a:cxn ang="0">
                    <a:pos x="80" y="1168"/>
                  </a:cxn>
                  <a:cxn ang="0">
                    <a:pos x="111" y="1115"/>
                  </a:cxn>
                  <a:cxn ang="0">
                    <a:pos x="129" y="1073"/>
                  </a:cxn>
                  <a:cxn ang="0">
                    <a:pos x="141" y="1041"/>
                  </a:cxn>
                  <a:cxn ang="0">
                    <a:pos x="168" y="991"/>
                  </a:cxn>
                  <a:cxn ang="0">
                    <a:pos x="192" y="918"/>
                  </a:cxn>
                  <a:cxn ang="0">
                    <a:pos x="210" y="838"/>
                  </a:cxn>
                  <a:cxn ang="0">
                    <a:pos x="214" y="595"/>
                  </a:cxn>
                  <a:cxn ang="0">
                    <a:pos x="208" y="491"/>
                  </a:cxn>
                  <a:cxn ang="0">
                    <a:pos x="202" y="417"/>
                  </a:cxn>
                  <a:cxn ang="0">
                    <a:pos x="188" y="367"/>
                  </a:cxn>
                  <a:cxn ang="0">
                    <a:pos x="177" y="333"/>
                  </a:cxn>
                  <a:cxn ang="0">
                    <a:pos x="155" y="256"/>
                  </a:cxn>
                  <a:cxn ang="0">
                    <a:pos x="115" y="170"/>
                  </a:cxn>
                  <a:cxn ang="0">
                    <a:pos x="92" y="127"/>
                  </a:cxn>
                  <a:cxn ang="0">
                    <a:pos x="70" y="97"/>
                  </a:cxn>
                  <a:cxn ang="0">
                    <a:pos x="49" y="68"/>
                  </a:cxn>
                  <a:cxn ang="0">
                    <a:pos x="40" y="49"/>
                  </a:cxn>
                  <a:cxn ang="0">
                    <a:pos x="21" y="37"/>
                  </a:cxn>
                  <a:cxn ang="0">
                    <a:pos x="7" y="31"/>
                  </a:cxn>
                  <a:cxn ang="0">
                    <a:pos x="0" y="15"/>
                  </a:cxn>
                  <a:cxn ang="0">
                    <a:pos x="8" y="3"/>
                  </a:cxn>
                  <a:cxn ang="0">
                    <a:pos x="17" y="0"/>
                  </a:cxn>
                  <a:cxn ang="0">
                    <a:pos x="47" y="11"/>
                  </a:cxn>
                  <a:cxn ang="0">
                    <a:pos x="71" y="33"/>
                  </a:cxn>
                  <a:cxn ang="0">
                    <a:pos x="82" y="52"/>
                  </a:cxn>
                  <a:cxn ang="0">
                    <a:pos x="98" y="71"/>
                  </a:cxn>
                  <a:cxn ang="0">
                    <a:pos x="135" y="132"/>
                  </a:cxn>
                  <a:cxn ang="0">
                    <a:pos x="156" y="180"/>
                  </a:cxn>
                  <a:cxn ang="0">
                    <a:pos x="182" y="226"/>
                  </a:cxn>
                  <a:cxn ang="0">
                    <a:pos x="204" y="297"/>
                  </a:cxn>
                  <a:cxn ang="0">
                    <a:pos x="226" y="368"/>
                  </a:cxn>
                  <a:cxn ang="0">
                    <a:pos x="237" y="407"/>
                  </a:cxn>
                  <a:cxn ang="0">
                    <a:pos x="249" y="512"/>
                  </a:cxn>
                  <a:cxn ang="0">
                    <a:pos x="253" y="612"/>
                  </a:cxn>
                  <a:cxn ang="0">
                    <a:pos x="250" y="709"/>
                  </a:cxn>
                  <a:cxn ang="0">
                    <a:pos x="249" y="812"/>
                  </a:cxn>
                  <a:cxn ang="0">
                    <a:pos x="237" y="895"/>
                  </a:cxn>
                  <a:cxn ang="0">
                    <a:pos x="225" y="939"/>
                  </a:cxn>
                  <a:cxn ang="0">
                    <a:pos x="208" y="993"/>
                  </a:cxn>
                  <a:cxn ang="0">
                    <a:pos x="188" y="1031"/>
                  </a:cxn>
                  <a:cxn ang="0">
                    <a:pos x="168" y="1070"/>
                  </a:cxn>
                  <a:cxn ang="0">
                    <a:pos x="150" y="1114"/>
                  </a:cxn>
                  <a:cxn ang="0">
                    <a:pos x="122" y="1164"/>
                  </a:cxn>
                  <a:cxn ang="0">
                    <a:pos x="94" y="1224"/>
                  </a:cxn>
                  <a:cxn ang="0">
                    <a:pos x="90" y="1241"/>
                  </a:cxn>
                  <a:cxn ang="0">
                    <a:pos x="73" y="1251"/>
                  </a:cxn>
                </a:cxnLst>
                <a:rect b="b" l="0" r="r" t="0"/>
                <a:pathLst>
                  <a:path h="1251" w="254">
                    <a:moveTo>
                      <a:pt x="73" y="1251"/>
                    </a:moveTo>
                    <a:lnTo>
                      <a:pt x="73" y="1251"/>
                    </a:lnTo>
                    <a:lnTo>
                      <a:pt x="69" y="1251"/>
                    </a:lnTo>
                    <a:lnTo>
                      <a:pt x="66" y="1250"/>
                    </a:lnTo>
                    <a:lnTo>
                      <a:pt x="62" y="1249"/>
                    </a:lnTo>
                    <a:lnTo>
                      <a:pt x="59" y="1246"/>
                    </a:lnTo>
                    <a:lnTo>
                      <a:pt x="59" y="1246"/>
                    </a:lnTo>
                    <a:lnTo>
                      <a:pt x="58" y="1244"/>
                    </a:lnTo>
                    <a:lnTo>
                      <a:pt x="57" y="1241"/>
                    </a:lnTo>
                    <a:lnTo>
                      <a:pt x="56" y="1235"/>
                    </a:lnTo>
                    <a:lnTo>
                      <a:pt x="56" y="1235"/>
                    </a:lnTo>
                    <a:lnTo>
                      <a:pt x="58" y="1224"/>
                    </a:lnTo>
                    <a:lnTo>
                      <a:pt x="61" y="1211"/>
                    </a:lnTo>
                    <a:lnTo>
                      <a:pt x="66" y="1198"/>
                    </a:lnTo>
                    <a:lnTo>
                      <a:pt x="72" y="1183"/>
                    </a:lnTo>
                    <a:lnTo>
                      <a:pt x="80" y="1168"/>
                    </a:lnTo>
                    <a:lnTo>
                      <a:pt x="89" y="1151"/>
                    </a:lnTo>
                    <a:lnTo>
                      <a:pt x="100" y="1134"/>
                    </a:lnTo>
                    <a:lnTo>
                      <a:pt x="111" y="1115"/>
                    </a:lnTo>
                    <a:lnTo>
                      <a:pt x="111" y="1115"/>
                    </a:lnTo>
                    <a:lnTo>
                      <a:pt x="117" y="1105"/>
                    </a:lnTo>
                    <a:lnTo>
                      <a:pt x="121" y="1095"/>
                    </a:lnTo>
                    <a:lnTo>
                      <a:pt x="129" y="1073"/>
                    </a:lnTo>
                    <a:lnTo>
                      <a:pt x="129" y="1073"/>
                    </a:lnTo>
                    <a:lnTo>
                      <a:pt x="135" y="1056"/>
                    </a:lnTo>
                    <a:lnTo>
                      <a:pt x="138" y="1049"/>
                    </a:lnTo>
                    <a:lnTo>
                      <a:pt x="141" y="1041"/>
                    </a:lnTo>
                    <a:lnTo>
                      <a:pt x="141" y="1041"/>
                    </a:lnTo>
                    <a:lnTo>
                      <a:pt x="151" y="1022"/>
                    </a:lnTo>
                    <a:lnTo>
                      <a:pt x="151" y="1022"/>
                    </a:lnTo>
                    <a:lnTo>
                      <a:pt x="161" y="1007"/>
                    </a:lnTo>
                    <a:lnTo>
                      <a:pt x="168" y="991"/>
                    </a:lnTo>
                    <a:lnTo>
                      <a:pt x="175" y="976"/>
                    </a:lnTo>
                    <a:lnTo>
                      <a:pt x="180" y="959"/>
                    </a:lnTo>
                    <a:lnTo>
                      <a:pt x="180" y="959"/>
                    </a:lnTo>
                    <a:lnTo>
                      <a:pt x="192" y="918"/>
                    </a:lnTo>
                    <a:lnTo>
                      <a:pt x="192" y="918"/>
                    </a:lnTo>
                    <a:lnTo>
                      <a:pt x="200" y="887"/>
                    </a:lnTo>
                    <a:lnTo>
                      <a:pt x="207" y="855"/>
                    </a:lnTo>
                    <a:lnTo>
                      <a:pt x="210" y="838"/>
                    </a:lnTo>
                    <a:lnTo>
                      <a:pt x="212" y="823"/>
                    </a:lnTo>
                    <a:lnTo>
                      <a:pt x="214" y="806"/>
                    </a:lnTo>
                    <a:lnTo>
                      <a:pt x="214" y="789"/>
                    </a:lnTo>
                    <a:lnTo>
                      <a:pt x="214" y="595"/>
                    </a:lnTo>
                    <a:lnTo>
                      <a:pt x="214" y="595"/>
                    </a:lnTo>
                    <a:lnTo>
                      <a:pt x="214" y="569"/>
                    </a:lnTo>
                    <a:lnTo>
                      <a:pt x="212" y="543"/>
                    </a:lnTo>
                    <a:lnTo>
                      <a:pt x="208" y="491"/>
                    </a:lnTo>
                    <a:lnTo>
                      <a:pt x="208" y="491"/>
                    </a:lnTo>
                    <a:lnTo>
                      <a:pt x="204" y="454"/>
                    </a:lnTo>
                    <a:lnTo>
                      <a:pt x="202" y="417"/>
                    </a:lnTo>
                    <a:lnTo>
                      <a:pt x="202" y="417"/>
                    </a:lnTo>
                    <a:lnTo>
                      <a:pt x="200" y="404"/>
                    </a:lnTo>
                    <a:lnTo>
                      <a:pt x="197" y="391"/>
                    </a:lnTo>
                    <a:lnTo>
                      <a:pt x="193" y="380"/>
                    </a:lnTo>
                    <a:lnTo>
                      <a:pt x="188" y="367"/>
                    </a:lnTo>
                    <a:lnTo>
                      <a:pt x="188" y="367"/>
                    </a:lnTo>
                    <a:lnTo>
                      <a:pt x="182" y="354"/>
                    </a:lnTo>
                    <a:lnTo>
                      <a:pt x="178" y="340"/>
                    </a:lnTo>
                    <a:lnTo>
                      <a:pt x="177" y="333"/>
                    </a:lnTo>
                    <a:lnTo>
                      <a:pt x="177" y="333"/>
                    </a:lnTo>
                    <a:lnTo>
                      <a:pt x="167" y="294"/>
                    </a:lnTo>
                    <a:lnTo>
                      <a:pt x="155" y="256"/>
                    </a:lnTo>
                    <a:lnTo>
                      <a:pt x="155" y="256"/>
                    </a:lnTo>
                    <a:lnTo>
                      <a:pt x="147" y="234"/>
                    </a:lnTo>
                    <a:lnTo>
                      <a:pt x="138" y="212"/>
                    </a:lnTo>
                    <a:lnTo>
                      <a:pt x="126" y="192"/>
                    </a:lnTo>
                    <a:lnTo>
                      <a:pt x="115" y="170"/>
                    </a:lnTo>
                    <a:lnTo>
                      <a:pt x="115" y="170"/>
                    </a:lnTo>
                    <a:lnTo>
                      <a:pt x="103" y="148"/>
                    </a:lnTo>
                    <a:lnTo>
                      <a:pt x="92" y="127"/>
                    </a:lnTo>
                    <a:lnTo>
                      <a:pt x="92" y="127"/>
                    </a:lnTo>
                    <a:lnTo>
                      <a:pt x="87" y="118"/>
                    </a:lnTo>
                    <a:lnTo>
                      <a:pt x="82" y="111"/>
                    </a:lnTo>
                    <a:lnTo>
                      <a:pt x="70" y="97"/>
                    </a:lnTo>
                    <a:lnTo>
                      <a:pt x="70" y="97"/>
                    </a:lnTo>
                    <a:lnTo>
                      <a:pt x="60" y="86"/>
                    </a:lnTo>
                    <a:lnTo>
                      <a:pt x="52" y="75"/>
                    </a:lnTo>
                    <a:lnTo>
                      <a:pt x="52" y="75"/>
                    </a:lnTo>
                    <a:lnTo>
                      <a:pt x="49" y="68"/>
                    </a:lnTo>
                    <a:lnTo>
                      <a:pt x="46" y="62"/>
                    </a:lnTo>
                    <a:lnTo>
                      <a:pt x="46" y="62"/>
                    </a:lnTo>
                    <a:lnTo>
                      <a:pt x="42" y="52"/>
                    </a:lnTo>
                    <a:lnTo>
                      <a:pt x="40" y="49"/>
                    </a:lnTo>
                    <a:lnTo>
                      <a:pt x="37" y="45"/>
                    </a:lnTo>
                    <a:lnTo>
                      <a:pt x="32" y="42"/>
                    </a:lnTo>
                    <a:lnTo>
                      <a:pt x="27" y="39"/>
                    </a:lnTo>
                    <a:lnTo>
                      <a:pt x="21" y="37"/>
                    </a:lnTo>
                    <a:lnTo>
                      <a:pt x="13" y="34"/>
                    </a:lnTo>
                    <a:lnTo>
                      <a:pt x="13" y="34"/>
                    </a:lnTo>
                    <a:lnTo>
                      <a:pt x="9" y="33"/>
                    </a:lnTo>
                    <a:lnTo>
                      <a:pt x="7" y="31"/>
                    </a:lnTo>
                    <a:lnTo>
                      <a:pt x="4" y="29"/>
                    </a:lnTo>
                    <a:lnTo>
                      <a:pt x="3" y="27"/>
                    </a:lnTo>
                    <a:lnTo>
                      <a:pt x="0" y="20"/>
                    </a:lnTo>
                    <a:lnTo>
                      <a:pt x="0" y="15"/>
                    </a:lnTo>
                    <a:lnTo>
                      <a:pt x="0" y="15"/>
                    </a:lnTo>
                    <a:lnTo>
                      <a:pt x="2" y="10"/>
                    </a:lnTo>
                    <a:lnTo>
                      <a:pt x="6" y="5"/>
                    </a:lnTo>
                    <a:lnTo>
                      <a:pt x="8" y="3"/>
                    </a:lnTo>
                    <a:lnTo>
                      <a:pt x="10" y="1"/>
                    </a:lnTo>
                    <a:lnTo>
                      <a:pt x="13" y="0"/>
                    </a:lnTo>
                    <a:lnTo>
                      <a:pt x="17" y="0"/>
                    </a:lnTo>
                    <a:lnTo>
                      <a:pt x="17" y="0"/>
                    </a:lnTo>
                    <a:lnTo>
                      <a:pt x="22" y="1"/>
                    </a:lnTo>
                    <a:lnTo>
                      <a:pt x="22" y="1"/>
                    </a:lnTo>
                    <a:lnTo>
                      <a:pt x="36" y="5"/>
                    </a:lnTo>
                    <a:lnTo>
                      <a:pt x="47" y="11"/>
                    </a:lnTo>
                    <a:lnTo>
                      <a:pt x="57" y="19"/>
                    </a:lnTo>
                    <a:lnTo>
                      <a:pt x="69" y="30"/>
                    </a:lnTo>
                    <a:lnTo>
                      <a:pt x="69" y="30"/>
                    </a:lnTo>
                    <a:lnTo>
                      <a:pt x="71" y="33"/>
                    </a:lnTo>
                    <a:lnTo>
                      <a:pt x="74" y="37"/>
                    </a:lnTo>
                    <a:lnTo>
                      <a:pt x="78" y="44"/>
                    </a:lnTo>
                    <a:lnTo>
                      <a:pt x="78" y="44"/>
                    </a:lnTo>
                    <a:lnTo>
                      <a:pt x="82" y="52"/>
                    </a:lnTo>
                    <a:lnTo>
                      <a:pt x="84" y="57"/>
                    </a:lnTo>
                    <a:lnTo>
                      <a:pt x="87" y="61"/>
                    </a:lnTo>
                    <a:lnTo>
                      <a:pt x="87" y="61"/>
                    </a:lnTo>
                    <a:lnTo>
                      <a:pt x="98" y="71"/>
                    </a:lnTo>
                    <a:lnTo>
                      <a:pt x="107" y="83"/>
                    </a:lnTo>
                    <a:lnTo>
                      <a:pt x="114" y="95"/>
                    </a:lnTo>
                    <a:lnTo>
                      <a:pt x="121" y="107"/>
                    </a:lnTo>
                    <a:lnTo>
                      <a:pt x="135" y="132"/>
                    </a:lnTo>
                    <a:lnTo>
                      <a:pt x="146" y="158"/>
                    </a:lnTo>
                    <a:lnTo>
                      <a:pt x="146" y="158"/>
                    </a:lnTo>
                    <a:lnTo>
                      <a:pt x="156" y="180"/>
                    </a:lnTo>
                    <a:lnTo>
                      <a:pt x="156" y="180"/>
                    </a:lnTo>
                    <a:lnTo>
                      <a:pt x="164" y="194"/>
                    </a:lnTo>
                    <a:lnTo>
                      <a:pt x="171" y="206"/>
                    </a:lnTo>
                    <a:lnTo>
                      <a:pt x="171" y="206"/>
                    </a:lnTo>
                    <a:lnTo>
                      <a:pt x="182" y="226"/>
                    </a:lnTo>
                    <a:lnTo>
                      <a:pt x="186" y="236"/>
                    </a:lnTo>
                    <a:lnTo>
                      <a:pt x="191" y="247"/>
                    </a:lnTo>
                    <a:lnTo>
                      <a:pt x="191" y="247"/>
                    </a:lnTo>
                    <a:lnTo>
                      <a:pt x="204" y="297"/>
                    </a:lnTo>
                    <a:lnTo>
                      <a:pt x="215" y="342"/>
                    </a:lnTo>
                    <a:lnTo>
                      <a:pt x="215" y="342"/>
                    </a:lnTo>
                    <a:lnTo>
                      <a:pt x="220" y="355"/>
                    </a:lnTo>
                    <a:lnTo>
                      <a:pt x="226" y="368"/>
                    </a:lnTo>
                    <a:lnTo>
                      <a:pt x="226" y="368"/>
                    </a:lnTo>
                    <a:lnTo>
                      <a:pt x="233" y="388"/>
                    </a:lnTo>
                    <a:lnTo>
                      <a:pt x="235" y="397"/>
                    </a:lnTo>
                    <a:lnTo>
                      <a:pt x="237" y="407"/>
                    </a:lnTo>
                    <a:lnTo>
                      <a:pt x="237" y="407"/>
                    </a:lnTo>
                    <a:lnTo>
                      <a:pt x="244" y="466"/>
                    </a:lnTo>
                    <a:lnTo>
                      <a:pt x="244" y="466"/>
                    </a:lnTo>
                    <a:lnTo>
                      <a:pt x="249" y="512"/>
                    </a:lnTo>
                    <a:lnTo>
                      <a:pt x="249" y="512"/>
                    </a:lnTo>
                    <a:lnTo>
                      <a:pt x="253" y="545"/>
                    </a:lnTo>
                    <a:lnTo>
                      <a:pt x="254" y="579"/>
                    </a:lnTo>
                    <a:lnTo>
                      <a:pt x="253" y="612"/>
                    </a:lnTo>
                    <a:lnTo>
                      <a:pt x="251" y="646"/>
                    </a:lnTo>
                    <a:lnTo>
                      <a:pt x="251" y="646"/>
                    </a:lnTo>
                    <a:lnTo>
                      <a:pt x="250" y="677"/>
                    </a:lnTo>
                    <a:lnTo>
                      <a:pt x="250" y="709"/>
                    </a:lnTo>
                    <a:lnTo>
                      <a:pt x="250" y="727"/>
                    </a:lnTo>
                    <a:lnTo>
                      <a:pt x="250" y="727"/>
                    </a:lnTo>
                    <a:lnTo>
                      <a:pt x="250" y="770"/>
                    </a:lnTo>
                    <a:lnTo>
                      <a:pt x="249" y="812"/>
                    </a:lnTo>
                    <a:lnTo>
                      <a:pt x="247" y="832"/>
                    </a:lnTo>
                    <a:lnTo>
                      <a:pt x="245" y="853"/>
                    </a:lnTo>
                    <a:lnTo>
                      <a:pt x="241" y="875"/>
                    </a:lnTo>
                    <a:lnTo>
                      <a:pt x="237" y="895"/>
                    </a:lnTo>
                    <a:lnTo>
                      <a:pt x="237" y="895"/>
                    </a:lnTo>
                    <a:lnTo>
                      <a:pt x="231" y="917"/>
                    </a:lnTo>
                    <a:lnTo>
                      <a:pt x="225" y="939"/>
                    </a:lnTo>
                    <a:lnTo>
                      <a:pt x="225" y="939"/>
                    </a:lnTo>
                    <a:lnTo>
                      <a:pt x="217" y="959"/>
                    </a:lnTo>
                    <a:lnTo>
                      <a:pt x="212" y="981"/>
                    </a:lnTo>
                    <a:lnTo>
                      <a:pt x="212" y="981"/>
                    </a:lnTo>
                    <a:lnTo>
                      <a:pt x="208" y="993"/>
                    </a:lnTo>
                    <a:lnTo>
                      <a:pt x="202" y="1006"/>
                    </a:lnTo>
                    <a:lnTo>
                      <a:pt x="196" y="1018"/>
                    </a:lnTo>
                    <a:lnTo>
                      <a:pt x="188" y="1031"/>
                    </a:lnTo>
                    <a:lnTo>
                      <a:pt x="188" y="1031"/>
                    </a:lnTo>
                    <a:lnTo>
                      <a:pt x="177" y="1050"/>
                    </a:lnTo>
                    <a:lnTo>
                      <a:pt x="173" y="1059"/>
                    </a:lnTo>
                    <a:lnTo>
                      <a:pt x="168" y="1070"/>
                    </a:lnTo>
                    <a:lnTo>
                      <a:pt x="168" y="1070"/>
                    </a:lnTo>
                    <a:lnTo>
                      <a:pt x="164" y="1082"/>
                    </a:lnTo>
                    <a:lnTo>
                      <a:pt x="164" y="1082"/>
                    </a:lnTo>
                    <a:lnTo>
                      <a:pt x="157" y="1099"/>
                    </a:lnTo>
                    <a:lnTo>
                      <a:pt x="150" y="1114"/>
                    </a:lnTo>
                    <a:lnTo>
                      <a:pt x="143" y="1130"/>
                    </a:lnTo>
                    <a:lnTo>
                      <a:pt x="135" y="1144"/>
                    </a:lnTo>
                    <a:lnTo>
                      <a:pt x="135" y="1144"/>
                    </a:lnTo>
                    <a:lnTo>
                      <a:pt x="122" y="1164"/>
                    </a:lnTo>
                    <a:lnTo>
                      <a:pt x="109" y="1188"/>
                    </a:lnTo>
                    <a:lnTo>
                      <a:pt x="103" y="1201"/>
                    </a:lnTo>
                    <a:lnTo>
                      <a:pt x="98" y="1213"/>
                    </a:lnTo>
                    <a:lnTo>
                      <a:pt x="94" y="1224"/>
                    </a:lnTo>
                    <a:lnTo>
                      <a:pt x="92" y="1234"/>
                    </a:lnTo>
                    <a:lnTo>
                      <a:pt x="92" y="1234"/>
                    </a:lnTo>
                    <a:lnTo>
                      <a:pt x="91" y="1238"/>
                    </a:lnTo>
                    <a:lnTo>
                      <a:pt x="90" y="1241"/>
                    </a:lnTo>
                    <a:lnTo>
                      <a:pt x="88" y="1244"/>
                    </a:lnTo>
                    <a:lnTo>
                      <a:pt x="85" y="1246"/>
                    </a:lnTo>
                    <a:lnTo>
                      <a:pt x="79" y="1250"/>
                    </a:lnTo>
                    <a:lnTo>
                      <a:pt x="73" y="1251"/>
                    </a:lnTo>
                    <a:lnTo>
                      <a:pt x="73" y="125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8" name="chenying0907 415"/>
              <p:cNvSpPr/>
              <p:nvPr/>
            </p:nvSpPr>
            <p:spPr bwMode="auto">
              <a:xfrm>
                <a:off x="5618163" y="3146425"/>
                <a:ext cx="193675" cy="657225"/>
              </a:xfrm>
              <a:custGeom>
                <a:cxnLst>
                  <a:cxn ang="0">
                    <a:pos x="29" y="1241"/>
                  </a:cxn>
                  <a:cxn ang="0">
                    <a:pos x="21" y="1231"/>
                  </a:cxn>
                  <a:cxn ang="0">
                    <a:pos x="22" y="1216"/>
                  </a:cxn>
                  <a:cxn ang="0">
                    <a:pos x="37" y="1201"/>
                  </a:cxn>
                  <a:cxn ang="0">
                    <a:pos x="66" y="1186"/>
                  </a:cxn>
                  <a:cxn ang="0">
                    <a:pos x="125" y="1154"/>
                  </a:cxn>
                  <a:cxn ang="0">
                    <a:pos x="154" y="1122"/>
                  </a:cxn>
                  <a:cxn ang="0">
                    <a:pos x="200" y="1069"/>
                  </a:cxn>
                  <a:cxn ang="0">
                    <a:pos x="251" y="1009"/>
                  </a:cxn>
                  <a:cxn ang="0">
                    <a:pos x="273" y="965"/>
                  </a:cxn>
                  <a:cxn ang="0">
                    <a:pos x="314" y="827"/>
                  </a:cxn>
                  <a:cxn ang="0">
                    <a:pos x="325" y="757"/>
                  </a:cxn>
                  <a:cxn ang="0">
                    <a:pos x="330" y="644"/>
                  </a:cxn>
                  <a:cxn ang="0">
                    <a:pos x="324" y="570"/>
                  </a:cxn>
                  <a:cxn ang="0">
                    <a:pos x="305" y="434"/>
                  </a:cxn>
                  <a:cxn ang="0">
                    <a:pos x="288" y="354"/>
                  </a:cxn>
                  <a:cxn ang="0">
                    <a:pos x="257" y="277"/>
                  </a:cxn>
                  <a:cxn ang="0">
                    <a:pos x="238" y="239"/>
                  </a:cxn>
                  <a:cxn ang="0">
                    <a:pos x="207" y="198"/>
                  </a:cxn>
                  <a:cxn ang="0">
                    <a:pos x="187" y="173"/>
                  </a:cxn>
                  <a:cxn ang="0">
                    <a:pos x="167" y="148"/>
                  </a:cxn>
                  <a:cxn ang="0">
                    <a:pos x="132" y="123"/>
                  </a:cxn>
                  <a:cxn ang="0">
                    <a:pos x="63" y="65"/>
                  </a:cxn>
                  <a:cxn ang="0">
                    <a:pos x="13" y="39"/>
                  </a:cxn>
                  <a:cxn ang="0">
                    <a:pos x="1" y="27"/>
                  </a:cxn>
                  <a:cxn ang="0">
                    <a:pos x="1" y="13"/>
                  </a:cxn>
                  <a:cxn ang="0">
                    <a:pos x="8" y="2"/>
                  </a:cxn>
                  <a:cxn ang="0">
                    <a:pos x="23" y="1"/>
                  </a:cxn>
                  <a:cxn ang="0">
                    <a:pos x="34" y="9"/>
                  </a:cxn>
                  <a:cxn ang="0">
                    <a:pos x="64" y="23"/>
                  </a:cxn>
                  <a:cxn ang="0">
                    <a:pos x="139" y="80"/>
                  </a:cxn>
                  <a:cxn ang="0">
                    <a:pos x="178" y="111"/>
                  </a:cxn>
                  <a:cxn ang="0">
                    <a:pos x="234" y="172"/>
                  </a:cxn>
                  <a:cxn ang="0">
                    <a:pos x="281" y="244"/>
                  </a:cxn>
                  <a:cxn ang="0">
                    <a:pos x="313" y="317"/>
                  </a:cxn>
                  <a:cxn ang="0">
                    <a:pos x="342" y="432"/>
                  </a:cxn>
                  <a:cxn ang="0">
                    <a:pos x="356" y="550"/>
                  </a:cxn>
                  <a:cxn ang="0">
                    <a:pos x="366" y="650"/>
                  </a:cxn>
                  <a:cxn ang="0">
                    <a:pos x="364" y="730"/>
                  </a:cxn>
                  <a:cxn ang="0">
                    <a:pos x="361" y="791"/>
                  </a:cxn>
                  <a:cxn ang="0">
                    <a:pos x="348" y="839"/>
                  </a:cxn>
                  <a:cxn ang="0">
                    <a:pos x="325" y="927"/>
                  </a:cxn>
                  <a:cxn ang="0">
                    <a:pos x="304" y="984"/>
                  </a:cxn>
                  <a:cxn ang="0">
                    <a:pos x="258" y="1059"/>
                  </a:cxn>
                  <a:cxn ang="0">
                    <a:pos x="192" y="1135"/>
                  </a:cxn>
                  <a:cxn ang="0">
                    <a:pos x="170" y="1160"/>
                  </a:cxn>
                  <a:cxn ang="0">
                    <a:pos x="132" y="1196"/>
                  </a:cxn>
                  <a:cxn ang="0">
                    <a:pos x="104" y="1207"/>
                  </a:cxn>
                  <a:cxn ang="0">
                    <a:pos x="65" y="1224"/>
                  </a:cxn>
                  <a:cxn ang="0">
                    <a:pos x="53" y="1235"/>
                  </a:cxn>
                  <a:cxn ang="0">
                    <a:pos x="39" y="1244"/>
                  </a:cxn>
                </a:cxnLst>
                <a:rect b="b" l="0" r="r" t="0"/>
                <a:pathLst>
                  <a:path h="1244" w="366">
                    <a:moveTo>
                      <a:pt x="39" y="1244"/>
                    </a:moveTo>
                    <a:lnTo>
                      <a:pt x="39" y="1244"/>
                    </a:lnTo>
                    <a:lnTo>
                      <a:pt x="34" y="1243"/>
                    </a:lnTo>
                    <a:lnTo>
                      <a:pt x="29" y="1241"/>
                    </a:lnTo>
                    <a:lnTo>
                      <a:pt x="25" y="1238"/>
                    </a:lnTo>
                    <a:lnTo>
                      <a:pt x="22" y="1234"/>
                    </a:lnTo>
                    <a:lnTo>
                      <a:pt x="22" y="1234"/>
                    </a:lnTo>
                    <a:lnTo>
                      <a:pt x="21" y="1231"/>
                    </a:lnTo>
                    <a:lnTo>
                      <a:pt x="20" y="1227"/>
                    </a:lnTo>
                    <a:lnTo>
                      <a:pt x="20" y="1222"/>
                    </a:lnTo>
                    <a:lnTo>
                      <a:pt x="22" y="1216"/>
                    </a:lnTo>
                    <a:lnTo>
                      <a:pt x="22" y="1216"/>
                    </a:lnTo>
                    <a:lnTo>
                      <a:pt x="25" y="1211"/>
                    </a:lnTo>
                    <a:lnTo>
                      <a:pt x="29" y="1207"/>
                    </a:lnTo>
                    <a:lnTo>
                      <a:pt x="33" y="1204"/>
                    </a:lnTo>
                    <a:lnTo>
                      <a:pt x="37" y="1201"/>
                    </a:lnTo>
                    <a:lnTo>
                      <a:pt x="48" y="1195"/>
                    </a:lnTo>
                    <a:lnTo>
                      <a:pt x="59" y="1190"/>
                    </a:lnTo>
                    <a:lnTo>
                      <a:pt x="66" y="1186"/>
                    </a:lnTo>
                    <a:lnTo>
                      <a:pt x="66" y="1186"/>
                    </a:lnTo>
                    <a:lnTo>
                      <a:pt x="91" y="1175"/>
                    </a:lnTo>
                    <a:lnTo>
                      <a:pt x="103" y="1169"/>
                    </a:lnTo>
                    <a:lnTo>
                      <a:pt x="115" y="1162"/>
                    </a:lnTo>
                    <a:lnTo>
                      <a:pt x="125" y="1154"/>
                    </a:lnTo>
                    <a:lnTo>
                      <a:pt x="135" y="1145"/>
                    </a:lnTo>
                    <a:lnTo>
                      <a:pt x="145" y="1135"/>
                    </a:lnTo>
                    <a:lnTo>
                      <a:pt x="154" y="1122"/>
                    </a:lnTo>
                    <a:lnTo>
                      <a:pt x="154" y="1122"/>
                    </a:lnTo>
                    <a:lnTo>
                      <a:pt x="165" y="1108"/>
                    </a:lnTo>
                    <a:lnTo>
                      <a:pt x="177" y="1095"/>
                    </a:lnTo>
                    <a:lnTo>
                      <a:pt x="200" y="1069"/>
                    </a:lnTo>
                    <a:lnTo>
                      <a:pt x="200" y="1069"/>
                    </a:lnTo>
                    <a:lnTo>
                      <a:pt x="218" y="1050"/>
                    </a:lnTo>
                    <a:lnTo>
                      <a:pt x="236" y="1030"/>
                    </a:lnTo>
                    <a:lnTo>
                      <a:pt x="244" y="1020"/>
                    </a:lnTo>
                    <a:lnTo>
                      <a:pt x="251" y="1009"/>
                    </a:lnTo>
                    <a:lnTo>
                      <a:pt x="258" y="997"/>
                    </a:lnTo>
                    <a:lnTo>
                      <a:pt x="263" y="985"/>
                    </a:lnTo>
                    <a:lnTo>
                      <a:pt x="263" y="985"/>
                    </a:lnTo>
                    <a:lnTo>
                      <a:pt x="273" y="965"/>
                    </a:lnTo>
                    <a:lnTo>
                      <a:pt x="280" y="946"/>
                    </a:lnTo>
                    <a:lnTo>
                      <a:pt x="293" y="905"/>
                    </a:lnTo>
                    <a:lnTo>
                      <a:pt x="305" y="866"/>
                    </a:lnTo>
                    <a:lnTo>
                      <a:pt x="314" y="827"/>
                    </a:lnTo>
                    <a:lnTo>
                      <a:pt x="314" y="827"/>
                    </a:lnTo>
                    <a:lnTo>
                      <a:pt x="319" y="804"/>
                    </a:lnTo>
                    <a:lnTo>
                      <a:pt x="323" y="780"/>
                    </a:lnTo>
                    <a:lnTo>
                      <a:pt x="325" y="757"/>
                    </a:lnTo>
                    <a:lnTo>
                      <a:pt x="327" y="734"/>
                    </a:lnTo>
                    <a:lnTo>
                      <a:pt x="330" y="711"/>
                    </a:lnTo>
                    <a:lnTo>
                      <a:pt x="330" y="689"/>
                    </a:lnTo>
                    <a:lnTo>
                      <a:pt x="330" y="644"/>
                    </a:lnTo>
                    <a:lnTo>
                      <a:pt x="330" y="644"/>
                    </a:lnTo>
                    <a:lnTo>
                      <a:pt x="328" y="619"/>
                    </a:lnTo>
                    <a:lnTo>
                      <a:pt x="327" y="595"/>
                    </a:lnTo>
                    <a:lnTo>
                      <a:pt x="324" y="570"/>
                    </a:lnTo>
                    <a:lnTo>
                      <a:pt x="322" y="545"/>
                    </a:lnTo>
                    <a:lnTo>
                      <a:pt x="315" y="496"/>
                    </a:lnTo>
                    <a:lnTo>
                      <a:pt x="307" y="447"/>
                    </a:lnTo>
                    <a:lnTo>
                      <a:pt x="305" y="434"/>
                    </a:lnTo>
                    <a:lnTo>
                      <a:pt x="305" y="434"/>
                    </a:lnTo>
                    <a:lnTo>
                      <a:pt x="298" y="394"/>
                    </a:lnTo>
                    <a:lnTo>
                      <a:pt x="293" y="374"/>
                    </a:lnTo>
                    <a:lnTo>
                      <a:pt x="288" y="354"/>
                    </a:lnTo>
                    <a:lnTo>
                      <a:pt x="282" y="333"/>
                    </a:lnTo>
                    <a:lnTo>
                      <a:pt x="275" y="314"/>
                    </a:lnTo>
                    <a:lnTo>
                      <a:pt x="267" y="295"/>
                    </a:lnTo>
                    <a:lnTo>
                      <a:pt x="257" y="277"/>
                    </a:lnTo>
                    <a:lnTo>
                      <a:pt x="257" y="277"/>
                    </a:lnTo>
                    <a:lnTo>
                      <a:pt x="246" y="256"/>
                    </a:lnTo>
                    <a:lnTo>
                      <a:pt x="246" y="256"/>
                    </a:lnTo>
                    <a:lnTo>
                      <a:pt x="238" y="239"/>
                    </a:lnTo>
                    <a:lnTo>
                      <a:pt x="229" y="224"/>
                    </a:lnTo>
                    <a:lnTo>
                      <a:pt x="219" y="210"/>
                    </a:lnTo>
                    <a:lnTo>
                      <a:pt x="213" y="203"/>
                    </a:lnTo>
                    <a:lnTo>
                      <a:pt x="207" y="198"/>
                    </a:lnTo>
                    <a:lnTo>
                      <a:pt x="207" y="198"/>
                    </a:lnTo>
                    <a:lnTo>
                      <a:pt x="201" y="193"/>
                    </a:lnTo>
                    <a:lnTo>
                      <a:pt x="196" y="187"/>
                    </a:lnTo>
                    <a:lnTo>
                      <a:pt x="187" y="173"/>
                    </a:lnTo>
                    <a:lnTo>
                      <a:pt x="187" y="173"/>
                    </a:lnTo>
                    <a:lnTo>
                      <a:pt x="181" y="165"/>
                    </a:lnTo>
                    <a:lnTo>
                      <a:pt x="175" y="157"/>
                    </a:lnTo>
                    <a:lnTo>
                      <a:pt x="167" y="148"/>
                    </a:lnTo>
                    <a:lnTo>
                      <a:pt x="160" y="143"/>
                    </a:lnTo>
                    <a:lnTo>
                      <a:pt x="160" y="143"/>
                    </a:lnTo>
                    <a:lnTo>
                      <a:pt x="146" y="133"/>
                    </a:lnTo>
                    <a:lnTo>
                      <a:pt x="132" y="123"/>
                    </a:lnTo>
                    <a:lnTo>
                      <a:pt x="105" y="100"/>
                    </a:lnTo>
                    <a:lnTo>
                      <a:pt x="105" y="100"/>
                    </a:lnTo>
                    <a:lnTo>
                      <a:pt x="85" y="82"/>
                    </a:lnTo>
                    <a:lnTo>
                      <a:pt x="63" y="65"/>
                    </a:lnTo>
                    <a:lnTo>
                      <a:pt x="52" y="57"/>
                    </a:lnTo>
                    <a:lnTo>
                      <a:pt x="39" y="50"/>
                    </a:lnTo>
                    <a:lnTo>
                      <a:pt x="27" y="44"/>
                    </a:lnTo>
                    <a:lnTo>
                      <a:pt x="13" y="39"/>
                    </a:lnTo>
                    <a:lnTo>
                      <a:pt x="13" y="39"/>
                    </a:lnTo>
                    <a:lnTo>
                      <a:pt x="8" y="37"/>
                    </a:lnTo>
                    <a:lnTo>
                      <a:pt x="4" y="33"/>
                    </a:lnTo>
                    <a:lnTo>
                      <a:pt x="1" y="27"/>
                    </a:lnTo>
                    <a:lnTo>
                      <a:pt x="0" y="21"/>
                    </a:lnTo>
                    <a:lnTo>
                      <a:pt x="0" y="17"/>
                    </a:lnTo>
                    <a:lnTo>
                      <a:pt x="0" y="17"/>
                    </a:lnTo>
                    <a:lnTo>
                      <a:pt x="1" y="13"/>
                    </a:lnTo>
                    <a:lnTo>
                      <a:pt x="2" y="9"/>
                    </a:lnTo>
                    <a:lnTo>
                      <a:pt x="4" y="6"/>
                    </a:lnTo>
                    <a:lnTo>
                      <a:pt x="6" y="4"/>
                    </a:lnTo>
                    <a:lnTo>
                      <a:pt x="8" y="2"/>
                    </a:lnTo>
                    <a:lnTo>
                      <a:pt x="11" y="1"/>
                    </a:lnTo>
                    <a:lnTo>
                      <a:pt x="19" y="0"/>
                    </a:lnTo>
                    <a:lnTo>
                      <a:pt x="19" y="0"/>
                    </a:lnTo>
                    <a:lnTo>
                      <a:pt x="23" y="1"/>
                    </a:lnTo>
                    <a:lnTo>
                      <a:pt x="27" y="2"/>
                    </a:lnTo>
                    <a:lnTo>
                      <a:pt x="31" y="4"/>
                    </a:lnTo>
                    <a:lnTo>
                      <a:pt x="33" y="7"/>
                    </a:lnTo>
                    <a:lnTo>
                      <a:pt x="34" y="9"/>
                    </a:lnTo>
                    <a:lnTo>
                      <a:pt x="36" y="9"/>
                    </a:lnTo>
                    <a:lnTo>
                      <a:pt x="36" y="9"/>
                    </a:lnTo>
                    <a:lnTo>
                      <a:pt x="51" y="15"/>
                    </a:lnTo>
                    <a:lnTo>
                      <a:pt x="64" y="23"/>
                    </a:lnTo>
                    <a:lnTo>
                      <a:pt x="77" y="32"/>
                    </a:lnTo>
                    <a:lnTo>
                      <a:pt x="90" y="40"/>
                    </a:lnTo>
                    <a:lnTo>
                      <a:pt x="115" y="60"/>
                    </a:lnTo>
                    <a:lnTo>
                      <a:pt x="139" y="80"/>
                    </a:lnTo>
                    <a:lnTo>
                      <a:pt x="139" y="80"/>
                    </a:lnTo>
                    <a:lnTo>
                      <a:pt x="158" y="96"/>
                    </a:lnTo>
                    <a:lnTo>
                      <a:pt x="178" y="111"/>
                    </a:lnTo>
                    <a:lnTo>
                      <a:pt x="178" y="111"/>
                    </a:lnTo>
                    <a:lnTo>
                      <a:pt x="193" y="125"/>
                    </a:lnTo>
                    <a:lnTo>
                      <a:pt x="208" y="139"/>
                    </a:lnTo>
                    <a:lnTo>
                      <a:pt x="222" y="156"/>
                    </a:lnTo>
                    <a:lnTo>
                      <a:pt x="234" y="172"/>
                    </a:lnTo>
                    <a:lnTo>
                      <a:pt x="247" y="190"/>
                    </a:lnTo>
                    <a:lnTo>
                      <a:pt x="258" y="208"/>
                    </a:lnTo>
                    <a:lnTo>
                      <a:pt x="281" y="244"/>
                    </a:lnTo>
                    <a:lnTo>
                      <a:pt x="281" y="244"/>
                    </a:lnTo>
                    <a:lnTo>
                      <a:pt x="290" y="262"/>
                    </a:lnTo>
                    <a:lnTo>
                      <a:pt x="299" y="281"/>
                    </a:lnTo>
                    <a:lnTo>
                      <a:pt x="307" y="298"/>
                    </a:lnTo>
                    <a:lnTo>
                      <a:pt x="313" y="317"/>
                    </a:lnTo>
                    <a:lnTo>
                      <a:pt x="319" y="335"/>
                    </a:lnTo>
                    <a:lnTo>
                      <a:pt x="325" y="355"/>
                    </a:lnTo>
                    <a:lnTo>
                      <a:pt x="335" y="393"/>
                    </a:lnTo>
                    <a:lnTo>
                      <a:pt x="342" y="432"/>
                    </a:lnTo>
                    <a:lnTo>
                      <a:pt x="347" y="472"/>
                    </a:lnTo>
                    <a:lnTo>
                      <a:pt x="352" y="511"/>
                    </a:lnTo>
                    <a:lnTo>
                      <a:pt x="356" y="550"/>
                    </a:lnTo>
                    <a:lnTo>
                      <a:pt x="356" y="550"/>
                    </a:lnTo>
                    <a:lnTo>
                      <a:pt x="364" y="615"/>
                    </a:lnTo>
                    <a:lnTo>
                      <a:pt x="364" y="615"/>
                    </a:lnTo>
                    <a:lnTo>
                      <a:pt x="365" y="633"/>
                    </a:lnTo>
                    <a:lnTo>
                      <a:pt x="366" y="650"/>
                    </a:lnTo>
                    <a:lnTo>
                      <a:pt x="365" y="686"/>
                    </a:lnTo>
                    <a:lnTo>
                      <a:pt x="365" y="686"/>
                    </a:lnTo>
                    <a:lnTo>
                      <a:pt x="364" y="723"/>
                    </a:lnTo>
                    <a:lnTo>
                      <a:pt x="364" y="730"/>
                    </a:lnTo>
                    <a:lnTo>
                      <a:pt x="364" y="730"/>
                    </a:lnTo>
                    <a:lnTo>
                      <a:pt x="364" y="751"/>
                    </a:lnTo>
                    <a:lnTo>
                      <a:pt x="363" y="770"/>
                    </a:lnTo>
                    <a:lnTo>
                      <a:pt x="361" y="791"/>
                    </a:lnTo>
                    <a:lnTo>
                      <a:pt x="358" y="800"/>
                    </a:lnTo>
                    <a:lnTo>
                      <a:pt x="355" y="810"/>
                    </a:lnTo>
                    <a:lnTo>
                      <a:pt x="355" y="810"/>
                    </a:lnTo>
                    <a:lnTo>
                      <a:pt x="348" y="839"/>
                    </a:lnTo>
                    <a:lnTo>
                      <a:pt x="341" y="868"/>
                    </a:lnTo>
                    <a:lnTo>
                      <a:pt x="341" y="868"/>
                    </a:lnTo>
                    <a:lnTo>
                      <a:pt x="334" y="897"/>
                    </a:lnTo>
                    <a:lnTo>
                      <a:pt x="325" y="927"/>
                    </a:lnTo>
                    <a:lnTo>
                      <a:pt x="316" y="956"/>
                    </a:lnTo>
                    <a:lnTo>
                      <a:pt x="310" y="971"/>
                    </a:lnTo>
                    <a:lnTo>
                      <a:pt x="304" y="984"/>
                    </a:lnTo>
                    <a:lnTo>
                      <a:pt x="304" y="984"/>
                    </a:lnTo>
                    <a:lnTo>
                      <a:pt x="294" y="1004"/>
                    </a:lnTo>
                    <a:lnTo>
                      <a:pt x="283" y="1022"/>
                    </a:lnTo>
                    <a:lnTo>
                      <a:pt x="271" y="1041"/>
                    </a:lnTo>
                    <a:lnTo>
                      <a:pt x="258" y="1059"/>
                    </a:lnTo>
                    <a:lnTo>
                      <a:pt x="244" y="1078"/>
                    </a:lnTo>
                    <a:lnTo>
                      <a:pt x="228" y="1097"/>
                    </a:lnTo>
                    <a:lnTo>
                      <a:pt x="211" y="1115"/>
                    </a:lnTo>
                    <a:lnTo>
                      <a:pt x="192" y="1135"/>
                    </a:lnTo>
                    <a:lnTo>
                      <a:pt x="192" y="1135"/>
                    </a:lnTo>
                    <a:lnTo>
                      <a:pt x="181" y="1147"/>
                    </a:lnTo>
                    <a:lnTo>
                      <a:pt x="170" y="1160"/>
                    </a:lnTo>
                    <a:lnTo>
                      <a:pt x="170" y="1160"/>
                    </a:lnTo>
                    <a:lnTo>
                      <a:pt x="161" y="1171"/>
                    </a:lnTo>
                    <a:lnTo>
                      <a:pt x="151" y="1181"/>
                    </a:lnTo>
                    <a:lnTo>
                      <a:pt x="139" y="1191"/>
                    </a:lnTo>
                    <a:lnTo>
                      <a:pt x="132" y="1196"/>
                    </a:lnTo>
                    <a:lnTo>
                      <a:pt x="124" y="1200"/>
                    </a:lnTo>
                    <a:lnTo>
                      <a:pt x="124" y="1200"/>
                    </a:lnTo>
                    <a:lnTo>
                      <a:pt x="116" y="1203"/>
                    </a:lnTo>
                    <a:lnTo>
                      <a:pt x="104" y="1207"/>
                    </a:lnTo>
                    <a:lnTo>
                      <a:pt x="104" y="1207"/>
                    </a:lnTo>
                    <a:lnTo>
                      <a:pt x="87" y="1213"/>
                    </a:lnTo>
                    <a:lnTo>
                      <a:pt x="71" y="1221"/>
                    </a:lnTo>
                    <a:lnTo>
                      <a:pt x="65" y="1224"/>
                    </a:lnTo>
                    <a:lnTo>
                      <a:pt x="60" y="1228"/>
                    </a:lnTo>
                    <a:lnTo>
                      <a:pt x="56" y="1231"/>
                    </a:lnTo>
                    <a:lnTo>
                      <a:pt x="53" y="1235"/>
                    </a:lnTo>
                    <a:lnTo>
                      <a:pt x="53" y="1235"/>
                    </a:lnTo>
                    <a:lnTo>
                      <a:pt x="50" y="1240"/>
                    </a:lnTo>
                    <a:lnTo>
                      <a:pt x="47" y="1242"/>
                    </a:lnTo>
                    <a:lnTo>
                      <a:pt x="42" y="1243"/>
                    </a:lnTo>
                    <a:lnTo>
                      <a:pt x="39" y="1244"/>
                    </a:lnTo>
                    <a:lnTo>
                      <a:pt x="39" y="124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69" name="chenying0907 68"/>
          <p:cNvGrpSpPr/>
          <p:nvPr/>
        </p:nvGrpSpPr>
        <p:grpSpPr>
          <a:xfrm>
            <a:off x="7983864" y="2671599"/>
            <a:ext cx="1815265" cy="1833549"/>
            <a:chOff x="8033559" y="2959834"/>
            <a:chExt cx="1815265" cy="1833549"/>
          </a:xfrm>
          <a:solidFill>
            <a:srgbClr val="005188"/>
          </a:solidFill>
        </p:grpSpPr>
        <p:sp>
          <p:nvSpPr>
            <p:cNvPr id="70" name="椭圆 31"/>
            <p:cNvSpPr/>
            <p:nvPr/>
          </p:nvSpPr>
          <p:spPr>
            <a:xfrm rot="15654318">
              <a:off x="8024417" y="2968976"/>
              <a:ext cx="1833549" cy="181526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71" name="chenying0907 70"/>
            <p:cNvGrpSpPr/>
            <p:nvPr/>
          </p:nvGrpSpPr>
          <p:grpSpPr>
            <a:xfrm>
              <a:off x="8685982" y="3620965"/>
              <a:ext cx="586619" cy="599465"/>
              <a:chOff x="5268913" y="4124325"/>
              <a:chExt cx="652463" cy="666751"/>
            </a:xfrm>
            <a:grpFill/>
          </p:grpSpPr>
          <p:sp>
            <p:nvSpPr>
              <p:cNvPr id="72"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3"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4"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5"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6"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7"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8"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9"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0"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1"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2"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3"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4"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5"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6"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7"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8"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9"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0"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1"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92" name="chenying0907 91"/>
          <p:cNvGrpSpPr/>
          <p:nvPr/>
        </p:nvGrpSpPr>
        <p:grpSpPr>
          <a:xfrm>
            <a:off x="3811678" y="2682778"/>
            <a:ext cx="1815265" cy="1833549"/>
            <a:chOff x="3861373" y="2971013"/>
            <a:chExt cx="1815265" cy="1833549"/>
          </a:xfrm>
          <a:solidFill>
            <a:srgbClr val="005188"/>
          </a:solidFill>
        </p:grpSpPr>
        <p:sp>
          <p:nvSpPr>
            <p:cNvPr id="93" name="椭圆 31"/>
            <p:cNvSpPr/>
            <p:nvPr/>
          </p:nvSpPr>
          <p:spPr>
            <a:xfrm rot="15654318">
              <a:off x="3852231" y="2980155"/>
              <a:ext cx="1833549" cy="181526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94" name="chenying0907 93"/>
            <p:cNvGrpSpPr/>
            <p:nvPr/>
          </p:nvGrpSpPr>
          <p:grpSpPr>
            <a:xfrm>
              <a:off x="4476527" y="3525336"/>
              <a:ext cx="602320" cy="609456"/>
              <a:chOff x="4194175" y="1193800"/>
              <a:chExt cx="669926" cy="677863"/>
            </a:xfrm>
            <a:grpFill/>
          </p:grpSpPr>
          <p:sp>
            <p:nvSpPr>
              <p:cNvPr id="95"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6"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7"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8"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99"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0"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1"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2"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3"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4"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5"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6"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7"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8"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09"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0"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1"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2"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3"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4"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5"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6"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7"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8"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19"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0"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1"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2"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3"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4"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5"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6"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7"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8"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29"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0"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1"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5">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2"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rgbClr val="005188"/>
                </a:solidFill>
                <a:round/>
              </a:ln>
            </p:spPr>
            <p:txBody>
              <a:bodyPr anchor="t" anchorCtr="0" bIns="60960" compatLnSpc="1" lIns="121920" numCol="1" rIns="121920" tIns="60960" vert="horz" wrap="square"/>
              <a:lstStyle/>
              <a:p>
                <a:endParaRPr altLang="en-US" lang="zh-CN" sz="2400">
                  <a:solidFill>
                    <a:srgbClr val="605448"/>
                  </a:solidFill>
                </a:endParaRPr>
              </a:p>
            </p:txBody>
          </p:sp>
        </p:grpSp>
      </p:grpSp>
      <p:grpSp>
        <p:nvGrpSpPr>
          <p:cNvPr id="133" name="chenying0907 132"/>
          <p:cNvGrpSpPr/>
          <p:nvPr/>
        </p:nvGrpSpPr>
        <p:grpSpPr>
          <a:xfrm>
            <a:off x="2349093" y="2671601"/>
            <a:ext cx="1815265" cy="1833549"/>
            <a:chOff x="2398788" y="2959836"/>
            <a:chExt cx="1815265" cy="1833549"/>
          </a:xfrm>
          <a:solidFill>
            <a:srgbClr val="005188"/>
          </a:solidFill>
        </p:grpSpPr>
        <p:sp>
          <p:nvSpPr>
            <p:cNvPr id="134" name="椭圆 31"/>
            <p:cNvSpPr/>
            <p:nvPr/>
          </p:nvSpPr>
          <p:spPr>
            <a:xfrm rot="15654318">
              <a:off x="2389646" y="2968978"/>
              <a:ext cx="1833549" cy="181526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605448"/>
                </a:solidFill>
              </a:endParaRPr>
            </a:p>
          </p:txBody>
        </p:sp>
        <p:grpSp>
          <p:nvGrpSpPr>
            <p:cNvPr id="135" name="chenying0907 134"/>
            <p:cNvGrpSpPr/>
            <p:nvPr/>
          </p:nvGrpSpPr>
          <p:grpSpPr>
            <a:xfrm>
              <a:off x="2950486" y="3555563"/>
              <a:ext cx="628012" cy="643711"/>
              <a:chOff x="3282950" y="1154113"/>
              <a:chExt cx="698501" cy="715963"/>
            </a:xfrm>
            <a:grpFill/>
          </p:grpSpPr>
          <p:sp>
            <p:nvSpPr>
              <p:cNvPr id="136"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7"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8"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39"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0"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1"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2"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3"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4"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5"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6"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7"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8"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49"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0"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1"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2"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3"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4"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5"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6"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7"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158"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grpSp>
    </p:spTree>
    <p:extLst>
      <p:ext uri="{BB962C8B-B14F-4D97-AF65-F5344CB8AC3E}">
        <p14:creationId val="346121284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1" presetSubtype="1">
                                  <p:stCondLst>
                                    <p:cond delay="0"/>
                                  </p:stCondLst>
                                  <p:childTnLst>
                                    <p:set>
                                      <p:cBhvr>
                                        <p:cTn dur="1" fill="hold" id="16">
                                          <p:stCondLst>
                                            <p:cond delay="0"/>
                                          </p:stCondLst>
                                        </p:cTn>
                                        <p:tgtEl>
                                          <p:spTgt spid="133"/>
                                        </p:tgtEl>
                                        <p:attrNameLst>
                                          <p:attrName>style.visibility</p:attrName>
                                        </p:attrNameLst>
                                      </p:cBhvr>
                                      <p:to>
                                        <p:strVal val="visible"/>
                                      </p:to>
                                    </p:set>
                                    <p:animEffect filter="wheel(1)" transition="in">
                                      <p:cBhvr>
                                        <p:cTn dur="750" id="17"/>
                                        <p:tgtEl>
                                          <p:spTgt spid="133"/>
                                        </p:tgtEl>
                                      </p:cBhvr>
                                    </p:animEffect>
                                  </p:childTnLst>
                                </p:cTn>
                              </p:par>
                              <p:par>
                                <p:cTn fill="hold" id="18" nodeType="withEffect" presetClass="entr" presetID="21" presetSubtype="1">
                                  <p:stCondLst>
                                    <p:cond delay="0"/>
                                  </p:stCondLst>
                                  <p:childTnLst>
                                    <p:set>
                                      <p:cBhvr>
                                        <p:cTn dur="1" fill="hold" id="19">
                                          <p:stCondLst>
                                            <p:cond delay="0"/>
                                          </p:stCondLst>
                                        </p:cTn>
                                        <p:tgtEl>
                                          <p:spTgt spid="92"/>
                                        </p:tgtEl>
                                        <p:attrNameLst>
                                          <p:attrName>style.visibility</p:attrName>
                                        </p:attrNameLst>
                                      </p:cBhvr>
                                      <p:to>
                                        <p:strVal val="visible"/>
                                      </p:to>
                                    </p:set>
                                    <p:animEffect filter="wheel(1)" transition="in">
                                      <p:cBhvr>
                                        <p:cTn dur="750" id="20"/>
                                        <p:tgtEl>
                                          <p:spTgt spid="92"/>
                                        </p:tgtEl>
                                      </p:cBhvr>
                                    </p:animEffect>
                                  </p:childTnLst>
                                </p:cTn>
                              </p:par>
                              <p:par>
                                <p:cTn fill="hold" id="21" nodeType="withEffect" presetClass="entr" presetID="21" presetSubtype="1">
                                  <p:stCondLst>
                                    <p:cond delay="0"/>
                                  </p:stCondLst>
                                  <p:childTnLst>
                                    <p:set>
                                      <p:cBhvr>
                                        <p:cTn dur="1" fill="hold" id="22">
                                          <p:stCondLst>
                                            <p:cond delay="0"/>
                                          </p:stCondLst>
                                        </p:cTn>
                                        <p:tgtEl>
                                          <p:spTgt spid="9"/>
                                        </p:tgtEl>
                                        <p:attrNameLst>
                                          <p:attrName>style.visibility</p:attrName>
                                        </p:attrNameLst>
                                      </p:cBhvr>
                                      <p:to>
                                        <p:strVal val="visible"/>
                                      </p:to>
                                    </p:set>
                                    <p:animEffect filter="wheel(1)" transition="in">
                                      <p:cBhvr>
                                        <p:cTn dur="750" id="23"/>
                                        <p:tgtEl>
                                          <p:spTgt spid="9"/>
                                        </p:tgtEl>
                                      </p:cBhvr>
                                    </p:animEffect>
                                  </p:childTnLst>
                                </p:cTn>
                              </p:par>
                              <p:par>
                                <p:cTn fill="hold" id="24" nodeType="withEffect" presetClass="entr" presetID="21" presetSubtype="1">
                                  <p:stCondLst>
                                    <p:cond delay="0"/>
                                  </p:stCondLst>
                                  <p:childTnLst>
                                    <p:set>
                                      <p:cBhvr>
                                        <p:cTn dur="1" fill="hold" id="25">
                                          <p:stCondLst>
                                            <p:cond delay="0"/>
                                          </p:stCondLst>
                                        </p:cTn>
                                        <p:tgtEl>
                                          <p:spTgt spid="58"/>
                                        </p:tgtEl>
                                        <p:attrNameLst>
                                          <p:attrName>style.visibility</p:attrName>
                                        </p:attrNameLst>
                                      </p:cBhvr>
                                      <p:to>
                                        <p:strVal val="visible"/>
                                      </p:to>
                                    </p:set>
                                    <p:animEffect filter="wheel(1)" transition="in">
                                      <p:cBhvr>
                                        <p:cTn dur="750" id="26"/>
                                        <p:tgtEl>
                                          <p:spTgt spid="58"/>
                                        </p:tgtEl>
                                      </p:cBhvr>
                                    </p:animEffect>
                                  </p:childTnLst>
                                </p:cTn>
                              </p:par>
                              <p:par>
                                <p:cTn fill="hold" id="27" nodeType="withEffect" presetClass="entr" presetID="21" presetSubtype="1">
                                  <p:stCondLst>
                                    <p:cond delay="0"/>
                                  </p:stCondLst>
                                  <p:childTnLst>
                                    <p:set>
                                      <p:cBhvr>
                                        <p:cTn dur="1" fill="hold" id="28">
                                          <p:stCondLst>
                                            <p:cond delay="0"/>
                                          </p:stCondLst>
                                        </p:cTn>
                                        <p:tgtEl>
                                          <p:spTgt spid="69"/>
                                        </p:tgtEl>
                                        <p:attrNameLst>
                                          <p:attrName>style.visibility</p:attrName>
                                        </p:attrNameLst>
                                      </p:cBhvr>
                                      <p:to>
                                        <p:strVal val="visible"/>
                                      </p:to>
                                    </p:set>
                                    <p:animEffect filter="wheel(1)" transition="in">
                                      <p:cBhvr>
                                        <p:cTn dur="750" id="29"/>
                                        <p:tgtEl>
                                          <p:spTgt spid="69"/>
                                        </p:tgtEl>
                                      </p:cBhvr>
                                    </p:animEffect>
                                  </p:childTnLst>
                                </p:cTn>
                              </p:par>
                            </p:childTnLst>
                          </p:cTn>
                        </p:par>
                        <p:par>
                          <p:cTn fill="hold" id="30" nodeType="afterGroup">
                            <p:stCondLst>
                              <p:cond delay="1750"/>
                            </p:stCondLst>
                            <p:childTnLst>
                              <p:par>
                                <p:cTn decel="100000" fill="hold" grpId="0" id="31" nodeType="afterEffect" presetClass="entr" presetID="2" presetSubtype="1">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ppt_x"/>
                                          </p:val>
                                        </p:tav>
                                        <p:tav tm="100000">
                                          <p:val>
                                            <p:strVal val="#ppt_x"/>
                                          </p:val>
                                        </p:tav>
                                      </p:tavLst>
                                    </p:anim>
                                    <p:anim calcmode="lin" valueType="num">
                                      <p:cBhvr additive="base">
                                        <p:cTn dur="500" fill="hold" id="34"/>
                                        <p:tgtEl>
                                          <p:spTgt spid="4"/>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2250"/>
                            </p:stCondLst>
                            <p:childTnLst>
                              <p:par>
                                <p:cTn decel="100000" fill="hold" grpId="0" id="36" nodeType="afterEffect" presetClass="entr" presetID="2" presetSubtype="1">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additive="base">
                                        <p:cTn dur="500" fill="hold" id="38"/>
                                        <p:tgtEl>
                                          <p:spTgt spid="5"/>
                                        </p:tgtEl>
                                        <p:attrNameLst>
                                          <p:attrName>ppt_x</p:attrName>
                                        </p:attrNameLst>
                                      </p:cBhvr>
                                      <p:tavLst>
                                        <p:tav tm="0">
                                          <p:val>
                                            <p:strVal val="#ppt_x"/>
                                          </p:val>
                                        </p:tav>
                                        <p:tav tm="100000">
                                          <p:val>
                                            <p:strVal val="#ppt_x"/>
                                          </p:val>
                                        </p:tav>
                                      </p:tavLst>
                                    </p:anim>
                                    <p:anim calcmode="lin" valueType="num">
                                      <p:cBhvr additive="base">
                                        <p:cTn dur="500" fill="hold" id="39"/>
                                        <p:tgtEl>
                                          <p:spTgt spid="5"/>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2750"/>
                            </p:stCondLst>
                            <p:childTnLst>
                              <p:par>
                                <p:cTn decel="100000" fill="hold" grpId="0" id="41" nodeType="afterEffect" presetClass="entr" presetID="2" presetSubtype="1">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ppt_x"/>
                                          </p:val>
                                        </p:tav>
                                        <p:tav tm="100000">
                                          <p:val>
                                            <p:strVal val="#ppt_x"/>
                                          </p:val>
                                        </p:tav>
                                      </p:tavLst>
                                    </p:anim>
                                    <p:anim calcmode="lin" valueType="num">
                                      <p:cBhvr additive="base">
                                        <p:cTn dur="500" fill="hold" id="44"/>
                                        <p:tgtEl>
                                          <p:spTgt spid="6"/>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250"/>
                            </p:stCondLst>
                            <p:childTnLst>
                              <p:par>
                                <p:cTn decel="100000" fill="hold" grpId="0" id="46" nodeType="afterEffect" presetClass="entr" presetID="2" presetSubtype="4">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ppt_x"/>
                                          </p:val>
                                        </p:tav>
                                        <p:tav tm="100000">
                                          <p:val>
                                            <p:strVal val="#ppt_x"/>
                                          </p:val>
                                        </p:tav>
                                      </p:tavLst>
                                    </p:anim>
                                    <p:anim calcmode="lin" valueType="num">
                                      <p:cBhvr additive="base">
                                        <p:cTn dur="500" fill="hold" id="49"/>
                                        <p:tgtEl>
                                          <p:spTgt spid="7"/>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additive="base">
                                        <p:cTn dur="500" fill="hold" id="52"/>
                                        <p:tgtEl>
                                          <p:spTgt spid="8"/>
                                        </p:tgtEl>
                                        <p:attrNameLst>
                                          <p:attrName>ppt_x</p:attrName>
                                        </p:attrNameLst>
                                      </p:cBhvr>
                                      <p:tavLst>
                                        <p:tav tm="0">
                                          <p:val>
                                            <p:strVal val="#ppt_x"/>
                                          </p:val>
                                        </p:tav>
                                        <p:tav tm="100000">
                                          <p:val>
                                            <p:strVal val="#ppt_x"/>
                                          </p:val>
                                        </p:tav>
                                      </p:tavLst>
                                    </p:anim>
                                    <p:anim calcmode="lin" valueType="num">
                                      <p:cBhvr additive="base">
                                        <p:cTn dur="500" fill="hold" id="53"/>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4"/>
      <p:bldP grpId="0" spid="5"/>
      <p:bldP grpId="0" spid="6"/>
      <p:bldP grpId="0" spid="7"/>
      <p:bldP grpId="0" spid="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29"/>
          <p:cNvSpPr txBox="1"/>
          <p:nvPr/>
        </p:nvSpPr>
        <p:spPr>
          <a:xfrm>
            <a:off x="3829408" y="3338842"/>
            <a:ext cx="1899138" cy="1524000"/>
          </a:xfrm>
          <a:prstGeom prst="rect">
            <a:avLst/>
          </a:prstGeom>
          <a:noFill/>
        </p:spPr>
        <p:txBody>
          <a:bodyPr bIns="0" lIns="0" rIns="0" rtlCol="0" tIns="0" wrap="square">
            <a:spAutoFit/>
          </a:bodyPr>
          <a:lstStyle/>
          <a:p>
            <a:pPr algn="ctr">
              <a:lnSpc>
                <a:spcPts val="2000"/>
              </a:lnSpc>
            </a:pPr>
            <a:r>
              <a:rPr altLang="en-US" lang="zh-CN" sz="1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点击输入简要文字内容，文字内容需概括精炼，言。简意赅的说明分项内容。点击输入简要文字内容，文字内容需概括精炼，言。简意赅的说明分项内容</a:t>
            </a:r>
          </a:p>
        </p:txBody>
      </p:sp>
      <p:sp>
        <p:nvSpPr>
          <p:cNvPr id="7" name="TextBox 30"/>
          <p:cNvSpPr txBox="1"/>
          <p:nvPr/>
        </p:nvSpPr>
        <p:spPr>
          <a:xfrm>
            <a:off x="3584581" y="2811090"/>
            <a:ext cx="1862834" cy="304800"/>
          </a:xfrm>
          <a:prstGeom prst="rect">
            <a:avLst/>
          </a:prstGeom>
          <a:noFill/>
        </p:spPr>
        <p:txBody>
          <a:bodyPr bIns="0" lIns="0" rIns="0" rtlCol="0" tIns="0" wrap="square">
            <a:spAutoFit/>
          </a:bodyPr>
          <a:lstStyle/>
          <a:p>
            <a:pPr algn="r"/>
            <a:r>
              <a:rPr altLang="en-US" lang="zh-CN" smtClean="0" sz="2000">
                <a:solidFill>
                  <a:srgbClr val="005188"/>
                </a:solidFill>
                <a:latin charset="-122" panose="02000000000000000000" pitchFamily="2" typeface="方正清刻本悦宋简体"/>
                <a:ea charset="-122" panose="02000000000000000000" pitchFamily="2" typeface="方正清刻本悦宋简体"/>
              </a:rPr>
              <a:t>标题关键字</a:t>
            </a:r>
          </a:p>
        </p:txBody>
      </p:sp>
      <p:grpSp>
        <p:nvGrpSpPr>
          <p:cNvPr id="8" name="组合 7"/>
          <p:cNvGrpSpPr/>
          <p:nvPr/>
        </p:nvGrpSpPr>
        <p:grpSpPr>
          <a:xfrm>
            <a:off x="4361504" y="1868461"/>
            <a:ext cx="832639" cy="832641"/>
            <a:chOff x="4728910" y="3927384"/>
            <a:chExt cx="1337958" cy="1337960"/>
          </a:xfrm>
          <a:solidFill>
            <a:srgbClr val="4B4B4B"/>
          </a:solidFill>
        </p:grpSpPr>
        <p:sp>
          <p:nvSpPr>
            <p:cNvPr id="9" name="椭圆 8"/>
            <p:cNvSpPr/>
            <p:nvPr/>
          </p:nvSpPr>
          <p:spPr>
            <a:xfrm flipV="1" rot="19800000">
              <a:off x="4728910" y="3927384"/>
              <a:ext cx="1337958" cy="1337960"/>
            </a:xfrm>
            <a:prstGeom prst="ellipse">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62127"/>
                </a:solidFill>
                <a:latin charset="-122" panose="02000000000000000000" pitchFamily="2" typeface="方正清刻本悦宋简体"/>
                <a:ea charset="-122" panose="02000000000000000000" pitchFamily="2" typeface="方正清刻本悦宋简体"/>
              </a:endParaRPr>
            </a:p>
          </p:txBody>
        </p:sp>
        <p:sp>
          <p:nvSpPr>
            <p:cNvPr id="10" name="TextBox 30"/>
            <p:cNvSpPr txBox="1"/>
            <p:nvPr/>
          </p:nvSpPr>
          <p:spPr>
            <a:xfrm>
              <a:off x="4790676" y="4442476"/>
              <a:ext cx="1214427" cy="440801"/>
            </a:xfrm>
            <a:prstGeom prst="rect">
              <a:avLst/>
            </a:prstGeom>
            <a:noFill/>
          </p:spPr>
          <p:txBody>
            <a:bodyPr bIns="0" lIns="0" rIns="0" rtlCol="0" tIns="0" wrap="square">
              <a:spAutoFit/>
            </a:bodyPr>
            <a:lstStyle/>
            <a:p>
              <a:pPr algn="ctr"/>
              <a:r>
                <a:rPr altLang="en-US" b="1" lang="zh-CN" smtClean="0">
                  <a:solidFill>
                    <a:schemeClr val="bg1"/>
                  </a:solidFill>
                  <a:latin charset="-122" panose="02000000000000000000" pitchFamily="2" typeface="方正清刻本悦宋简体"/>
                  <a:ea charset="-122" panose="02000000000000000000" pitchFamily="2" typeface="方正清刻本悦宋简体"/>
                </a:rPr>
                <a:t>标题一</a:t>
              </a:r>
            </a:p>
          </p:txBody>
        </p:sp>
      </p:grpSp>
      <p:sp>
        <p:nvSpPr>
          <p:cNvPr id="11" name="TextBox 29"/>
          <p:cNvSpPr txBox="1"/>
          <p:nvPr/>
        </p:nvSpPr>
        <p:spPr>
          <a:xfrm>
            <a:off x="8934670" y="3340520"/>
            <a:ext cx="1899138" cy="1524000"/>
          </a:xfrm>
          <a:prstGeom prst="rect">
            <a:avLst/>
          </a:prstGeom>
          <a:noFill/>
        </p:spPr>
        <p:txBody>
          <a:bodyPr bIns="0" lIns="0" rIns="0" rtlCol="0" tIns="0" wrap="square">
            <a:spAutoFit/>
          </a:bodyPr>
          <a:lstStyle/>
          <a:p>
            <a:pPr algn="ctr">
              <a:lnSpc>
                <a:spcPts val="2000"/>
              </a:lnSpc>
            </a:pPr>
            <a:r>
              <a:rPr altLang="en-US" lang="zh-CN" sz="12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点击输入简要文字内容，文字内容需概括精炼，言。简意赅的说明分项内容。点击输入简要文字内容，文字内容需概括精炼，言。简意赅的说明分项内容</a:t>
            </a:r>
          </a:p>
        </p:txBody>
      </p:sp>
      <p:sp>
        <p:nvSpPr>
          <p:cNvPr id="12" name="TextBox 30"/>
          <p:cNvSpPr txBox="1"/>
          <p:nvPr/>
        </p:nvSpPr>
        <p:spPr>
          <a:xfrm>
            <a:off x="8689843" y="2812768"/>
            <a:ext cx="1862834" cy="304800"/>
          </a:xfrm>
          <a:prstGeom prst="rect">
            <a:avLst/>
          </a:prstGeom>
          <a:noFill/>
        </p:spPr>
        <p:txBody>
          <a:bodyPr bIns="0" lIns="0" rIns="0" rtlCol="0" tIns="0" wrap="square">
            <a:spAutoFit/>
          </a:bodyPr>
          <a:lstStyle/>
          <a:p>
            <a:pPr algn="r"/>
            <a:r>
              <a:rPr altLang="en-US" lang="zh-CN" smtClean="0" sz="2000">
                <a:solidFill>
                  <a:srgbClr val="005188"/>
                </a:solidFill>
                <a:latin charset="-122" panose="02000000000000000000" pitchFamily="2" typeface="方正清刻本悦宋简体"/>
                <a:ea charset="-122" panose="02000000000000000000" pitchFamily="2" typeface="方正清刻本悦宋简体"/>
              </a:rPr>
              <a:t>标题关键字</a:t>
            </a:r>
          </a:p>
        </p:txBody>
      </p:sp>
      <p:grpSp>
        <p:nvGrpSpPr>
          <p:cNvPr id="13" name="组合 12"/>
          <p:cNvGrpSpPr/>
          <p:nvPr/>
        </p:nvGrpSpPr>
        <p:grpSpPr>
          <a:xfrm>
            <a:off x="9466767" y="1870139"/>
            <a:ext cx="832639" cy="832641"/>
            <a:chOff x="4728910" y="3927384"/>
            <a:chExt cx="1337958" cy="1337960"/>
          </a:xfrm>
          <a:solidFill>
            <a:srgbClr val="4B4B4B"/>
          </a:solidFill>
        </p:grpSpPr>
        <p:sp>
          <p:nvSpPr>
            <p:cNvPr id="14" name="椭圆 13"/>
            <p:cNvSpPr/>
            <p:nvPr/>
          </p:nvSpPr>
          <p:spPr>
            <a:xfrm flipV="1" rot="19800000">
              <a:off x="4728910" y="3927384"/>
              <a:ext cx="1337958" cy="1337960"/>
            </a:xfrm>
            <a:prstGeom prst="ellipse">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62127"/>
                </a:solidFill>
                <a:latin charset="-122" panose="02000000000000000000" pitchFamily="2" typeface="方正清刻本悦宋简体"/>
                <a:ea charset="-122" panose="02000000000000000000" pitchFamily="2" typeface="方正清刻本悦宋简体"/>
              </a:endParaRPr>
            </a:p>
          </p:txBody>
        </p:sp>
        <p:sp>
          <p:nvSpPr>
            <p:cNvPr id="15" name="TextBox 30"/>
            <p:cNvSpPr txBox="1"/>
            <p:nvPr/>
          </p:nvSpPr>
          <p:spPr>
            <a:xfrm>
              <a:off x="4790677" y="4442476"/>
              <a:ext cx="1214427" cy="440801"/>
            </a:xfrm>
            <a:prstGeom prst="rect">
              <a:avLst/>
            </a:prstGeom>
            <a:noFill/>
          </p:spPr>
          <p:txBody>
            <a:bodyPr bIns="0" lIns="0" rIns="0" rtlCol="0" tIns="0" wrap="square">
              <a:spAutoFit/>
            </a:bodyPr>
            <a:lstStyle/>
            <a:p>
              <a:pPr algn="ctr"/>
              <a:r>
                <a:rPr altLang="en-US" b="1" lang="zh-CN" smtClean="0">
                  <a:solidFill>
                    <a:schemeClr val="bg1"/>
                  </a:solidFill>
                  <a:latin charset="-122" panose="02000000000000000000" pitchFamily="2" typeface="方正清刻本悦宋简体"/>
                  <a:ea charset="-122" panose="02000000000000000000" pitchFamily="2" typeface="方正清刻本悦宋简体"/>
                </a:rPr>
                <a:t>标题二</a:t>
              </a:r>
            </a:p>
          </p:txBody>
        </p:sp>
      </p:grpSp>
      <p:sp>
        <p:nvSpPr>
          <p:cNvPr id="16"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教学反思</a:t>
            </a:r>
          </a:p>
        </p:txBody>
      </p:sp>
      <p:sp>
        <p:nvSpPr>
          <p:cNvPr id="17"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教学效果</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1192479" y="1842235"/>
            <a:ext cx="2234445" cy="3459521"/>
          </a:xfrm>
          <a:prstGeom prst="rect">
            <a:avLst/>
          </a:prstGeom>
          <a:effectLst/>
        </p:spPr>
      </p:pic>
      <p:sp>
        <p:nvSpPr>
          <p:cNvPr id="18" name="椭圆 31"/>
          <p:cNvSpPr/>
          <p:nvPr/>
        </p:nvSpPr>
        <p:spPr>
          <a:xfrm flipV="1" rot="16200000">
            <a:off x="351390" y="2299459"/>
            <a:ext cx="3829464" cy="256429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grpSp>
        <p:nvGrpSpPr>
          <p:cNvPr id="3" name="组合 2"/>
          <p:cNvGrpSpPr/>
          <p:nvPr/>
        </p:nvGrpSpPr>
        <p:grpSpPr>
          <a:xfrm>
            <a:off x="6134790" y="1666874"/>
            <a:ext cx="2425663" cy="3806688"/>
            <a:chOff x="6134790" y="1666874"/>
            <a:chExt cx="2425663" cy="3806688"/>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6253039" y="1864953"/>
              <a:ext cx="2124334" cy="3388691"/>
            </a:xfrm>
            <a:prstGeom prst="rect">
              <a:avLst/>
            </a:prstGeom>
            <a:effectLst>
              <a:outerShdw algn="tl" blurRad="50800" dir="2700000" dist="38100" rotWithShape="0">
                <a:prstClr val="black">
                  <a:alpha val="40000"/>
                </a:prstClr>
              </a:outerShdw>
            </a:effectLst>
          </p:spPr>
        </p:pic>
        <p:sp>
          <p:nvSpPr>
            <p:cNvPr id="19" name="椭圆 31"/>
            <p:cNvSpPr/>
            <p:nvPr/>
          </p:nvSpPr>
          <p:spPr>
            <a:xfrm flipV="1" rot="16200000">
              <a:off x="5444278" y="2357386"/>
              <a:ext cx="3806688" cy="242566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grpSp>
      <p:sp>
        <p:nvSpPr>
          <p:cNvPr id="20" name="椭圆 31"/>
          <p:cNvSpPr/>
          <p:nvPr/>
        </p:nvSpPr>
        <p:spPr>
          <a:xfrm flipV="1" rot="16200000">
            <a:off x="2917173" y="2407300"/>
            <a:ext cx="3846444" cy="2365591"/>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sp>
        <p:nvSpPr>
          <p:cNvPr id="21" name="椭圆 31"/>
          <p:cNvSpPr/>
          <p:nvPr/>
        </p:nvSpPr>
        <p:spPr>
          <a:xfrm flipV="1" rot="16200000">
            <a:off x="7951028" y="2331035"/>
            <a:ext cx="3846444" cy="243861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rgbClr val="605448"/>
              </a:solidFill>
              <a:latin charset="-122" pitchFamily="2" typeface="方正静蕾简体"/>
              <a:ea charset="-122" pitchFamily="2" typeface="方正静蕾简体"/>
            </a:endParaRPr>
          </a:p>
        </p:txBody>
      </p:sp>
    </p:spTree>
    <p:extLst>
      <p:ext uri="{BB962C8B-B14F-4D97-AF65-F5344CB8AC3E}">
        <p14:creationId val="25275125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16">
                                            <p:txEl>
                                              <p:pRg end="0" st="0"/>
                                            </p:txEl>
                                          </p:spTgt>
                                        </p:tgtEl>
                                        <p:attrNameLst>
                                          <p:attrName>style.visibility</p:attrName>
                                        </p:attrNameLst>
                                      </p:cBhvr>
                                      <p:to>
                                        <p:strVal val="visible"/>
                                      </p:to>
                                    </p:set>
                                    <p:anim calcmode="lin" valueType="num">
                                      <p:cBhvr additive="base">
                                        <p:cTn dur="500" fill="hold" id="7"/>
                                        <p:tgtEl>
                                          <p:spTgt spid="16">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16">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17">
                                            <p:txEl>
                                              <p:pRg end="0" st="0"/>
                                            </p:txEl>
                                          </p:spTgt>
                                        </p:tgtEl>
                                        <p:attrNameLst>
                                          <p:attrName>style.visibility</p:attrName>
                                        </p:attrNameLst>
                                      </p:cBhvr>
                                      <p:to>
                                        <p:strVal val="visible"/>
                                      </p:to>
                                    </p:set>
                                    <p:anim calcmode="lin" valueType="num">
                                      <p:cBhvr additive="base">
                                        <p:cTn dur="500" fill="hold" id="12"/>
                                        <p:tgtEl>
                                          <p:spTgt spid="17">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17">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3"/>
                                        </p:tgtEl>
                                        <p:attrNameLst>
                                          <p:attrName>style.visibility</p:attrName>
                                        </p:attrNameLst>
                                      </p:cBhvr>
                                      <p:to>
                                        <p:strVal val="visible"/>
                                      </p:to>
                                    </p:set>
                                    <p:animEffect filter="wipe(down)" transition="in">
                                      <p:cBhvr>
                                        <p:cTn dur="500" id="17"/>
                                        <p:tgtEl>
                                          <p:spTgt spid="3"/>
                                        </p:tgtEl>
                                      </p:cBhvr>
                                    </p:animEffect>
                                  </p:childTnLst>
                                </p:cTn>
                              </p:par>
                            </p:childTnLst>
                          </p:cTn>
                        </p:par>
                        <p:par>
                          <p:cTn fill="hold" id="18" nodeType="afterGroup">
                            <p:stCondLst>
                              <p:cond delay="1500"/>
                            </p:stCondLst>
                            <p:childTnLst>
                              <p:par>
                                <p:cTn fill="hold" grpId="0" id="19" nodeType="afterEffect" presetClass="entr" presetID="16" presetSubtype="21">
                                  <p:stCondLst>
                                    <p:cond delay="0"/>
                                  </p:stCondLst>
                                  <p:childTnLst>
                                    <p:set>
                                      <p:cBhvr>
                                        <p:cTn dur="1" fill="hold" id="20">
                                          <p:stCondLst>
                                            <p:cond delay="0"/>
                                          </p:stCondLst>
                                        </p:cTn>
                                        <p:tgtEl>
                                          <p:spTgt spid="20"/>
                                        </p:tgtEl>
                                        <p:attrNameLst>
                                          <p:attrName>style.visibility</p:attrName>
                                        </p:attrNameLst>
                                      </p:cBhvr>
                                      <p:to>
                                        <p:strVal val="visible"/>
                                      </p:to>
                                    </p:set>
                                    <p:animEffect filter="barn(inVertical)" transition="in">
                                      <p:cBhvr>
                                        <p:cTn dur="500" id="21"/>
                                        <p:tgtEl>
                                          <p:spTgt spid="20"/>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ppt_w</p:attrName>
                                        </p:attrNameLst>
                                      </p:cBhvr>
                                      <p:tavLst>
                                        <p:tav tm="0">
                                          <p:val>
                                            <p:fltVal val="0"/>
                                          </p:val>
                                        </p:tav>
                                        <p:tav tm="100000">
                                          <p:val>
                                            <p:strVal val="#ppt_w"/>
                                          </p:val>
                                        </p:tav>
                                      </p:tavLst>
                                    </p:anim>
                                    <p:anim calcmode="lin" valueType="num">
                                      <p:cBhvr>
                                        <p:cTn dur="500" fill="hold" id="26"/>
                                        <p:tgtEl>
                                          <p:spTgt spid="8"/>
                                        </p:tgtEl>
                                        <p:attrNameLst>
                                          <p:attrName>ppt_h</p:attrName>
                                        </p:attrNameLst>
                                      </p:cBhvr>
                                      <p:tavLst>
                                        <p:tav tm="0">
                                          <p:val>
                                            <p:fltVal val="0"/>
                                          </p:val>
                                        </p:tav>
                                        <p:tav tm="100000">
                                          <p:val>
                                            <p:strVal val="#ppt_h"/>
                                          </p:val>
                                        </p:tav>
                                      </p:tavLst>
                                    </p:anim>
                                    <p:animEffect filter="fade" transition="in">
                                      <p:cBhvr>
                                        <p:cTn dur="500" id="27"/>
                                        <p:tgtEl>
                                          <p:spTgt spid="8"/>
                                        </p:tgtEl>
                                      </p:cBhvr>
                                    </p:animEffect>
                                    <p:anim calcmode="lin" valueType="num">
                                      <p:cBhvr>
                                        <p:cTn dur="500" fill="hold" id="28"/>
                                        <p:tgtEl>
                                          <p:spTgt spid="8"/>
                                        </p:tgtEl>
                                        <p:attrNameLst>
                                          <p:attrName>ppt_x</p:attrName>
                                        </p:attrNameLst>
                                      </p:cBhvr>
                                      <p:tavLst>
                                        <p:tav tm="0">
                                          <p:val>
                                            <p:fltVal val="0.5"/>
                                          </p:val>
                                        </p:tav>
                                        <p:tav tm="100000">
                                          <p:val>
                                            <p:strVal val="#ppt_x"/>
                                          </p:val>
                                        </p:tav>
                                      </p:tavLst>
                                    </p:anim>
                                    <p:anim calcmode="lin" valueType="num">
                                      <p:cBhvr>
                                        <p:cTn dur="500" fill="hold" id="29"/>
                                        <p:tgtEl>
                                          <p:spTgt spid="8"/>
                                        </p:tgtEl>
                                        <p:attrNameLst>
                                          <p:attrName>ppt_y</p:attrName>
                                        </p:attrNameLst>
                                      </p:cBhvr>
                                      <p:tavLst>
                                        <p:tav tm="0">
                                          <p:val>
                                            <p:fltVal val="0.5"/>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7"/>
                                        </p:tgtEl>
                                        <p:attrNameLst>
                                          <p:attrName>style.visibility</p:attrName>
                                        </p:attrNameLst>
                                      </p:cBhvr>
                                      <p:to>
                                        <p:strVal val="visible"/>
                                      </p:to>
                                    </p:set>
                                    <p:animEffect filter="wipe(left)" transition="in">
                                      <p:cBhvr>
                                        <p:cTn dur="500" id="33"/>
                                        <p:tgtEl>
                                          <p:spTgt spid="7"/>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6"/>
                                        </p:tgtEl>
                                        <p:attrNameLst>
                                          <p:attrName>style.visibility</p:attrName>
                                        </p:attrNameLst>
                                      </p:cBhvr>
                                      <p:to>
                                        <p:strVal val="visible"/>
                                      </p:to>
                                    </p:set>
                                    <p:animEffect filter="wipe(left)" transition="in">
                                      <p:cBhvr>
                                        <p:cTn dur="500" id="36"/>
                                        <p:tgtEl>
                                          <p:spTgt spid="6"/>
                                        </p:tgtEl>
                                      </p:cBhvr>
                                    </p:animEffect>
                                  </p:childTnLst>
                                </p:cTn>
                              </p:par>
                            </p:childTnLst>
                          </p:cTn>
                        </p:par>
                        <p:par>
                          <p:cTn fill="hold" id="37" nodeType="afterGroup">
                            <p:stCondLst>
                              <p:cond delay="3000"/>
                            </p:stCondLst>
                            <p:childTnLst>
                              <p:par>
                                <p:cTn fill="hold" grpId="0" id="38" nodeType="afterEffect" presetClass="entr" presetID="22" presetSubtype="8">
                                  <p:stCondLst>
                                    <p:cond delay="0"/>
                                  </p:stCondLst>
                                  <p:childTnLst>
                                    <p:set>
                                      <p:cBhvr>
                                        <p:cTn dur="1" fill="hold" id="39">
                                          <p:stCondLst>
                                            <p:cond delay="0"/>
                                          </p:stCondLst>
                                        </p:cTn>
                                        <p:tgtEl>
                                          <p:spTgt spid="12"/>
                                        </p:tgtEl>
                                        <p:attrNameLst>
                                          <p:attrName>style.visibility</p:attrName>
                                        </p:attrNameLst>
                                      </p:cBhvr>
                                      <p:to>
                                        <p:strVal val="visible"/>
                                      </p:to>
                                    </p:set>
                                    <p:animEffect filter="wipe(left)" transition="in">
                                      <p:cBhvr>
                                        <p:cTn dur="500" id="40"/>
                                        <p:tgtEl>
                                          <p:spTgt spid="12"/>
                                        </p:tgtEl>
                                      </p:cBhvr>
                                    </p:animEffect>
                                  </p:childTnLst>
                                </p:cTn>
                              </p:par>
                            </p:childTnLst>
                          </p:cTn>
                        </p:par>
                        <p:par>
                          <p:cTn fill="hold" id="41" nodeType="afterGroup">
                            <p:stCondLst>
                              <p:cond delay="3500"/>
                            </p:stCondLst>
                            <p:childTnLst>
                              <p:par>
                                <p:cTn fill="hold" grpId="0" id="42" nodeType="afterEffect" presetClass="entr" presetID="16" presetSubtype="21">
                                  <p:stCondLst>
                                    <p:cond delay="0"/>
                                  </p:stCondLst>
                                  <p:childTnLst>
                                    <p:set>
                                      <p:cBhvr>
                                        <p:cTn dur="1" fill="hold" id="43">
                                          <p:stCondLst>
                                            <p:cond delay="0"/>
                                          </p:stCondLst>
                                        </p:cTn>
                                        <p:tgtEl>
                                          <p:spTgt spid="21"/>
                                        </p:tgtEl>
                                        <p:attrNameLst>
                                          <p:attrName>style.visibility</p:attrName>
                                        </p:attrNameLst>
                                      </p:cBhvr>
                                      <p:to>
                                        <p:strVal val="visible"/>
                                      </p:to>
                                    </p:set>
                                    <p:animEffect filter="barn(inVertical)" transition="in">
                                      <p:cBhvr>
                                        <p:cTn dur="500" id="44"/>
                                        <p:tgtEl>
                                          <p:spTgt spid="21"/>
                                        </p:tgtEl>
                                      </p:cBhvr>
                                    </p:animEffect>
                                  </p:childTnLst>
                                </p:cTn>
                              </p:par>
                            </p:childTnLst>
                          </p:cTn>
                        </p:par>
                        <p:par>
                          <p:cTn fill="hold" id="45" nodeType="afterGroup">
                            <p:stCondLst>
                              <p:cond delay="4000"/>
                            </p:stCondLst>
                            <p:childTnLst>
                              <p:par>
                                <p:cTn fill="hold" id="46" nodeType="afterEffect" presetClass="entr" presetID="53" presetSubtype="0">
                                  <p:stCondLst>
                                    <p:cond delay="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animEffect filter="fade" transition="in">
                                      <p:cBhvr>
                                        <p:cTn dur="500" id="50"/>
                                        <p:tgtEl>
                                          <p:spTgt spid="13"/>
                                        </p:tgtEl>
                                      </p:cBhvr>
                                    </p:animEffect>
                                    <p:anim calcmode="lin" valueType="num">
                                      <p:cBhvr>
                                        <p:cTn dur="500" fill="hold" id="51"/>
                                        <p:tgtEl>
                                          <p:spTgt spid="13"/>
                                        </p:tgtEl>
                                        <p:attrNameLst>
                                          <p:attrName>ppt_x</p:attrName>
                                        </p:attrNameLst>
                                      </p:cBhvr>
                                      <p:tavLst>
                                        <p:tav tm="0">
                                          <p:val>
                                            <p:fltVal val="0.5"/>
                                          </p:val>
                                        </p:tav>
                                        <p:tav tm="100000">
                                          <p:val>
                                            <p:strVal val="#ppt_x"/>
                                          </p:val>
                                        </p:tav>
                                      </p:tavLst>
                                    </p:anim>
                                    <p:anim calcmode="lin" valueType="num">
                                      <p:cBhvr>
                                        <p:cTn dur="500" fill="hold" id="52"/>
                                        <p:tgtEl>
                                          <p:spTgt spid="13"/>
                                        </p:tgtEl>
                                        <p:attrNameLst>
                                          <p:attrName>ppt_y</p:attrName>
                                        </p:attrNameLst>
                                      </p:cBhvr>
                                      <p:tavLst>
                                        <p:tav tm="0">
                                          <p:val>
                                            <p:fltVal val="0.5"/>
                                          </p:val>
                                        </p:tav>
                                        <p:tav tm="100000">
                                          <p:val>
                                            <p:strVal val="#ppt_y"/>
                                          </p:val>
                                        </p:tav>
                                      </p:tavLst>
                                    </p:anim>
                                  </p:childTnLst>
                                </p:cTn>
                              </p:par>
                              <p:par>
                                <p:cTn fill="hold" grpId="0" id="53" nodeType="withEffect" presetClass="entr" presetID="22" presetSubtype="8">
                                  <p:stCondLst>
                                    <p:cond delay="0"/>
                                  </p:stCondLst>
                                  <p:childTnLst>
                                    <p:set>
                                      <p:cBhvr>
                                        <p:cTn dur="1" fill="hold" id="54">
                                          <p:stCondLst>
                                            <p:cond delay="0"/>
                                          </p:stCondLst>
                                        </p:cTn>
                                        <p:tgtEl>
                                          <p:spTgt spid="11"/>
                                        </p:tgtEl>
                                        <p:attrNameLst>
                                          <p:attrName>style.visibility</p:attrName>
                                        </p:attrNameLst>
                                      </p:cBhvr>
                                      <p:to>
                                        <p:strVal val="visible"/>
                                      </p:to>
                                    </p:set>
                                    <p:animEffect filter="wipe(left)" transition="in">
                                      <p:cBhvr>
                                        <p:cTn dur="500" id="5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1"/>
      <p:bldP grpId="0" spid="12"/>
      <p:bldP build="p" grpId="0" spid="16"/>
      <p:bldP build="p" grpId="0" spid="17"/>
      <p:bldP grpId="0" spid="20"/>
      <p:bldP grpId="0" spid="2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教学反思</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反思文本1</a:t>
            </a:r>
          </a:p>
        </p:txBody>
      </p:sp>
      <p:grpSp>
        <p:nvGrpSpPr>
          <p:cNvPr id="4" name="Group 4"/>
          <p:cNvGrpSpPr>
            <a:grpSpLocks noChangeAspect="1"/>
          </p:cNvGrpSpPr>
          <p:nvPr/>
        </p:nvGrpSpPr>
        <p:grpSpPr>
          <a:xfrm>
            <a:off x="4829653" y="2069302"/>
            <a:ext cx="2430734" cy="2628727"/>
            <a:chOff x="3173" y="1433"/>
            <a:chExt cx="1596" cy="1726"/>
          </a:xfrm>
          <a:solidFill>
            <a:srgbClr val="005188"/>
          </a:solidFill>
        </p:grpSpPr>
        <p:sp>
          <p:nvSpPr>
            <p:cNvPr id="5"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8" name="文本框 7"/>
          <p:cNvSpPr txBox="1"/>
          <p:nvPr/>
        </p:nvSpPr>
        <p:spPr>
          <a:xfrm>
            <a:off x="930469" y="2500231"/>
            <a:ext cx="3526176" cy="518160"/>
          </a:xfrm>
          <a:prstGeom prst="rect">
            <a:avLst/>
          </a:prstGeom>
          <a:noFill/>
        </p:spPr>
        <p:txBody>
          <a:bodyPr rtlCol="0" wrap="square">
            <a:spAutoFit/>
          </a:bodyPr>
          <a:lstStyle/>
          <a:p>
            <a:pPr algn="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点击输入简要文字内容，文字内容需概括精炼言。简意赅的说明分项内容。</a:t>
            </a:r>
          </a:p>
        </p:txBody>
      </p:sp>
      <p:sp>
        <p:nvSpPr>
          <p:cNvPr id="10" name="文本框 9"/>
          <p:cNvSpPr txBox="1"/>
          <p:nvPr/>
        </p:nvSpPr>
        <p:spPr>
          <a:xfrm>
            <a:off x="930469" y="4514074"/>
            <a:ext cx="3526176" cy="518160"/>
          </a:xfrm>
          <a:prstGeom prst="rect">
            <a:avLst/>
          </a:prstGeom>
          <a:noFill/>
        </p:spPr>
        <p:txBody>
          <a:bodyPr rtlCol="0" wrap="square">
            <a:spAutoFit/>
          </a:bodyPr>
          <a:lstStyle/>
          <a:p>
            <a:pPr algn="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点击输入简要文字内容，文字内容需概括精炼言。简意赅的说明分项内容。</a:t>
            </a:r>
          </a:p>
        </p:txBody>
      </p:sp>
      <p:sp>
        <p:nvSpPr>
          <p:cNvPr id="12" name="文本框 11"/>
          <p:cNvSpPr txBox="1"/>
          <p:nvPr/>
        </p:nvSpPr>
        <p:spPr>
          <a:xfrm>
            <a:off x="7771489" y="2592090"/>
            <a:ext cx="3459655" cy="518160"/>
          </a:xfrm>
          <a:prstGeom prst="rect">
            <a:avLst/>
          </a:prstGeom>
          <a:noFill/>
        </p:spPr>
        <p:txBody>
          <a:bodyPr rtlCol="0" wrap="square">
            <a:spAutoFit/>
          </a:bodyPr>
          <a:lstStyle/>
          <a:p>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点击输入简要文字内容，文字内容需概括精炼言。简意赅的说明分项内容。</a:t>
            </a:r>
          </a:p>
        </p:txBody>
      </p:sp>
      <p:sp>
        <p:nvSpPr>
          <p:cNvPr id="14" name="文本框 13"/>
          <p:cNvSpPr txBox="1"/>
          <p:nvPr/>
        </p:nvSpPr>
        <p:spPr>
          <a:xfrm>
            <a:off x="7771489" y="4605932"/>
            <a:ext cx="3459655" cy="518160"/>
          </a:xfrm>
          <a:prstGeom prst="rect">
            <a:avLst/>
          </a:prstGeom>
          <a:noFill/>
        </p:spPr>
        <p:txBody>
          <a:bodyPr rtlCol="0" wrap="square">
            <a:spAutoFit/>
          </a:bodyPr>
          <a:lstStyle/>
          <a:p>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点击输入简要文字内容，文字内容需概括精炼言。简意赅的说明分项内容。</a:t>
            </a:r>
          </a:p>
        </p:txBody>
      </p:sp>
      <p:grpSp>
        <p:nvGrpSpPr>
          <p:cNvPr id="15" name="Group 103"/>
          <p:cNvGrpSpPr>
            <a:grpSpLocks noChangeAspect="1"/>
          </p:cNvGrpSpPr>
          <p:nvPr/>
        </p:nvGrpSpPr>
        <p:grpSpPr>
          <a:xfrm>
            <a:off x="887870" y="2375736"/>
            <a:ext cx="3359462" cy="59722"/>
            <a:chOff x="1579" y="1995"/>
            <a:chExt cx="8044" cy="143"/>
          </a:xfrm>
          <a:solidFill>
            <a:srgbClr val="005188"/>
          </a:solidFill>
        </p:grpSpPr>
        <p:sp>
          <p:nvSpPr>
            <p:cNvPr id="16" name="Freeform 104"/>
            <p:cNvSpPr>
              <a:spLocks noEditPoints="1"/>
            </p:cNvSpPr>
            <p:nvPr/>
          </p:nvSpPr>
          <p:spPr bwMode="auto">
            <a:xfrm>
              <a:off x="1579" y="1995"/>
              <a:ext cx="2938" cy="143"/>
            </a:xfrm>
            <a:custGeom>
              <a:gdLst>
                <a:gd fmla="*/ 126 w 218" name="T0"/>
                <a:gd fmla="*/ 3 h 8" name="T1"/>
                <a:gd fmla="*/ 132 w 218" name="T2"/>
                <a:gd fmla="*/ 1 h 8" name="T3"/>
                <a:gd fmla="*/ 139 w 218" name="T4"/>
                <a:gd fmla="*/ 2 h 8" name="T5"/>
                <a:gd fmla="*/ 139 w 218" name="T6"/>
                <a:gd fmla="*/ 6 h 8" name="T7"/>
                <a:gd fmla="*/ 149 w 218" name="T8"/>
                <a:gd fmla="*/ 1 h 8" name="T9"/>
                <a:gd fmla="*/ 155 w 218" name="T10"/>
                <a:gd fmla="*/ 4 h 8" name="T11"/>
                <a:gd fmla="*/ 155 w 218" name="T12"/>
                <a:gd fmla="*/ 1 h 8" name="T13"/>
                <a:gd fmla="*/ 161 w 218" name="T14"/>
                <a:gd fmla="*/ 2 h 8" name="T15"/>
                <a:gd fmla="*/ 174 w 218" name="T16"/>
                <a:gd fmla="*/ 1 h 8" name="T17"/>
                <a:gd fmla="*/ 178 w 218" name="T18"/>
                <a:gd fmla="*/ 4 h 8" name="T19"/>
                <a:gd fmla="*/ 187 w 218" name="T20"/>
                <a:gd fmla="*/ 2 h 8" name="T21"/>
                <a:gd fmla="*/ 199 w 218" name="T22"/>
                <a:gd fmla="*/ 1 h 8" name="T23"/>
                <a:gd fmla="*/ 208 w 218" name="T24"/>
                <a:gd fmla="*/ 1 h 8" name="T25"/>
                <a:gd fmla="*/ 209 w 218" name="T26"/>
                <a:gd fmla="*/ 1 h 8" name="T27"/>
                <a:gd fmla="*/ 218 w 218" name="T28"/>
                <a:gd fmla="*/ 4 h 8" name="T29"/>
                <a:gd fmla="*/ 207 w 218" name="T30"/>
                <a:gd fmla="*/ 4 h 8" name="T31"/>
                <a:gd fmla="*/ 200 w 218" name="T32"/>
                <a:gd fmla="*/ 6 h 8" name="T33"/>
                <a:gd fmla="*/ 191 w 218" name="T34"/>
                <a:gd fmla="*/ 5 h 8" name="T35"/>
                <a:gd fmla="*/ 185 w 218" name="T36"/>
                <a:gd fmla="*/ 4 h 8" name="T37"/>
                <a:gd fmla="*/ 182 w 218" name="T38"/>
                <a:gd fmla="*/ 7 h 8" name="T39"/>
                <a:gd fmla="*/ 169 w 218" name="T40"/>
                <a:gd fmla="*/ 6 h 8" name="T41"/>
                <a:gd fmla="*/ 163 w 218" name="T42"/>
                <a:gd fmla="*/ 5 h 8" name="T43"/>
                <a:gd fmla="*/ 146 w 218" name="T44"/>
                <a:gd fmla="*/ 7 h 8" name="T45"/>
                <a:gd fmla="*/ 132 w 218" name="T46"/>
                <a:gd fmla="*/ 6 h 8" name="T47"/>
                <a:gd fmla="*/ 121 w 218" name="T48"/>
                <a:gd fmla="*/ 6 h 8" name="T49"/>
                <a:gd fmla="*/ 114 w 218" name="T50"/>
                <a:gd fmla="*/ 5 h 8" name="T51"/>
                <a:gd fmla="*/ 100 w 218" name="T52"/>
                <a:gd fmla="*/ 7 h 8" name="T53"/>
                <a:gd fmla="*/ 89 w 218" name="T54"/>
                <a:gd fmla="*/ 7 h 8" name="T55"/>
                <a:gd fmla="*/ 63 w 218" name="T56"/>
                <a:gd fmla="*/ 7 h 8" name="T57"/>
                <a:gd fmla="*/ 33 w 218" name="T58"/>
                <a:gd fmla="*/ 7 h 8" name="T59"/>
                <a:gd fmla="*/ 0 w 218" name="T60"/>
                <a:gd fmla="*/ 5 h 8" name="T61"/>
                <a:gd fmla="*/ 24 w 218" name="T62"/>
                <a:gd fmla="*/ 3 h 8" name="T63"/>
                <a:gd fmla="*/ 44 w 218" name="T64"/>
                <a:gd fmla="*/ 2 h 8" name="T65"/>
                <a:gd fmla="*/ 54 w 218" name="T66"/>
                <a:gd fmla="*/ 4 h 8" name="T67"/>
                <a:gd fmla="*/ 64 w 218" name="T68"/>
                <a:gd fmla="*/ 3 h 8" name="T69"/>
                <a:gd fmla="*/ 70 w 218" name="T70"/>
                <a:gd fmla="*/ 3 h 8" name="T71"/>
                <a:gd fmla="*/ 85 w 218" name="T72"/>
                <a:gd fmla="*/ 2 h 8" name="T73"/>
                <a:gd fmla="*/ 94 w 218" name="T74"/>
                <a:gd fmla="*/ 2 h 8" name="T75"/>
                <a:gd fmla="*/ 102 w 218" name="T76"/>
                <a:gd fmla="*/ 3 h 8" name="T77"/>
                <a:gd fmla="*/ 175 w 218" name="T78"/>
                <a:gd fmla="*/ 6 h 8" name="T79"/>
                <a:gd fmla="*/ 187 w 218" name="T80"/>
                <a:gd fmla="*/ 2 h 8" name="T81"/>
                <a:gd fmla="*/ 187 w 218" name="T82"/>
                <a:gd fmla="*/ 4 h 8" name="T83"/>
                <a:gd fmla="*/ 75 w 218" name="T84"/>
                <a:gd fmla="*/ 4 h 8" name="T85"/>
                <a:gd fmla="*/ 172 w 218" name="T86"/>
                <a:gd fmla="*/ 3 h 8" name="T87"/>
                <a:gd fmla="*/ 182 w 218" name="T88"/>
                <a:gd fmla="*/ 4 h 8" name="T89"/>
                <a:gd fmla="*/ 34 w 218" name="T90"/>
                <a:gd fmla="*/ 4 h 8" name="T91"/>
                <a:gd fmla="*/ 207 w 218" name="T92"/>
                <a:gd fmla="*/ 4 h 8" name="T93"/>
                <a:gd fmla="*/ 212 w 218" name="T94"/>
                <a:gd fmla="*/ 3 h 8" name="T95"/>
                <a:gd fmla="*/ 114 w 218" name="T96"/>
                <a:gd fmla="*/ 4 h 8" name="T97"/>
                <a:gd fmla="*/ 159 w 218" name="T98"/>
                <a:gd fmla="*/ 5 h 8" name="T99"/>
                <a:gd fmla="*/ 45 w 218" name="T100"/>
                <a:gd fmla="*/ 5 h 8" name="T101"/>
                <a:gd fmla="*/ 197 w 218" name="T102"/>
                <a:gd fmla="*/ 1 h 8" name="T103"/>
                <a:gd fmla="*/ 125 w 218" name="T104"/>
                <a:gd fmla="*/ 6 h 8" name="T105"/>
                <a:gd fmla="*/ 155 w 218" name="T106"/>
                <a:gd fmla="*/ 3 h 8" name="T107"/>
                <a:gd fmla="*/ 38 w 218" name="T108"/>
                <a:gd fmla="*/ 4 h 8" name="T109"/>
                <a:gd fmla="*/ 205 w 218" name="T110"/>
                <a:gd fmla="*/ 4 h 8" name="T111"/>
                <a:gd fmla="*/ 171 w 218" name="T112"/>
                <a:gd fmla="*/ 3 h 8" name="T113"/>
                <a:gd fmla="*/ 148 w 218" name="T114"/>
                <a:gd fmla="*/ 4 h 8" name="T115"/>
                <a:gd fmla="*/ 125 w 218" name="T116"/>
                <a:gd fmla="*/ 3 h 8" name="T117"/>
                <a:gd fmla="*/ 91 w 218" name="T118"/>
                <a:gd fmla="*/ 5 h 8" name="T119"/>
                <a:gd fmla="*/ 212 w 218" name="T120"/>
                <a:gd fmla="*/ 4 h 8" name="T121"/>
                <a:gd fmla="*/ 93 w 218" name="T122"/>
                <a:gd fmla="*/ 2 h 8" name="T123"/>
                <a:gd fmla="*/ 55 w 218" name="T124"/>
                <a:gd fmla="*/ 5 h 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 w="21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 name="Freeform 105"/>
            <p:cNvSpPr>
              <a:spLocks noEditPoints="1"/>
            </p:cNvSpPr>
            <p:nvPr/>
          </p:nvSpPr>
          <p:spPr bwMode="auto">
            <a:xfrm>
              <a:off x="4490" y="1995"/>
              <a:ext cx="1375" cy="125"/>
            </a:xfrm>
            <a:custGeom>
              <a:gdLst>
                <a:gd fmla="*/ 33 w 102" name="T0"/>
                <a:gd fmla="*/ 7 h 7" name="T1"/>
                <a:gd fmla="*/ 25 w 102" name="T2"/>
                <a:gd fmla="*/ 6 h 7" name="T3"/>
                <a:gd fmla="*/ 21 w 102" name="T4"/>
                <a:gd fmla="*/ 5 h 7" name="T5"/>
                <a:gd fmla="*/ 17 w 102" name="T6"/>
                <a:gd fmla="*/ 6 h 7" name="T7"/>
                <a:gd fmla="*/ 10 w 102" name="T8"/>
                <a:gd fmla="*/ 6 h 7" name="T9"/>
                <a:gd fmla="*/ 4 w 102" name="T10"/>
                <a:gd fmla="*/ 6 h 7" name="T11"/>
                <a:gd fmla="*/ 1 w 102" name="T12"/>
                <a:gd fmla="*/ 3 h 7" name="T13"/>
                <a:gd fmla="*/ 3 w 102" name="T14"/>
                <a:gd fmla="*/ 3 h 7" name="T15"/>
                <a:gd fmla="*/ 8 w 102" name="T16"/>
                <a:gd fmla="*/ 0 h 7" name="T17"/>
                <a:gd fmla="*/ 12 w 102" name="T18"/>
                <a:gd fmla="*/ 2 h 7" name="T19"/>
                <a:gd fmla="*/ 13 w 102" name="T20"/>
                <a:gd fmla="*/ 4 h 7" name="T21"/>
                <a:gd fmla="*/ 18 w 102" name="T22"/>
                <a:gd fmla="*/ 1 h 7" name="T23"/>
                <a:gd fmla="*/ 23 w 102" name="T24"/>
                <a:gd fmla="*/ 0 h 7" name="T25"/>
                <a:gd fmla="*/ 32 w 102" name="T26"/>
                <a:gd fmla="*/ 3 h 7" name="T27"/>
                <a:gd fmla="*/ 36 w 102" name="T28"/>
                <a:gd fmla="*/ 1 h 7" name="T29"/>
                <a:gd fmla="*/ 36 w 102" name="T30"/>
                <a:gd fmla="*/ 4 h 7" name="T31"/>
                <a:gd fmla="*/ 42 w 102" name="T32"/>
                <a:gd fmla="*/ 0 h 7" name="T33"/>
                <a:gd fmla="*/ 47 w 102" name="T34"/>
                <a:gd fmla="*/ 0 h 7" name="T35"/>
                <a:gd fmla="*/ 48 w 102" name="T36"/>
                <a:gd fmla="*/ 3 h 7" name="T37"/>
                <a:gd fmla="*/ 53 w 102" name="T38"/>
                <a:gd fmla="*/ 0 h 7" name="T39"/>
                <a:gd fmla="*/ 58 w 102" name="T40"/>
                <a:gd fmla="*/ 3 h 7" name="T41"/>
                <a:gd fmla="*/ 58 w 102" name="T42"/>
                <a:gd fmla="*/ 5 h 7" name="T43"/>
                <a:gd fmla="*/ 59 w 102" name="T44"/>
                <a:gd fmla="*/ 2 h 7" name="T45"/>
                <a:gd fmla="*/ 62 w 102" name="T46"/>
                <a:gd fmla="*/ 2 h 7" name="T47"/>
                <a:gd fmla="*/ 70 w 102" name="T48"/>
                <a:gd fmla="*/ 2 h 7" name="T49"/>
                <a:gd fmla="*/ 75 w 102" name="T50"/>
                <a:gd fmla="*/ 1 h 7" name="T51"/>
                <a:gd fmla="*/ 81 w 102" name="T52"/>
                <a:gd fmla="*/ 2 h 7" name="T53"/>
                <a:gd fmla="*/ 79 w 102" name="T54"/>
                <a:gd fmla="*/ 0 h 7" name="T55"/>
                <a:gd fmla="*/ 85 w 102" name="T56"/>
                <a:gd fmla="*/ 2 h 7" name="T57"/>
                <a:gd fmla="*/ 87 w 102" name="T58"/>
                <a:gd fmla="*/ 5 h 7" name="T59"/>
                <a:gd fmla="*/ 93 w 102" name="T60"/>
                <a:gd fmla="*/ 1 h 7" name="T61"/>
                <a:gd fmla="*/ 99 w 102" name="T62"/>
                <a:gd fmla="*/ 1 h 7" name="T63"/>
                <a:gd fmla="*/ 101 w 102" name="T64"/>
                <a:gd fmla="*/ 2 h 7" name="T65"/>
                <a:gd fmla="*/ 101 w 102" name="T66"/>
                <a:gd fmla="*/ 6 h 7" name="T67"/>
                <a:gd fmla="*/ 96 w 102" name="T68"/>
                <a:gd fmla="*/ 4 h 7" name="T69"/>
                <a:gd fmla="*/ 86 w 102" name="T70"/>
                <a:gd fmla="*/ 6 h 7" name="T71"/>
                <a:gd fmla="*/ 80 w 102" name="T72"/>
                <a:gd fmla="*/ 7 h 7" name="T73"/>
                <a:gd fmla="*/ 76 w 102" name="T74"/>
                <a:gd fmla="*/ 6 h 7" name="T75"/>
                <a:gd fmla="*/ 72 w 102" name="T76"/>
                <a:gd fmla="*/ 5 h 7" name="T77"/>
                <a:gd fmla="*/ 68 w 102" name="T78"/>
                <a:gd fmla="*/ 6 h 7" name="T79"/>
                <a:gd fmla="*/ 59 w 102" name="T80"/>
                <a:gd fmla="*/ 7 h 7" name="T81"/>
                <a:gd fmla="*/ 53 w 102" name="T82"/>
                <a:gd fmla="*/ 5 h 7" name="T83"/>
                <a:gd fmla="*/ 52 w 102" name="T84"/>
                <a:gd fmla="*/ 6 h 7" name="T85"/>
                <a:gd fmla="*/ 44 w 102" name="T86"/>
                <a:gd fmla="*/ 7 h 7" name="T87"/>
                <a:gd fmla="*/ 34 w 102" name="T88"/>
                <a:gd fmla="*/ 5 h 7" name="T89"/>
                <a:gd fmla="*/ 64 w 102" name="T90"/>
                <a:gd fmla="*/ 3 h 7" name="T91"/>
                <a:gd fmla="*/ 10 w 102" name="T92"/>
                <a:gd fmla="*/ 3 h 7" name="T93"/>
                <a:gd fmla="*/ 10 w 102" name="T94"/>
                <a:gd fmla="*/ 4 h 7" name="T95"/>
                <a:gd fmla="*/ 62 w 102" name="T96"/>
                <a:gd fmla="*/ 6 h 7" name="T97"/>
                <a:gd fmla="*/ 95 w 102" name="T98"/>
                <a:gd fmla="*/ 4 h 7" name="T99"/>
                <a:gd fmla="*/ 83 w 102" name="T100"/>
                <a:gd fmla="*/ 2 h 7" name="T101"/>
                <a:gd fmla="*/ 43 w 102" name="T102"/>
                <a:gd fmla="*/ 6 h 7" name="T103"/>
                <a:gd fmla="*/ 83 w 102" name="T104"/>
                <a:gd fmla="*/ 5 h 7" name="T105"/>
                <a:gd fmla="*/ 74 w 102" name="T106"/>
                <a:gd fmla="*/ 5 h 7" name="T107"/>
                <a:gd fmla="*/ 64 w 102" name="T108"/>
                <a:gd fmla="*/ 5 h 7" name="T109"/>
                <a:gd fmla="*/ 95 w 102" name="T110"/>
                <a:gd fmla="*/ 1 h 7" name="T111"/>
                <a:gd fmla="*/ 32 w 102" name="T112"/>
                <a:gd fmla="*/ 6 h 7" name="T113"/>
                <a:gd fmla="*/ 9 w 102" name="T114"/>
                <a:gd fmla="*/ 2 h 7" name="T115"/>
                <a:gd fmla="*/ 83 w 102" name="T116"/>
                <a:gd fmla="*/ 3 h 7" name="T117"/>
                <a:gd fmla="*/ 53 w 102" name="T118"/>
                <a:gd fmla="*/ 5 h 7" name="T119"/>
                <a:gd fmla="*/ 11 w 102" name="T120"/>
                <a:gd fmla="*/ 1 h 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 w="102">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 name="Freeform 106"/>
            <p:cNvSpPr>
              <a:spLocks noEditPoints="1"/>
            </p:cNvSpPr>
            <p:nvPr/>
          </p:nvSpPr>
          <p:spPr bwMode="auto">
            <a:xfrm>
              <a:off x="5879" y="2005"/>
              <a:ext cx="3744" cy="115"/>
            </a:xfrm>
            <a:custGeom>
              <a:gdLst>
                <a:gd fmla="*/ 3 w 19" name="T0"/>
                <a:gd fmla="*/ 2 h 7" name="T1"/>
                <a:gd fmla="*/ 1 w 19" name="T2"/>
                <a:gd fmla="*/ 2 h 7" name="T3"/>
                <a:gd fmla="*/ 1 w 19" name="T4"/>
                <a:gd fmla="*/ 3 h 7" name="T5"/>
                <a:gd fmla="*/ 0 w 19" name="T6"/>
                <a:gd fmla="*/ 2 h 7" name="T7"/>
                <a:gd fmla="*/ 4 w 19" name="T8"/>
                <a:gd fmla="*/ 0 h 7" name="T9"/>
                <a:gd fmla="*/ 7 w 19" name="T10"/>
                <a:gd fmla="*/ 1 h 7" name="T11"/>
                <a:gd fmla="*/ 7 w 19" name="T12"/>
                <a:gd fmla="*/ 2 h 7" name="T13"/>
                <a:gd fmla="*/ 8 w 19" name="T14"/>
                <a:gd fmla="*/ 1 h 7" name="T15"/>
                <a:gd fmla="*/ 7 w 19" name="T16"/>
                <a:gd fmla="*/ 0 h 7" name="T17"/>
                <a:gd fmla="*/ 9 w 19" name="T18"/>
                <a:gd fmla="*/ 0 h 7" name="T19"/>
                <a:gd fmla="*/ 14 w 19" name="T20"/>
                <a:gd fmla="*/ 0 h 7" name="T21"/>
                <a:gd fmla="*/ 18 w 19" name="T22"/>
                <a:gd fmla="*/ 0 h 7" name="T23"/>
                <a:gd fmla="*/ 18 w 19" name="T24"/>
                <a:gd fmla="*/ 1 h 7" name="T25"/>
                <a:gd fmla="*/ 19 w 19" name="T26"/>
                <a:gd fmla="*/ 3 h 7" name="T27"/>
                <a:gd fmla="*/ 17 w 19" name="T28"/>
                <a:gd fmla="*/ 4 h 7" name="T29"/>
                <a:gd fmla="*/ 17 w 19" name="T30"/>
                <a:gd fmla="*/ 4 h 7" name="T31"/>
                <a:gd fmla="*/ 14 w 19" name="T32"/>
                <a:gd fmla="*/ 4 h 7" name="T33"/>
                <a:gd fmla="*/ 13 w 19" name="T34"/>
                <a:gd fmla="*/ 5 h 7" name="T35"/>
                <a:gd fmla="*/ 9 w 19" name="T36"/>
                <a:gd fmla="*/ 4 h 7" name="T37"/>
                <a:gd fmla="*/ 10 w 19" name="T38"/>
                <a:gd fmla="*/ 5 h 7" name="T39"/>
                <a:gd fmla="*/ 11 w 19" name="T40"/>
                <a:gd fmla="*/ 7 h 7" name="T41"/>
                <a:gd fmla="*/ 9 w 19" name="T42"/>
                <a:gd fmla="*/ 6 h 7" name="T43"/>
                <a:gd fmla="*/ 9 w 19" name="T44"/>
                <a:gd fmla="*/ 6 h 7" name="T45"/>
                <a:gd fmla="*/ 8 w 19" name="T46"/>
                <a:gd fmla="*/ 6 h 7" name="T47"/>
                <a:gd fmla="*/ 6 w 19" name="T48"/>
                <a:gd fmla="*/ 6 h 7" name="T49"/>
                <a:gd fmla="*/ 1 w 19" name="T50"/>
                <a:gd fmla="*/ 6 h 7" name="T51"/>
                <a:gd fmla="*/ 0 w 19" name="T52"/>
                <a:gd fmla="*/ 4 h 7" name="T53"/>
                <a:gd fmla="*/ 0 w 19" name="T54"/>
                <a:gd fmla="*/ 4 h 7" name="T55"/>
                <a:gd fmla="*/ 4 w 19" name="T56"/>
                <a:gd fmla="*/ 4 h 7" name="T57"/>
                <a:gd fmla="*/ 6 w 19" name="T58"/>
                <a:gd fmla="*/ 3 h 7" name="T59"/>
                <a:gd fmla="*/ 4 w 19" name="T60"/>
                <a:gd fmla="*/ 3 h 7" name="T61"/>
                <a:gd fmla="*/ 12 w 19" name="T62"/>
                <a:gd fmla="*/ 2 h 7" name="T63"/>
                <a:gd fmla="*/ 14 w 19" name="T64"/>
                <a:gd fmla="*/ 2 h 7" name="T65"/>
                <a:gd fmla="*/ 13 w 19" name="T66"/>
                <a:gd fmla="*/ 2 h 7" name="T67"/>
                <a:gd fmla="*/ 16 w 19" name="T68"/>
                <a:gd fmla="*/ 1 h 7" name="T69"/>
                <a:gd fmla="*/ 15 w 19" name="T70"/>
                <a:gd fmla="*/ 2 h 7" name="T71"/>
                <a:gd fmla="*/ 17 w 19" name="T72"/>
                <a:gd fmla="*/ 3 h 7" name="T73"/>
                <a:gd fmla="*/ 17 w 19" name="T74"/>
                <a:gd fmla="*/ 2 h 7" name="T75"/>
                <a:gd fmla="*/ 3 w 19" name="T76"/>
                <a:gd fmla="*/ 6 h 7" name="T77"/>
                <a:gd fmla="*/ 4 w 19" name="T78"/>
                <a:gd fmla="*/ 5 h 7" name="T79"/>
                <a:gd fmla="*/ 3 w 19" name="T80"/>
                <a:gd fmla="*/ 6 h 7" name="T81"/>
                <a:gd fmla="*/ 13 w 19" name="T82"/>
                <a:gd fmla="*/ 4 h 7" name="T83"/>
                <a:gd fmla="*/ 13 w 19" name="T84"/>
                <a:gd fmla="*/ 4 h 7" name="T85"/>
                <a:gd fmla="*/ 13 w 19" name="T86"/>
                <a:gd fmla="*/ 1 h 7" name="T87"/>
                <a:gd fmla="*/ 7 w 19" name="T88"/>
                <a:gd fmla="*/ 5 h 7" name="T89"/>
                <a:gd fmla="*/ 7 w 19" name="T90"/>
                <a:gd fmla="*/ 5 h 7" name="T91"/>
                <a:gd fmla="*/ 14 w 19" name="T92"/>
                <a:gd fmla="*/ 3 h 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 w="19">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 name="Freeform 107"/>
            <p:cNvSpPr>
              <a:spLocks noEditPoints="1"/>
            </p:cNvSpPr>
            <p:nvPr/>
          </p:nvSpPr>
          <p:spPr bwMode="auto">
            <a:xfrm>
              <a:off x="6135" y="1995"/>
              <a:ext cx="215" cy="125"/>
            </a:xfrm>
            <a:custGeom>
              <a:gdLst>
                <a:gd fmla="*/ 2 w 16" name="T0"/>
                <a:gd fmla="*/ 2 h 7" name="T1"/>
                <a:gd fmla="*/ 2 w 16" name="T2"/>
                <a:gd fmla="*/ 1 h 7" name="T3"/>
                <a:gd fmla="*/ 3 w 16" name="T4"/>
                <a:gd fmla="*/ 2 h 7" name="T5"/>
                <a:gd fmla="*/ 5 w 16" name="T6"/>
                <a:gd fmla="*/ 2 h 7" name="T7"/>
                <a:gd fmla="*/ 5 w 16" name="T8"/>
                <a:gd fmla="*/ 1 h 7" name="T9"/>
                <a:gd fmla="*/ 7 w 16" name="T10"/>
                <a:gd fmla="*/ 0 h 7" name="T11"/>
                <a:gd fmla="*/ 8 w 16" name="T12"/>
                <a:gd fmla="*/ 0 h 7" name="T13"/>
                <a:gd fmla="*/ 10 w 16" name="T14"/>
                <a:gd fmla="*/ 1 h 7" name="T15"/>
                <a:gd fmla="*/ 11 w 16" name="T16"/>
                <a:gd fmla="*/ 1 h 7" name="T17"/>
                <a:gd fmla="*/ 10 w 16" name="T18"/>
                <a:gd fmla="*/ 2 h 7" name="T19"/>
                <a:gd fmla="*/ 9 w 16" name="T20"/>
                <a:gd fmla="*/ 2 h 7" name="T21"/>
                <a:gd fmla="*/ 11 w 16" name="T22"/>
                <a:gd fmla="*/ 3 h 7" name="T23"/>
                <a:gd fmla="*/ 12 w 16" name="T24"/>
                <a:gd fmla="*/ 2 h 7" name="T25"/>
                <a:gd fmla="*/ 13 w 16" name="T26"/>
                <a:gd fmla="*/ 3 h 7" name="T27"/>
                <a:gd fmla="*/ 16 w 16" name="T28"/>
                <a:gd fmla="*/ 3 h 7" name="T29"/>
                <a:gd fmla="*/ 15 w 16" name="T30"/>
                <a:gd fmla="*/ 3 h 7" name="T31"/>
                <a:gd fmla="*/ 13 w 16" name="T32"/>
                <a:gd fmla="*/ 5 h 7" name="T33"/>
                <a:gd fmla="*/ 12 w 16" name="T34"/>
                <a:gd fmla="*/ 5 h 7" name="T35"/>
                <a:gd fmla="*/ 10 w 16" name="T36"/>
                <a:gd fmla="*/ 4 h 7" name="T37"/>
                <a:gd fmla="*/ 9 w 16" name="T38"/>
                <a:gd fmla="*/ 3 h 7" name="T39"/>
                <a:gd fmla="*/ 8 w 16" name="T40"/>
                <a:gd fmla="*/ 3 h 7" name="T41"/>
                <a:gd fmla="*/ 6 w 16" name="T42"/>
                <a:gd fmla="*/ 3 h 7" name="T43"/>
                <a:gd fmla="*/ 5 w 16" name="T44"/>
                <a:gd fmla="*/ 3 h 7" name="T45"/>
                <a:gd fmla="*/ 5 w 16" name="T46"/>
                <a:gd fmla="*/ 3 h 7" name="T47"/>
                <a:gd fmla="*/ 7 w 16" name="T48"/>
                <a:gd fmla="*/ 4 h 7" name="T49"/>
                <a:gd fmla="*/ 8 w 16" name="T50"/>
                <a:gd fmla="*/ 5 h 7" name="T51"/>
                <a:gd fmla="*/ 6 w 16" name="T52"/>
                <a:gd fmla="*/ 6 h 7" name="T53"/>
                <a:gd fmla="*/ 3 w 16" name="T54"/>
                <a:gd fmla="*/ 6 h 7" name="T55"/>
                <a:gd fmla="*/ 3 w 16" name="T56"/>
                <a:gd fmla="*/ 6 h 7" name="T57"/>
                <a:gd fmla="*/ 1 w 16" name="T58"/>
                <a:gd fmla="*/ 6 h 7" name="T59"/>
                <a:gd fmla="*/ 0 w 16" name="T60"/>
                <a:gd fmla="*/ 5 h 7" name="T61"/>
                <a:gd fmla="*/ 1 w 16" name="T62"/>
                <a:gd fmla="*/ 5 h 7" name="T63"/>
                <a:gd fmla="*/ 2 w 16" name="T64"/>
                <a:gd fmla="*/ 3 h 7" name="T65"/>
                <a:gd fmla="*/ 1 w 16" name="T66"/>
                <a:gd fmla="*/ 3 h 7" name="T67"/>
                <a:gd fmla="*/ 5 w 16" name="T68"/>
                <a:gd fmla="*/ 4 h 7" name="T69"/>
                <a:gd fmla="*/ 5 w 16" name="T70"/>
                <a:gd fmla="*/ 4 h 7" name="T71"/>
                <a:gd fmla="*/ 6 w 16" name="T72"/>
                <a:gd fmla="*/ 4 h 7" name="T73"/>
                <a:gd fmla="*/ 7 w 16" name="T74"/>
                <a:gd fmla="*/ 5 h 7" name="T75"/>
                <a:gd fmla="*/ 6 w 16" name="T76"/>
                <a:gd fmla="*/ 4 h 7" name="T77"/>
                <a:gd fmla="*/ 7 w 16" name="T78"/>
                <a:gd fmla="*/ 2 h 7" name="T79"/>
                <a:gd fmla="*/ 7 w 16" name="T80"/>
                <a:gd fmla="*/ 2 h 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 w="16">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 name="Freeform 108"/>
            <p:cNvSpPr>
              <a:spLocks noEditPoints="1"/>
            </p:cNvSpPr>
            <p:nvPr/>
          </p:nvSpPr>
          <p:spPr bwMode="auto">
            <a:xfrm>
              <a:off x="6364" y="2013"/>
              <a:ext cx="94" cy="89"/>
            </a:xfrm>
            <a:custGeom>
              <a:gdLst>
                <a:gd fmla="*/ 7 w 7" name="T0"/>
                <a:gd fmla="*/ 3 h 5" name="T1"/>
                <a:gd fmla="*/ 7 w 7" name="T2"/>
                <a:gd fmla="*/ 4 h 5" name="T3"/>
                <a:gd fmla="*/ 7 w 7" name="T4"/>
                <a:gd fmla="*/ 5 h 5" name="T5"/>
                <a:gd fmla="*/ 6 w 7" name="T6"/>
                <a:gd fmla="*/ 4 h 5" name="T7"/>
                <a:gd fmla="*/ 5 w 7" name="T8"/>
                <a:gd fmla="*/ 4 h 5" name="T9"/>
                <a:gd fmla="*/ 3 w 7" name="T10"/>
                <a:gd fmla="*/ 4 h 5" name="T11"/>
                <a:gd fmla="*/ 3 w 7" name="T12"/>
                <a:gd fmla="*/ 4 h 5" name="T13"/>
                <a:gd fmla="*/ 3 w 7" name="T14"/>
                <a:gd fmla="*/ 3 h 5" name="T15"/>
                <a:gd fmla="*/ 3 w 7" name="T16"/>
                <a:gd fmla="*/ 3 h 5" name="T17"/>
                <a:gd fmla="*/ 2 w 7" name="T18"/>
                <a:gd fmla="*/ 3 h 5" name="T19"/>
                <a:gd fmla="*/ 2 w 7" name="T20"/>
                <a:gd fmla="*/ 3 h 5" name="T21"/>
                <a:gd fmla="*/ 2 w 7" name="T22"/>
                <a:gd fmla="*/ 3 h 5" name="T23"/>
                <a:gd fmla="*/ 1 w 7" name="T24"/>
                <a:gd fmla="*/ 2 h 5" name="T25"/>
                <a:gd fmla="*/ 1 w 7" name="T26"/>
                <a:gd fmla="*/ 2 h 5" name="T27"/>
                <a:gd fmla="*/ 0 w 7" name="T28"/>
                <a:gd fmla="*/ 2 h 5" name="T29"/>
                <a:gd fmla="*/ 0 w 7" name="T30"/>
                <a:gd fmla="*/ 1 h 5" name="T31"/>
                <a:gd fmla="*/ 0 w 7" name="T32"/>
                <a:gd fmla="*/ 0 h 5" name="T33"/>
                <a:gd fmla="*/ 2 w 7" name="T34"/>
                <a:gd fmla="*/ 0 h 5" name="T35"/>
                <a:gd fmla="*/ 2 w 7" name="T36"/>
                <a:gd fmla="*/ 0 h 5" name="T37"/>
                <a:gd fmla="*/ 3 w 7" name="T38"/>
                <a:gd fmla="*/ 1 h 5" name="T39"/>
                <a:gd fmla="*/ 4 w 7" name="T40"/>
                <a:gd fmla="*/ 1 h 5" name="T41"/>
                <a:gd fmla="*/ 5 w 7" name="T42"/>
                <a:gd fmla="*/ 1 h 5" name="T43"/>
                <a:gd fmla="*/ 5 w 7" name="T44"/>
                <a:gd fmla="*/ 1 h 5" name="T45"/>
                <a:gd fmla="*/ 6 w 7" name="T46"/>
                <a:gd fmla="*/ 2 h 5" name="T47"/>
                <a:gd fmla="*/ 6 w 7" name="T48"/>
                <a:gd fmla="*/ 2 h 5" name="T49"/>
                <a:gd fmla="*/ 6 w 7" name="T50"/>
                <a:gd fmla="*/ 3 h 5" name="T51"/>
                <a:gd fmla="*/ 7 w 7" name="T52"/>
                <a:gd fmla="*/ 3 h 5" name="T53"/>
                <a:gd fmla="*/ 1 w 7" name="T54"/>
                <a:gd fmla="*/ 1 h 5" name="T55"/>
                <a:gd fmla="*/ 1 w 7" name="T56"/>
                <a:gd fmla="*/ 2 h 5" name="T57"/>
                <a:gd fmla="*/ 1 w 7" name="T58"/>
                <a:gd fmla="*/ 1 h 5" name="T59"/>
                <a:gd fmla="*/ 1 w 7" name="T60"/>
                <a:gd fmla="*/ 1 h 5" name="T61"/>
                <a:gd fmla="*/ 1 w 7" name="T62"/>
                <a:gd fmla="*/ 1 h 5" name="T63"/>
                <a:gd fmla="*/ 5 w 7" name="T64"/>
                <a:gd fmla="*/ 3 h 5" name="T65"/>
                <a:gd fmla="*/ 5 w 7" name="T66"/>
                <a:gd fmla="*/ 3 h 5" name="T67"/>
                <a:gd fmla="*/ 5 w 7" name="T68"/>
                <a:gd fmla="*/ 3 h 5" name="T69"/>
                <a:gd fmla="*/ 5 w 7" name="T70"/>
                <a:gd fmla="*/ 3 h 5" name="T71"/>
                <a:gd fmla="*/ 5 w 7"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7">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 name="Freeform 109"/>
            <p:cNvSpPr>
              <a:spLocks noEditPoints="1"/>
            </p:cNvSpPr>
            <p:nvPr/>
          </p:nvSpPr>
          <p:spPr bwMode="auto">
            <a:xfrm>
              <a:off x="6499" y="1995"/>
              <a:ext cx="67" cy="53"/>
            </a:xfrm>
            <a:custGeom>
              <a:gdLst>
                <a:gd fmla="*/ 3 w 5" name="T0"/>
                <a:gd fmla="*/ 2 h 3" name="T1"/>
                <a:gd fmla="*/ 3 w 5" name="T2"/>
                <a:gd fmla="*/ 2 h 3" name="T3"/>
                <a:gd fmla="*/ 3 w 5" name="T4"/>
                <a:gd fmla="*/ 2 h 3" name="T5"/>
                <a:gd fmla="*/ 3 w 5" name="T6"/>
                <a:gd fmla="*/ 2 h 3" name="T7"/>
                <a:gd fmla="*/ 2 w 5" name="T8"/>
                <a:gd fmla="*/ 2 h 3" name="T9"/>
                <a:gd fmla="*/ 2 w 5" name="T10"/>
                <a:gd fmla="*/ 1 h 3" name="T11"/>
                <a:gd fmla="*/ 2 w 5" name="T12"/>
                <a:gd fmla="*/ 1 h 3" name="T13"/>
                <a:gd fmla="*/ 1 w 5" name="T14"/>
                <a:gd fmla="*/ 2 h 3" name="T15"/>
                <a:gd fmla="*/ 0 w 5" name="T16"/>
                <a:gd fmla="*/ 1 h 3" name="T17"/>
                <a:gd fmla="*/ 1 w 5" name="T18"/>
                <a:gd fmla="*/ 1 h 3" name="T19"/>
                <a:gd fmla="*/ 2 w 5" name="T20"/>
                <a:gd fmla="*/ 1 h 3" name="T21"/>
                <a:gd fmla="*/ 3 w 5" name="T22"/>
                <a:gd fmla="*/ 1 h 3" name="T23"/>
                <a:gd fmla="*/ 4 w 5" name="T24"/>
                <a:gd fmla="*/ 1 h 3" name="T25"/>
                <a:gd fmla="*/ 4 w 5" name="T26"/>
                <a:gd fmla="*/ 1 h 3" name="T27"/>
                <a:gd fmla="*/ 5 w 5" name="T28"/>
                <a:gd fmla="*/ 1 h 3" name="T29"/>
                <a:gd fmla="*/ 5 w 5" name="T30"/>
                <a:gd fmla="*/ 2 h 3" name="T31"/>
                <a:gd fmla="*/ 5 w 5" name="T32"/>
                <a:gd fmla="*/ 3 h 3" name="T33"/>
                <a:gd fmla="*/ 5 w 5" name="T34"/>
                <a:gd fmla="*/ 2 h 3" name="T35"/>
                <a:gd fmla="*/ 4 w 5" name="T36"/>
                <a:gd fmla="*/ 3 h 3" name="T37"/>
                <a:gd fmla="*/ 2 w 5" name="T38"/>
                <a:gd fmla="*/ 2 h 3" name="T39"/>
                <a:gd fmla="*/ 3 w 5" name="T40"/>
                <a:gd fmla="*/ 2 h 3" name="T41"/>
                <a:gd fmla="*/ 4 w 5" name="T42"/>
                <a:gd fmla="*/ 2 h 3" name="T43"/>
                <a:gd fmla="*/ 4 w 5" name="T44"/>
                <a:gd fmla="*/ 2 h 3" name="T45"/>
                <a:gd fmla="*/ 4 w 5" name="T46"/>
                <a:gd fmla="*/ 2 h 3" name="T47"/>
                <a:gd fmla="*/ 4 w 5" name="T48"/>
                <a:gd fmla="*/ 2 h 3" name="T49"/>
                <a:gd fmla="*/ 4 w 5" name="T50"/>
                <a:gd fmla="*/ 2 h 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 w="5">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 name="Freeform 110"/>
            <p:cNvSpPr/>
            <p:nvPr/>
          </p:nvSpPr>
          <p:spPr bwMode="auto">
            <a:xfrm>
              <a:off x="6512" y="2066"/>
              <a:ext cx="27" cy="36"/>
            </a:xfrm>
            <a:custGeom>
              <a:gdLst>
                <a:gd fmla="*/ 2 w 2" name="T0"/>
                <a:gd fmla="*/ 2 h 2" name="T1"/>
                <a:gd fmla="*/ 2 w 2" name="T2"/>
                <a:gd fmla="*/ 1 h 2" name="T3"/>
                <a:gd fmla="*/ 2 w 2" name="T4"/>
                <a:gd fmla="*/ 0 h 2" name="T5"/>
                <a:gd fmla="*/ 1 w 2" name="T6"/>
                <a:gd fmla="*/ 0 h 2" name="T7"/>
                <a:gd fmla="*/ 1 w 2" name="T8"/>
                <a:gd fmla="*/ 0 h 2" name="T9"/>
                <a:gd fmla="*/ 1 w 2" name="T10"/>
                <a:gd fmla="*/ 1 h 2" name="T11"/>
                <a:gd fmla="*/ 0 w 2" name="T12"/>
                <a:gd fmla="*/ 2 h 2" name="T13"/>
                <a:gd fmla="*/ 1 w 2" name="T14"/>
                <a:gd fmla="*/ 2 h 2" name="T15"/>
                <a:gd fmla="*/ 2 w 2"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 name="Freeform 111"/>
            <p:cNvSpPr/>
            <p:nvPr/>
          </p:nvSpPr>
          <p:spPr bwMode="auto">
            <a:xfrm>
              <a:off x="6296" y="1995"/>
              <a:ext cx="41" cy="53"/>
            </a:xfrm>
            <a:custGeom>
              <a:gdLst>
                <a:gd fmla="*/ 3 w 3" name="T0"/>
                <a:gd fmla="*/ 0 h 3" name="T1"/>
                <a:gd fmla="*/ 2 w 3" name="T2"/>
                <a:gd fmla="*/ 1 h 3" name="T3"/>
                <a:gd fmla="*/ 1 w 3" name="T4"/>
                <a:gd fmla="*/ 1 h 3" name="T5"/>
                <a:gd fmla="*/ 1 w 3" name="T6"/>
                <a:gd fmla="*/ 1 h 3" name="T7"/>
                <a:gd fmla="*/ 0 w 3" name="T8"/>
                <a:gd fmla="*/ 1 h 3" name="T9"/>
                <a:gd fmla="*/ 1 w 3" name="T10"/>
                <a:gd fmla="*/ 0 h 3" name="T11"/>
                <a:gd fmla="*/ 0 w 3" name="T12"/>
                <a:gd fmla="*/ 0 h 3" name="T13"/>
                <a:gd fmla="*/ 0 w 3" name="T14"/>
                <a:gd fmla="*/ 1 h 3" name="T15"/>
                <a:gd fmla="*/ 1 w 3" name="T16"/>
                <a:gd fmla="*/ 3 h 3" name="T17"/>
                <a:gd fmla="*/ 1 w 3" name="T18"/>
                <a:gd fmla="*/ 3 h 3" name="T19"/>
                <a:gd fmla="*/ 1 w 3" name="T20"/>
                <a:gd fmla="*/ 3 h 3" name="T21"/>
                <a:gd fmla="*/ 1 w 3" name="T22"/>
                <a:gd fmla="*/ 2 h 3" name="T23"/>
                <a:gd fmla="*/ 1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 name="Freeform 112"/>
            <p:cNvSpPr/>
            <p:nvPr/>
          </p:nvSpPr>
          <p:spPr bwMode="auto">
            <a:xfrm>
              <a:off x="4463" y="1995"/>
              <a:ext cx="27" cy="36"/>
            </a:xfrm>
            <a:custGeom>
              <a:gdLst>
                <a:gd fmla="*/ 2 w 2" name="T0"/>
                <a:gd fmla="*/ 2 h 2" name="T1"/>
                <a:gd fmla="*/ 1 w 2" name="T2"/>
                <a:gd fmla="*/ 1 h 2" name="T3"/>
                <a:gd fmla="*/ 2 w 2" name="T4"/>
                <a:gd fmla="*/ 0 h 2" name="T5"/>
                <a:gd fmla="*/ 1 w 2" name="T6"/>
                <a:gd fmla="*/ 0 h 2" name="T7"/>
                <a:gd fmla="*/ 1 w 2" name="T8"/>
                <a:gd fmla="*/ 0 h 2" name="T9"/>
                <a:gd fmla="*/ 0 w 2" name="T10"/>
                <a:gd fmla="*/ 1 h 2" name="T11"/>
                <a:gd fmla="*/ 0 w 2" name="T12"/>
                <a:gd fmla="*/ 2 h 2" name="T13"/>
                <a:gd fmla="*/ 1 w 2" name="T14"/>
                <a:gd fmla="*/ 2 h 2" name="T15"/>
                <a:gd fmla="*/ 1 w 2" name="T16"/>
                <a:gd fmla="*/ 2 h 2" name="T17"/>
                <a:gd fmla="*/ 2 w 2" name="T18"/>
                <a:gd fmla="*/ 2 h 2" name="T19"/>
                <a:gd fmla="*/ 2 w 2" name="T20"/>
                <a:gd fmla="*/ 1 h 2" name="T21"/>
                <a:gd fmla="*/ 2 w 2"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 name="Freeform 113"/>
            <p:cNvSpPr/>
            <p:nvPr/>
          </p:nvSpPr>
          <p:spPr bwMode="auto">
            <a:xfrm>
              <a:off x="6458" y="2031"/>
              <a:ext cx="27" cy="35"/>
            </a:xfrm>
            <a:custGeom>
              <a:gdLst>
                <a:gd fmla="*/ 0 w 2" name="T0"/>
                <a:gd fmla="*/ 1 h 2" name="T1"/>
                <a:gd fmla="*/ 1 w 2" name="T2"/>
                <a:gd fmla="*/ 1 h 2" name="T3"/>
                <a:gd fmla="*/ 2 w 2" name="T4"/>
                <a:gd fmla="*/ 1 h 2" name="T5"/>
                <a:gd fmla="*/ 2 w 2" name="T6"/>
                <a:gd fmla="*/ 1 h 2" name="T7"/>
                <a:gd fmla="*/ 2 w 2" name="T8"/>
                <a:gd fmla="*/ 1 h 2" name="T9"/>
                <a:gd fmla="*/ 1 w 2" name="T10"/>
                <a:gd fmla="*/ 1 h 2" name="T11"/>
                <a:gd fmla="*/ 1 w 2" name="T12"/>
                <a:gd fmla="*/ 0 h 2" name="T13"/>
                <a:gd fmla="*/ 1 w 2" name="T14"/>
                <a:gd fmla="*/ 0 h 2" name="T15"/>
                <a:gd fmla="*/ 1 w 2" name="T16"/>
                <a:gd fmla="*/ 0 h 2" name="T17"/>
                <a:gd fmla="*/ 0 w 2" name="T18"/>
                <a:gd fmla="*/ 0 h 2" name="T19"/>
                <a:gd fmla="*/ 0 w 2" name="T20"/>
                <a:gd fmla="*/ 0 h 2" name="T21"/>
                <a:gd fmla="*/ 0 w 2" name="T22"/>
                <a:gd fmla="*/ 0 h 2" name="T23"/>
                <a:gd fmla="*/ 1 w 2" name="T24"/>
                <a:gd fmla="*/ 1 h 2" name="T25"/>
                <a:gd fmla="*/ 0 w 2" name="T26"/>
                <a:gd fmla="*/ 1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 name="Freeform 114"/>
            <p:cNvSpPr/>
            <p:nvPr/>
          </p:nvSpPr>
          <p:spPr bwMode="auto">
            <a:xfrm>
              <a:off x="5852" y="2066"/>
              <a:ext cx="27" cy="36"/>
            </a:xfrm>
            <a:custGeom>
              <a:gdLst>
                <a:gd fmla="*/ 0 w 2" name="T0"/>
                <a:gd fmla="*/ 0 h 2" name="T1"/>
                <a:gd fmla="*/ 1 w 2" name="T2"/>
                <a:gd fmla="*/ 1 h 2" name="T3"/>
                <a:gd fmla="*/ 1 w 2" name="T4"/>
                <a:gd fmla="*/ 1 h 2" name="T5"/>
                <a:gd fmla="*/ 1 w 2" name="T6"/>
                <a:gd fmla="*/ 2 h 2" name="T7"/>
                <a:gd fmla="*/ 2 w 2" name="T8"/>
                <a:gd fmla="*/ 2 h 2" name="T9"/>
                <a:gd fmla="*/ 2 w 2" name="T10"/>
                <a:gd fmla="*/ 2 h 2" name="T11"/>
                <a:gd fmla="*/ 2 w 2" name="T12"/>
                <a:gd fmla="*/ 2 h 2" name="T13"/>
                <a:gd fmla="*/ 1 w 2" name="T14"/>
                <a:gd fmla="*/ 1 h 2" name="T15"/>
                <a:gd fmla="*/ 0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 name="Freeform 115"/>
            <p:cNvSpPr/>
            <p:nvPr/>
          </p:nvSpPr>
          <p:spPr bwMode="auto">
            <a:xfrm>
              <a:off x="4692" y="1995"/>
              <a:ext cx="41" cy="18"/>
            </a:xfrm>
            <a:custGeom>
              <a:gdLst>
                <a:gd fmla="*/ 0 w 3" name="T0"/>
                <a:gd fmla="*/ 1 h 1" name="T1"/>
                <a:gd fmla="*/ 0 w 3" name="T2"/>
                <a:gd fmla="*/ 1 h 1" name="T3"/>
                <a:gd fmla="*/ 1 w 3" name="T4"/>
                <a:gd fmla="*/ 1 h 1" name="T5"/>
                <a:gd fmla="*/ 2 w 3" name="T6"/>
                <a:gd fmla="*/ 1 h 1" name="T7"/>
                <a:gd fmla="*/ 2 w 3" name="T8"/>
                <a:gd fmla="*/ 1 h 1" name="T9"/>
                <a:gd fmla="*/ 2 w 3" name="T10"/>
                <a:gd fmla="*/ 1 h 1" name="T11"/>
                <a:gd fmla="*/ 2 w 3" name="T12"/>
                <a:gd fmla="*/ 0 h 1" name="T13"/>
                <a:gd fmla="*/ 1 w 3" name="T14"/>
                <a:gd fmla="*/ 0 h 1" name="T15"/>
                <a:gd fmla="*/ 0 w 3"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3">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 name="Freeform 116"/>
            <p:cNvSpPr/>
            <p:nvPr/>
          </p:nvSpPr>
          <p:spPr bwMode="auto">
            <a:xfrm>
              <a:off x="6337" y="2084"/>
              <a:ext cx="27" cy="18"/>
            </a:xfrm>
            <a:custGeom>
              <a:gdLst>
                <a:gd fmla="*/ 2 w 2" name="T0"/>
                <a:gd fmla="*/ 1 h 1" name="T1"/>
                <a:gd fmla="*/ 2 w 2" name="T2"/>
                <a:gd fmla="*/ 0 h 1" name="T3"/>
                <a:gd fmla="*/ 1 w 2" name="T4"/>
                <a:gd fmla="*/ 1 h 1" name="T5"/>
                <a:gd fmla="*/ 0 w 2" name="T6"/>
                <a:gd fmla="*/ 1 h 1" name="T7"/>
                <a:gd fmla="*/ 1 w 2" name="T8"/>
                <a:gd fmla="*/ 1 h 1" name="T9"/>
                <a:gd fmla="*/ 2 w 2" name="T10"/>
                <a:gd fmla="*/ 1 h 1" name="T11"/>
              </a:gdLst>
              <a:cxnLst>
                <a:cxn ang="0">
                  <a:pos x="T0" y="T1"/>
                </a:cxn>
                <a:cxn ang="0">
                  <a:pos x="T2" y="T3"/>
                </a:cxn>
                <a:cxn ang="0">
                  <a:pos x="T4" y="T5"/>
                </a:cxn>
                <a:cxn ang="0">
                  <a:pos x="T6" y="T7"/>
                </a:cxn>
                <a:cxn ang="0">
                  <a:pos x="T8" y="T9"/>
                </a:cxn>
                <a:cxn ang="0">
                  <a:pos x="T10" y="T11"/>
                </a:cxn>
              </a:cxnLst>
              <a:rect b="b" l="0" r="r" t="0"/>
              <a:pathLst>
                <a:path h="1" w="2">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 name="Freeform 117"/>
            <p:cNvSpPr/>
            <p:nvPr/>
          </p:nvSpPr>
          <p:spPr bwMode="auto">
            <a:xfrm>
              <a:off x="6552" y="2084"/>
              <a:ext cx="14" cy="36"/>
            </a:xfrm>
            <a:custGeom>
              <a:gdLst>
                <a:gd fmla="*/ 0 w 1" name="T0"/>
                <a:gd fmla="*/ 0 h 2" name="T1"/>
                <a:gd fmla="*/ 0 w 1" name="T2"/>
                <a:gd fmla="*/ 0 h 2" name="T3"/>
                <a:gd fmla="*/ 0 w 1" name="T4"/>
                <a:gd fmla="*/ 1 h 2" name="T5"/>
                <a:gd fmla="*/ 0 w 1" name="T6"/>
                <a:gd fmla="*/ 2 h 2" name="T7"/>
                <a:gd fmla="*/ 1 w 1" name="T8"/>
                <a:gd fmla="*/ 2 h 2" name="T9"/>
                <a:gd fmla="*/ 0 w 1" name="T10"/>
                <a:gd fmla="*/ 0 h 2" name="T11"/>
                <a:gd fmla="*/ 0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 name="Freeform 118"/>
            <p:cNvSpPr/>
            <p:nvPr/>
          </p:nvSpPr>
          <p:spPr bwMode="auto">
            <a:xfrm>
              <a:off x="4881" y="1995"/>
              <a:ext cx="14" cy="18"/>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1 h 1" name="T13"/>
                <a:gd fmla="*/ 1 w 1" name="T14"/>
                <a:gd fmla="*/ 1 h 1" name="T15"/>
                <a:gd fmla="*/ 0 w 1"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1" name="Freeform 119"/>
            <p:cNvSpPr/>
            <p:nvPr/>
          </p:nvSpPr>
          <p:spPr bwMode="auto">
            <a:xfrm>
              <a:off x="6242" y="2066"/>
              <a:ext cx="14" cy="18"/>
            </a:xfrm>
            <a:custGeom>
              <a:gdLst>
                <a:gd fmla="*/ 1 w 1" name="T0"/>
                <a:gd fmla="*/ 0 h 1" name="T1"/>
                <a:gd fmla="*/ 0 w 1" name="T2"/>
                <a:gd fmla="*/ 1 h 1" name="T3"/>
                <a:gd fmla="*/ 0 w 1" name="T4"/>
                <a:gd fmla="*/ 1 h 1" name="T5"/>
                <a:gd fmla="*/ 1 w 1" name="T6"/>
                <a:gd fmla="*/ 1 h 1" name="T7"/>
                <a:gd fmla="*/ 1 w 1" name="T8"/>
                <a:gd fmla="*/ 1 h 1" name="T9"/>
                <a:gd fmla="*/ 1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2" name="Freeform 120"/>
            <p:cNvSpPr/>
            <p:nvPr/>
          </p:nvSpPr>
          <p:spPr bwMode="auto">
            <a:xfrm>
              <a:off x="4733" y="2084"/>
              <a:ext cx="13" cy="18"/>
            </a:xfrm>
            <a:custGeom>
              <a:gdLst>
                <a:gd fmla="*/ 0 w 1" name="T0"/>
                <a:gd fmla="*/ 1 h 1" name="T1"/>
                <a:gd fmla="*/ 1 w 1" name="T2"/>
                <a:gd fmla="*/ 1 h 1" name="T3"/>
                <a:gd fmla="*/ 1 w 1" name="T4"/>
                <a:gd fmla="*/ 1 h 1" name="T5"/>
                <a:gd fmla="*/ 1 w 1" name="T6"/>
                <a:gd fmla="*/ 0 h 1" name="T7"/>
                <a:gd fmla="*/ 1 w 1" name="T8"/>
                <a:gd fmla="*/ 0 h 1" name="T9"/>
                <a:gd fmla="*/ 0 w 1" name="T10"/>
                <a:gd fmla="*/ 0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3" name="Freeform 121"/>
            <p:cNvSpPr/>
            <p:nvPr/>
          </p:nvSpPr>
          <p:spPr bwMode="auto">
            <a:xfrm>
              <a:off x="6040" y="2084"/>
              <a:ext cx="14" cy="18"/>
            </a:xfrm>
            <a:custGeom>
              <a:gdLst>
                <a:gd fmla="*/ 1 w 1" name="T0"/>
                <a:gd fmla="*/ 0 h 1" name="T1"/>
                <a:gd fmla="*/ 0 w 1" name="T2"/>
                <a:gd fmla="*/ 0 h 1" name="T3"/>
                <a:gd fmla="*/ 0 w 1" name="T4"/>
                <a:gd fmla="*/ 0 h 1" name="T5"/>
                <a:gd fmla="*/ 0 w 1" name="T6"/>
                <a:gd fmla="*/ 1 h 1" name="T7"/>
                <a:gd fmla="*/ 0 w 1" name="T8"/>
                <a:gd fmla="*/ 1 h 1" name="T9"/>
                <a:gd fmla="*/ 0 w 1" name="T10"/>
                <a:gd fmla="*/ 1 h 1" name="T11"/>
                <a:gd fmla="*/ 1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4" name="Freeform 122"/>
            <p:cNvSpPr/>
            <p:nvPr/>
          </p:nvSpPr>
          <p:spPr bwMode="auto">
            <a:xfrm>
              <a:off x="5083" y="1995"/>
              <a:ext cx="14" cy="18"/>
            </a:xfrm>
            <a:custGeom>
              <a:gdLst>
                <a:gd fmla="*/ 0 w 1" name="T0"/>
                <a:gd fmla="*/ 0 h 1" name="T1"/>
                <a:gd fmla="*/ 0 w 1" name="T2"/>
                <a:gd fmla="*/ 1 h 1" name="T3"/>
                <a:gd fmla="*/ 0 w 1" name="T4"/>
                <a:gd fmla="*/ 1 h 1" name="T5"/>
                <a:gd fmla="*/ 0 w 1" name="T6"/>
                <a:gd fmla="*/ 1 h 1" name="T7"/>
                <a:gd fmla="*/ 1 w 1" name="T8"/>
                <a:gd fmla="*/ 1 h 1" name="T9"/>
                <a:gd fmla="*/ 1 w 1" name="T10"/>
                <a:gd fmla="*/ 1 h 1" name="T11"/>
                <a:gd fmla="*/ 0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5" name="Freeform 123"/>
            <p:cNvSpPr/>
            <p:nvPr/>
          </p:nvSpPr>
          <p:spPr bwMode="auto">
            <a:xfrm>
              <a:off x="6458" y="2084"/>
              <a:ext cx="14" cy="18"/>
            </a:xfrm>
            <a:custGeom>
              <a:gdLst>
                <a:gd fmla="*/ 0 w 1" name="T0"/>
                <a:gd fmla="*/ 1 h 1" name="T1"/>
                <a:gd fmla="*/ 1 w 1" name="T2"/>
                <a:gd fmla="*/ 1 h 1" name="T3"/>
                <a:gd fmla="*/ 1 w 1" name="T4"/>
                <a:gd fmla="*/ 1 h 1" name="T5"/>
                <a:gd fmla="*/ 1 w 1" name="T6"/>
                <a:gd fmla="*/ 1 h 1" name="T7"/>
                <a:gd fmla="*/ 0 w 1" name="T8"/>
                <a:gd fmla="*/ 0 h 1" name="T9"/>
                <a:gd fmla="*/ 0 w 1" name="T10"/>
                <a:gd fmla="*/ 1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6" name="Freeform 124"/>
            <p:cNvSpPr/>
            <p:nvPr/>
          </p:nvSpPr>
          <p:spPr bwMode="auto">
            <a:xfrm>
              <a:off x="6108" y="2084"/>
              <a:ext cx="13" cy="18"/>
            </a:xfrm>
            <a:custGeom>
              <a:gdLst>
                <a:gd fmla="*/ 0 w 1" name="T0"/>
                <a:gd fmla="*/ 1 h 1" name="T1"/>
                <a:gd fmla="*/ 0 w 1" name="T2"/>
                <a:gd fmla="*/ 1 h 1" name="T3"/>
                <a:gd fmla="*/ 0 w 1" name="T4"/>
                <a:gd fmla="*/ 0 h 1" name="T5"/>
                <a:gd fmla="*/ 0 w 1" name="T6"/>
                <a:gd fmla="*/ 0 h 1" name="T7"/>
                <a:gd fmla="*/ 0 w 1" name="T8"/>
                <a:gd fmla="*/ 0 h 1" name="T9"/>
                <a:gd fmla="*/ 0 w 1" name="T10"/>
                <a:gd fmla="*/ 1 h 1" name="T11"/>
                <a:gd fmla="*/ 0 w 1"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7" name="Freeform 125"/>
            <p:cNvSpPr/>
            <p:nvPr/>
          </p:nvSpPr>
          <p:spPr bwMode="auto">
            <a:xfrm>
              <a:off x="4059" y="2102"/>
              <a:ext cx="13" cy="18"/>
            </a:xfrm>
            <a:custGeom>
              <a:gdLst>
                <a:gd fmla="*/ 0 w 1" name="T0"/>
                <a:gd fmla="*/ 0 h 1" name="T1"/>
                <a:gd fmla="*/ 0 w 1" name="T2"/>
                <a:gd fmla="*/ 0 h 1" name="T3"/>
                <a:gd fmla="*/ 1 w 1" name="T4"/>
                <a:gd fmla="*/ 1 h 1" name="T5"/>
                <a:gd fmla="*/ 1 w 1" name="T6"/>
                <a:gd fmla="*/ 1 h 1" name="T7"/>
                <a:gd fmla="*/ 1 w 1" name="T8"/>
                <a:gd fmla="*/ 1 h 1" name="T9"/>
                <a:gd fmla="*/ 1 w 1" name="T10"/>
                <a:gd fmla="*/ 0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8" name="Freeform 126"/>
            <p:cNvSpPr/>
            <p:nvPr/>
          </p:nvSpPr>
          <p:spPr bwMode="auto">
            <a:xfrm>
              <a:off x="5312" y="1995"/>
              <a:ext cx="14" cy="18"/>
            </a:xfrm>
            <a:custGeom>
              <a:gdLst>
                <a:gd fmla="*/ 0 w 1" name="T0"/>
                <a:gd fmla="*/ 0 h 1" name="T1"/>
                <a:gd fmla="*/ 1 w 1" name="T2"/>
                <a:gd fmla="*/ 0 h 1" name="T3"/>
                <a:gd fmla="*/ 1 w 1" name="T4"/>
                <a:gd fmla="*/ 0 h 1" name="T5"/>
                <a:gd fmla="*/ 1 w 1" name="T6"/>
                <a:gd fmla="*/ 0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9" name="Freeform 127"/>
            <p:cNvSpPr/>
            <p:nvPr/>
          </p:nvSpPr>
          <p:spPr bwMode="auto">
            <a:xfrm>
              <a:off x="5259" y="2013"/>
              <a:ext cx="13" cy="0"/>
            </a:xfrm>
            <a:custGeom>
              <a:gdLst>
                <a:gd fmla="*/ 0 w 1" name="T0"/>
                <a:gd fmla="*/ 1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0" name="Freeform 128"/>
            <p:cNvSpPr/>
            <p:nvPr/>
          </p:nvSpPr>
          <p:spPr bwMode="auto">
            <a:xfrm flipH="1">
              <a:off x="5649" y="2102"/>
              <a:ext cx="0" cy="18"/>
            </a:xfrm>
            <a:custGeom>
              <a:gdLst>
                <a:gd fmla="*/ 0 h 1" name="T0"/>
                <a:gd fmla="*/ 0 h 1" name="T1"/>
                <a:gd fmla="*/ 1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1" name="Freeform 129"/>
            <p:cNvSpPr/>
            <p:nvPr/>
          </p:nvSpPr>
          <p:spPr bwMode="auto">
            <a:xfrm>
              <a:off x="5784" y="2066"/>
              <a:ext cx="14" cy="18"/>
            </a:xfrm>
            <a:custGeom>
              <a:gdLst>
                <a:gd fmla="*/ 0 w 1" name="T0"/>
                <a:gd fmla="*/ 0 h 1" name="T1"/>
                <a:gd fmla="*/ 1 w 1" name="T2"/>
                <a:gd fmla="*/ 1 h 1" name="T3"/>
                <a:gd fmla="*/ 1 w 1" name="T4"/>
                <a:gd fmla="*/ 1 h 1" name="T5"/>
                <a:gd fmla="*/ 1 w 1" name="T6"/>
                <a:gd fmla="*/ 1 h 1" name="T7"/>
                <a:gd fmla="*/ 0 w 1" name="T8"/>
                <a:gd fmla="*/ 0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2" name="Freeform 130"/>
            <p:cNvSpPr/>
            <p:nvPr/>
          </p:nvSpPr>
          <p:spPr bwMode="auto">
            <a:xfrm>
              <a:off x="5515" y="2031"/>
              <a:ext cx="13" cy="0"/>
            </a:xfrm>
            <a:custGeom>
              <a:gdLst>
                <a:gd fmla="*/ 1 w 1" name="T0"/>
                <a:gd fmla="*/ 0 w 1" name="T1"/>
                <a:gd fmla="*/ 0 w 1" name="T2"/>
                <a:gd fmla="*/ 1 w 1" name="T3"/>
                <a:gd fmla="*/ 1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3" name="Oval 131"/>
            <p:cNvSpPr>
              <a:spLocks noChangeArrowheads="1"/>
            </p:cNvSpPr>
            <p:nvPr/>
          </p:nvSpPr>
          <p:spPr bwMode="auto">
            <a:xfrm>
              <a:off x="5542" y="2048"/>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4" name="Oval 132"/>
            <p:cNvSpPr>
              <a:spLocks noChangeArrowheads="1"/>
            </p:cNvSpPr>
            <p:nvPr/>
          </p:nvSpPr>
          <p:spPr bwMode="auto">
            <a:xfrm>
              <a:off x="3183" y="2084"/>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5" name="Freeform 133"/>
            <p:cNvSpPr/>
            <p:nvPr/>
          </p:nvSpPr>
          <p:spPr bwMode="auto">
            <a:xfrm>
              <a:off x="5717" y="1995"/>
              <a:ext cx="13"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6" name="Freeform 134"/>
            <p:cNvSpPr/>
            <p:nvPr/>
          </p:nvSpPr>
          <p:spPr bwMode="auto">
            <a:xfrm flipH="1">
              <a:off x="4207" y="2084"/>
              <a:ext cx="0" cy="18"/>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7" name="Freeform 135"/>
            <p:cNvSpPr/>
            <p:nvPr/>
          </p:nvSpPr>
          <p:spPr bwMode="auto">
            <a:xfrm>
              <a:off x="6458" y="2066"/>
              <a:ext cx="14" cy="0"/>
            </a:xfrm>
            <a:custGeom>
              <a:gdLst>
                <a:gd fmla="*/ 0 w 1" name="T0"/>
                <a:gd fmla="*/ 1 w 1" name="T1"/>
                <a:gd fmla="*/ 1 w 1" name="T2"/>
                <a:gd fmla="*/ 1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8" name="Freeform 136"/>
            <p:cNvSpPr/>
            <p:nvPr/>
          </p:nvSpPr>
          <p:spPr bwMode="auto">
            <a:xfrm>
              <a:off x="6485" y="2102"/>
              <a:ext cx="14" cy="0"/>
            </a:xfrm>
            <a:custGeom>
              <a:gdLst>
                <a:gd fmla="*/ 0 w 1" name="T0"/>
                <a:gd fmla="*/ 1 w 1" name="T1"/>
                <a:gd fmla="*/ 1 w 1" name="T2"/>
                <a:gd fmla="*/ 0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49" name="Oval 137"/>
            <p:cNvSpPr>
              <a:spLocks noChangeArrowheads="1"/>
            </p:cNvSpPr>
            <p:nvPr/>
          </p:nvSpPr>
          <p:spPr bwMode="auto">
            <a:xfrm>
              <a:off x="4881" y="2013"/>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0" name="Oval 138"/>
            <p:cNvSpPr>
              <a:spLocks noChangeArrowheads="1"/>
            </p:cNvSpPr>
            <p:nvPr/>
          </p:nvSpPr>
          <p:spPr bwMode="auto">
            <a:xfrm>
              <a:off x="4558"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1" name="Freeform 139"/>
            <p:cNvSpPr/>
            <p:nvPr/>
          </p:nvSpPr>
          <p:spPr bwMode="auto">
            <a:xfrm flipH="1">
              <a:off x="4382" y="20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2" name="Freeform 140"/>
            <p:cNvSpPr/>
            <p:nvPr/>
          </p:nvSpPr>
          <p:spPr bwMode="auto">
            <a:xfrm>
              <a:off x="3331" y="2031"/>
              <a:ext cx="14" cy="17"/>
            </a:xfrm>
            <a:custGeom>
              <a:gdLst>
                <a:gd fmla="*/ 0 w 1" name="T0"/>
                <a:gd fmla="*/ 0 h 1" name="T1"/>
                <a:gd fmla="*/ 1 w 1" name="T2"/>
                <a:gd fmla="*/ 1 h 1" name="T3"/>
                <a:gd fmla="*/ 1 w 1" name="T4"/>
                <a:gd fmla="*/ 1 h 1" name="T5"/>
                <a:gd fmla="*/ 1 w 1" name="T6"/>
                <a:gd fmla="*/ 1 h 1" name="T7"/>
                <a:gd fmla="*/ 0 w 1" name="T8"/>
                <a:gd fmla="*/ 1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3" name="Freeform 141"/>
            <p:cNvSpPr/>
            <p:nvPr/>
          </p:nvSpPr>
          <p:spPr bwMode="auto">
            <a:xfrm flipH="1">
              <a:off x="3129" y="2102"/>
              <a:ext cx="0" cy="18"/>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4" name="Freeform 142"/>
            <p:cNvSpPr/>
            <p:nvPr/>
          </p:nvSpPr>
          <p:spPr bwMode="auto">
            <a:xfrm flipH="1">
              <a:off x="6593" y="2031"/>
              <a:ext cx="0" cy="17"/>
            </a:xfrm>
            <a:custGeom>
              <a:gdLst>
                <a:gd fmla="*/ 1 h 1" name="T0"/>
                <a:gd fmla="*/ 1 h 1" name="T1"/>
                <a:gd fmla="*/ 1 h 1" name="T2"/>
                <a:gd fmla="*/ 1 h 1" name="T3"/>
                <a:gd fmla="*/ 0 h 1" name="T4"/>
                <a:gd fmla="*/ 1 h 1" name="T5"/>
              </a:gdLst>
              <a:cxnLst>
                <a:cxn ang="0">
                  <a:pos x="0" y="T0"/>
                </a:cxn>
                <a:cxn ang="0">
                  <a:pos x="0" y="T1"/>
                </a:cxn>
                <a:cxn ang="0">
                  <a:pos x="0" y="T2"/>
                </a:cxn>
                <a:cxn ang="0">
                  <a:pos x="0" y="T3"/>
                </a:cxn>
                <a:cxn ang="0">
                  <a:pos x="0" y="T4"/>
                </a:cxn>
                <a:cxn ang="0">
                  <a:pos x="0" y="T5"/>
                </a:cxn>
              </a:cxnLst>
              <a:rect b="b" l="0" r="r" t="0"/>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5" name="Rectangle 143"/>
            <p:cNvSpPr>
              <a:spLocks noChangeArrowheads="1"/>
            </p:cNvSpPr>
            <p:nvPr/>
          </p:nvSpPr>
          <p:spPr bwMode="auto">
            <a:xfrm>
              <a:off x="6485" y="2013"/>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6" name="Oval 144"/>
            <p:cNvSpPr>
              <a:spLocks noChangeArrowheads="1"/>
            </p:cNvSpPr>
            <p:nvPr/>
          </p:nvSpPr>
          <p:spPr bwMode="auto">
            <a:xfrm>
              <a:off x="6472"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7" name="Oval 145"/>
            <p:cNvSpPr>
              <a:spLocks noChangeArrowheads="1"/>
            </p:cNvSpPr>
            <p:nvPr/>
          </p:nvSpPr>
          <p:spPr bwMode="auto">
            <a:xfrm>
              <a:off x="643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8" name="Freeform 146"/>
            <p:cNvSpPr/>
            <p:nvPr/>
          </p:nvSpPr>
          <p:spPr bwMode="auto">
            <a:xfrm>
              <a:off x="6189" y="2120"/>
              <a:ext cx="13" cy="0"/>
            </a:xfrm>
            <a:custGeom>
              <a:gdLst>
                <a:gd fmla="*/ 0 w 1" name="T0"/>
                <a:gd fmla="*/ 0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9" name="Freeform 147"/>
            <p:cNvSpPr/>
            <p:nvPr/>
          </p:nvSpPr>
          <p:spPr bwMode="auto">
            <a:xfrm flipH="1">
              <a:off x="6040"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0" name="Oval 148"/>
            <p:cNvSpPr>
              <a:spLocks noChangeArrowheads="1"/>
            </p:cNvSpPr>
            <p:nvPr/>
          </p:nvSpPr>
          <p:spPr bwMode="auto">
            <a:xfrm>
              <a:off x="5784" y="2102"/>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1" name="Oval 149"/>
            <p:cNvSpPr>
              <a:spLocks noChangeArrowheads="1"/>
            </p:cNvSpPr>
            <p:nvPr/>
          </p:nvSpPr>
          <p:spPr bwMode="auto">
            <a:xfrm>
              <a:off x="5703"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2" name="Freeform 150"/>
            <p:cNvSpPr/>
            <p:nvPr/>
          </p:nvSpPr>
          <p:spPr bwMode="auto">
            <a:xfrm>
              <a:off x="5151" y="1995"/>
              <a:ext cx="13" cy="18"/>
            </a:xfrm>
            <a:custGeom>
              <a:gdLst>
                <a:gd fmla="*/ 0 w 1" name="T0"/>
                <a:gd fmla="*/ 1 h 1" name="T1"/>
                <a:gd fmla="*/ 0 w 1" name="T2"/>
                <a:gd fmla="*/ 1 h 1" name="T3"/>
                <a:gd fmla="*/ 0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3" name="Rectangle 151"/>
            <p:cNvSpPr>
              <a:spLocks noChangeArrowheads="1"/>
            </p:cNvSpPr>
            <p:nvPr/>
          </p:nvSpPr>
          <p:spPr bwMode="auto">
            <a:xfrm>
              <a:off x="5137" y="1995"/>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4" name="Freeform 152"/>
            <p:cNvSpPr/>
            <p:nvPr/>
          </p:nvSpPr>
          <p:spPr bwMode="auto">
            <a:xfrm flipH="1">
              <a:off x="5151" y="20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5" name="Freeform 153"/>
            <p:cNvSpPr/>
            <p:nvPr/>
          </p:nvSpPr>
          <p:spPr bwMode="auto">
            <a:xfrm>
              <a:off x="3668" y="2048"/>
              <a:ext cx="14"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6" name="Oval 154"/>
            <p:cNvSpPr>
              <a:spLocks noChangeArrowheads="1"/>
            </p:cNvSpPr>
            <p:nvPr/>
          </p:nvSpPr>
          <p:spPr bwMode="auto">
            <a:xfrm>
              <a:off x="364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7" name="Freeform 155"/>
            <p:cNvSpPr/>
            <p:nvPr/>
          </p:nvSpPr>
          <p:spPr bwMode="auto">
            <a:xfrm>
              <a:off x="5312" y="1995"/>
              <a:ext cx="14"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8" name="Oval 156"/>
            <p:cNvSpPr>
              <a:spLocks noChangeArrowheads="1"/>
            </p:cNvSpPr>
            <p:nvPr/>
          </p:nvSpPr>
          <p:spPr bwMode="auto">
            <a:xfrm>
              <a:off x="4167"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9" name="Freeform 157"/>
            <p:cNvSpPr/>
            <p:nvPr/>
          </p:nvSpPr>
          <p:spPr bwMode="auto">
            <a:xfrm flipH="1">
              <a:off x="5447" y="199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0" name="Freeform 158"/>
            <p:cNvSpPr/>
            <p:nvPr/>
          </p:nvSpPr>
          <p:spPr bwMode="auto">
            <a:xfrm flipH="1">
              <a:off x="544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1" name="Freeform 159"/>
            <p:cNvSpPr/>
            <p:nvPr/>
          </p:nvSpPr>
          <p:spPr bwMode="auto">
            <a:xfrm flipH="1">
              <a:off x="3223" y="2013"/>
              <a:ext cx="0" cy="18"/>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2" name="Rectangle 160"/>
            <p:cNvSpPr>
              <a:spLocks noChangeArrowheads="1"/>
            </p:cNvSpPr>
            <p:nvPr/>
          </p:nvSpPr>
          <p:spPr bwMode="auto">
            <a:xfrm>
              <a:off x="5744"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3" name="Rectangle 161"/>
            <p:cNvSpPr>
              <a:spLocks noChangeArrowheads="1"/>
            </p:cNvSpPr>
            <p:nvPr/>
          </p:nvSpPr>
          <p:spPr bwMode="auto">
            <a:xfrm>
              <a:off x="5771"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4" name="Freeform 162"/>
            <p:cNvSpPr/>
            <p:nvPr/>
          </p:nvSpPr>
          <p:spPr bwMode="auto">
            <a:xfrm flipH="1">
              <a:off x="5879" y="206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5" name="Freeform 163"/>
            <p:cNvSpPr/>
            <p:nvPr/>
          </p:nvSpPr>
          <p:spPr bwMode="auto">
            <a:xfrm flipH="1">
              <a:off x="6000" y="2102"/>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6" name="Rectangle 164"/>
            <p:cNvSpPr>
              <a:spLocks noChangeArrowheads="1"/>
            </p:cNvSpPr>
            <p:nvPr/>
          </p:nvSpPr>
          <p:spPr bwMode="auto">
            <a:xfrm>
              <a:off x="6148" y="2048"/>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7" name="Freeform 165"/>
            <p:cNvSpPr/>
            <p:nvPr/>
          </p:nvSpPr>
          <p:spPr bwMode="auto">
            <a:xfrm flipH="1">
              <a:off x="633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8" name="Freeform 166"/>
            <p:cNvSpPr/>
            <p:nvPr/>
          </p:nvSpPr>
          <p:spPr bwMode="auto">
            <a:xfrm flipH="1">
              <a:off x="6391" y="2066"/>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9" name="Freeform 167"/>
            <p:cNvSpPr/>
            <p:nvPr/>
          </p:nvSpPr>
          <p:spPr bwMode="auto">
            <a:xfrm>
              <a:off x="6458" y="2048"/>
              <a:ext cx="14"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0" name="Freeform 168"/>
            <p:cNvSpPr/>
            <p:nvPr/>
          </p:nvSpPr>
          <p:spPr bwMode="auto">
            <a:xfrm flipH="1">
              <a:off x="6458"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1" name="Rectangle 169"/>
            <p:cNvSpPr>
              <a:spLocks noChangeArrowheads="1"/>
            </p:cNvSpPr>
            <p:nvPr/>
          </p:nvSpPr>
          <p:spPr bwMode="auto">
            <a:xfrm>
              <a:off x="6472"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2" name="Freeform 170"/>
            <p:cNvSpPr/>
            <p:nvPr/>
          </p:nvSpPr>
          <p:spPr bwMode="auto">
            <a:xfrm flipH="1">
              <a:off x="6566" y="2031"/>
              <a:ext cx="0" cy="17"/>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3" name="Freeform 171"/>
            <p:cNvSpPr/>
            <p:nvPr/>
          </p:nvSpPr>
          <p:spPr bwMode="auto">
            <a:xfrm>
              <a:off x="3965" y="2102"/>
              <a:ext cx="13" cy="18"/>
            </a:xfrm>
            <a:custGeom>
              <a:gdLst>
                <a:gd fmla="*/ 1 w 1" name="T0"/>
                <a:gd fmla="*/ 0 h 1" name="T1"/>
                <a:gd fmla="*/ 0 w 1" name="T2"/>
                <a:gd fmla="*/ 1 h 1" name="T3"/>
                <a:gd fmla="*/ 0 w 1" name="T4"/>
                <a:gd fmla="*/ 0 h 1" name="T5"/>
                <a:gd fmla="*/ 1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4" name="Freeform 172"/>
            <p:cNvSpPr/>
            <p:nvPr/>
          </p:nvSpPr>
          <p:spPr bwMode="auto">
            <a:xfrm flipH="1">
              <a:off x="4800"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5" name="Freeform 173"/>
            <p:cNvSpPr/>
            <p:nvPr/>
          </p:nvSpPr>
          <p:spPr bwMode="auto">
            <a:xfrm flipH="1">
              <a:off x="2226" y="2048"/>
              <a:ext cx="0" cy="1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6" name="Freeform 174"/>
            <p:cNvSpPr/>
            <p:nvPr/>
          </p:nvSpPr>
          <p:spPr bwMode="auto">
            <a:xfrm flipH="1">
              <a:off x="4854" y="2031"/>
              <a:ext cx="0" cy="1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7" name="Freeform 175"/>
            <p:cNvSpPr/>
            <p:nvPr/>
          </p:nvSpPr>
          <p:spPr bwMode="auto">
            <a:xfrm flipH="1">
              <a:off x="5056" y="1995"/>
              <a:ext cx="0" cy="18"/>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nvGrpSpPr>
          <p:cNvPr id="88" name="Group 103"/>
          <p:cNvGrpSpPr>
            <a:grpSpLocks noChangeAspect="1"/>
          </p:cNvGrpSpPr>
          <p:nvPr/>
        </p:nvGrpSpPr>
        <p:grpSpPr>
          <a:xfrm>
            <a:off x="7871683" y="2409148"/>
            <a:ext cx="3359462" cy="59722"/>
            <a:chOff x="1579" y="1995"/>
            <a:chExt cx="8044" cy="143"/>
          </a:xfrm>
          <a:solidFill>
            <a:srgbClr val="005188"/>
          </a:solidFill>
        </p:grpSpPr>
        <p:sp>
          <p:nvSpPr>
            <p:cNvPr id="89" name="Freeform 104"/>
            <p:cNvSpPr>
              <a:spLocks noEditPoints="1"/>
            </p:cNvSpPr>
            <p:nvPr/>
          </p:nvSpPr>
          <p:spPr bwMode="auto">
            <a:xfrm>
              <a:off x="1579" y="1995"/>
              <a:ext cx="2938" cy="143"/>
            </a:xfrm>
            <a:custGeom>
              <a:gdLst>
                <a:gd fmla="*/ 126 w 218" name="T0"/>
                <a:gd fmla="*/ 3 h 8" name="T1"/>
                <a:gd fmla="*/ 132 w 218" name="T2"/>
                <a:gd fmla="*/ 1 h 8" name="T3"/>
                <a:gd fmla="*/ 139 w 218" name="T4"/>
                <a:gd fmla="*/ 2 h 8" name="T5"/>
                <a:gd fmla="*/ 139 w 218" name="T6"/>
                <a:gd fmla="*/ 6 h 8" name="T7"/>
                <a:gd fmla="*/ 149 w 218" name="T8"/>
                <a:gd fmla="*/ 1 h 8" name="T9"/>
                <a:gd fmla="*/ 155 w 218" name="T10"/>
                <a:gd fmla="*/ 4 h 8" name="T11"/>
                <a:gd fmla="*/ 155 w 218" name="T12"/>
                <a:gd fmla="*/ 1 h 8" name="T13"/>
                <a:gd fmla="*/ 161 w 218" name="T14"/>
                <a:gd fmla="*/ 2 h 8" name="T15"/>
                <a:gd fmla="*/ 174 w 218" name="T16"/>
                <a:gd fmla="*/ 1 h 8" name="T17"/>
                <a:gd fmla="*/ 178 w 218" name="T18"/>
                <a:gd fmla="*/ 4 h 8" name="T19"/>
                <a:gd fmla="*/ 187 w 218" name="T20"/>
                <a:gd fmla="*/ 2 h 8" name="T21"/>
                <a:gd fmla="*/ 199 w 218" name="T22"/>
                <a:gd fmla="*/ 1 h 8" name="T23"/>
                <a:gd fmla="*/ 208 w 218" name="T24"/>
                <a:gd fmla="*/ 1 h 8" name="T25"/>
                <a:gd fmla="*/ 209 w 218" name="T26"/>
                <a:gd fmla="*/ 1 h 8" name="T27"/>
                <a:gd fmla="*/ 218 w 218" name="T28"/>
                <a:gd fmla="*/ 4 h 8" name="T29"/>
                <a:gd fmla="*/ 207 w 218" name="T30"/>
                <a:gd fmla="*/ 4 h 8" name="T31"/>
                <a:gd fmla="*/ 200 w 218" name="T32"/>
                <a:gd fmla="*/ 6 h 8" name="T33"/>
                <a:gd fmla="*/ 191 w 218" name="T34"/>
                <a:gd fmla="*/ 5 h 8" name="T35"/>
                <a:gd fmla="*/ 185 w 218" name="T36"/>
                <a:gd fmla="*/ 4 h 8" name="T37"/>
                <a:gd fmla="*/ 182 w 218" name="T38"/>
                <a:gd fmla="*/ 7 h 8" name="T39"/>
                <a:gd fmla="*/ 169 w 218" name="T40"/>
                <a:gd fmla="*/ 6 h 8" name="T41"/>
                <a:gd fmla="*/ 163 w 218" name="T42"/>
                <a:gd fmla="*/ 5 h 8" name="T43"/>
                <a:gd fmla="*/ 146 w 218" name="T44"/>
                <a:gd fmla="*/ 7 h 8" name="T45"/>
                <a:gd fmla="*/ 132 w 218" name="T46"/>
                <a:gd fmla="*/ 6 h 8" name="T47"/>
                <a:gd fmla="*/ 121 w 218" name="T48"/>
                <a:gd fmla="*/ 6 h 8" name="T49"/>
                <a:gd fmla="*/ 114 w 218" name="T50"/>
                <a:gd fmla="*/ 5 h 8" name="T51"/>
                <a:gd fmla="*/ 100 w 218" name="T52"/>
                <a:gd fmla="*/ 7 h 8" name="T53"/>
                <a:gd fmla="*/ 89 w 218" name="T54"/>
                <a:gd fmla="*/ 7 h 8" name="T55"/>
                <a:gd fmla="*/ 63 w 218" name="T56"/>
                <a:gd fmla="*/ 7 h 8" name="T57"/>
                <a:gd fmla="*/ 33 w 218" name="T58"/>
                <a:gd fmla="*/ 7 h 8" name="T59"/>
                <a:gd fmla="*/ 0 w 218" name="T60"/>
                <a:gd fmla="*/ 5 h 8" name="T61"/>
                <a:gd fmla="*/ 24 w 218" name="T62"/>
                <a:gd fmla="*/ 3 h 8" name="T63"/>
                <a:gd fmla="*/ 44 w 218" name="T64"/>
                <a:gd fmla="*/ 2 h 8" name="T65"/>
                <a:gd fmla="*/ 54 w 218" name="T66"/>
                <a:gd fmla="*/ 4 h 8" name="T67"/>
                <a:gd fmla="*/ 64 w 218" name="T68"/>
                <a:gd fmla="*/ 3 h 8" name="T69"/>
                <a:gd fmla="*/ 70 w 218" name="T70"/>
                <a:gd fmla="*/ 3 h 8" name="T71"/>
                <a:gd fmla="*/ 85 w 218" name="T72"/>
                <a:gd fmla="*/ 2 h 8" name="T73"/>
                <a:gd fmla="*/ 94 w 218" name="T74"/>
                <a:gd fmla="*/ 2 h 8" name="T75"/>
                <a:gd fmla="*/ 102 w 218" name="T76"/>
                <a:gd fmla="*/ 3 h 8" name="T77"/>
                <a:gd fmla="*/ 175 w 218" name="T78"/>
                <a:gd fmla="*/ 6 h 8" name="T79"/>
                <a:gd fmla="*/ 187 w 218" name="T80"/>
                <a:gd fmla="*/ 2 h 8" name="T81"/>
                <a:gd fmla="*/ 187 w 218" name="T82"/>
                <a:gd fmla="*/ 4 h 8" name="T83"/>
                <a:gd fmla="*/ 75 w 218" name="T84"/>
                <a:gd fmla="*/ 4 h 8" name="T85"/>
                <a:gd fmla="*/ 172 w 218" name="T86"/>
                <a:gd fmla="*/ 3 h 8" name="T87"/>
                <a:gd fmla="*/ 182 w 218" name="T88"/>
                <a:gd fmla="*/ 4 h 8" name="T89"/>
                <a:gd fmla="*/ 34 w 218" name="T90"/>
                <a:gd fmla="*/ 4 h 8" name="T91"/>
                <a:gd fmla="*/ 207 w 218" name="T92"/>
                <a:gd fmla="*/ 4 h 8" name="T93"/>
                <a:gd fmla="*/ 212 w 218" name="T94"/>
                <a:gd fmla="*/ 3 h 8" name="T95"/>
                <a:gd fmla="*/ 114 w 218" name="T96"/>
                <a:gd fmla="*/ 4 h 8" name="T97"/>
                <a:gd fmla="*/ 159 w 218" name="T98"/>
                <a:gd fmla="*/ 5 h 8" name="T99"/>
                <a:gd fmla="*/ 45 w 218" name="T100"/>
                <a:gd fmla="*/ 5 h 8" name="T101"/>
                <a:gd fmla="*/ 197 w 218" name="T102"/>
                <a:gd fmla="*/ 1 h 8" name="T103"/>
                <a:gd fmla="*/ 125 w 218" name="T104"/>
                <a:gd fmla="*/ 6 h 8" name="T105"/>
                <a:gd fmla="*/ 155 w 218" name="T106"/>
                <a:gd fmla="*/ 3 h 8" name="T107"/>
                <a:gd fmla="*/ 38 w 218" name="T108"/>
                <a:gd fmla="*/ 4 h 8" name="T109"/>
                <a:gd fmla="*/ 205 w 218" name="T110"/>
                <a:gd fmla="*/ 4 h 8" name="T111"/>
                <a:gd fmla="*/ 171 w 218" name="T112"/>
                <a:gd fmla="*/ 3 h 8" name="T113"/>
                <a:gd fmla="*/ 148 w 218" name="T114"/>
                <a:gd fmla="*/ 4 h 8" name="T115"/>
                <a:gd fmla="*/ 125 w 218" name="T116"/>
                <a:gd fmla="*/ 3 h 8" name="T117"/>
                <a:gd fmla="*/ 91 w 218" name="T118"/>
                <a:gd fmla="*/ 5 h 8" name="T119"/>
                <a:gd fmla="*/ 212 w 218" name="T120"/>
                <a:gd fmla="*/ 4 h 8" name="T121"/>
                <a:gd fmla="*/ 93 w 218" name="T122"/>
                <a:gd fmla="*/ 2 h 8" name="T123"/>
                <a:gd fmla="*/ 55 w 218" name="T124"/>
                <a:gd fmla="*/ 5 h 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 w="21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0" name="Freeform 105"/>
            <p:cNvSpPr>
              <a:spLocks noEditPoints="1"/>
            </p:cNvSpPr>
            <p:nvPr/>
          </p:nvSpPr>
          <p:spPr bwMode="auto">
            <a:xfrm>
              <a:off x="4490" y="1995"/>
              <a:ext cx="1375" cy="125"/>
            </a:xfrm>
            <a:custGeom>
              <a:gdLst>
                <a:gd fmla="*/ 33 w 102" name="T0"/>
                <a:gd fmla="*/ 7 h 7" name="T1"/>
                <a:gd fmla="*/ 25 w 102" name="T2"/>
                <a:gd fmla="*/ 6 h 7" name="T3"/>
                <a:gd fmla="*/ 21 w 102" name="T4"/>
                <a:gd fmla="*/ 5 h 7" name="T5"/>
                <a:gd fmla="*/ 17 w 102" name="T6"/>
                <a:gd fmla="*/ 6 h 7" name="T7"/>
                <a:gd fmla="*/ 10 w 102" name="T8"/>
                <a:gd fmla="*/ 6 h 7" name="T9"/>
                <a:gd fmla="*/ 4 w 102" name="T10"/>
                <a:gd fmla="*/ 6 h 7" name="T11"/>
                <a:gd fmla="*/ 1 w 102" name="T12"/>
                <a:gd fmla="*/ 3 h 7" name="T13"/>
                <a:gd fmla="*/ 3 w 102" name="T14"/>
                <a:gd fmla="*/ 3 h 7" name="T15"/>
                <a:gd fmla="*/ 8 w 102" name="T16"/>
                <a:gd fmla="*/ 0 h 7" name="T17"/>
                <a:gd fmla="*/ 12 w 102" name="T18"/>
                <a:gd fmla="*/ 2 h 7" name="T19"/>
                <a:gd fmla="*/ 13 w 102" name="T20"/>
                <a:gd fmla="*/ 4 h 7" name="T21"/>
                <a:gd fmla="*/ 18 w 102" name="T22"/>
                <a:gd fmla="*/ 1 h 7" name="T23"/>
                <a:gd fmla="*/ 23 w 102" name="T24"/>
                <a:gd fmla="*/ 0 h 7" name="T25"/>
                <a:gd fmla="*/ 32 w 102" name="T26"/>
                <a:gd fmla="*/ 3 h 7" name="T27"/>
                <a:gd fmla="*/ 36 w 102" name="T28"/>
                <a:gd fmla="*/ 1 h 7" name="T29"/>
                <a:gd fmla="*/ 36 w 102" name="T30"/>
                <a:gd fmla="*/ 4 h 7" name="T31"/>
                <a:gd fmla="*/ 42 w 102" name="T32"/>
                <a:gd fmla="*/ 0 h 7" name="T33"/>
                <a:gd fmla="*/ 47 w 102" name="T34"/>
                <a:gd fmla="*/ 0 h 7" name="T35"/>
                <a:gd fmla="*/ 48 w 102" name="T36"/>
                <a:gd fmla="*/ 3 h 7" name="T37"/>
                <a:gd fmla="*/ 53 w 102" name="T38"/>
                <a:gd fmla="*/ 0 h 7" name="T39"/>
                <a:gd fmla="*/ 58 w 102" name="T40"/>
                <a:gd fmla="*/ 3 h 7" name="T41"/>
                <a:gd fmla="*/ 58 w 102" name="T42"/>
                <a:gd fmla="*/ 5 h 7" name="T43"/>
                <a:gd fmla="*/ 59 w 102" name="T44"/>
                <a:gd fmla="*/ 2 h 7" name="T45"/>
                <a:gd fmla="*/ 62 w 102" name="T46"/>
                <a:gd fmla="*/ 2 h 7" name="T47"/>
                <a:gd fmla="*/ 70 w 102" name="T48"/>
                <a:gd fmla="*/ 2 h 7" name="T49"/>
                <a:gd fmla="*/ 75 w 102" name="T50"/>
                <a:gd fmla="*/ 1 h 7" name="T51"/>
                <a:gd fmla="*/ 81 w 102" name="T52"/>
                <a:gd fmla="*/ 2 h 7" name="T53"/>
                <a:gd fmla="*/ 79 w 102" name="T54"/>
                <a:gd fmla="*/ 0 h 7" name="T55"/>
                <a:gd fmla="*/ 85 w 102" name="T56"/>
                <a:gd fmla="*/ 2 h 7" name="T57"/>
                <a:gd fmla="*/ 87 w 102" name="T58"/>
                <a:gd fmla="*/ 5 h 7" name="T59"/>
                <a:gd fmla="*/ 93 w 102" name="T60"/>
                <a:gd fmla="*/ 1 h 7" name="T61"/>
                <a:gd fmla="*/ 99 w 102" name="T62"/>
                <a:gd fmla="*/ 1 h 7" name="T63"/>
                <a:gd fmla="*/ 101 w 102" name="T64"/>
                <a:gd fmla="*/ 2 h 7" name="T65"/>
                <a:gd fmla="*/ 101 w 102" name="T66"/>
                <a:gd fmla="*/ 6 h 7" name="T67"/>
                <a:gd fmla="*/ 96 w 102" name="T68"/>
                <a:gd fmla="*/ 4 h 7" name="T69"/>
                <a:gd fmla="*/ 86 w 102" name="T70"/>
                <a:gd fmla="*/ 6 h 7" name="T71"/>
                <a:gd fmla="*/ 80 w 102" name="T72"/>
                <a:gd fmla="*/ 7 h 7" name="T73"/>
                <a:gd fmla="*/ 76 w 102" name="T74"/>
                <a:gd fmla="*/ 6 h 7" name="T75"/>
                <a:gd fmla="*/ 72 w 102" name="T76"/>
                <a:gd fmla="*/ 5 h 7" name="T77"/>
                <a:gd fmla="*/ 68 w 102" name="T78"/>
                <a:gd fmla="*/ 6 h 7" name="T79"/>
                <a:gd fmla="*/ 59 w 102" name="T80"/>
                <a:gd fmla="*/ 7 h 7" name="T81"/>
                <a:gd fmla="*/ 53 w 102" name="T82"/>
                <a:gd fmla="*/ 5 h 7" name="T83"/>
                <a:gd fmla="*/ 52 w 102" name="T84"/>
                <a:gd fmla="*/ 6 h 7" name="T85"/>
                <a:gd fmla="*/ 44 w 102" name="T86"/>
                <a:gd fmla="*/ 7 h 7" name="T87"/>
                <a:gd fmla="*/ 34 w 102" name="T88"/>
                <a:gd fmla="*/ 5 h 7" name="T89"/>
                <a:gd fmla="*/ 64 w 102" name="T90"/>
                <a:gd fmla="*/ 3 h 7" name="T91"/>
                <a:gd fmla="*/ 10 w 102" name="T92"/>
                <a:gd fmla="*/ 3 h 7" name="T93"/>
                <a:gd fmla="*/ 10 w 102" name="T94"/>
                <a:gd fmla="*/ 4 h 7" name="T95"/>
                <a:gd fmla="*/ 62 w 102" name="T96"/>
                <a:gd fmla="*/ 6 h 7" name="T97"/>
                <a:gd fmla="*/ 95 w 102" name="T98"/>
                <a:gd fmla="*/ 4 h 7" name="T99"/>
                <a:gd fmla="*/ 83 w 102" name="T100"/>
                <a:gd fmla="*/ 2 h 7" name="T101"/>
                <a:gd fmla="*/ 43 w 102" name="T102"/>
                <a:gd fmla="*/ 6 h 7" name="T103"/>
                <a:gd fmla="*/ 83 w 102" name="T104"/>
                <a:gd fmla="*/ 5 h 7" name="T105"/>
                <a:gd fmla="*/ 74 w 102" name="T106"/>
                <a:gd fmla="*/ 5 h 7" name="T107"/>
                <a:gd fmla="*/ 64 w 102" name="T108"/>
                <a:gd fmla="*/ 5 h 7" name="T109"/>
                <a:gd fmla="*/ 95 w 102" name="T110"/>
                <a:gd fmla="*/ 1 h 7" name="T111"/>
                <a:gd fmla="*/ 32 w 102" name="T112"/>
                <a:gd fmla="*/ 6 h 7" name="T113"/>
                <a:gd fmla="*/ 9 w 102" name="T114"/>
                <a:gd fmla="*/ 2 h 7" name="T115"/>
                <a:gd fmla="*/ 83 w 102" name="T116"/>
                <a:gd fmla="*/ 3 h 7" name="T117"/>
                <a:gd fmla="*/ 53 w 102" name="T118"/>
                <a:gd fmla="*/ 5 h 7" name="T119"/>
                <a:gd fmla="*/ 11 w 102" name="T120"/>
                <a:gd fmla="*/ 1 h 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 w="102">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1" name="Freeform 106"/>
            <p:cNvSpPr>
              <a:spLocks noEditPoints="1"/>
            </p:cNvSpPr>
            <p:nvPr/>
          </p:nvSpPr>
          <p:spPr bwMode="auto">
            <a:xfrm>
              <a:off x="5879" y="2005"/>
              <a:ext cx="3744" cy="115"/>
            </a:xfrm>
            <a:custGeom>
              <a:gdLst>
                <a:gd fmla="*/ 3 w 19" name="T0"/>
                <a:gd fmla="*/ 2 h 7" name="T1"/>
                <a:gd fmla="*/ 1 w 19" name="T2"/>
                <a:gd fmla="*/ 2 h 7" name="T3"/>
                <a:gd fmla="*/ 1 w 19" name="T4"/>
                <a:gd fmla="*/ 3 h 7" name="T5"/>
                <a:gd fmla="*/ 0 w 19" name="T6"/>
                <a:gd fmla="*/ 2 h 7" name="T7"/>
                <a:gd fmla="*/ 4 w 19" name="T8"/>
                <a:gd fmla="*/ 0 h 7" name="T9"/>
                <a:gd fmla="*/ 7 w 19" name="T10"/>
                <a:gd fmla="*/ 1 h 7" name="T11"/>
                <a:gd fmla="*/ 7 w 19" name="T12"/>
                <a:gd fmla="*/ 2 h 7" name="T13"/>
                <a:gd fmla="*/ 8 w 19" name="T14"/>
                <a:gd fmla="*/ 1 h 7" name="T15"/>
                <a:gd fmla="*/ 7 w 19" name="T16"/>
                <a:gd fmla="*/ 0 h 7" name="T17"/>
                <a:gd fmla="*/ 9 w 19" name="T18"/>
                <a:gd fmla="*/ 0 h 7" name="T19"/>
                <a:gd fmla="*/ 14 w 19" name="T20"/>
                <a:gd fmla="*/ 0 h 7" name="T21"/>
                <a:gd fmla="*/ 18 w 19" name="T22"/>
                <a:gd fmla="*/ 0 h 7" name="T23"/>
                <a:gd fmla="*/ 18 w 19" name="T24"/>
                <a:gd fmla="*/ 1 h 7" name="T25"/>
                <a:gd fmla="*/ 19 w 19" name="T26"/>
                <a:gd fmla="*/ 3 h 7" name="T27"/>
                <a:gd fmla="*/ 17 w 19" name="T28"/>
                <a:gd fmla="*/ 4 h 7" name="T29"/>
                <a:gd fmla="*/ 17 w 19" name="T30"/>
                <a:gd fmla="*/ 4 h 7" name="T31"/>
                <a:gd fmla="*/ 14 w 19" name="T32"/>
                <a:gd fmla="*/ 4 h 7" name="T33"/>
                <a:gd fmla="*/ 13 w 19" name="T34"/>
                <a:gd fmla="*/ 5 h 7" name="T35"/>
                <a:gd fmla="*/ 9 w 19" name="T36"/>
                <a:gd fmla="*/ 4 h 7" name="T37"/>
                <a:gd fmla="*/ 10 w 19" name="T38"/>
                <a:gd fmla="*/ 5 h 7" name="T39"/>
                <a:gd fmla="*/ 11 w 19" name="T40"/>
                <a:gd fmla="*/ 7 h 7" name="T41"/>
                <a:gd fmla="*/ 9 w 19" name="T42"/>
                <a:gd fmla="*/ 6 h 7" name="T43"/>
                <a:gd fmla="*/ 9 w 19" name="T44"/>
                <a:gd fmla="*/ 6 h 7" name="T45"/>
                <a:gd fmla="*/ 8 w 19" name="T46"/>
                <a:gd fmla="*/ 6 h 7" name="T47"/>
                <a:gd fmla="*/ 6 w 19" name="T48"/>
                <a:gd fmla="*/ 6 h 7" name="T49"/>
                <a:gd fmla="*/ 1 w 19" name="T50"/>
                <a:gd fmla="*/ 6 h 7" name="T51"/>
                <a:gd fmla="*/ 0 w 19" name="T52"/>
                <a:gd fmla="*/ 4 h 7" name="T53"/>
                <a:gd fmla="*/ 0 w 19" name="T54"/>
                <a:gd fmla="*/ 4 h 7" name="T55"/>
                <a:gd fmla="*/ 4 w 19" name="T56"/>
                <a:gd fmla="*/ 4 h 7" name="T57"/>
                <a:gd fmla="*/ 6 w 19" name="T58"/>
                <a:gd fmla="*/ 3 h 7" name="T59"/>
                <a:gd fmla="*/ 4 w 19" name="T60"/>
                <a:gd fmla="*/ 3 h 7" name="T61"/>
                <a:gd fmla="*/ 12 w 19" name="T62"/>
                <a:gd fmla="*/ 2 h 7" name="T63"/>
                <a:gd fmla="*/ 14 w 19" name="T64"/>
                <a:gd fmla="*/ 2 h 7" name="T65"/>
                <a:gd fmla="*/ 13 w 19" name="T66"/>
                <a:gd fmla="*/ 2 h 7" name="T67"/>
                <a:gd fmla="*/ 16 w 19" name="T68"/>
                <a:gd fmla="*/ 1 h 7" name="T69"/>
                <a:gd fmla="*/ 15 w 19" name="T70"/>
                <a:gd fmla="*/ 2 h 7" name="T71"/>
                <a:gd fmla="*/ 17 w 19" name="T72"/>
                <a:gd fmla="*/ 3 h 7" name="T73"/>
                <a:gd fmla="*/ 17 w 19" name="T74"/>
                <a:gd fmla="*/ 2 h 7" name="T75"/>
                <a:gd fmla="*/ 3 w 19" name="T76"/>
                <a:gd fmla="*/ 6 h 7" name="T77"/>
                <a:gd fmla="*/ 4 w 19" name="T78"/>
                <a:gd fmla="*/ 5 h 7" name="T79"/>
                <a:gd fmla="*/ 3 w 19" name="T80"/>
                <a:gd fmla="*/ 6 h 7" name="T81"/>
                <a:gd fmla="*/ 13 w 19" name="T82"/>
                <a:gd fmla="*/ 4 h 7" name="T83"/>
                <a:gd fmla="*/ 13 w 19" name="T84"/>
                <a:gd fmla="*/ 4 h 7" name="T85"/>
                <a:gd fmla="*/ 13 w 19" name="T86"/>
                <a:gd fmla="*/ 1 h 7" name="T87"/>
                <a:gd fmla="*/ 7 w 19" name="T88"/>
                <a:gd fmla="*/ 5 h 7" name="T89"/>
                <a:gd fmla="*/ 7 w 19" name="T90"/>
                <a:gd fmla="*/ 5 h 7" name="T91"/>
                <a:gd fmla="*/ 14 w 19" name="T92"/>
                <a:gd fmla="*/ 3 h 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 w="19">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2" name="Freeform 107"/>
            <p:cNvSpPr>
              <a:spLocks noEditPoints="1"/>
            </p:cNvSpPr>
            <p:nvPr/>
          </p:nvSpPr>
          <p:spPr bwMode="auto">
            <a:xfrm>
              <a:off x="6135" y="1995"/>
              <a:ext cx="215" cy="125"/>
            </a:xfrm>
            <a:custGeom>
              <a:gdLst>
                <a:gd fmla="*/ 2 w 16" name="T0"/>
                <a:gd fmla="*/ 2 h 7" name="T1"/>
                <a:gd fmla="*/ 2 w 16" name="T2"/>
                <a:gd fmla="*/ 1 h 7" name="T3"/>
                <a:gd fmla="*/ 3 w 16" name="T4"/>
                <a:gd fmla="*/ 2 h 7" name="T5"/>
                <a:gd fmla="*/ 5 w 16" name="T6"/>
                <a:gd fmla="*/ 2 h 7" name="T7"/>
                <a:gd fmla="*/ 5 w 16" name="T8"/>
                <a:gd fmla="*/ 1 h 7" name="T9"/>
                <a:gd fmla="*/ 7 w 16" name="T10"/>
                <a:gd fmla="*/ 0 h 7" name="T11"/>
                <a:gd fmla="*/ 8 w 16" name="T12"/>
                <a:gd fmla="*/ 0 h 7" name="T13"/>
                <a:gd fmla="*/ 10 w 16" name="T14"/>
                <a:gd fmla="*/ 1 h 7" name="T15"/>
                <a:gd fmla="*/ 11 w 16" name="T16"/>
                <a:gd fmla="*/ 1 h 7" name="T17"/>
                <a:gd fmla="*/ 10 w 16" name="T18"/>
                <a:gd fmla="*/ 2 h 7" name="T19"/>
                <a:gd fmla="*/ 9 w 16" name="T20"/>
                <a:gd fmla="*/ 2 h 7" name="T21"/>
                <a:gd fmla="*/ 11 w 16" name="T22"/>
                <a:gd fmla="*/ 3 h 7" name="T23"/>
                <a:gd fmla="*/ 12 w 16" name="T24"/>
                <a:gd fmla="*/ 2 h 7" name="T25"/>
                <a:gd fmla="*/ 13 w 16" name="T26"/>
                <a:gd fmla="*/ 3 h 7" name="T27"/>
                <a:gd fmla="*/ 16 w 16" name="T28"/>
                <a:gd fmla="*/ 3 h 7" name="T29"/>
                <a:gd fmla="*/ 15 w 16" name="T30"/>
                <a:gd fmla="*/ 3 h 7" name="T31"/>
                <a:gd fmla="*/ 13 w 16" name="T32"/>
                <a:gd fmla="*/ 5 h 7" name="T33"/>
                <a:gd fmla="*/ 12 w 16" name="T34"/>
                <a:gd fmla="*/ 5 h 7" name="T35"/>
                <a:gd fmla="*/ 10 w 16" name="T36"/>
                <a:gd fmla="*/ 4 h 7" name="T37"/>
                <a:gd fmla="*/ 9 w 16" name="T38"/>
                <a:gd fmla="*/ 3 h 7" name="T39"/>
                <a:gd fmla="*/ 8 w 16" name="T40"/>
                <a:gd fmla="*/ 3 h 7" name="T41"/>
                <a:gd fmla="*/ 6 w 16" name="T42"/>
                <a:gd fmla="*/ 3 h 7" name="T43"/>
                <a:gd fmla="*/ 5 w 16" name="T44"/>
                <a:gd fmla="*/ 3 h 7" name="T45"/>
                <a:gd fmla="*/ 5 w 16" name="T46"/>
                <a:gd fmla="*/ 3 h 7" name="T47"/>
                <a:gd fmla="*/ 7 w 16" name="T48"/>
                <a:gd fmla="*/ 4 h 7" name="T49"/>
                <a:gd fmla="*/ 8 w 16" name="T50"/>
                <a:gd fmla="*/ 5 h 7" name="T51"/>
                <a:gd fmla="*/ 6 w 16" name="T52"/>
                <a:gd fmla="*/ 6 h 7" name="T53"/>
                <a:gd fmla="*/ 3 w 16" name="T54"/>
                <a:gd fmla="*/ 6 h 7" name="T55"/>
                <a:gd fmla="*/ 3 w 16" name="T56"/>
                <a:gd fmla="*/ 6 h 7" name="T57"/>
                <a:gd fmla="*/ 1 w 16" name="T58"/>
                <a:gd fmla="*/ 6 h 7" name="T59"/>
                <a:gd fmla="*/ 0 w 16" name="T60"/>
                <a:gd fmla="*/ 5 h 7" name="T61"/>
                <a:gd fmla="*/ 1 w 16" name="T62"/>
                <a:gd fmla="*/ 5 h 7" name="T63"/>
                <a:gd fmla="*/ 2 w 16" name="T64"/>
                <a:gd fmla="*/ 3 h 7" name="T65"/>
                <a:gd fmla="*/ 1 w 16" name="T66"/>
                <a:gd fmla="*/ 3 h 7" name="T67"/>
                <a:gd fmla="*/ 5 w 16" name="T68"/>
                <a:gd fmla="*/ 4 h 7" name="T69"/>
                <a:gd fmla="*/ 5 w 16" name="T70"/>
                <a:gd fmla="*/ 4 h 7" name="T71"/>
                <a:gd fmla="*/ 6 w 16" name="T72"/>
                <a:gd fmla="*/ 4 h 7" name="T73"/>
                <a:gd fmla="*/ 7 w 16" name="T74"/>
                <a:gd fmla="*/ 5 h 7" name="T75"/>
                <a:gd fmla="*/ 6 w 16" name="T76"/>
                <a:gd fmla="*/ 4 h 7" name="T77"/>
                <a:gd fmla="*/ 7 w 16" name="T78"/>
                <a:gd fmla="*/ 2 h 7" name="T79"/>
                <a:gd fmla="*/ 7 w 16" name="T80"/>
                <a:gd fmla="*/ 2 h 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 w="16">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3" name="Freeform 108"/>
            <p:cNvSpPr>
              <a:spLocks noEditPoints="1"/>
            </p:cNvSpPr>
            <p:nvPr/>
          </p:nvSpPr>
          <p:spPr bwMode="auto">
            <a:xfrm>
              <a:off x="6364" y="2013"/>
              <a:ext cx="94" cy="89"/>
            </a:xfrm>
            <a:custGeom>
              <a:gdLst>
                <a:gd fmla="*/ 7 w 7" name="T0"/>
                <a:gd fmla="*/ 3 h 5" name="T1"/>
                <a:gd fmla="*/ 7 w 7" name="T2"/>
                <a:gd fmla="*/ 4 h 5" name="T3"/>
                <a:gd fmla="*/ 7 w 7" name="T4"/>
                <a:gd fmla="*/ 5 h 5" name="T5"/>
                <a:gd fmla="*/ 6 w 7" name="T6"/>
                <a:gd fmla="*/ 4 h 5" name="T7"/>
                <a:gd fmla="*/ 5 w 7" name="T8"/>
                <a:gd fmla="*/ 4 h 5" name="T9"/>
                <a:gd fmla="*/ 3 w 7" name="T10"/>
                <a:gd fmla="*/ 4 h 5" name="T11"/>
                <a:gd fmla="*/ 3 w 7" name="T12"/>
                <a:gd fmla="*/ 4 h 5" name="T13"/>
                <a:gd fmla="*/ 3 w 7" name="T14"/>
                <a:gd fmla="*/ 3 h 5" name="T15"/>
                <a:gd fmla="*/ 3 w 7" name="T16"/>
                <a:gd fmla="*/ 3 h 5" name="T17"/>
                <a:gd fmla="*/ 2 w 7" name="T18"/>
                <a:gd fmla="*/ 3 h 5" name="T19"/>
                <a:gd fmla="*/ 2 w 7" name="T20"/>
                <a:gd fmla="*/ 3 h 5" name="T21"/>
                <a:gd fmla="*/ 2 w 7" name="T22"/>
                <a:gd fmla="*/ 3 h 5" name="T23"/>
                <a:gd fmla="*/ 1 w 7" name="T24"/>
                <a:gd fmla="*/ 2 h 5" name="T25"/>
                <a:gd fmla="*/ 1 w 7" name="T26"/>
                <a:gd fmla="*/ 2 h 5" name="T27"/>
                <a:gd fmla="*/ 0 w 7" name="T28"/>
                <a:gd fmla="*/ 2 h 5" name="T29"/>
                <a:gd fmla="*/ 0 w 7" name="T30"/>
                <a:gd fmla="*/ 1 h 5" name="T31"/>
                <a:gd fmla="*/ 0 w 7" name="T32"/>
                <a:gd fmla="*/ 0 h 5" name="T33"/>
                <a:gd fmla="*/ 2 w 7" name="T34"/>
                <a:gd fmla="*/ 0 h 5" name="T35"/>
                <a:gd fmla="*/ 2 w 7" name="T36"/>
                <a:gd fmla="*/ 0 h 5" name="T37"/>
                <a:gd fmla="*/ 3 w 7" name="T38"/>
                <a:gd fmla="*/ 1 h 5" name="T39"/>
                <a:gd fmla="*/ 4 w 7" name="T40"/>
                <a:gd fmla="*/ 1 h 5" name="T41"/>
                <a:gd fmla="*/ 5 w 7" name="T42"/>
                <a:gd fmla="*/ 1 h 5" name="T43"/>
                <a:gd fmla="*/ 5 w 7" name="T44"/>
                <a:gd fmla="*/ 1 h 5" name="T45"/>
                <a:gd fmla="*/ 6 w 7" name="T46"/>
                <a:gd fmla="*/ 2 h 5" name="T47"/>
                <a:gd fmla="*/ 6 w 7" name="T48"/>
                <a:gd fmla="*/ 2 h 5" name="T49"/>
                <a:gd fmla="*/ 6 w 7" name="T50"/>
                <a:gd fmla="*/ 3 h 5" name="T51"/>
                <a:gd fmla="*/ 7 w 7" name="T52"/>
                <a:gd fmla="*/ 3 h 5" name="T53"/>
                <a:gd fmla="*/ 1 w 7" name="T54"/>
                <a:gd fmla="*/ 1 h 5" name="T55"/>
                <a:gd fmla="*/ 1 w 7" name="T56"/>
                <a:gd fmla="*/ 2 h 5" name="T57"/>
                <a:gd fmla="*/ 1 w 7" name="T58"/>
                <a:gd fmla="*/ 1 h 5" name="T59"/>
                <a:gd fmla="*/ 1 w 7" name="T60"/>
                <a:gd fmla="*/ 1 h 5" name="T61"/>
                <a:gd fmla="*/ 1 w 7" name="T62"/>
                <a:gd fmla="*/ 1 h 5" name="T63"/>
                <a:gd fmla="*/ 5 w 7" name="T64"/>
                <a:gd fmla="*/ 3 h 5" name="T65"/>
                <a:gd fmla="*/ 5 w 7" name="T66"/>
                <a:gd fmla="*/ 3 h 5" name="T67"/>
                <a:gd fmla="*/ 5 w 7" name="T68"/>
                <a:gd fmla="*/ 3 h 5" name="T69"/>
                <a:gd fmla="*/ 5 w 7" name="T70"/>
                <a:gd fmla="*/ 3 h 5" name="T71"/>
                <a:gd fmla="*/ 5 w 7"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7">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4" name="Freeform 109"/>
            <p:cNvSpPr>
              <a:spLocks noEditPoints="1"/>
            </p:cNvSpPr>
            <p:nvPr/>
          </p:nvSpPr>
          <p:spPr bwMode="auto">
            <a:xfrm>
              <a:off x="6499" y="1995"/>
              <a:ext cx="67" cy="53"/>
            </a:xfrm>
            <a:custGeom>
              <a:gdLst>
                <a:gd fmla="*/ 3 w 5" name="T0"/>
                <a:gd fmla="*/ 2 h 3" name="T1"/>
                <a:gd fmla="*/ 3 w 5" name="T2"/>
                <a:gd fmla="*/ 2 h 3" name="T3"/>
                <a:gd fmla="*/ 3 w 5" name="T4"/>
                <a:gd fmla="*/ 2 h 3" name="T5"/>
                <a:gd fmla="*/ 3 w 5" name="T6"/>
                <a:gd fmla="*/ 2 h 3" name="T7"/>
                <a:gd fmla="*/ 2 w 5" name="T8"/>
                <a:gd fmla="*/ 2 h 3" name="T9"/>
                <a:gd fmla="*/ 2 w 5" name="T10"/>
                <a:gd fmla="*/ 1 h 3" name="T11"/>
                <a:gd fmla="*/ 2 w 5" name="T12"/>
                <a:gd fmla="*/ 1 h 3" name="T13"/>
                <a:gd fmla="*/ 1 w 5" name="T14"/>
                <a:gd fmla="*/ 2 h 3" name="T15"/>
                <a:gd fmla="*/ 0 w 5" name="T16"/>
                <a:gd fmla="*/ 1 h 3" name="T17"/>
                <a:gd fmla="*/ 1 w 5" name="T18"/>
                <a:gd fmla="*/ 1 h 3" name="T19"/>
                <a:gd fmla="*/ 2 w 5" name="T20"/>
                <a:gd fmla="*/ 1 h 3" name="T21"/>
                <a:gd fmla="*/ 3 w 5" name="T22"/>
                <a:gd fmla="*/ 1 h 3" name="T23"/>
                <a:gd fmla="*/ 4 w 5" name="T24"/>
                <a:gd fmla="*/ 1 h 3" name="T25"/>
                <a:gd fmla="*/ 4 w 5" name="T26"/>
                <a:gd fmla="*/ 1 h 3" name="T27"/>
                <a:gd fmla="*/ 5 w 5" name="T28"/>
                <a:gd fmla="*/ 1 h 3" name="T29"/>
                <a:gd fmla="*/ 5 w 5" name="T30"/>
                <a:gd fmla="*/ 2 h 3" name="T31"/>
                <a:gd fmla="*/ 5 w 5" name="T32"/>
                <a:gd fmla="*/ 3 h 3" name="T33"/>
                <a:gd fmla="*/ 5 w 5" name="T34"/>
                <a:gd fmla="*/ 2 h 3" name="T35"/>
                <a:gd fmla="*/ 4 w 5" name="T36"/>
                <a:gd fmla="*/ 3 h 3" name="T37"/>
                <a:gd fmla="*/ 2 w 5" name="T38"/>
                <a:gd fmla="*/ 2 h 3" name="T39"/>
                <a:gd fmla="*/ 3 w 5" name="T40"/>
                <a:gd fmla="*/ 2 h 3" name="T41"/>
                <a:gd fmla="*/ 4 w 5" name="T42"/>
                <a:gd fmla="*/ 2 h 3" name="T43"/>
                <a:gd fmla="*/ 4 w 5" name="T44"/>
                <a:gd fmla="*/ 2 h 3" name="T45"/>
                <a:gd fmla="*/ 4 w 5" name="T46"/>
                <a:gd fmla="*/ 2 h 3" name="T47"/>
                <a:gd fmla="*/ 4 w 5" name="T48"/>
                <a:gd fmla="*/ 2 h 3" name="T49"/>
                <a:gd fmla="*/ 4 w 5" name="T50"/>
                <a:gd fmla="*/ 2 h 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 w="5">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5" name="Freeform 110"/>
            <p:cNvSpPr/>
            <p:nvPr/>
          </p:nvSpPr>
          <p:spPr bwMode="auto">
            <a:xfrm>
              <a:off x="6512" y="2066"/>
              <a:ext cx="27" cy="36"/>
            </a:xfrm>
            <a:custGeom>
              <a:gdLst>
                <a:gd fmla="*/ 2 w 2" name="T0"/>
                <a:gd fmla="*/ 2 h 2" name="T1"/>
                <a:gd fmla="*/ 2 w 2" name="T2"/>
                <a:gd fmla="*/ 1 h 2" name="T3"/>
                <a:gd fmla="*/ 2 w 2" name="T4"/>
                <a:gd fmla="*/ 0 h 2" name="T5"/>
                <a:gd fmla="*/ 1 w 2" name="T6"/>
                <a:gd fmla="*/ 0 h 2" name="T7"/>
                <a:gd fmla="*/ 1 w 2" name="T8"/>
                <a:gd fmla="*/ 0 h 2" name="T9"/>
                <a:gd fmla="*/ 1 w 2" name="T10"/>
                <a:gd fmla="*/ 1 h 2" name="T11"/>
                <a:gd fmla="*/ 0 w 2" name="T12"/>
                <a:gd fmla="*/ 2 h 2" name="T13"/>
                <a:gd fmla="*/ 1 w 2" name="T14"/>
                <a:gd fmla="*/ 2 h 2" name="T15"/>
                <a:gd fmla="*/ 2 w 2"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6" name="Freeform 111"/>
            <p:cNvSpPr/>
            <p:nvPr/>
          </p:nvSpPr>
          <p:spPr bwMode="auto">
            <a:xfrm>
              <a:off x="6296" y="1995"/>
              <a:ext cx="41" cy="53"/>
            </a:xfrm>
            <a:custGeom>
              <a:gdLst>
                <a:gd fmla="*/ 3 w 3" name="T0"/>
                <a:gd fmla="*/ 0 h 3" name="T1"/>
                <a:gd fmla="*/ 2 w 3" name="T2"/>
                <a:gd fmla="*/ 1 h 3" name="T3"/>
                <a:gd fmla="*/ 1 w 3" name="T4"/>
                <a:gd fmla="*/ 1 h 3" name="T5"/>
                <a:gd fmla="*/ 1 w 3" name="T6"/>
                <a:gd fmla="*/ 1 h 3" name="T7"/>
                <a:gd fmla="*/ 0 w 3" name="T8"/>
                <a:gd fmla="*/ 1 h 3" name="T9"/>
                <a:gd fmla="*/ 1 w 3" name="T10"/>
                <a:gd fmla="*/ 0 h 3" name="T11"/>
                <a:gd fmla="*/ 0 w 3" name="T12"/>
                <a:gd fmla="*/ 0 h 3" name="T13"/>
                <a:gd fmla="*/ 0 w 3" name="T14"/>
                <a:gd fmla="*/ 1 h 3" name="T15"/>
                <a:gd fmla="*/ 1 w 3" name="T16"/>
                <a:gd fmla="*/ 3 h 3" name="T17"/>
                <a:gd fmla="*/ 1 w 3" name="T18"/>
                <a:gd fmla="*/ 3 h 3" name="T19"/>
                <a:gd fmla="*/ 1 w 3" name="T20"/>
                <a:gd fmla="*/ 3 h 3" name="T21"/>
                <a:gd fmla="*/ 1 w 3" name="T22"/>
                <a:gd fmla="*/ 2 h 3" name="T23"/>
                <a:gd fmla="*/ 1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7" name="Freeform 112"/>
            <p:cNvSpPr/>
            <p:nvPr/>
          </p:nvSpPr>
          <p:spPr bwMode="auto">
            <a:xfrm>
              <a:off x="4463" y="1995"/>
              <a:ext cx="27" cy="36"/>
            </a:xfrm>
            <a:custGeom>
              <a:gdLst>
                <a:gd fmla="*/ 2 w 2" name="T0"/>
                <a:gd fmla="*/ 2 h 2" name="T1"/>
                <a:gd fmla="*/ 1 w 2" name="T2"/>
                <a:gd fmla="*/ 1 h 2" name="T3"/>
                <a:gd fmla="*/ 2 w 2" name="T4"/>
                <a:gd fmla="*/ 0 h 2" name="T5"/>
                <a:gd fmla="*/ 1 w 2" name="T6"/>
                <a:gd fmla="*/ 0 h 2" name="T7"/>
                <a:gd fmla="*/ 1 w 2" name="T8"/>
                <a:gd fmla="*/ 0 h 2" name="T9"/>
                <a:gd fmla="*/ 0 w 2" name="T10"/>
                <a:gd fmla="*/ 1 h 2" name="T11"/>
                <a:gd fmla="*/ 0 w 2" name="T12"/>
                <a:gd fmla="*/ 2 h 2" name="T13"/>
                <a:gd fmla="*/ 1 w 2" name="T14"/>
                <a:gd fmla="*/ 2 h 2" name="T15"/>
                <a:gd fmla="*/ 1 w 2" name="T16"/>
                <a:gd fmla="*/ 2 h 2" name="T17"/>
                <a:gd fmla="*/ 2 w 2" name="T18"/>
                <a:gd fmla="*/ 2 h 2" name="T19"/>
                <a:gd fmla="*/ 2 w 2" name="T20"/>
                <a:gd fmla="*/ 1 h 2" name="T21"/>
                <a:gd fmla="*/ 2 w 2"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8" name="Freeform 113"/>
            <p:cNvSpPr/>
            <p:nvPr/>
          </p:nvSpPr>
          <p:spPr bwMode="auto">
            <a:xfrm>
              <a:off x="6458" y="2031"/>
              <a:ext cx="27" cy="35"/>
            </a:xfrm>
            <a:custGeom>
              <a:gdLst>
                <a:gd fmla="*/ 0 w 2" name="T0"/>
                <a:gd fmla="*/ 1 h 2" name="T1"/>
                <a:gd fmla="*/ 1 w 2" name="T2"/>
                <a:gd fmla="*/ 1 h 2" name="T3"/>
                <a:gd fmla="*/ 2 w 2" name="T4"/>
                <a:gd fmla="*/ 1 h 2" name="T5"/>
                <a:gd fmla="*/ 2 w 2" name="T6"/>
                <a:gd fmla="*/ 1 h 2" name="T7"/>
                <a:gd fmla="*/ 2 w 2" name="T8"/>
                <a:gd fmla="*/ 1 h 2" name="T9"/>
                <a:gd fmla="*/ 1 w 2" name="T10"/>
                <a:gd fmla="*/ 1 h 2" name="T11"/>
                <a:gd fmla="*/ 1 w 2" name="T12"/>
                <a:gd fmla="*/ 0 h 2" name="T13"/>
                <a:gd fmla="*/ 1 w 2" name="T14"/>
                <a:gd fmla="*/ 0 h 2" name="T15"/>
                <a:gd fmla="*/ 1 w 2" name="T16"/>
                <a:gd fmla="*/ 0 h 2" name="T17"/>
                <a:gd fmla="*/ 0 w 2" name="T18"/>
                <a:gd fmla="*/ 0 h 2" name="T19"/>
                <a:gd fmla="*/ 0 w 2" name="T20"/>
                <a:gd fmla="*/ 0 h 2" name="T21"/>
                <a:gd fmla="*/ 0 w 2" name="T22"/>
                <a:gd fmla="*/ 0 h 2" name="T23"/>
                <a:gd fmla="*/ 1 w 2" name="T24"/>
                <a:gd fmla="*/ 1 h 2" name="T25"/>
                <a:gd fmla="*/ 0 w 2" name="T26"/>
                <a:gd fmla="*/ 1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99" name="Freeform 114"/>
            <p:cNvSpPr/>
            <p:nvPr/>
          </p:nvSpPr>
          <p:spPr bwMode="auto">
            <a:xfrm>
              <a:off x="5852" y="2066"/>
              <a:ext cx="27" cy="36"/>
            </a:xfrm>
            <a:custGeom>
              <a:gdLst>
                <a:gd fmla="*/ 0 w 2" name="T0"/>
                <a:gd fmla="*/ 0 h 2" name="T1"/>
                <a:gd fmla="*/ 1 w 2" name="T2"/>
                <a:gd fmla="*/ 1 h 2" name="T3"/>
                <a:gd fmla="*/ 1 w 2" name="T4"/>
                <a:gd fmla="*/ 1 h 2" name="T5"/>
                <a:gd fmla="*/ 1 w 2" name="T6"/>
                <a:gd fmla="*/ 2 h 2" name="T7"/>
                <a:gd fmla="*/ 2 w 2" name="T8"/>
                <a:gd fmla="*/ 2 h 2" name="T9"/>
                <a:gd fmla="*/ 2 w 2" name="T10"/>
                <a:gd fmla="*/ 2 h 2" name="T11"/>
                <a:gd fmla="*/ 2 w 2" name="T12"/>
                <a:gd fmla="*/ 2 h 2" name="T13"/>
                <a:gd fmla="*/ 1 w 2" name="T14"/>
                <a:gd fmla="*/ 1 h 2" name="T15"/>
                <a:gd fmla="*/ 0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0" name="Freeform 115"/>
            <p:cNvSpPr/>
            <p:nvPr/>
          </p:nvSpPr>
          <p:spPr bwMode="auto">
            <a:xfrm>
              <a:off x="4692" y="1995"/>
              <a:ext cx="41" cy="18"/>
            </a:xfrm>
            <a:custGeom>
              <a:gdLst>
                <a:gd fmla="*/ 0 w 3" name="T0"/>
                <a:gd fmla="*/ 1 h 1" name="T1"/>
                <a:gd fmla="*/ 0 w 3" name="T2"/>
                <a:gd fmla="*/ 1 h 1" name="T3"/>
                <a:gd fmla="*/ 1 w 3" name="T4"/>
                <a:gd fmla="*/ 1 h 1" name="T5"/>
                <a:gd fmla="*/ 2 w 3" name="T6"/>
                <a:gd fmla="*/ 1 h 1" name="T7"/>
                <a:gd fmla="*/ 2 w 3" name="T8"/>
                <a:gd fmla="*/ 1 h 1" name="T9"/>
                <a:gd fmla="*/ 2 w 3" name="T10"/>
                <a:gd fmla="*/ 1 h 1" name="T11"/>
                <a:gd fmla="*/ 2 w 3" name="T12"/>
                <a:gd fmla="*/ 0 h 1" name="T13"/>
                <a:gd fmla="*/ 1 w 3" name="T14"/>
                <a:gd fmla="*/ 0 h 1" name="T15"/>
                <a:gd fmla="*/ 0 w 3"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3">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1" name="Freeform 116"/>
            <p:cNvSpPr/>
            <p:nvPr/>
          </p:nvSpPr>
          <p:spPr bwMode="auto">
            <a:xfrm>
              <a:off x="6337" y="2084"/>
              <a:ext cx="27" cy="18"/>
            </a:xfrm>
            <a:custGeom>
              <a:gdLst>
                <a:gd fmla="*/ 2 w 2" name="T0"/>
                <a:gd fmla="*/ 1 h 1" name="T1"/>
                <a:gd fmla="*/ 2 w 2" name="T2"/>
                <a:gd fmla="*/ 0 h 1" name="T3"/>
                <a:gd fmla="*/ 1 w 2" name="T4"/>
                <a:gd fmla="*/ 1 h 1" name="T5"/>
                <a:gd fmla="*/ 0 w 2" name="T6"/>
                <a:gd fmla="*/ 1 h 1" name="T7"/>
                <a:gd fmla="*/ 1 w 2" name="T8"/>
                <a:gd fmla="*/ 1 h 1" name="T9"/>
                <a:gd fmla="*/ 2 w 2" name="T10"/>
                <a:gd fmla="*/ 1 h 1" name="T11"/>
              </a:gdLst>
              <a:cxnLst>
                <a:cxn ang="0">
                  <a:pos x="T0" y="T1"/>
                </a:cxn>
                <a:cxn ang="0">
                  <a:pos x="T2" y="T3"/>
                </a:cxn>
                <a:cxn ang="0">
                  <a:pos x="T4" y="T5"/>
                </a:cxn>
                <a:cxn ang="0">
                  <a:pos x="T6" y="T7"/>
                </a:cxn>
                <a:cxn ang="0">
                  <a:pos x="T8" y="T9"/>
                </a:cxn>
                <a:cxn ang="0">
                  <a:pos x="T10" y="T11"/>
                </a:cxn>
              </a:cxnLst>
              <a:rect b="b" l="0" r="r" t="0"/>
              <a:pathLst>
                <a:path h="1" w="2">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2" name="Freeform 117"/>
            <p:cNvSpPr/>
            <p:nvPr/>
          </p:nvSpPr>
          <p:spPr bwMode="auto">
            <a:xfrm>
              <a:off x="6552" y="2084"/>
              <a:ext cx="14" cy="36"/>
            </a:xfrm>
            <a:custGeom>
              <a:gdLst>
                <a:gd fmla="*/ 0 w 1" name="T0"/>
                <a:gd fmla="*/ 0 h 2" name="T1"/>
                <a:gd fmla="*/ 0 w 1" name="T2"/>
                <a:gd fmla="*/ 0 h 2" name="T3"/>
                <a:gd fmla="*/ 0 w 1" name="T4"/>
                <a:gd fmla="*/ 1 h 2" name="T5"/>
                <a:gd fmla="*/ 0 w 1" name="T6"/>
                <a:gd fmla="*/ 2 h 2" name="T7"/>
                <a:gd fmla="*/ 1 w 1" name="T8"/>
                <a:gd fmla="*/ 2 h 2" name="T9"/>
                <a:gd fmla="*/ 0 w 1" name="T10"/>
                <a:gd fmla="*/ 0 h 2" name="T11"/>
                <a:gd fmla="*/ 0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3" name="Freeform 118"/>
            <p:cNvSpPr/>
            <p:nvPr/>
          </p:nvSpPr>
          <p:spPr bwMode="auto">
            <a:xfrm>
              <a:off x="4881" y="1995"/>
              <a:ext cx="14" cy="18"/>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1 h 1" name="T13"/>
                <a:gd fmla="*/ 1 w 1" name="T14"/>
                <a:gd fmla="*/ 1 h 1" name="T15"/>
                <a:gd fmla="*/ 0 w 1"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4" name="Freeform 119"/>
            <p:cNvSpPr/>
            <p:nvPr/>
          </p:nvSpPr>
          <p:spPr bwMode="auto">
            <a:xfrm>
              <a:off x="6242" y="2066"/>
              <a:ext cx="14" cy="18"/>
            </a:xfrm>
            <a:custGeom>
              <a:gdLst>
                <a:gd fmla="*/ 1 w 1" name="T0"/>
                <a:gd fmla="*/ 0 h 1" name="T1"/>
                <a:gd fmla="*/ 0 w 1" name="T2"/>
                <a:gd fmla="*/ 1 h 1" name="T3"/>
                <a:gd fmla="*/ 0 w 1" name="T4"/>
                <a:gd fmla="*/ 1 h 1" name="T5"/>
                <a:gd fmla="*/ 1 w 1" name="T6"/>
                <a:gd fmla="*/ 1 h 1" name="T7"/>
                <a:gd fmla="*/ 1 w 1" name="T8"/>
                <a:gd fmla="*/ 1 h 1" name="T9"/>
                <a:gd fmla="*/ 1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5" name="Freeform 120"/>
            <p:cNvSpPr/>
            <p:nvPr/>
          </p:nvSpPr>
          <p:spPr bwMode="auto">
            <a:xfrm>
              <a:off x="4733" y="2084"/>
              <a:ext cx="13" cy="18"/>
            </a:xfrm>
            <a:custGeom>
              <a:gdLst>
                <a:gd fmla="*/ 0 w 1" name="T0"/>
                <a:gd fmla="*/ 1 h 1" name="T1"/>
                <a:gd fmla="*/ 1 w 1" name="T2"/>
                <a:gd fmla="*/ 1 h 1" name="T3"/>
                <a:gd fmla="*/ 1 w 1" name="T4"/>
                <a:gd fmla="*/ 1 h 1" name="T5"/>
                <a:gd fmla="*/ 1 w 1" name="T6"/>
                <a:gd fmla="*/ 0 h 1" name="T7"/>
                <a:gd fmla="*/ 1 w 1" name="T8"/>
                <a:gd fmla="*/ 0 h 1" name="T9"/>
                <a:gd fmla="*/ 0 w 1" name="T10"/>
                <a:gd fmla="*/ 0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6" name="Freeform 121"/>
            <p:cNvSpPr/>
            <p:nvPr/>
          </p:nvSpPr>
          <p:spPr bwMode="auto">
            <a:xfrm>
              <a:off x="6040" y="2084"/>
              <a:ext cx="14" cy="18"/>
            </a:xfrm>
            <a:custGeom>
              <a:gdLst>
                <a:gd fmla="*/ 1 w 1" name="T0"/>
                <a:gd fmla="*/ 0 h 1" name="T1"/>
                <a:gd fmla="*/ 0 w 1" name="T2"/>
                <a:gd fmla="*/ 0 h 1" name="T3"/>
                <a:gd fmla="*/ 0 w 1" name="T4"/>
                <a:gd fmla="*/ 0 h 1" name="T5"/>
                <a:gd fmla="*/ 0 w 1" name="T6"/>
                <a:gd fmla="*/ 1 h 1" name="T7"/>
                <a:gd fmla="*/ 0 w 1" name="T8"/>
                <a:gd fmla="*/ 1 h 1" name="T9"/>
                <a:gd fmla="*/ 0 w 1" name="T10"/>
                <a:gd fmla="*/ 1 h 1" name="T11"/>
                <a:gd fmla="*/ 1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7" name="Freeform 122"/>
            <p:cNvSpPr/>
            <p:nvPr/>
          </p:nvSpPr>
          <p:spPr bwMode="auto">
            <a:xfrm>
              <a:off x="5083" y="1995"/>
              <a:ext cx="14" cy="18"/>
            </a:xfrm>
            <a:custGeom>
              <a:gdLst>
                <a:gd fmla="*/ 0 w 1" name="T0"/>
                <a:gd fmla="*/ 0 h 1" name="T1"/>
                <a:gd fmla="*/ 0 w 1" name="T2"/>
                <a:gd fmla="*/ 1 h 1" name="T3"/>
                <a:gd fmla="*/ 0 w 1" name="T4"/>
                <a:gd fmla="*/ 1 h 1" name="T5"/>
                <a:gd fmla="*/ 0 w 1" name="T6"/>
                <a:gd fmla="*/ 1 h 1" name="T7"/>
                <a:gd fmla="*/ 1 w 1" name="T8"/>
                <a:gd fmla="*/ 1 h 1" name="T9"/>
                <a:gd fmla="*/ 1 w 1" name="T10"/>
                <a:gd fmla="*/ 1 h 1" name="T11"/>
                <a:gd fmla="*/ 0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8" name="Freeform 123"/>
            <p:cNvSpPr/>
            <p:nvPr/>
          </p:nvSpPr>
          <p:spPr bwMode="auto">
            <a:xfrm>
              <a:off x="6458" y="2084"/>
              <a:ext cx="14" cy="18"/>
            </a:xfrm>
            <a:custGeom>
              <a:gdLst>
                <a:gd fmla="*/ 0 w 1" name="T0"/>
                <a:gd fmla="*/ 1 h 1" name="T1"/>
                <a:gd fmla="*/ 1 w 1" name="T2"/>
                <a:gd fmla="*/ 1 h 1" name="T3"/>
                <a:gd fmla="*/ 1 w 1" name="T4"/>
                <a:gd fmla="*/ 1 h 1" name="T5"/>
                <a:gd fmla="*/ 1 w 1" name="T6"/>
                <a:gd fmla="*/ 1 h 1" name="T7"/>
                <a:gd fmla="*/ 0 w 1" name="T8"/>
                <a:gd fmla="*/ 0 h 1" name="T9"/>
                <a:gd fmla="*/ 0 w 1" name="T10"/>
                <a:gd fmla="*/ 1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09" name="Freeform 124"/>
            <p:cNvSpPr/>
            <p:nvPr/>
          </p:nvSpPr>
          <p:spPr bwMode="auto">
            <a:xfrm>
              <a:off x="6108" y="2084"/>
              <a:ext cx="13" cy="18"/>
            </a:xfrm>
            <a:custGeom>
              <a:gdLst>
                <a:gd fmla="*/ 0 w 1" name="T0"/>
                <a:gd fmla="*/ 1 h 1" name="T1"/>
                <a:gd fmla="*/ 0 w 1" name="T2"/>
                <a:gd fmla="*/ 1 h 1" name="T3"/>
                <a:gd fmla="*/ 0 w 1" name="T4"/>
                <a:gd fmla="*/ 0 h 1" name="T5"/>
                <a:gd fmla="*/ 0 w 1" name="T6"/>
                <a:gd fmla="*/ 0 h 1" name="T7"/>
                <a:gd fmla="*/ 0 w 1" name="T8"/>
                <a:gd fmla="*/ 0 h 1" name="T9"/>
                <a:gd fmla="*/ 0 w 1" name="T10"/>
                <a:gd fmla="*/ 1 h 1" name="T11"/>
                <a:gd fmla="*/ 0 w 1"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0" name="Freeform 125"/>
            <p:cNvSpPr/>
            <p:nvPr/>
          </p:nvSpPr>
          <p:spPr bwMode="auto">
            <a:xfrm>
              <a:off x="4059" y="2102"/>
              <a:ext cx="13" cy="18"/>
            </a:xfrm>
            <a:custGeom>
              <a:gdLst>
                <a:gd fmla="*/ 0 w 1" name="T0"/>
                <a:gd fmla="*/ 0 h 1" name="T1"/>
                <a:gd fmla="*/ 0 w 1" name="T2"/>
                <a:gd fmla="*/ 0 h 1" name="T3"/>
                <a:gd fmla="*/ 1 w 1" name="T4"/>
                <a:gd fmla="*/ 1 h 1" name="T5"/>
                <a:gd fmla="*/ 1 w 1" name="T6"/>
                <a:gd fmla="*/ 1 h 1" name="T7"/>
                <a:gd fmla="*/ 1 w 1" name="T8"/>
                <a:gd fmla="*/ 1 h 1" name="T9"/>
                <a:gd fmla="*/ 1 w 1" name="T10"/>
                <a:gd fmla="*/ 0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1" name="Freeform 126"/>
            <p:cNvSpPr/>
            <p:nvPr/>
          </p:nvSpPr>
          <p:spPr bwMode="auto">
            <a:xfrm>
              <a:off x="5312" y="1995"/>
              <a:ext cx="14" cy="18"/>
            </a:xfrm>
            <a:custGeom>
              <a:gdLst>
                <a:gd fmla="*/ 0 w 1" name="T0"/>
                <a:gd fmla="*/ 0 h 1" name="T1"/>
                <a:gd fmla="*/ 1 w 1" name="T2"/>
                <a:gd fmla="*/ 0 h 1" name="T3"/>
                <a:gd fmla="*/ 1 w 1" name="T4"/>
                <a:gd fmla="*/ 0 h 1" name="T5"/>
                <a:gd fmla="*/ 1 w 1" name="T6"/>
                <a:gd fmla="*/ 0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2" name="Freeform 127"/>
            <p:cNvSpPr/>
            <p:nvPr/>
          </p:nvSpPr>
          <p:spPr bwMode="auto">
            <a:xfrm>
              <a:off x="5259" y="2013"/>
              <a:ext cx="13" cy="0"/>
            </a:xfrm>
            <a:custGeom>
              <a:gdLst>
                <a:gd fmla="*/ 0 w 1" name="T0"/>
                <a:gd fmla="*/ 1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3" name="Freeform 128"/>
            <p:cNvSpPr/>
            <p:nvPr/>
          </p:nvSpPr>
          <p:spPr bwMode="auto">
            <a:xfrm flipH="1">
              <a:off x="5649" y="2102"/>
              <a:ext cx="0" cy="18"/>
            </a:xfrm>
            <a:custGeom>
              <a:gdLst>
                <a:gd fmla="*/ 0 h 1" name="T0"/>
                <a:gd fmla="*/ 0 h 1" name="T1"/>
                <a:gd fmla="*/ 1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4" name="Freeform 129"/>
            <p:cNvSpPr/>
            <p:nvPr/>
          </p:nvSpPr>
          <p:spPr bwMode="auto">
            <a:xfrm>
              <a:off x="5784" y="2066"/>
              <a:ext cx="14" cy="18"/>
            </a:xfrm>
            <a:custGeom>
              <a:gdLst>
                <a:gd fmla="*/ 0 w 1" name="T0"/>
                <a:gd fmla="*/ 0 h 1" name="T1"/>
                <a:gd fmla="*/ 1 w 1" name="T2"/>
                <a:gd fmla="*/ 1 h 1" name="T3"/>
                <a:gd fmla="*/ 1 w 1" name="T4"/>
                <a:gd fmla="*/ 1 h 1" name="T5"/>
                <a:gd fmla="*/ 1 w 1" name="T6"/>
                <a:gd fmla="*/ 1 h 1" name="T7"/>
                <a:gd fmla="*/ 0 w 1" name="T8"/>
                <a:gd fmla="*/ 0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5" name="Freeform 130"/>
            <p:cNvSpPr/>
            <p:nvPr/>
          </p:nvSpPr>
          <p:spPr bwMode="auto">
            <a:xfrm>
              <a:off x="5515" y="2031"/>
              <a:ext cx="13" cy="0"/>
            </a:xfrm>
            <a:custGeom>
              <a:gdLst>
                <a:gd fmla="*/ 1 w 1" name="T0"/>
                <a:gd fmla="*/ 0 w 1" name="T1"/>
                <a:gd fmla="*/ 0 w 1" name="T2"/>
                <a:gd fmla="*/ 1 w 1" name="T3"/>
                <a:gd fmla="*/ 1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6" name="Oval 131"/>
            <p:cNvSpPr>
              <a:spLocks noChangeArrowheads="1"/>
            </p:cNvSpPr>
            <p:nvPr/>
          </p:nvSpPr>
          <p:spPr bwMode="auto">
            <a:xfrm>
              <a:off x="5542" y="2048"/>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7" name="Oval 132"/>
            <p:cNvSpPr>
              <a:spLocks noChangeArrowheads="1"/>
            </p:cNvSpPr>
            <p:nvPr/>
          </p:nvSpPr>
          <p:spPr bwMode="auto">
            <a:xfrm>
              <a:off x="3183" y="2084"/>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8" name="Freeform 133"/>
            <p:cNvSpPr/>
            <p:nvPr/>
          </p:nvSpPr>
          <p:spPr bwMode="auto">
            <a:xfrm>
              <a:off x="5717" y="1995"/>
              <a:ext cx="13"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19" name="Freeform 134"/>
            <p:cNvSpPr/>
            <p:nvPr/>
          </p:nvSpPr>
          <p:spPr bwMode="auto">
            <a:xfrm flipH="1">
              <a:off x="4207" y="2084"/>
              <a:ext cx="0" cy="18"/>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0" name="Freeform 135"/>
            <p:cNvSpPr/>
            <p:nvPr/>
          </p:nvSpPr>
          <p:spPr bwMode="auto">
            <a:xfrm>
              <a:off x="6458" y="2066"/>
              <a:ext cx="14" cy="0"/>
            </a:xfrm>
            <a:custGeom>
              <a:gdLst>
                <a:gd fmla="*/ 0 w 1" name="T0"/>
                <a:gd fmla="*/ 1 w 1" name="T1"/>
                <a:gd fmla="*/ 1 w 1" name="T2"/>
                <a:gd fmla="*/ 1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1" name="Freeform 136"/>
            <p:cNvSpPr/>
            <p:nvPr/>
          </p:nvSpPr>
          <p:spPr bwMode="auto">
            <a:xfrm>
              <a:off x="6485" y="2102"/>
              <a:ext cx="14" cy="0"/>
            </a:xfrm>
            <a:custGeom>
              <a:gdLst>
                <a:gd fmla="*/ 0 w 1" name="T0"/>
                <a:gd fmla="*/ 1 w 1" name="T1"/>
                <a:gd fmla="*/ 1 w 1" name="T2"/>
                <a:gd fmla="*/ 0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2" name="Oval 137"/>
            <p:cNvSpPr>
              <a:spLocks noChangeArrowheads="1"/>
            </p:cNvSpPr>
            <p:nvPr/>
          </p:nvSpPr>
          <p:spPr bwMode="auto">
            <a:xfrm>
              <a:off x="4881" y="2013"/>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3" name="Oval 138"/>
            <p:cNvSpPr>
              <a:spLocks noChangeArrowheads="1"/>
            </p:cNvSpPr>
            <p:nvPr/>
          </p:nvSpPr>
          <p:spPr bwMode="auto">
            <a:xfrm>
              <a:off x="4558"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4" name="Freeform 139"/>
            <p:cNvSpPr/>
            <p:nvPr/>
          </p:nvSpPr>
          <p:spPr bwMode="auto">
            <a:xfrm flipH="1">
              <a:off x="4382" y="20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5" name="Freeform 140"/>
            <p:cNvSpPr/>
            <p:nvPr/>
          </p:nvSpPr>
          <p:spPr bwMode="auto">
            <a:xfrm>
              <a:off x="3331" y="2031"/>
              <a:ext cx="14" cy="17"/>
            </a:xfrm>
            <a:custGeom>
              <a:gdLst>
                <a:gd fmla="*/ 0 w 1" name="T0"/>
                <a:gd fmla="*/ 0 h 1" name="T1"/>
                <a:gd fmla="*/ 1 w 1" name="T2"/>
                <a:gd fmla="*/ 1 h 1" name="T3"/>
                <a:gd fmla="*/ 1 w 1" name="T4"/>
                <a:gd fmla="*/ 1 h 1" name="T5"/>
                <a:gd fmla="*/ 1 w 1" name="T6"/>
                <a:gd fmla="*/ 1 h 1" name="T7"/>
                <a:gd fmla="*/ 0 w 1" name="T8"/>
                <a:gd fmla="*/ 1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6" name="Freeform 141"/>
            <p:cNvSpPr/>
            <p:nvPr/>
          </p:nvSpPr>
          <p:spPr bwMode="auto">
            <a:xfrm flipH="1">
              <a:off x="3129" y="2102"/>
              <a:ext cx="0" cy="18"/>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7" name="Freeform 142"/>
            <p:cNvSpPr/>
            <p:nvPr/>
          </p:nvSpPr>
          <p:spPr bwMode="auto">
            <a:xfrm flipH="1">
              <a:off x="6593" y="2031"/>
              <a:ext cx="0" cy="17"/>
            </a:xfrm>
            <a:custGeom>
              <a:gdLst>
                <a:gd fmla="*/ 1 h 1" name="T0"/>
                <a:gd fmla="*/ 1 h 1" name="T1"/>
                <a:gd fmla="*/ 1 h 1" name="T2"/>
                <a:gd fmla="*/ 1 h 1" name="T3"/>
                <a:gd fmla="*/ 0 h 1" name="T4"/>
                <a:gd fmla="*/ 1 h 1" name="T5"/>
              </a:gdLst>
              <a:cxnLst>
                <a:cxn ang="0">
                  <a:pos x="0" y="T0"/>
                </a:cxn>
                <a:cxn ang="0">
                  <a:pos x="0" y="T1"/>
                </a:cxn>
                <a:cxn ang="0">
                  <a:pos x="0" y="T2"/>
                </a:cxn>
                <a:cxn ang="0">
                  <a:pos x="0" y="T3"/>
                </a:cxn>
                <a:cxn ang="0">
                  <a:pos x="0" y="T4"/>
                </a:cxn>
                <a:cxn ang="0">
                  <a:pos x="0" y="T5"/>
                </a:cxn>
              </a:cxnLst>
              <a:rect b="b" l="0" r="r" t="0"/>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8" name="Rectangle 143"/>
            <p:cNvSpPr>
              <a:spLocks noChangeArrowheads="1"/>
            </p:cNvSpPr>
            <p:nvPr/>
          </p:nvSpPr>
          <p:spPr bwMode="auto">
            <a:xfrm>
              <a:off x="6485" y="2013"/>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29" name="Oval 144"/>
            <p:cNvSpPr>
              <a:spLocks noChangeArrowheads="1"/>
            </p:cNvSpPr>
            <p:nvPr/>
          </p:nvSpPr>
          <p:spPr bwMode="auto">
            <a:xfrm>
              <a:off x="6472"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0" name="Oval 145"/>
            <p:cNvSpPr>
              <a:spLocks noChangeArrowheads="1"/>
            </p:cNvSpPr>
            <p:nvPr/>
          </p:nvSpPr>
          <p:spPr bwMode="auto">
            <a:xfrm>
              <a:off x="643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1" name="Freeform 146"/>
            <p:cNvSpPr/>
            <p:nvPr/>
          </p:nvSpPr>
          <p:spPr bwMode="auto">
            <a:xfrm>
              <a:off x="6189" y="2120"/>
              <a:ext cx="13" cy="0"/>
            </a:xfrm>
            <a:custGeom>
              <a:gdLst>
                <a:gd fmla="*/ 0 w 1" name="T0"/>
                <a:gd fmla="*/ 0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2" name="Freeform 147"/>
            <p:cNvSpPr/>
            <p:nvPr/>
          </p:nvSpPr>
          <p:spPr bwMode="auto">
            <a:xfrm flipH="1">
              <a:off x="6040"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3" name="Oval 148"/>
            <p:cNvSpPr>
              <a:spLocks noChangeArrowheads="1"/>
            </p:cNvSpPr>
            <p:nvPr/>
          </p:nvSpPr>
          <p:spPr bwMode="auto">
            <a:xfrm>
              <a:off x="5784" y="2102"/>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4" name="Oval 149"/>
            <p:cNvSpPr>
              <a:spLocks noChangeArrowheads="1"/>
            </p:cNvSpPr>
            <p:nvPr/>
          </p:nvSpPr>
          <p:spPr bwMode="auto">
            <a:xfrm>
              <a:off x="5703"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5" name="Freeform 150"/>
            <p:cNvSpPr/>
            <p:nvPr/>
          </p:nvSpPr>
          <p:spPr bwMode="auto">
            <a:xfrm>
              <a:off x="5151" y="1995"/>
              <a:ext cx="13" cy="18"/>
            </a:xfrm>
            <a:custGeom>
              <a:gdLst>
                <a:gd fmla="*/ 0 w 1" name="T0"/>
                <a:gd fmla="*/ 1 h 1" name="T1"/>
                <a:gd fmla="*/ 0 w 1" name="T2"/>
                <a:gd fmla="*/ 1 h 1" name="T3"/>
                <a:gd fmla="*/ 0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6" name="Rectangle 151"/>
            <p:cNvSpPr>
              <a:spLocks noChangeArrowheads="1"/>
            </p:cNvSpPr>
            <p:nvPr/>
          </p:nvSpPr>
          <p:spPr bwMode="auto">
            <a:xfrm>
              <a:off x="5137" y="1995"/>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7" name="Freeform 152"/>
            <p:cNvSpPr/>
            <p:nvPr/>
          </p:nvSpPr>
          <p:spPr bwMode="auto">
            <a:xfrm flipH="1">
              <a:off x="5151" y="20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8" name="Freeform 153"/>
            <p:cNvSpPr/>
            <p:nvPr/>
          </p:nvSpPr>
          <p:spPr bwMode="auto">
            <a:xfrm>
              <a:off x="3668" y="2048"/>
              <a:ext cx="14"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39" name="Oval 154"/>
            <p:cNvSpPr>
              <a:spLocks noChangeArrowheads="1"/>
            </p:cNvSpPr>
            <p:nvPr/>
          </p:nvSpPr>
          <p:spPr bwMode="auto">
            <a:xfrm>
              <a:off x="364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0" name="Freeform 155"/>
            <p:cNvSpPr/>
            <p:nvPr/>
          </p:nvSpPr>
          <p:spPr bwMode="auto">
            <a:xfrm>
              <a:off x="5312" y="1995"/>
              <a:ext cx="14"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1" name="Oval 156"/>
            <p:cNvSpPr>
              <a:spLocks noChangeArrowheads="1"/>
            </p:cNvSpPr>
            <p:nvPr/>
          </p:nvSpPr>
          <p:spPr bwMode="auto">
            <a:xfrm>
              <a:off x="4167"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2" name="Freeform 157"/>
            <p:cNvSpPr/>
            <p:nvPr/>
          </p:nvSpPr>
          <p:spPr bwMode="auto">
            <a:xfrm flipH="1">
              <a:off x="5447" y="199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3" name="Freeform 158"/>
            <p:cNvSpPr/>
            <p:nvPr/>
          </p:nvSpPr>
          <p:spPr bwMode="auto">
            <a:xfrm flipH="1">
              <a:off x="544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4" name="Freeform 159"/>
            <p:cNvSpPr/>
            <p:nvPr/>
          </p:nvSpPr>
          <p:spPr bwMode="auto">
            <a:xfrm flipH="1">
              <a:off x="3223" y="2013"/>
              <a:ext cx="0" cy="18"/>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5" name="Rectangle 160"/>
            <p:cNvSpPr>
              <a:spLocks noChangeArrowheads="1"/>
            </p:cNvSpPr>
            <p:nvPr/>
          </p:nvSpPr>
          <p:spPr bwMode="auto">
            <a:xfrm>
              <a:off x="5744"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6" name="Rectangle 161"/>
            <p:cNvSpPr>
              <a:spLocks noChangeArrowheads="1"/>
            </p:cNvSpPr>
            <p:nvPr/>
          </p:nvSpPr>
          <p:spPr bwMode="auto">
            <a:xfrm>
              <a:off x="5771"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7" name="Freeform 162"/>
            <p:cNvSpPr/>
            <p:nvPr/>
          </p:nvSpPr>
          <p:spPr bwMode="auto">
            <a:xfrm flipH="1">
              <a:off x="5879" y="206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8" name="Freeform 163"/>
            <p:cNvSpPr/>
            <p:nvPr/>
          </p:nvSpPr>
          <p:spPr bwMode="auto">
            <a:xfrm flipH="1">
              <a:off x="6000" y="2102"/>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49" name="Rectangle 164"/>
            <p:cNvSpPr>
              <a:spLocks noChangeArrowheads="1"/>
            </p:cNvSpPr>
            <p:nvPr/>
          </p:nvSpPr>
          <p:spPr bwMode="auto">
            <a:xfrm>
              <a:off x="6148" y="2048"/>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0" name="Freeform 165"/>
            <p:cNvSpPr/>
            <p:nvPr/>
          </p:nvSpPr>
          <p:spPr bwMode="auto">
            <a:xfrm flipH="1">
              <a:off x="633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1" name="Freeform 166"/>
            <p:cNvSpPr/>
            <p:nvPr/>
          </p:nvSpPr>
          <p:spPr bwMode="auto">
            <a:xfrm flipH="1">
              <a:off x="6391" y="2066"/>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2" name="Freeform 167"/>
            <p:cNvSpPr/>
            <p:nvPr/>
          </p:nvSpPr>
          <p:spPr bwMode="auto">
            <a:xfrm>
              <a:off x="6458" y="2048"/>
              <a:ext cx="14"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3" name="Freeform 168"/>
            <p:cNvSpPr/>
            <p:nvPr/>
          </p:nvSpPr>
          <p:spPr bwMode="auto">
            <a:xfrm flipH="1">
              <a:off x="6458"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4" name="Rectangle 169"/>
            <p:cNvSpPr>
              <a:spLocks noChangeArrowheads="1"/>
            </p:cNvSpPr>
            <p:nvPr/>
          </p:nvSpPr>
          <p:spPr bwMode="auto">
            <a:xfrm>
              <a:off x="6472"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5" name="Freeform 170"/>
            <p:cNvSpPr/>
            <p:nvPr/>
          </p:nvSpPr>
          <p:spPr bwMode="auto">
            <a:xfrm flipH="1">
              <a:off x="6566" y="2031"/>
              <a:ext cx="0" cy="17"/>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6" name="Freeform 171"/>
            <p:cNvSpPr/>
            <p:nvPr/>
          </p:nvSpPr>
          <p:spPr bwMode="auto">
            <a:xfrm>
              <a:off x="3965" y="2102"/>
              <a:ext cx="13" cy="18"/>
            </a:xfrm>
            <a:custGeom>
              <a:gdLst>
                <a:gd fmla="*/ 1 w 1" name="T0"/>
                <a:gd fmla="*/ 0 h 1" name="T1"/>
                <a:gd fmla="*/ 0 w 1" name="T2"/>
                <a:gd fmla="*/ 1 h 1" name="T3"/>
                <a:gd fmla="*/ 0 w 1" name="T4"/>
                <a:gd fmla="*/ 0 h 1" name="T5"/>
                <a:gd fmla="*/ 1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7" name="Freeform 172"/>
            <p:cNvSpPr/>
            <p:nvPr/>
          </p:nvSpPr>
          <p:spPr bwMode="auto">
            <a:xfrm flipH="1">
              <a:off x="4800"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8" name="Freeform 173"/>
            <p:cNvSpPr/>
            <p:nvPr/>
          </p:nvSpPr>
          <p:spPr bwMode="auto">
            <a:xfrm flipH="1">
              <a:off x="2226" y="2048"/>
              <a:ext cx="0" cy="1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59" name="Freeform 174"/>
            <p:cNvSpPr/>
            <p:nvPr/>
          </p:nvSpPr>
          <p:spPr bwMode="auto">
            <a:xfrm flipH="1">
              <a:off x="4854" y="2031"/>
              <a:ext cx="0" cy="1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0" name="Freeform 175"/>
            <p:cNvSpPr/>
            <p:nvPr/>
          </p:nvSpPr>
          <p:spPr bwMode="auto">
            <a:xfrm flipH="1">
              <a:off x="5056" y="1995"/>
              <a:ext cx="0" cy="18"/>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nvGrpSpPr>
          <p:cNvPr id="161" name="Group 103"/>
          <p:cNvGrpSpPr>
            <a:grpSpLocks noChangeAspect="1"/>
          </p:cNvGrpSpPr>
          <p:nvPr/>
        </p:nvGrpSpPr>
        <p:grpSpPr>
          <a:xfrm>
            <a:off x="930469" y="4437506"/>
            <a:ext cx="3359462" cy="59722"/>
            <a:chOff x="1579" y="1995"/>
            <a:chExt cx="8044" cy="143"/>
          </a:xfrm>
          <a:solidFill>
            <a:srgbClr val="005188"/>
          </a:solidFill>
        </p:grpSpPr>
        <p:sp>
          <p:nvSpPr>
            <p:cNvPr id="162" name="Freeform 104"/>
            <p:cNvSpPr>
              <a:spLocks noEditPoints="1"/>
            </p:cNvSpPr>
            <p:nvPr/>
          </p:nvSpPr>
          <p:spPr bwMode="auto">
            <a:xfrm>
              <a:off x="1579" y="1995"/>
              <a:ext cx="2938" cy="143"/>
            </a:xfrm>
            <a:custGeom>
              <a:gdLst>
                <a:gd fmla="*/ 126 w 218" name="T0"/>
                <a:gd fmla="*/ 3 h 8" name="T1"/>
                <a:gd fmla="*/ 132 w 218" name="T2"/>
                <a:gd fmla="*/ 1 h 8" name="T3"/>
                <a:gd fmla="*/ 139 w 218" name="T4"/>
                <a:gd fmla="*/ 2 h 8" name="T5"/>
                <a:gd fmla="*/ 139 w 218" name="T6"/>
                <a:gd fmla="*/ 6 h 8" name="T7"/>
                <a:gd fmla="*/ 149 w 218" name="T8"/>
                <a:gd fmla="*/ 1 h 8" name="T9"/>
                <a:gd fmla="*/ 155 w 218" name="T10"/>
                <a:gd fmla="*/ 4 h 8" name="T11"/>
                <a:gd fmla="*/ 155 w 218" name="T12"/>
                <a:gd fmla="*/ 1 h 8" name="T13"/>
                <a:gd fmla="*/ 161 w 218" name="T14"/>
                <a:gd fmla="*/ 2 h 8" name="T15"/>
                <a:gd fmla="*/ 174 w 218" name="T16"/>
                <a:gd fmla="*/ 1 h 8" name="T17"/>
                <a:gd fmla="*/ 178 w 218" name="T18"/>
                <a:gd fmla="*/ 4 h 8" name="T19"/>
                <a:gd fmla="*/ 187 w 218" name="T20"/>
                <a:gd fmla="*/ 2 h 8" name="T21"/>
                <a:gd fmla="*/ 199 w 218" name="T22"/>
                <a:gd fmla="*/ 1 h 8" name="T23"/>
                <a:gd fmla="*/ 208 w 218" name="T24"/>
                <a:gd fmla="*/ 1 h 8" name="T25"/>
                <a:gd fmla="*/ 209 w 218" name="T26"/>
                <a:gd fmla="*/ 1 h 8" name="T27"/>
                <a:gd fmla="*/ 218 w 218" name="T28"/>
                <a:gd fmla="*/ 4 h 8" name="T29"/>
                <a:gd fmla="*/ 207 w 218" name="T30"/>
                <a:gd fmla="*/ 4 h 8" name="T31"/>
                <a:gd fmla="*/ 200 w 218" name="T32"/>
                <a:gd fmla="*/ 6 h 8" name="T33"/>
                <a:gd fmla="*/ 191 w 218" name="T34"/>
                <a:gd fmla="*/ 5 h 8" name="T35"/>
                <a:gd fmla="*/ 185 w 218" name="T36"/>
                <a:gd fmla="*/ 4 h 8" name="T37"/>
                <a:gd fmla="*/ 182 w 218" name="T38"/>
                <a:gd fmla="*/ 7 h 8" name="T39"/>
                <a:gd fmla="*/ 169 w 218" name="T40"/>
                <a:gd fmla="*/ 6 h 8" name="T41"/>
                <a:gd fmla="*/ 163 w 218" name="T42"/>
                <a:gd fmla="*/ 5 h 8" name="T43"/>
                <a:gd fmla="*/ 146 w 218" name="T44"/>
                <a:gd fmla="*/ 7 h 8" name="T45"/>
                <a:gd fmla="*/ 132 w 218" name="T46"/>
                <a:gd fmla="*/ 6 h 8" name="T47"/>
                <a:gd fmla="*/ 121 w 218" name="T48"/>
                <a:gd fmla="*/ 6 h 8" name="T49"/>
                <a:gd fmla="*/ 114 w 218" name="T50"/>
                <a:gd fmla="*/ 5 h 8" name="T51"/>
                <a:gd fmla="*/ 100 w 218" name="T52"/>
                <a:gd fmla="*/ 7 h 8" name="T53"/>
                <a:gd fmla="*/ 89 w 218" name="T54"/>
                <a:gd fmla="*/ 7 h 8" name="T55"/>
                <a:gd fmla="*/ 63 w 218" name="T56"/>
                <a:gd fmla="*/ 7 h 8" name="T57"/>
                <a:gd fmla="*/ 33 w 218" name="T58"/>
                <a:gd fmla="*/ 7 h 8" name="T59"/>
                <a:gd fmla="*/ 0 w 218" name="T60"/>
                <a:gd fmla="*/ 5 h 8" name="T61"/>
                <a:gd fmla="*/ 24 w 218" name="T62"/>
                <a:gd fmla="*/ 3 h 8" name="T63"/>
                <a:gd fmla="*/ 44 w 218" name="T64"/>
                <a:gd fmla="*/ 2 h 8" name="T65"/>
                <a:gd fmla="*/ 54 w 218" name="T66"/>
                <a:gd fmla="*/ 4 h 8" name="T67"/>
                <a:gd fmla="*/ 64 w 218" name="T68"/>
                <a:gd fmla="*/ 3 h 8" name="T69"/>
                <a:gd fmla="*/ 70 w 218" name="T70"/>
                <a:gd fmla="*/ 3 h 8" name="T71"/>
                <a:gd fmla="*/ 85 w 218" name="T72"/>
                <a:gd fmla="*/ 2 h 8" name="T73"/>
                <a:gd fmla="*/ 94 w 218" name="T74"/>
                <a:gd fmla="*/ 2 h 8" name="T75"/>
                <a:gd fmla="*/ 102 w 218" name="T76"/>
                <a:gd fmla="*/ 3 h 8" name="T77"/>
                <a:gd fmla="*/ 175 w 218" name="T78"/>
                <a:gd fmla="*/ 6 h 8" name="T79"/>
                <a:gd fmla="*/ 187 w 218" name="T80"/>
                <a:gd fmla="*/ 2 h 8" name="T81"/>
                <a:gd fmla="*/ 187 w 218" name="T82"/>
                <a:gd fmla="*/ 4 h 8" name="T83"/>
                <a:gd fmla="*/ 75 w 218" name="T84"/>
                <a:gd fmla="*/ 4 h 8" name="T85"/>
                <a:gd fmla="*/ 172 w 218" name="T86"/>
                <a:gd fmla="*/ 3 h 8" name="T87"/>
                <a:gd fmla="*/ 182 w 218" name="T88"/>
                <a:gd fmla="*/ 4 h 8" name="T89"/>
                <a:gd fmla="*/ 34 w 218" name="T90"/>
                <a:gd fmla="*/ 4 h 8" name="T91"/>
                <a:gd fmla="*/ 207 w 218" name="T92"/>
                <a:gd fmla="*/ 4 h 8" name="T93"/>
                <a:gd fmla="*/ 212 w 218" name="T94"/>
                <a:gd fmla="*/ 3 h 8" name="T95"/>
                <a:gd fmla="*/ 114 w 218" name="T96"/>
                <a:gd fmla="*/ 4 h 8" name="T97"/>
                <a:gd fmla="*/ 159 w 218" name="T98"/>
                <a:gd fmla="*/ 5 h 8" name="T99"/>
                <a:gd fmla="*/ 45 w 218" name="T100"/>
                <a:gd fmla="*/ 5 h 8" name="T101"/>
                <a:gd fmla="*/ 197 w 218" name="T102"/>
                <a:gd fmla="*/ 1 h 8" name="T103"/>
                <a:gd fmla="*/ 125 w 218" name="T104"/>
                <a:gd fmla="*/ 6 h 8" name="T105"/>
                <a:gd fmla="*/ 155 w 218" name="T106"/>
                <a:gd fmla="*/ 3 h 8" name="T107"/>
                <a:gd fmla="*/ 38 w 218" name="T108"/>
                <a:gd fmla="*/ 4 h 8" name="T109"/>
                <a:gd fmla="*/ 205 w 218" name="T110"/>
                <a:gd fmla="*/ 4 h 8" name="T111"/>
                <a:gd fmla="*/ 171 w 218" name="T112"/>
                <a:gd fmla="*/ 3 h 8" name="T113"/>
                <a:gd fmla="*/ 148 w 218" name="T114"/>
                <a:gd fmla="*/ 4 h 8" name="T115"/>
                <a:gd fmla="*/ 125 w 218" name="T116"/>
                <a:gd fmla="*/ 3 h 8" name="T117"/>
                <a:gd fmla="*/ 91 w 218" name="T118"/>
                <a:gd fmla="*/ 5 h 8" name="T119"/>
                <a:gd fmla="*/ 212 w 218" name="T120"/>
                <a:gd fmla="*/ 4 h 8" name="T121"/>
                <a:gd fmla="*/ 93 w 218" name="T122"/>
                <a:gd fmla="*/ 2 h 8" name="T123"/>
                <a:gd fmla="*/ 55 w 218" name="T124"/>
                <a:gd fmla="*/ 5 h 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 w="21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3" name="Freeform 105"/>
            <p:cNvSpPr>
              <a:spLocks noEditPoints="1"/>
            </p:cNvSpPr>
            <p:nvPr/>
          </p:nvSpPr>
          <p:spPr bwMode="auto">
            <a:xfrm>
              <a:off x="4490" y="1995"/>
              <a:ext cx="1375" cy="125"/>
            </a:xfrm>
            <a:custGeom>
              <a:gdLst>
                <a:gd fmla="*/ 33 w 102" name="T0"/>
                <a:gd fmla="*/ 7 h 7" name="T1"/>
                <a:gd fmla="*/ 25 w 102" name="T2"/>
                <a:gd fmla="*/ 6 h 7" name="T3"/>
                <a:gd fmla="*/ 21 w 102" name="T4"/>
                <a:gd fmla="*/ 5 h 7" name="T5"/>
                <a:gd fmla="*/ 17 w 102" name="T6"/>
                <a:gd fmla="*/ 6 h 7" name="T7"/>
                <a:gd fmla="*/ 10 w 102" name="T8"/>
                <a:gd fmla="*/ 6 h 7" name="T9"/>
                <a:gd fmla="*/ 4 w 102" name="T10"/>
                <a:gd fmla="*/ 6 h 7" name="T11"/>
                <a:gd fmla="*/ 1 w 102" name="T12"/>
                <a:gd fmla="*/ 3 h 7" name="T13"/>
                <a:gd fmla="*/ 3 w 102" name="T14"/>
                <a:gd fmla="*/ 3 h 7" name="T15"/>
                <a:gd fmla="*/ 8 w 102" name="T16"/>
                <a:gd fmla="*/ 0 h 7" name="T17"/>
                <a:gd fmla="*/ 12 w 102" name="T18"/>
                <a:gd fmla="*/ 2 h 7" name="T19"/>
                <a:gd fmla="*/ 13 w 102" name="T20"/>
                <a:gd fmla="*/ 4 h 7" name="T21"/>
                <a:gd fmla="*/ 18 w 102" name="T22"/>
                <a:gd fmla="*/ 1 h 7" name="T23"/>
                <a:gd fmla="*/ 23 w 102" name="T24"/>
                <a:gd fmla="*/ 0 h 7" name="T25"/>
                <a:gd fmla="*/ 32 w 102" name="T26"/>
                <a:gd fmla="*/ 3 h 7" name="T27"/>
                <a:gd fmla="*/ 36 w 102" name="T28"/>
                <a:gd fmla="*/ 1 h 7" name="T29"/>
                <a:gd fmla="*/ 36 w 102" name="T30"/>
                <a:gd fmla="*/ 4 h 7" name="T31"/>
                <a:gd fmla="*/ 42 w 102" name="T32"/>
                <a:gd fmla="*/ 0 h 7" name="T33"/>
                <a:gd fmla="*/ 47 w 102" name="T34"/>
                <a:gd fmla="*/ 0 h 7" name="T35"/>
                <a:gd fmla="*/ 48 w 102" name="T36"/>
                <a:gd fmla="*/ 3 h 7" name="T37"/>
                <a:gd fmla="*/ 53 w 102" name="T38"/>
                <a:gd fmla="*/ 0 h 7" name="T39"/>
                <a:gd fmla="*/ 58 w 102" name="T40"/>
                <a:gd fmla="*/ 3 h 7" name="T41"/>
                <a:gd fmla="*/ 58 w 102" name="T42"/>
                <a:gd fmla="*/ 5 h 7" name="T43"/>
                <a:gd fmla="*/ 59 w 102" name="T44"/>
                <a:gd fmla="*/ 2 h 7" name="T45"/>
                <a:gd fmla="*/ 62 w 102" name="T46"/>
                <a:gd fmla="*/ 2 h 7" name="T47"/>
                <a:gd fmla="*/ 70 w 102" name="T48"/>
                <a:gd fmla="*/ 2 h 7" name="T49"/>
                <a:gd fmla="*/ 75 w 102" name="T50"/>
                <a:gd fmla="*/ 1 h 7" name="T51"/>
                <a:gd fmla="*/ 81 w 102" name="T52"/>
                <a:gd fmla="*/ 2 h 7" name="T53"/>
                <a:gd fmla="*/ 79 w 102" name="T54"/>
                <a:gd fmla="*/ 0 h 7" name="T55"/>
                <a:gd fmla="*/ 85 w 102" name="T56"/>
                <a:gd fmla="*/ 2 h 7" name="T57"/>
                <a:gd fmla="*/ 87 w 102" name="T58"/>
                <a:gd fmla="*/ 5 h 7" name="T59"/>
                <a:gd fmla="*/ 93 w 102" name="T60"/>
                <a:gd fmla="*/ 1 h 7" name="T61"/>
                <a:gd fmla="*/ 99 w 102" name="T62"/>
                <a:gd fmla="*/ 1 h 7" name="T63"/>
                <a:gd fmla="*/ 101 w 102" name="T64"/>
                <a:gd fmla="*/ 2 h 7" name="T65"/>
                <a:gd fmla="*/ 101 w 102" name="T66"/>
                <a:gd fmla="*/ 6 h 7" name="T67"/>
                <a:gd fmla="*/ 96 w 102" name="T68"/>
                <a:gd fmla="*/ 4 h 7" name="T69"/>
                <a:gd fmla="*/ 86 w 102" name="T70"/>
                <a:gd fmla="*/ 6 h 7" name="T71"/>
                <a:gd fmla="*/ 80 w 102" name="T72"/>
                <a:gd fmla="*/ 7 h 7" name="T73"/>
                <a:gd fmla="*/ 76 w 102" name="T74"/>
                <a:gd fmla="*/ 6 h 7" name="T75"/>
                <a:gd fmla="*/ 72 w 102" name="T76"/>
                <a:gd fmla="*/ 5 h 7" name="T77"/>
                <a:gd fmla="*/ 68 w 102" name="T78"/>
                <a:gd fmla="*/ 6 h 7" name="T79"/>
                <a:gd fmla="*/ 59 w 102" name="T80"/>
                <a:gd fmla="*/ 7 h 7" name="T81"/>
                <a:gd fmla="*/ 53 w 102" name="T82"/>
                <a:gd fmla="*/ 5 h 7" name="T83"/>
                <a:gd fmla="*/ 52 w 102" name="T84"/>
                <a:gd fmla="*/ 6 h 7" name="T85"/>
                <a:gd fmla="*/ 44 w 102" name="T86"/>
                <a:gd fmla="*/ 7 h 7" name="T87"/>
                <a:gd fmla="*/ 34 w 102" name="T88"/>
                <a:gd fmla="*/ 5 h 7" name="T89"/>
                <a:gd fmla="*/ 64 w 102" name="T90"/>
                <a:gd fmla="*/ 3 h 7" name="T91"/>
                <a:gd fmla="*/ 10 w 102" name="T92"/>
                <a:gd fmla="*/ 3 h 7" name="T93"/>
                <a:gd fmla="*/ 10 w 102" name="T94"/>
                <a:gd fmla="*/ 4 h 7" name="T95"/>
                <a:gd fmla="*/ 62 w 102" name="T96"/>
                <a:gd fmla="*/ 6 h 7" name="T97"/>
                <a:gd fmla="*/ 95 w 102" name="T98"/>
                <a:gd fmla="*/ 4 h 7" name="T99"/>
                <a:gd fmla="*/ 83 w 102" name="T100"/>
                <a:gd fmla="*/ 2 h 7" name="T101"/>
                <a:gd fmla="*/ 43 w 102" name="T102"/>
                <a:gd fmla="*/ 6 h 7" name="T103"/>
                <a:gd fmla="*/ 83 w 102" name="T104"/>
                <a:gd fmla="*/ 5 h 7" name="T105"/>
                <a:gd fmla="*/ 74 w 102" name="T106"/>
                <a:gd fmla="*/ 5 h 7" name="T107"/>
                <a:gd fmla="*/ 64 w 102" name="T108"/>
                <a:gd fmla="*/ 5 h 7" name="T109"/>
                <a:gd fmla="*/ 95 w 102" name="T110"/>
                <a:gd fmla="*/ 1 h 7" name="T111"/>
                <a:gd fmla="*/ 32 w 102" name="T112"/>
                <a:gd fmla="*/ 6 h 7" name="T113"/>
                <a:gd fmla="*/ 9 w 102" name="T114"/>
                <a:gd fmla="*/ 2 h 7" name="T115"/>
                <a:gd fmla="*/ 83 w 102" name="T116"/>
                <a:gd fmla="*/ 3 h 7" name="T117"/>
                <a:gd fmla="*/ 53 w 102" name="T118"/>
                <a:gd fmla="*/ 5 h 7" name="T119"/>
                <a:gd fmla="*/ 11 w 102" name="T120"/>
                <a:gd fmla="*/ 1 h 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 w="102">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4" name="Freeform 106"/>
            <p:cNvSpPr>
              <a:spLocks noEditPoints="1"/>
            </p:cNvSpPr>
            <p:nvPr/>
          </p:nvSpPr>
          <p:spPr bwMode="auto">
            <a:xfrm>
              <a:off x="5879" y="2005"/>
              <a:ext cx="3744" cy="115"/>
            </a:xfrm>
            <a:custGeom>
              <a:gdLst>
                <a:gd fmla="*/ 3 w 19" name="T0"/>
                <a:gd fmla="*/ 2 h 7" name="T1"/>
                <a:gd fmla="*/ 1 w 19" name="T2"/>
                <a:gd fmla="*/ 2 h 7" name="T3"/>
                <a:gd fmla="*/ 1 w 19" name="T4"/>
                <a:gd fmla="*/ 3 h 7" name="T5"/>
                <a:gd fmla="*/ 0 w 19" name="T6"/>
                <a:gd fmla="*/ 2 h 7" name="T7"/>
                <a:gd fmla="*/ 4 w 19" name="T8"/>
                <a:gd fmla="*/ 0 h 7" name="T9"/>
                <a:gd fmla="*/ 7 w 19" name="T10"/>
                <a:gd fmla="*/ 1 h 7" name="T11"/>
                <a:gd fmla="*/ 7 w 19" name="T12"/>
                <a:gd fmla="*/ 2 h 7" name="T13"/>
                <a:gd fmla="*/ 8 w 19" name="T14"/>
                <a:gd fmla="*/ 1 h 7" name="T15"/>
                <a:gd fmla="*/ 7 w 19" name="T16"/>
                <a:gd fmla="*/ 0 h 7" name="T17"/>
                <a:gd fmla="*/ 9 w 19" name="T18"/>
                <a:gd fmla="*/ 0 h 7" name="T19"/>
                <a:gd fmla="*/ 14 w 19" name="T20"/>
                <a:gd fmla="*/ 0 h 7" name="T21"/>
                <a:gd fmla="*/ 18 w 19" name="T22"/>
                <a:gd fmla="*/ 0 h 7" name="T23"/>
                <a:gd fmla="*/ 18 w 19" name="T24"/>
                <a:gd fmla="*/ 1 h 7" name="T25"/>
                <a:gd fmla="*/ 19 w 19" name="T26"/>
                <a:gd fmla="*/ 3 h 7" name="T27"/>
                <a:gd fmla="*/ 17 w 19" name="T28"/>
                <a:gd fmla="*/ 4 h 7" name="T29"/>
                <a:gd fmla="*/ 17 w 19" name="T30"/>
                <a:gd fmla="*/ 4 h 7" name="T31"/>
                <a:gd fmla="*/ 14 w 19" name="T32"/>
                <a:gd fmla="*/ 4 h 7" name="T33"/>
                <a:gd fmla="*/ 13 w 19" name="T34"/>
                <a:gd fmla="*/ 5 h 7" name="T35"/>
                <a:gd fmla="*/ 9 w 19" name="T36"/>
                <a:gd fmla="*/ 4 h 7" name="T37"/>
                <a:gd fmla="*/ 10 w 19" name="T38"/>
                <a:gd fmla="*/ 5 h 7" name="T39"/>
                <a:gd fmla="*/ 11 w 19" name="T40"/>
                <a:gd fmla="*/ 7 h 7" name="T41"/>
                <a:gd fmla="*/ 9 w 19" name="T42"/>
                <a:gd fmla="*/ 6 h 7" name="T43"/>
                <a:gd fmla="*/ 9 w 19" name="T44"/>
                <a:gd fmla="*/ 6 h 7" name="T45"/>
                <a:gd fmla="*/ 8 w 19" name="T46"/>
                <a:gd fmla="*/ 6 h 7" name="T47"/>
                <a:gd fmla="*/ 6 w 19" name="T48"/>
                <a:gd fmla="*/ 6 h 7" name="T49"/>
                <a:gd fmla="*/ 1 w 19" name="T50"/>
                <a:gd fmla="*/ 6 h 7" name="T51"/>
                <a:gd fmla="*/ 0 w 19" name="T52"/>
                <a:gd fmla="*/ 4 h 7" name="T53"/>
                <a:gd fmla="*/ 0 w 19" name="T54"/>
                <a:gd fmla="*/ 4 h 7" name="T55"/>
                <a:gd fmla="*/ 4 w 19" name="T56"/>
                <a:gd fmla="*/ 4 h 7" name="T57"/>
                <a:gd fmla="*/ 6 w 19" name="T58"/>
                <a:gd fmla="*/ 3 h 7" name="T59"/>
                <a:gd fmla="*/ 4 w 19" name="T60"/>
                <a:gd fmla="*/ 3 h 7" name="T61"/>
                <a:gd fmla="*/ 12 w 19" name="T62"/>
                <a:gd fmla="*/ 2 h 7" name="T63"/>
                <a:gd fmla="*/ 14 w 19" name="T64"/>
                <a:gd fmla="*/ 2 h 7" name="T65"/>
                <a:gd fmla="*/ 13 w 19" name="T66"/>
                <a:gd fmla="*/ 2 h 7" name="T67"/>
                <a:gd fmla="*/ 16 w 19" name="T68"/>
                <a:gd fmla="*/ 1 h 7" name="T69"/>
                <a:gd fmla="*/ 15 w 19" name="T70"/>
                <a:gd fmla="*/ 2 h 7" name="T71"/>
                <a:gd fmla="*/ 17 w 19" name="T72"/>
                <a:gd fmla="*/ 3 h 7" name="T73"/>
                <a:gd fmla="*/ 17 w 19" name="T74"/>
                <a:gd fmla="*/ 2 h 7" name="T75"/>
                <a:gd fmla="*/ 3 w 19" name="T76"/>
                <a:gd fmla="*/ 6 h 7" name="T77"/>
                <a:gd fmla="*/ 4 w 19" name="T78"/>
                <a:gd fmla="*/ 5 h 7" name="T79"/>
                <a:gd fmla="*/ 3 w 19" name="T80"/>
                <a:gd fmla="*/ 6 h 7" name="T81"/>
                <a:gd fmla="*/ 13 w 19" name="T82"/>
                <a:gd fmla="*/ 4 h 7" name="T83"/>
                <a:gd fmla="*/ 13 w 19" name="T84"/>
                <a:gd fmla="*/ 4 h 7" name="T85"/>
                <a:gd fmla="*/ 13 w 19" name="T86"/>
                <a:gd fmla="*/ 1 h 7" name="T87"/>
                <a:gd fmla="*/ 7 w 19" name="T88"/>
                <a:gd fmla="*/ 5 h 7" name="T89"/>
                <a:gd fmla="*/ 7 w 19" name="T90"/>
                <a:gd fmla="*/ 5 h 7" name="T91"/>
                <a:gd fmla="*/ 14 w 19" name="T92"/>
                <a:gd fmla="*/ 3 h 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 w="19">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5" name="Freeform 107"/>
            <p:cNvSpPr>
              <a:spLocks noEditPoints="1"/>
            </p:cNvSpPr>
            <p:nvPr/>
          </p:nvSpPr>
          <p:spPr bwMode="auto">
            <a:xfrm>
              <a:off x="6135" y="1995"/>
              <a:ext cx="215" cy="125"/>
            </a:xfrm>
            <a:custGeom>
              <a:gdLst>
                <a:gd fmla="*/ 2 w 16" name="T0"/>
                <a:gd fmla="*/ 2 h 7" name="T1"/>
                <a:gd fmla="*/ 2 w 16" name="T2"/>
                <a:gd fmla="*/ 1 h 7" name="T3"/>
                <a:gd fmla="*/ 3 w 16" name="T4"/>
                <a:gd fmla="*/ 2 h 7" name="T5"/>
                <a:gd fmla="*/ 5 w 16" name="T6"/>
                <a:gd fmla="*/ 2 h 7" name="T7"/>
                <a:gd fmla="*/ 5 w 16" name="T8"/>
                <a:gd fmla="*/ 1 h 7" name="T9"/>
                <a:gd fmla="*/ 7 w 16" name="T10"/>
                <a:gd fmla="*/ 0 h 7" name="T11"/>
                <a:gd fmla="*/ 8 w 16" name="T12"/>
                <a:gd fmla="*/ 0 h 7" name="T13"/>
                <a:gd fmla="*/ 10 w 16" name="T14"/>
                <a:gd fmla="*/ 1 h 7" name="T15"/>
                <a:gd fmla="*/ 11 w 16" name="T16"/>
                <a:gd fmla="*/ 1 h 7" name="T17"/>
                <a:gd fmla="*/ 10 w 16" name="T18"/>
                <a:gd fmla="*/ 2 h 7" name="T19"/>
                <a:gd fmla="*/ 9 w 16" name="T20"/>
                <a:gd fmla="*/ 2 h 7" name="T21"/>
                <a:gd fmla="*/ 11 w 16" name="T22"/>
                <a:gd fmla="*/ 3 h 7" name="T23"/>
                <a:gd fmla="*/ 12 w 16" name="T24"/>
                <a:gd fmla="*/ 2 h 7" name="T25"/>
                <a:gd fmla="*/ 13 w 16" name="T26"/>
                <a:gd fmla="*/ 3 h 7" name="T27"/>
                <a:gd fmla="*/ 16 w 16" name="T28"/>
                <a:gd fmla="*/ 3 h 7" name="T29"/>
                <a:gd fmla="*/ 15 w 16" name="T30"/>
                <a:gd fmla="*/ 3 h 7" name="T31"/>
                <a:gd fmla="*/ 13 w 16" name="T32"/>
                <a:gd fmla="*/ 5 h 7" name="T33"/>
                <a:gd fmla="*/ 12 w 16" name="T34"/>
                <a:gd fmla="*/ 5 h 7" name="T35"/>
                <a:gd fmla="*/ 10 w 16" name="T36"/>
                <a:gd fmla="*/ 4 h 7" name="T37"/>
                <a:gd fmla="*/ 9 w 16" name="T38"/>
                <a:gd fmla="*/ 3 h 7" name="T39"/>
                <a:gd fmla="*/ 8 w 16" name="T40"/>
                <a:gd fmla="*/ 3 h 7" name="T41"/>
                <a:gd fmla="*/ 6 w 16" name="T42"/>
                <a:gd fmla="*/ 3 h 7" name="T43"/>
                <a:gd fmla="*/ 5 w 16" name="T44"/>
                <a:gd fmla="*/ 3 h 7" name="T45"/>
                <a:gd fmla="*/ 5 w 16" name="T46"/>
                <a:gd fmla="*/ 3 h 7" name="T47"/>
                <a:gd fmla="*/ 7 w 16" name="T48"/>
                <a:gd fmla="*/ 4 h 7" name="T49"/>
                <a:gd fmla="*/ 8 w 16" name="T50"/>
                <a:gd fmla="*/ 5 h 7" name="T51"/>
                <a:gd fmla="*/ 6 w 16" name="T52"/>
                <a:gd fmla="*/ 6 h 7" name="T53"/>
                <a:gd fmla="*/ 3 w 16" name="T54"/>
                <a:gd fmla="*/ 6 h 7" name="T55"/>
                <a:gd fmla="*/ 3 w 16" name="T56"/>
                <a:gd fmla="*/ 6 h 7" name="T57"/>
                <a:gd fmla="*/ 1 w 16" name="T58"/>
                <a:gd fmla="*/ 6 h 7" name="T59"/>
                <a:gd fmla="*/ 0 w 16" name="T60"/>
                <a:gd fmla="*/ 5 h 7" name="T61"/>
                <a:gd fmla="*/ 1 w 16" name="T62"/>
                <a:gd fmla="*/ 5 h 7" name="T63"/>
                <a:gd fmla="*/ 2 w 16" name="T64"/>
                <a:gd fmla="*/ 3 h 7" name="T65"/>
                <a:gd fmla="*/ 1 w 16" name="T66"/>
                <a:gd fmla="*/ 3 h 7" name="T67"/>
                <a:gd fmla="*/ 5 w 16" name="T68"/>
                <a:gd fmla="*/ 4 h 7" name="T69"/>
                <a:gd fmla="*/ 5 w 16" name="T70"/>
                <a:gd fmla="*/ 4 h 7" name="T71"/>
                <a:gd fmla="*/ 6 w 16" name="T72"/>
                <a:gd fmla="*/ 4 h 7" name="T73"/>
                <a:gd fmla="*/ 7 w 16" name="T74"/>
                <a:gd fmla="*/ 5 h 7" name="T75"/>
                <a:gd fmla="*/ 6 w 16" name="T76"/>
                <a:gd fmla="*/ 4 h 7" name="T77"/>
                <a:gd fmla="*/ 7 w 16" name="T78"/>
                <a:gd fmla="*/ 2 h 7" name="T79"/>
                <a:gd fmla="*/ 7 w 16" name="T80"/>
                <a:gd fmla="*/ 2 h 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 w="16">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6" name="Freeform 108"/>
            <p:cNvSpPr>
              <a:spLocks noEditPoints="1"/>
            </p:cNvSpPr>
            <p:nvPr/>
          </p:nvSpPr>
          <p:spPr bwMode="auto">
            <a:xfrm>
              <a:off x="6364" y="2013"/>
              <a:ext cx="94" cy="89"/>
            </a:xfrm>
            <a:custGeom>
              <a:gdLst>
                <a:gd fmla="*/ 7 w 7" name="T0"/>
                <a:gd fmla="*/ 3 h 5" name="T1"/>
                <a:gd fmla="*/ 7 w 7" name="T2"/>
                <a:gd fmla="*/ 4 h 5" name="T3"/>
                <a:gd fmla="*/ 7 w 7" name="T4"/>
                <a:gd fmla="*/ 5 h 5" name="T5"/>
                <a:gd fmla="*/ 6 w 7" name="T6"/>
                <a:gd fmla="*/ 4 h 5" name="T7"/>
                <a:gd fmla="*/ 5 w 7" name="T8"/>
                <a:gd fmla="*/ 4 h 5" name="T9"/>
                <a:gd fmla="*/ 3 w 7" name="T10"/>
                <a:gd fmla="*/ 4 h 5" name="T11"/>
                <a:gd fmla="*/ 3 w 7" name="T12"/>
                <a:gd fmla="*/ 4 h 5" name="T13"/>
                <a:gd fmla="*/ 3 w 7" name="T14"/>
                <a:gd fmla="*/ 3 h 5" name="T15"/>
                <a:gd fmla="*/ 3 w 7" name="T16"/>
                <a:gd fmla="*/ 3 h 5" name="T17"/>
                <a:gd fmla="*/ 2 w 7" name="T18"/>
                <a:gd fmla="*/ 3 h 5" name="T19"/>
                <a:gd fmla="*/ 2 w 7" name="T20"/>
                <a:gd fmla="*/ 3 h 5" name="T21"/>
                <a:gd fmla="*/ 2 w 7" name="T22"/>
                <a:gd fmla="*/ 3 h 5" name="T23"/>
                <a:gd fmla="*/ 1 w 7" name="T24"/>
                <a:gd fmla="*/ 2 h 5" name="T25"/>
                <a:gd fmla="*/ 1 w 7" name="T26"/>
                <a:gd fmla="*/ 2 h 5" name="T27"/>
                <a:gd fmla="*/ 0 w 7" name="T28"/>
                <a:gd fmla="*/ 2 h 5" name="T29"/>
                <a:gd fmla="*/ 0 w 7" name="T30"/>
                <a:gd fmla="*/ 1 h 5" name="T31"/>
                <a:gd fmla="*/ 0 w 7" name="T32"/>
                <a:gd fmla="*/ 0 h 5" name="T33"/>
                <a:gd fmla="*/ 2 w 7" name="T34"/>
                <a:gd fmla="*/ 0 h 5" name="T35"/>
                <a:gd fmla="*/ 2 w 7" name="T36"/>
                <a:gd fmla="*/ 0 h 5" name="T37"/>
                <a:gd fmla="*/ 3 w 7" name="T38"/>
                <a:gd fmla="*/ 1 h 5" name="T39"/>
                <a:gd fmla="*/ 4 w 7" name="T40"/>
                <a:gd fmla="*/ 1 h 5" name="T41"/>
                <a:gd fmla="*/ 5 w 7" name="T42"/>
                <a:gd fmla="*/ 1 h 5" name="T43"/>
                <a:gd fmla="*/ 5 w 7" name="T44"/>
                <a:gd fmla="*/ 1 h 5" name="T45"/>
                <a:gd fmla="*/ 6 w 7" name="T46"/>
                <a:gd fmla="*/ 2 h 5" name="T47"/>
                <a:gd fmla="*/ 6 w 7" name="T48"/>
                <a:gd fmla="*/ 2 h 5" name="T49"/>
                <a:gd fmla="*/ 6 w 7" name="T50"/>
                <a:gd fmla="*/ 3 h 5" name="T51"/>
                <a:gd fmla="*/ 7 w 7" name="T52"/>
                <a:gd fmla="*/ 3 h 5" name="T53"/>
                <a:gd fmla="*/ 1 w 7" name="T54"/>
                <a:gd fmla="*/ 1 h 5" name="T55"/>
                <a:gd fmla="*/ 1 w 7" name="T56"/>
                <a:gd fmla="*/ 2 h 5" name="T57"/>
                <a:gd fmla="*/ 1 w 7" name="T58"/>
                <a:gd fmla="*/ 1 h 5" name="T59"/>
                <a:gd fmla="*/ 1 w 7" name="T60"/>
                <a:gd fmla="*/ 1 h 5" name="T61"/>
                <a:gd fmla="*/ 1 w 7" name="T62"/>
                <a:gd fmla="*/ 1 h 5" name="T63"/>
                <a:gd fmla="*/ 5 w 7" name="T64"/>
                <a:gd fmla="*/ 3 h 5" name="T65"/>
                <a:gd fmla="*/ 5 w 7" name="T66"/>
                <a:gd fmla="*/ 3 h 5" name="T67"/>
                <a:gd fmla="*/ 5 w 7" name="T68"/>
                <a:gd fmla="*/ 3 h 5" name="T69"/>
                <a:gd fmla="*/ 5 w 7" name="T70"/>
                <a:gd fmla="*/ 3 h 5" name="T71"/>
                <a:gd fmla="*/ 5 w 7"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7">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7" name="Freeform 109"/>
            <p:cNvSpPr>
              <a:spLocks noEditPoints="1"/>
            </p:cNvSpPr>
            <p:nvPr/>
          </p:nvSpPr>
          <p:spPr bwMode="auto">
            <a:xfrm>
              <a:off x="6499" y="1995"/>
              <a:ext cx="67" cy="53"/>
            </a:xfrm>
            <a:custGeom>
              <a:gdLst>
                <a:gd fmla="*/ 3 w 5" name="T0"/>
                <a:gd fmla="*/ 2 h 3" name="T1"/>
                <a:gd fmla="*/ 3 w 5" name="T2"/>
                <a:gd fmla="*/ 2 h 3" name="T3"/>
                <a:gd fmla="*/ 3 w 5" name="T4"/>
                <a:gd fmla="*/ 2 h 3" name="T5"/>
                <a:gd fmla="*/ 3 w 5" name="T6"/>
                <a:gd fmla="*/ 2 h 3" name="T7"/>
                <a:gd fmla="*/ 2 w 5" name="T8"/>
                <a:gd fmla="*/ 2 h 3" name="T9"/>
                <a:gd fmla="*/ 2 w 5" name="T10"/>
                <a:gd fmla="*/ 1 h 3" name="T11"/>
                <a:gd fmla="*/ 2 w 5" name="T12"/>
                <a:gd fmla="*/ 1 h 3" name="T13"/>
                <a:gd fmla="*/ 1 w 5" name="T14"/>
                <a:gd fmla="*/ 2 h 3" name="T15"/>
                <a:gd fmla="*/ 0 w 5" name="T16"/>
                <a:gd fmla="*/ 1 h 3" name="T17"/>
                <a:gd fmla="*/ 1 w 5" name="T18"/>
                <a:gd fmla="*/ 1 h 3" name="T19"/>
                <a:gd fmla="*/ 2 w 5" name="T20"/>
                <a:gd fmla="*/ 1 h 3" name="T21"/>
                <a:gd fmla="*/ 3 w 5" name="T22"/>
                <a:gd fmla="*/ 1 h 3" name="T23"/>
                <a:gd fmla="*/ 4 w 5" name="T24"/>
                <a:gd fmla="*/ 1 h 3" name="T25"/>
                <a:gd fmla="*/ 4 w 5" name="T26"/>
                <a:gd fmla="*/ 1 h 3" name="T27"/>
                <a:gd fmla="*/ 5 w 5" name="T28"/>
                <a:gd fmla="*/ 1 h 3" name="T29"/>
                <a:gd fmla="*/ 5 w 5" name="T30"/>
                <a:gd fmla="*/ 2 h 3" name="T31"/>
                <a:gd fmla="*/ 5 w 5" name="T32"/>
                <a:gd fmla="*/ 3 h 3" name="T33"/>
                <a:gd fmla="*/ 5 w 5" name="T34"/>
                <a:gd fmla="*/ 2 h 3" name="T35"/>
                <a:gd fmla="*/ 4 w 5" name="T36"/>
                <a:gd fmla="*/ 3 h 3" name="T37"/>
                <a:gd fmla="*/ 2 w 5" name="T38"/>
                <a:gd fmla="*/ 2 h 3" name="T39"/>
                <a:gd fmla="*/ 3 w 5" name="T40"/>
                <a:gd fmla="*/ 2 h 3" name="T41"/>
                <a:gd fmla="*/ 4 w 5" name="T42"/>
                <a:gd fmla="*/ 2 h 3" name="T43"/>
                <a:gd fmla="*/ 4 w 5" name="T44"/>
                <a:gd fmla="*/ 2 h 3" name="T45"/>
                <a:gd fmla="*/ 4 w 5" name="T46"/>
                <a:gd fmla="*/ 2 h 3" name="T47"/>
                <a:gd fmla="*/ 4 w 5" name="T48"/>
                <a:gd fmla="*/ 2 h 3" name="T49"/>
                <a:gd fmla="*/ 4 w 5" name="T50"/>
                <a:gd fmla="*/ 2 h 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 w="5">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8" name="Freeform 110"/>
            <p:cNvSpPr/>
            <p:nvPr/>
          </p:nvSpPr>
          <p:spPr bwMode="auto">
            <a:xfrm>
              <a:off x="6512" y="2066"/>
              <a:ext cx="27" cy="36"/>
            </a:xfrm>
            <a:custGeom>
              <a:gdLst>
                <a:gd fmla="*/ 2 w 2" name="T0"/>
                <a:gd fmla="*/ 2 h 2" name="T1"/>
                <a:gd fmla="*/ 2 w 2" name="T2"/>
                <a:gd fmla="*/ 1 h 2" name="T3"/>
                <a:gd fmla="*/ 2 w 2" name="T4"/>
                <a:gd fmla="*/ 0 h 2" name="T5"/>
                <a:gd fmla="*/ 1 w 2" name="T6"/>
                <a:gd fmla="*/ 0 h 2" name="T7"/>
                <a:gd fmla="*/ 1 w 2" name="T8"/>
                <a:gd fmla="*/ 0 h 2" name="T9"/>
                <a:gd fmla="*/ 1 w 2" name="T10"/>
                <a:gd fmla="*/ 1 h 2" name="T11"/>
                <a:gd fmla="*/ 0 w 2" name="T12"/>
                <a:gd fmla="*/ 2 h 2" name="T13"/>
                <a:gd fmla="*/ 1 w 2" name="T14"/>
                <a:gd fmla="*/ 2 h 2" name="T15"/>
                <a:gd fmla="*/ 2 w 2"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69" name="Freeform 111"/>
            <p:cNvSpPr/>
            <p:nvPr/>
          </p:nvSpPr>
          <p:spPr bwMode="auto">
            <a:xfrm>
              <a:off x="6296" y="1995"/>
              <a:ext cx="41" cy="53"/>
            </a:xfrm>
            <a:custGeom>
              <a:gdLst>
                <a:gd fmla="*/ 3 w 3" name="T0"/>
                <a:gd fmla="*/ 0 h 3" name="T1"/>
                <a:gd fmla="*/ 2 w 3" name="T2"/>
                <a:gd fmla="*/ 1 h 3" name="T3"/>
                <a:gd fmla="*/ 1 w 3" name="T4"/>
                <a:gd fmla="*/ 1 h 3" name="T5"/>
                <a:gd fmla="*/ 1 w 3" name="T6"/>
                <a:gd fmla="*/ 1 h 3" name="T7"/>
                <a:gd fmla="*/ 0 w 3" name="T8"/>
                <a:gd fmla="*/ 1 h 3" name="T9"/>
                <a:gd fmla="*/ 1 w 3" name="T10"/>
                <a:gd fmla="*/ 0 h 3" name="T11"/>
                <a:gd fmla="*/ 0 w 3" name="T12"/>
                <a:gd fmla="*/ 0 h 3" name="T13"/>
                <a:gd fmla="*/ 0 w 3" name="T14"/>
                <a:gd fmla="*/ 1 h 3" name="T15"/>
                <a:gd fmla="*/ 1 w 3" name="T16"/>
                <a:gd fmla="*/ 3 h 3" name="T17"/>
                <a:gd fmla="*/ 1 w 3" name="T18"/>
                <a:gd fmla="*/ 3 h 3" name="T19"/>
                <a:gd fmla="*/ 1 w 3" name="T20"/>
                <a:gd fmla="*/ 3 h 3" name="T21"/>
                <a:gd fmla="*/ 1 w 3" name="T22"/>
                <a:gd fmla="*/ 2 h 3" name="T23"/>
                <a:gd fmla="*/ 1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0" name="Freeform 112"/>
            <p:cNvSpPr/>
            <p:nvPr/>
          </p:nvSpPr>
          <p:spPr bwMode="auto">
            <a:xfrm>
              <a:off x="4463" y="1995"/>
              <a:ext cx="27" cy="36"/>
            </a:xfrm>
            <a:custGeom>
              <a:gdLst>
                <a:gd fmla="*/ 2 w 2" name="T0"/>
                <a:gd fmla="*/ 2 h 2" name="T1"/>
                <a:gd fmla="*/ 1 w 2" name="T2"/>
                <a:gd fmla="*/ 1 h 2" name="T3"/>
                <a:gd fmla="*/ 2 w 2" name="T4"/>
                <a:gd fmla="*/ 0 h 2" name="T5"/>
                <a:gd fmla="*/ 1 w 2" name="T6"/>
                <a:gd fmla="*/ 0 h 2" name="T7"/>
                <a:gd fmla="*/ 1 w 2" name="T8"/>
                <a:gd fmla="*/ 0 h 2" name="T9"/>
                <a:gd fmla="*/ 0 w 2" name="T10"/>
                <a:gd fmla="*/ 1 h 2" name="T11"/>
                <a:gd fmla="*/ 0 w 2" name="T12"/>
                <a:gd fmla="*/ 2 h 2" name="T13"/>
                <a:gd fmla="*/ 1 w 2" name="T14"/>
                <a:gd fmla="*/ 2 h 2" name="T15"/>
                <a:gd fmla="*/ 1 w 2" name="T16"/>
                <a:gd fmla="*/ 2 h 2" name="T17"/>
                <a:gd fmla="*/ 2 w 2" name="T18"/>
                <a:gd fmla="*/ 2 h 2" name="T19"/>
                <a:gd fmla="*/ 2 w 2" name="T20"/>
                <a:gd fmla="*/ 1 h 2" name="T21"/>
                <a:gd fmla="*/ 2 w 2"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1" name="Freeform 113"/>
            <p:cNvSpPr/>
            <p:nvPr/>
          </p:nvSpPr>
          <p:spPr bwMode="auto">
            <a:xfrm>
              <a:off x="6458" y="2031"/>
              <a:ext cx="27" cy="35"/>
            </a:xfrm>
            <a:custGeom>
              <a:gdLst>
                <a:gd fmla="*/ 0 w 2" name="T0"/>
                <a:gd fmla="*/ 1 h 2" name="T1"/>
                <a:gd fmla="*/ 1 w 2" name="T2"/>
                <a:gd fmla="*/ 1 h 2" name="T3"/>
                <a:gd fmla="*/ 2 w 2" name="T4"/>
                <a:gd fmla="*/ 1 h 2" name="T5"/>
                <a:gd fmla="*/ 2 w 2" name="T6"/>
                <a:gd fmla="*/ 1 h 2" name="T7"/>
                <a:gd fmla="*/ 2 w 2" name="T8"/>
                <a:gd fmla="*/ 1 h 2" name="T9"/>
                <a:gd fmla="*/ 1 w 2" name="T10"/>
                <a:gd fmla="*/ 1 h 2" name="T11"/>
                <a:gd fmla="*/ 1 w 2" name="T12"/>
                <a:gd fmla="*/ 0 h 2" name="T13"/>
                <a:gd fmla="*/ 1 w 2" name="T14"/>
                <a:gd fmla="*/ 0 h 2" name="T15"/>
                <a:gd fmla="*/ 1 w 2" name="T16"/>
                <a:gd fmla="*/ 0 h 2" name="T17"/>
                <a:gd fmla="*/ 0 w 2" name="T18"/>
                <a:gd fmla="*/ 0 h 2" name="T19"/>
                <a:gd fmla="*/ 0 w 2" name="T20"/>
                <a:gd fmla="*/ 0 h 2" name="T21"/>
                <a:gd fmla="*/ 0 w 2" name="T22"/>
                <a:gd fmla="*/ 0 h 2" name="T23"/>
                <a:gd fmla="*/ 1 w 2" name="T24"/>
                <a:gd fmla="*/ 1 h 2" name="T25"/>
                <a:gd fmla="*/ 0 w 2" name="T26"/>
                <a:gd fmla="*/ 1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2" name="Freeform 114"/>
            <p:cNvSpPr/>
            <p:nvPr/>
          </p:nvSpPr>
          <p:spPr bwMode="auto">
            <a:xfrm>
              <a:off x="5852" y="2066"/>
              <a:ext cx="27" cy="36"/>
            </a:xfrm>
            <a:custGeom>
              <a:gdLst>
                <a:gd fmla="*/ 0 w 2" name="T0"/>
                <a:gd fmla="*/ 0 h 2" name="T1"/>
                <a:gd fmla="*/ 1 w 2" name="T2"/>
                <a:gd fmla="*/ 1 h 2" name="T3"/>
                <a:gd fmla="*/ 1 w 2" name="T4"/>
                <a:gd fmla="*/ 1 h 2" name="T5"/>
                <a:gd fmla="*/ 1 w 2" name="T6"/>
                <a:gd fmla="*/ 2 h 2" name="T7"/>
                <a:gd fmla="*/ 2 w 2" name="T8"/>
                <a:gd fmla="*/ 2 h 2" name="T9"/>
                <a:gd fmla="*/ 2 w 2" name="T10"/>
                <a:gd fmla="*/ 2 h 2" name="T11"/>
                <a:gd fmla="*/ 2 w 2" name="T12"/>
                <a:gd fmla="*/ 2 h 2" name="T13"/>
                <a:gd fmla="*/ 1 w 2" name="T14"/>
                <a:gd fmla="*/ 1 h 2" name="T15"/>
                <a:gd fmla="*/ 0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3" name="Freeform 115"/>
            <p:cNvSpPr/>
            <p:nvPr/>
          </p:nvSpPr>
          <p:spPr bwMode="auto">
            <a:xfrm>
              <a:off x="4692" y="1995"/>
              <a:ext cx="41" cy="18"/>
            </a:xfrm>
            <a:custGeom>
              <a:gdLst>
                <a:gd fmla="*/ 0 w 3" name="T0"/>
                <a:gd fmla="*/ 1 h 1" name="T1"/>
                <a:gd fmla="*/ 0 w 3" name="T2"/>
                <a:gd fmla="*/ 1 h 1" name="T3"/>
                <a:gd fmla="*/ 1 w 3" name="T4"/>
                <a:gd fmla="*/ 1 h 1" name="T5"/>
                <a:gd fmla="*/ 2 w 3" name="T6"/>
                <a:gd fmla="*/ 1 h 1" name="T7"/>
                <a:gd fmla="*/ 2 w 3" name="T8"/>
                <a:gd fmla="*/ 1 h 1" name="T9"/>
                <a:gd fmla="*/ 2 w 3" name="T10"/>
                <a:gd fmla="*/ 1 h 1" name="T11"/>
                <a:gd fmla="*/ 2 w 3" name="T12"/>
                <a:gd fmla="*/ 0 h 1" name="T13"/>
                <a:gd fmla="*/ 1 w 3" name="T14"/>
                <a:gd fmla="*/ 0 h 1" name="T15"/>
                <a:gd fmla="*/ 0 w 3"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3">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4" name="Freeform 116"/>
            <p:cNvSpPr/>
            <p:nvPr/>
          </p:nvSpPr>
          <p:spPr bwMode="auto">
            <a:xfrm>
              <a:off x="6337" y="2084"/>
              <a:ext cx="27" cy="18"/>
            </a:xfrm>
            <a:custGeom>
              <a:gdLst>
                <a:gd fmla="*/ 2 w 2" name="T0"/>
                <a:gd fmla="*/ 1 h 1" name="T1"/>
                <a:gd fmla="*/ 2 w 2" name="T2"/>
                <a:gd fmla="*/ 0 h 1" name="T3"/>
                <a:gd fmla="*/ 1 w 2" name="T4"/>
                <a:gd fmla="*/ 1 h 1" name="T5"/>
                <a:gd fmla="*/ 0 w 2" name="T6"/>
                <a:gd fmla="*/ 1 h 1" name="T7"/>
                <a:gd fmla="*/ 1 w 2" name="T8"/>
                <a:gd fmla="*/ 1 h 1" name="T9"/>
                <a:gd fmla="*/ 2 w 2" name="T10"/>
                <a:gd fmla="*/ 1 h 1" name="T11"/>
              </a:gdLst>
              <a:cxnLst>
                <a:cxn ang="0">
                  <a:pos x="T0" y="T1"/>
                </a:cxn>
                <a:cxn ang="0">
                  <a:pos x="T2" y="T3"/>
                </a:cxn>
                <a:cxn ang="0">
                  <a:pos x="T4" y="T5"/>
                </a:cxn>
                <a:cxn ang="0">
                  <a:pos x="T6" y="T7"/>
                </a:cxn>
                <a:cxn ang="0">
                  <a:pos x="T8" y="T9"/>
                </a:cxn>
                <a:cxn ang="0">
                  <a:pos x="T10" y="T11"/>
                </a:cxn>
              </a:cxnLst>
              <a:rect b="b" l="0" r="r" t="0"/>
              <a:pathLst>
                <a:path h="1" w="2">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5" name="Freeform 117"/>
            <p:cNvSpPr/>
            <p:nvPr/>
          </p:nvSpPr>
          <p:spPr bwMode="auto">
            <a:xfrm>
              <a:off x="6552" y="2084"/>
              <a:ext cx="14" cy="36"/>
            </a:xfrm>
            <a:custGeom>
              <a:gdLst>
                <a:gd fmla="*/ 0 w 1" name="T0"/>
                <a:gd fmla="*/ 0 h 2" name="T1"/>
                <a:gd fmla="*/ 0 w 1" name="T2"/>
                <a:gd fmla="*/ 0 h 2" name="T3"/>
                <a:gd fmla="*/ 0 w 1" name="T4"/>
                <a:gd fmla="*/ 1 h 2" name="T5"/>
                <a:gd fmla="*/ 0 w 1" name="T6"/>
                <a:gd fmla="*/ 2 h 2" name="T7"/>
                <a:gd fmla="*/ 1 w 1" name="T8"/>
                <a:gd fmla="*/ 2 h 2" name="T9"/>
                <a:gd fmla="*/ 0 w 1" name="T10"/>
                <a:gd fmla="*/ 0 h 2" name="T11"/>
                <a:gd fmla="*/ 0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6" name="Freeform 118"/>
            <p:cNvSpPr/>
            <p:nvPr/>
          </p:nvSpPr>
          <p:spPr bwMode="auto">
            <a:xfrm>
              <a:off x="4881" y="1995"/>
              <a:ext cx="14" cy="18"/>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1 h 1" name="T13"/>
                <a:gd fmla="*/ 1 w 1" name="T14"/>
                <a:gd fmla="*/ 1 h 1" name="T15"/>
                <a:gd fmla="*/ 0 w 1"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7" name="Freeform 119"/>
            <p:cNvSpPr/>
            <p:nvPr/>
          </p:nvSpPr>
          <p:spPr bwMode="auto">
            <a:xfrm>
              <a:off x="6242" y="2066"/>
              <a:ext cx="14" cy="18"/>
            </a:xfrm>
            <a:custGeom>
              <a:gdLst>
                <a:gd fmla="*/ 1 w 1" name="T0"/>
                <a:gd fmla="*/ 0 h 1" name="T1"/>
                <a:gd fmla="*/ 0 w 1" name="T2"/>
                <a:gd fmla="*/ 1 h 1" name="T3"/>
                <a:gd fmla="*/ 0 w 1" name="T4"/>
                <a:gd fmla="*/ 1 h 1" name="T5"/>
                <a:gd fmla="*/ 1 w 1" name="T6"/>
                <a:gd fmla="*/ 1 h 1" name="T7"/>
                <a:gd fmla="*/ 1 w 1" name="T8"/>
                <a:gd fmla="*/ 1 h 1" name="T9"/>
                <a:gd fmla="*/ 1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8" name="Freeform 120"/>
            <p:cNvSpPr/>
            <p:nvPr/>
          </p:nvSpPr>
          <p:spPr bwMode="auto">
            <a:xfrm>
              <a:off x="4733" y="2084"/>
              <a:ext cx="13" cy="18"/>
            </a:xfrm>
            <a:custGeom>
              <a:gdLst>
                <a:gd fmla="*/ 0 w 1" name="T0"/>
                <a:gd fmla="*/ 1 h 1" name="T1"/>
                <a:gd fmla="*/ 1 w 1" name="T2"/>
                <a:gd fmla="*/ 1 h 1" name="T3"/>
                <a:gd fmla="*/ 1 w 1" name="T4"/>
                <a:gd fmla="*/ 1 h 1" name="T5"/>
                <a:gd fmla="*/ 1 w 1" name="T6"/>
                <a:gd fmla="*/ 0 h 1" name="T7"/>
                <a:gd fmla="*/ 1 w 1" name="T8"/>
                <a:gd fmla="*/ 0 h 1" name="T9"/>
                <a:gd fmla="*/ 0 w 1" name="T10"/>
                <a:gd fmla="*/ 0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79" name="Freeform 121"/>
            <p:cNvSpPr/>
            <p:nvPr/>
          </p:nvSpPr>
          <p:spPr bwMode="auto">
            <a:xfrm>
              <a:off x="6040" y="2084"/>
              <a:ext cx="14" cy="18"/>
            </a:xfrm>
            <a:custGeom>
              <a:gdLst>
                <a:gd fmla="*/ 1 w 1" name="T0"/>
                <a:gd fmla="*/ 0 h 1" name="T1"/>
                <a:gd fmla="*/ 0 w 1" name="T2"/>
                <a:gd fmla="*/ 0 h 1" name="T3"/>
                <a:gd fmla="*/ 0 w 1" name="T4"/>
                <a:gd fmla="*/ 0 h 1" name="T5"/>
                <a:gd fmla="*/ 0 w 1" name="T6"/>
                <a:gd fmla="*/ 1 h 1" name="T7"/>
                <a:gd fmla="*/ 0 w 1" name="T8"/>
                <a:gd fmla="*/ 1 h 1" name="T9"/>
                <a:gd fmla="*/ 0 w 1" name="T10"/>
                <a:gd fmla="*/ 1 h 1" name="T11"/>
                <a:gd fmla="*/ 1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0" name="Freeform 122"/>
            <p:cNvSpPr/>
            <p:nvPr/>
          </p:nvSpPr>
          <p:spPr bwMode="auto">
            <a:xfrm>
              <a:off x="5083" y="1995"/>
              <a:ext cx="14" cy="18"/>
            </a:xfrm>
            <a:custGeom>
              <a:gdLst>
                <a:gd fmla="*/ 0 w 1" name="T0"/>
                <a:gd fmla="*/ 0 h 1" name="T1"/>
                <a:gd fmla="*/ 0 w 1" name="T2"/>
                <a:gd fmla="*/ 1 h 1" name="T3"/>
                <a:gd fmla="*/ 0 w 1" name="T4"/>
                <a:gd fmla="*/ 1 h 1" name="T5"/>
                <a:gd fmla="*/ 0 w 1" name="T6"/>
                <a:gd fmla="*/ 1 h 1" name="T7"/>
                <a:gd fmla="*/ 1 w 1" name="T8"/>
                <a:gd fmla="*/ 1 h 1" name="T9"/>
                <a:gd fmla="*/ 1 w 1" name="T10"/>
                <a:gd fmla="*/ 1 h 1" name="T11"/>
                <a:gd fmla="*/ 0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1" name="Freeform 123"/>
            <p:cNvSpPr/>
            <p:nvPr/>
          </p:nvSpPr>
          <p:spPr bwMode="auto">
            <a:xfrm>
              <a:off x="6458" y="2084"/>
              <a:ext cx="14" cy="18"/>
            </a:xfrm>
            <a:custGeom>
              <a:gdLst>
                <a:gd fmla="*/ 0 w 1" name="T0"/>
                <a:gd fmla="*/ 1 h 1" name="T1"/>
                <a:gd fmla="*/ 1 w 1" name="T2"/>
                <a:gd fmla="*/ 1 h 1" name="T3"/>
                <a:gd fmla="*/ 1 w 1" name="T4"/>
                <a:gd fmla="*/ 1 h 1" name="T5"/>
                <a:gd fmla="*/ 1 w 1" name="T6"/>
                <a:gd fmla="*/ 1 h 1" name="T7"/>
                <a:gd fmla="*/ 0 w 1" name="T8"/>
                <a:gd fmla="*/ 0 h 1" name="T9"/>
                <a:gd fmla="*/ 0 w 1" name="T10"/>
                <a:gd fmla="*/ 1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2" name="Freeform 124"/>
            <p:cNvSpPr/>
            <p:nvPr/>
          </p:nvSpPr>
          <p:spPr bwMode="auto">
            <a:xfrm>
              <a:off x="6108" y="2084"/>
              <a:ext cx="13" cy="18"/>
            </a:xfrm>
            <a:custGeom>
              <a:gdLst>
                <a:gd fmla="*/ 0 w 1" name="T0"/>
                <a:gd fmla="*/ 1 h 1" name="T1"/>
                <a:gd fmla="*/ 0 w 1" name="T2"/>
                <a:gd fmla="*/ 1 h 1" name="T3"/>
                <a:gd fmla="*/ 0 w 1" name="T4"/>
                <a:gd fmla="*/ 0 h 1" name="T5"/>
                <a:gd fmla="*/ 0 w 1" name="T6"/>
                <a:gd fmla="*/ 0 h 1" name="T7"/>
                <a:gd fmla="*/ 0 w 1" name="T8"/>
                <a:gd fmla="*/ 0 h 1" name="T9"/>
                <a:gd fmla="*/ 0 w 1" name="T10"/>
                <a:gd fmla="*/ 1 h 1" name="T11"/>
                <a:gd fmla="*/ 0 w 1"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3" name="Freeform 125"/>
            <p:cNvSpPr/>
            <p:nvPr/>
          </p:nvSpPr>
          <p:spPr bwMode="auto">
            <a:xfrm>
              <a:off x="4059" y="2102"/>
              <a:ext cx="13" cy="18"/>
            </a:xfrm>
            <a:custGeom>
              <a:gdLst>
                <a:gd fmla="*/ 0 w 1" name="T0"/>
                <a:gd fmla="*/ 0 h 1" name="T1"/>
                <a:gd fmla="*/ 0 w 1" name="T2"/>
                <a:gd fmla="*/ 0 h 1" name="T3"/>
                <a:gd fmla="*/ 1 w 1" name="T4"/>
                <a:gd fmla="*/ 1 h 1" name="T5"/>
                <a:gd fmla="*/ 1 w 1" name="T6"/>
                <a:gd fmla="*/ 1 h 1" name="T7"/>
                <a:gd fmla="*/ 1 w 1" name="T8"/>
                <a:gd fmla="*/ 1 h 1" name="T9"/>
                <a:gd fmla="*/ 1 w 1" name="T10"/>
                <a:gd fmla="*/ 0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4" name="Freeform 126"/>
            <p:cNvSpPr/>
            <p:nvPr/>
          </p:nvSpPr>
          <p:spPr bwMode="auto">
            <a:xfrm>
              <a:off x="5312" y="1995"/>
              <a:ext cx="14" cy="18"/>
            </a:xfrm>
            <a:custGeom>
              <a:gdLst>
                <a:gd fmla="*/ 0 w 1" name="T0"/>
                <a:gd fmla="*/ 0 h 1" name="T1"/>
                <a:gd fmla="*/ 1 w 1" name="T2"/>
                <a:gd fmla="*/ 0 h 1" name="T3"/>
                <a:gd fmla="*/ 1 w 1" name="T4"/>
                <a:gd fmla="*/ 0 h 1" name="T5"/>
                <a:gd fmla="*/ 1 w 1" name="T6"/>
                <a:gd fmla="*/ 0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5" name="Freeform 127"/>
            <p:cNvSpPr/>
            <p:nvPr/>
          </p:nvSpPr>
          <p:spPr bwMode="auto">
            <a:xfrm>
              <a:off x="5259" y="2013"/>
              <a:ext cx="13" cy="0"/>
            </a:xfrm>
            <a:custGeom>
              <a:gdLst>
                <a:gd fmla="*/ 0 w 1" name="T0"/>
                <a:gd fmla="*/ 1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6" name="Freeform 128"/>
            <p:cNvSpPr/>
            <p:nvPr/>
          </p:nvSpPr>
          <p:spPr bwMode="auto">
            <a:xfrm flipH="1">
              <a:off x="5649" y="2102"/>
              <a:ext cx="0" cy="18"/>
            </a:xfrm>
            <a:custGeom>
              <a:gdLst>
                <a:gd fmla="*/ 0 h 1" name="T0"/>
                <a:gd fmla="*/ 0 h 1" name="T1"/>
                <a:gd fmla="*/ 1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7" name="Freeform 129"/>
            <p:cNvSpPr/>
            <p:nvPr/>
          </p:nvSpPr>
          <p:spPr bwMode="auto">
            <a:xfrm>
              <a:off x="5784" y="2066"/>
              <a:ext cx="14" cy="18"/>
            </a:xfrm>
            <a:custGeom>
              <a:gdLst>
                <a:gd fmla="*/ 0 w 1" name="T0"/>
                <a:gd fmla="*/ 0 h 1" name="T1"/>
                <a:gd fmla="*/ 1 w 1" name="T2"/>
                <a:gd fmla="*/ 1 h 1" name="T3"/>
                <a:gd fmla="*/ 1 w 1" name="T4"/>
                <a:gd fmla="*/ 1 h 1" name="T5"/>
                <a:gd fmla="*/ 1 w 1" name="T6"/>
                <a:gd fmla="*/ 1 h 1" name="T7"/>
                <a:gd fmla="*/ 0 w 1" name="T8"/>
                <a:gd fmla="*/ 0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8" name="Freeform 130"/>
            <p:cNvSpPr/>
            <p:nvPr/>
          </p:nvSpPr>
          <p:spPr bwMode="auto">
            <a:xfrm>
              <a:off x="5515" y="2031"/>
              <a:ext cx="13" cy="0"/>
            </a:xfrm>
            <a:custGeom>
              <a:gdLst>
                <a:gd fmla="*/ 1 w 1" name="T0"/>
                <a:gd fmla="*/ 0 w 1" name="T1"/>
                <a:gd fmla="*/ 0 w 1" name="T2"/>
                <a:gd fmla="*/ 1 w 1" name="T3"/>
                <a:gd fmla="*/ 1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89" name="Oval 131"/>
            <p:cNvSpPr>
              <a:spLocks noChangeArrowheads="1"/>
            </p:cNvSpPr>
            <p:nvPr/>
          </p:nvSpPr>
          <p:spPr bwMode="auto">
            <a:xfrm>
              <a:off x="5542" y="2048"/>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0" name="Oval 132"/>
            <p:cNvSpPr>
              <a:spLocks noChangeArrowheads="1"/>
            </p:cNvSpPr>
            <p:nvPr/>
          </p:nvSpPr>
          <p:spPr bwMode="auto">
            <a:xfrm>
              <a:off x="3183" y="2084"/>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1" name="Freeform 133"/>
            <p:cNvSpPr/>
            <p:nvPr/>
          </p:nvSpPr>
          <p:spPr bwMode="auto">
            <a:xfrm>
              <a:off x="5717" y="1995"/>
              <a:ext cx="13"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2" name="Freeform 134"/>
            <p:cNvSpPr/>
            <p:nvPr/>
          </p:nvSpPr>
          <p:spPr bwMode="auto">
            <a:xfrm flipH="1">
              <a:off x="4207" y="2084"/>
              <a:ext cx="0" cy="18"/>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3" name="Freeform 135"/>
            <p:cNvSpPr/>
            <p:nvPr/>
          </p:nvSpPr>
          <p:spPr bwMode="auto">
            <a:xfrm>
              <a:off x="6458" y="2066"/>
              <a:ext cx="14" cy="0"/>
            </a:xfrm>
            <a:custGeom>
              <a:gdLst>
                <a:gd fmla="*/ 0 w 1" name="T0"/>
                <a:gd fmla="*/ 1 w 1" name="T1"/>
                <a:gd fmla="*/ 1 w 1" name="T2"/>
                <a:gd fmla="*/ 1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4" name="Freeform 136"/>
            <p:cNvSpPr/>
            <p:nvPr/>
          </p:nvSpPr>
          <p:spPr bwMode="auto">
            <a:xfrm>
              <a:off x="6485" y="2102"/>
              <a:ext cx="14" cy="0"/>
            </a:xfrm>
            <a:custGeom>
              <a:gdLst>
                <a:gd fmla="*/ 0 w 1" name="T0"/>
                <a:gd fmla="*/ 1 w 1" name="T1"/>
                <a:gd fmla="*/ 1 w 1" name="T2"/>
                <a:gd fmla="*/ 0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5" name="Oval 137"/>
            <p:cNvSpPr>
              <a:spLocks noChangeArrowheads="1"/>
            </p:cNvSpPr>
            <p:nvPr/>
          </p:nvSpPr>
          <p:spPr bwMode="auto">
            <a:xfrm>
              <a:off x="4881" y="2013"/>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6" name="Oval 138"/>
            <p:cNvSpPr>
              <a:spLocks noChangeArrowheads="1"/>
            </p:cNvSpPr>
            <p:nvPr/>
          </p:nvSpPr>
          <p:spPr bwMode="auto">
            <a:xfrm>
              <a:off x="4558"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7" name="Freeform 139"/>
            <p:cNvSpPr/>
            <p:nvPr/>
          </p:nvSpPr>
          <p:spPr bwMode="auto">
            <a:xfrm flipH="1">
              <a:off x="4382" y="20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8" name="Freeform 140"/>
            <p:cNvSpPr/>
            <p:nvPr/>
          </p:nvSpPr>
          <p:spPr bwMode="auto">
            <a:xfrm>
              <a:off x="3331" y="2031"/>
              <a:ext cx="14" cy="17"/>
            </a:xfrm>
            <a:custGeom>
              <a:gdLst>
                <a:gd fmla="*/ 0 w 1" name="T0"/>
                <a:gd fmla="*/ 0 h 1" name="T1"/>
                <a:gd fmla="*/ 1 w 1" name="T2"/>
                <a:gd fmla="*/ 1 h 1" name="T3"/>
                <a:gd fmla="*/ 1 w 1" name="T4"/>
                <a:gd fmla="*/ 1 h 1" name="T5"/>
                <a:gd fmla="*/ 1 w 1" name="T6"/>
                <a:gd fmla="*/ 1 h 1" name="T7"/>
                <a:gd fmla="*/ 0 w 1" name="T8"/>
                <a:gd fmla="*/ 1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199" name="Freeform 141"/>
            <p:cNvSpPr/>
            <p:nvPr/>
          </p:nvSpPr>
          <p:spPr bwMode="auto">
            <a:xfrm flipH="1">
              <a:off x="3129" y="2102"/>
              <a:ext cx="0" cy="18"/>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0" name="Freeform 142"/>
            <p:cNvSpPr/>
            <p:nvPr/>
          </p:nvSpPr>
          <p:spPr bwMode="auto">
            <a:xfrm flipH="1">
              <a:off x="6593" y="2031"/>
              <a:ext cx="0" cy="17"/>
            </a:xfrm>
            <a:custGeom>
              <a:gdLst>
                <a:gd fmla="*/ 1 h 1" name="T0"/>
                <a:gd fmla="*/ 1 h 1" name="T1"/>
                <a:gd fmla="*/ 1 h 1" name="T2"/>
                <a:gd fmla="*/ 1 h 1" name="T3"/>
                <a:gd fmla="*/ 0 h 1" name="T4"/>
                <a:gd fmla="*/ 1 h 1" name="T5"/>
              </a:gdLst>
              <a:cxnLst>
                <a:cxn ang="0">
                  <a:pos x="0" y="T0"/>
                </a:cxn>
                <a:cxn ang="0">
                  <a:pos x="0" y="T1"/>
                </a:cxn>
                <a:cxn ang="0">
                  <a:pos x="0" y="T2"/>
                </a:cxn>
                <a:cxn ang="0">
                  <a:pos x="0" y="T3"/>
                </a:cxn>
                <a:cxn ang="0">
                  <a:pos x="0" y="T4"/>
                </a:cxn>
                <a:cxn ang="0">
                  <a:pos x="0" y="T5"/>
                </a:cxn>
              </a:cxnLst>
              <a:rect b="b" l="0" r="r" t="0"/>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1" name="Rectangle 143"/>
            <p:cNvSpPr>
              <a:spLocks noChangeArrowheads="1"/>
            </p:cNvSpPr>
            <p:nvPr/>
          </p:nvSpPr>
          <p:spPr bwMode="auto">
            <a:xfrm>
              <a:off x="6485" y="2013"/>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2" name="Oval 144"/>
            <p:cNvSpPr>
              <a:spLocks noChangeArrowheads="1"/>
            </p:cNvSpPr>
            <p:nvPr/>
          </p:nvSpPr>
          <p:spPr bwMode="auto">
            <a:xfrm>
              <a:off x="6472"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3" name="Oval 145"/>
            <p:cNvSpPr>
              <a:spLocks noChangeArrowheads="1"/>
            </p:cNvSpPr>
            <p:nvPr/>
          </p:nvSpPr>
          <p:spPr bwMode="auto">
            <a:xfrm>
              <a:off x="643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4" name="Freeform 146"/>
            <p:cNvSpPr/>
            <p:nvPr/>
          </p:nvSpPr>
          <p:spPr bwMode="auto">
            <a:xfrm>
              <a:off x="6189" y="2120"/>
              <a:ext cx="13" cy="0"/>
            </a:xfrm>
            <a:custGeom>
              <a:gdLst>
                <a:gd fmla="*/ 0 w 1" name="T0"/>
                <a:gd fmla="*/ 0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5" name="Freeform 147"/>
            <p:cNvSpPr/>
            <p:nvPr/>
          </p:nvSpPr>
          <p:spPr bwMode="auto">
            <a:xfrm flipH="1">
              <a:off x="6040"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6" name="Oval 148"/>
            <p:cNvSpPr>
              <a:spLocks noChangeArrowheads="1"/>
            </p:cNvSpPr>
            <p:nvPr/>
          </p:nvSpPr>
          <p:spPr bwMode="auto">
            <a:xfrm>
              <a:off x="5784" y="2102"/>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7" name="Oval 149"/>
            <p:cNvSpPr>
              <a:spLocks noChangeArrowheads="1"/>
            </p:cNvSpPr>
            <p:nvPr/>
          </p:nvSpPr>
          <p:spPr bwMode="auto">
            <a:xfrm>
              <a:off x="5703"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8" name="Freeform 150"/>
            <p:cNvSpPr/>
            <p:nvPr/>
          </p:nvSpPr>
          <p:spPr bwMode="auto">
            <a:xfrm>
              <a:off x="5151" y="1995"/>
              <a:ext cx="13" cy="18"/>
            </a:xfrm>
            <a:custGeom>
              <a:gdLst>
                <a:gd fmla="*/ 0 w 1" name="T0"/>
                <a:gd fmla="*/ 1 h 1" name="T1"/>
                <a:gd fmla="*/ 0 w 1" name="T2"/>
                <a:gd fmla="*/ 1 h 1" name="T3"/>
                <a:gd fmla="*/ 0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09" name="Rectangle 151"/>
            <p:cNvSpPr>
              <a:spLocks noChangeArrowheads="1"/>
            </p:cNvSpPr>
            <p:nvPr/>
          </p:nvSpPr>
          <p:spPr bwMode="auto">
            <a:xfrm>
              <a:off x="5137" y="1995"/>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0" name="Freeform 152"/>
            <p:cNvSpPr/>
            <p:nvPr/>
          </p:nvSpPr>
          <p:spPr bwMode="auto">
            <a:xfrm flipH="1">
              <a:off x="5151" y="20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1" name="Freeform 153"/>
            <p:cNvSpPr/>
            <p:nvPr/>
          </p:nvSpPr>
          <p:spPr bwMode="auto">
            <a:xfrm>
              <a:off x="3668" y="2048"/>
              <a:ext cx="14"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2" name="Oval 154"/>
            <p:cNvSpPr>
              <a:spLocks noChangeArrowheads="1"/>
            </p:cNvSpPr>
            <p:nvPr/>
          </p:nvSpPr>
          <p:spPr bwMode="auto">
            <a:xfrm>
              <a:off x="364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3" name="Freeform 155"/>
            <p:cNvSpPr/>
            <p:nvPr/>
          </p:nvSpPr>
          <p:spPr bwMode="auto">
            <a:xfrm>
              <a:off x="5312" y="1995"/>
              <a:ext cx="14"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4" name="Oval 156"/>
            <p:cNvSpPr>
              <a:spLocks noChangeArrowheads="1"/>
            </p:cNvSpPr>
            <p:nvPr/>
          </p:nvSpPr>
          <p:spPr bwMode="auto">
            <a:xfrm>
              <a:off x="4167"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5" name="Freeform 157"/>
            <p:cNvSpPr/>
            <p:nvPr/>
          </p:nvSpPr>
          <p:spPr bwMode="auto">
            <a:xfrm flipH="1">
              <a:off x="5447" y="199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6" name="Freeform 158"/>
            <p:cNvSpPr/>
            <p:nvPr/>
          </p:nvSpPr>
          <p:spPr bwMode="auto">
            <a:xfrm flipH="1">
              <a:off x="544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7" name="Freeform 159"/>
            <p:cNvSpPr/>
            <p:nvPr/>
          </p:nvSpPr>
          <p:spPr bwMode="auto">
            <a:xfrm flipH="1">
              <a:off x="3223" y="2013"/>
              <a:ext cx="0" cy="18"/>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8" name="Rectangle 160"/>
            <p:cNvSpPr>
              <a:spLocks noChangeArrowheads="1"/>
            </p:cNvSpPr>
            <p:nvPr/>
          </p:nvSpPr>
          <p:spPr bwMode="auto">
            <a:xfrm>
              <a:off x="5744"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19" name="Rectangle 161"/>
            <p:cNvSpPr>
              <a:spLocks noChangeArrowheads="1"/>
            </p:cNvSpPr>
            <p:nvPr/>
          </p:nvSpPr>
          <p:spPr bwMode="auto">
            <a:xfrm>
              <a:off x="5771"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0" name="Freeform 162"/>
            <p:cNvSpPr/>
            <p:nvPr/>
          </p:nvSpPr>
          <p:spPr bwMode="auto">
            <a:xfrm flipH="1">
              <a:off x="5879" y="206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1" name="Freeform 163"/>
            <p:cNvSpPr/>
            <p:nvPr/>
          </p:nvSpPr>
          <p:spPr bwMode="auto">
            <a:xfrm flipH="1">
              <a:off x="6000" y="2102"/>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2" name="Rectangle 164"/>
            <p:cNvSpPr>
              <a:spLocks noChangeArrowheads="1"/>
            </p:cNvSpPr>
            <p:nvPr/>
          </p:nvSpPr>
          <p:spPr bwMode="auto">
            <a:xfrm>
              <a:off x="6148" y="2048"/>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3" name="Freeform 165"/>
            <p:cNvSpPr/>
            <p:nvPr/>
          </p:nvSpPr>
          <p:spPr bwMode="auto">
            <a:xfrm flipH="1">
              <a:off x="633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4" name="Freeform 166"/>
            <p:cNvSpPr/>
            <p:nvPr/>
          </p:nvSpPr>
          <p:spPr bwMode="auto">
            <a:xfrm flipH="1">
              <a:off x="6391" y="2066"/>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5" name="Freeform 167"/>
            <p:cNvSpPr/>
            <p:nvPr/>
          </p:nvSpPr>
          <p:spPr bwMode="auto">
            <a:xfrm>
              <a:off x="6458" y="2048"/>
              <a:ext cx="14"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6" name="Freeform 168"/>
            <p:cNvSpPr/>
            <p:nvPr/>
          </p:nvSpPr>
          <p:spPr bwMode="auto">
            <a:xfrm flipH="1">
              <a:off x="6458"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7" name="Rectangle 169"/>
            <p:cNvSpPr>
              <a:spLocks noChangeArrowheads="1"/>
            </p:cNvSpPr>
            <p:nvPr/>
          </p:nvSpPr>
          <p:spPr bwMode="auto">
            <a:xfrm>
              <a:off x="6472"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8" name="Freeform 170"/>
            <p:cNvSpPr/>
            <p:nvPr/>
          </p:nvSpPr>
          <p:spPr bwMode="auto">
            <a:xfrm flipH="1">
              <a:off x="6566" y="2031"/>
              <a:ext cx="0" cy="17"/>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29" name="Freeform 171"/>
            <p:cNvSpPr/>
            <p:nvPr/>
          </p:nvSpPr>
          <p:spPr bwMode="auto">
            <a:xfrm>
              <a:off x="3965" y="2102"/>
              <a:ext cx="13" cy="18"/>
            </a:xfrm>
            <a:custGeom>
              <a:gdLst>
                <a:gd fmla="*/ 1 w 1" name="T0"/>
                <a:gd fmla="*/ 0 h 1" name="T1"/>
                <a:gd fmla="*/ 0 w 1" name="T2"/>
                <a:gd fmla="*/ 1 h 1" name="T3"/>
                <a:gd fmla="*/ 0 w 1" name="T4"/>
                <a:gd fmla="*/ 0 h 1" name="T5"/>
                <a:gd fmla="*/ 1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0" name="Freeform 172"/>
            <p:cNvSpPr/>
            <p:nvPr/>
          </p:nvSpPr>
          <p:spPr bwMode="auto">
            <a:xfrm flipH="1">
              <a:off x="4800"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1" name="Freeform 173"/>
            <p:cNvSpPr/>
            <p:nvPr/>
          </p:nvSpPr>
          <p:spPr bwMode="auto">
            <a:xfrm flipH="1">
              <a:off x="2226" y="2048"/>
              <a:ext cx="0" cy="1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2" name="Freeform 174"/>
            <p:cNvSpPr/>
            <p:nvPr/>
          </p:nvSpPr>
          <p:spPr bwMode="auto">
            <a:xfrm flipH="1">
              <a:off x="4854" y="2031"/>
              <a:ext cx="0" cy="1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3" name="Freeform 175"/>
            <p:cNvSpPr/>
            <p:nvPr/>
          </p:nvSpPr>
          <p:spPr bwMode="auto">
            <a:xfrm flipH="1">
              <a:off x="5056" y="1995"/>
              <a:ext cx="0" cy="18"/>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nvGrpSpPr>
          <p:cNvPr id="234" name="Group 103"/>
          <p:cNvGrpSpPr>
            <a:grpSpLocks noChangeAspect="1"/>
          </p:cNvGrpSpPr>
          <p:nvPr/>
        </p:nvGrpSpPr>
        <p:grpSpPr>
          <a:xfrm>
            <a:off x="7914281" y="4470917"/>
            <a:ext cx="3359462" cy="59722"/>
            <a:chOff x="1579" y="1995"/>
            <a:chExt cx="8044" cy="143"/>
          </a:xfrm>
          <a:solidFill>
            <a:srgbClr val="005188"/>
          </a:solidFill>
        </p:grpSpPr>
        <p:sp>
          <p:nvSpPr>
            <p:cNvPr id="235" name="Freeform 104"/>
            <p:cNvSpPr>
              <a:spLocks noEditPoints="1"/>
            </p:cNvSpPr>
            <p:nvPr/>
          </p:nvSpPr>
          <p:spPr bwMode="auto">
            <a:xfrm>
              <a:off x="1579" y="1995"/>
              <a:ext cx="2938" cy="143"/>
            </a:xfrm>
            <a:custGeom>
              <a:gdLst>
                <a:gd fmla="*/ 126 w 218" name="T0"/>
                <a:gd fmla="*/ 3 h 8" name="T1"/>
                <a:gd fmla="*/ 132 w 218" name="T2"/>
                <a:gd fmla="*/ 1 h 8" name="T3"/>
                <a:gd fmla="*/ 139 w 218" name="T4"/>
                <a:gd fmla="*/ 2 h 8" name="T5"/>
                <a:gd fmla="*/ 139 w 218" name="T6"/>
                <a:gd fmla="*/ 6 h 8" name="T7"/>
                <a:gd fmla="*/ 149 w 218" name="T8"/>
                <a:gd fmla="*/ 1 h 8" name="T9"/>
                <a:gd fmla="*/ 155 w 218" name="T10"/>
                <a:gd fmla="*/ 4 h 8" name="T11"/>
                <a:gd fmla="*/ 155 w 218" name="T12"/>
                <a:gd fmla="*/ 1 h 8" name="T13"/>
                <a:gd fmla="*/ 161 w 218" name="T14"/>
                <a:gd fmla="*/ 2 h 8" name="T15"/>
                <a:gd fmla="*/ 174 w 218" name="T16"/>
                <a:gd fmla="*/ 1 h 8" name="T17"/>
                <a:gd fmla="*/ 178 w 218" name="T18"/>
                <a:gd fmla="*/ 4 h 8" name="T19"/>
                <a:gd fmla="*/ 187 w 218" name="T20"/>
                <a:gd fmla="*/ 2 h 8" name="T21"/>
                <a:gd fmla="*/ 199 w 218" name="T22"/>
                <a:gd fmla="*/ 1 h 8" name="T23"/>
                <a:gd fmla="*/ 208 w 218" name="T24"/>
                <a:gd fmla="*/ 1 h 8" name="T25"/>
                <a:gd fmla="*/ 209 w 218" name="T26"/>
                <a:gd fmla="*/ 1 h 8" name="T27"/>
                <a:gd fmla="*/ 218 w 218" name="T28"/>
                <a:gd fmla="*/ 4 h 8" name="T29"/>
                <a:gd fmla="*/ 207 w 218" name="T30"/>
                <a:gd fmla="*/ 4 h 8" name="T31"/>
                <a:gd fmla="*/ 200 w 218" name="T32"/>
                <a:gd fmla="*/ 6 h 8" name="T33"/>
                <a:gd fmla="*/ 191 w 218" name="T34"/>
                <a:gd fmla="*/ 5 h 8" name="T35"/>
                <a:gd fmla="*/ 185 w 218" name="T36"/>
                <a:gd fmla="*/ 4 h 8" name="T37"/>
                <a:gd fmla="*/ 182 w 218" name="T38"/>
                <a:gd fmla="*/ 7 h 8" name="T39"/>
                <a:gd fmla="*/ 169 w 218" name="T40"/>
                <a:gd fmla="*/ 6 h 8" name="T41"/>
                <a:gd fmla="*/ 163 w 218" name="T42"/>
                <a:gd fmla="*/ 5 h 8" name="T43"/>
                <a:gd fmla="*/ 146 w 218" name="T44"/>
                <a:gd fmla="*/ 7 h 8" name="T45"/>
                <a:gd fmla="*/ 132 w 218" name="T46"/>
                <a:gd fmla="*/ 6 h 8" name="T47"/>
                <a:gd fmla="*/ 121 w 218" name="T48"/>
                <a:gd fmla="*/ 6 h 8" name="T49"/>
                <a:gd fmla="*/ 114 w 218" name="T50"/>
                <a:gd fmla="*/ 5 h 8" name="T51"/>
                <a:gd fmla="*/ 100 w 218" name="T52"/>
                <a:gd fmla="*/ 7 h 8" name="T53"/>
                <a:gd fmla="*/ 89 w 218" name="T54"/>
                <a:gd fmla="*/ 7 h 8" name="T55"/>
                <a:gd fmla="*/ 63 w 218" name="T56"/>
                <a:gd fmla="*/ 7 h 8" name="T57"/>
                <a:gd fmla="*/ 33 w 218" name="T58"/>
                <a:gd fmla="*/ 7 h 8" name="T59"/>
                <a:gd fmla="*/ 0 w 218" name="T60"/>
                <a:gd fmla="*/ 5 h 8" name="T61"/>
                <a:gd fmla="*/ 24 w 218" name="T62"/>
                <a:gd fmla="*/ 3 h 8" name="T63"/>
                <a:gd fmla="*/ 44 w 218" name="T64"/>
                <a:gd fmla="*/ 2 h 8" name="T65"/>
                <a:gd fmla="*/ 54 w 218" name="T66"/>
                <a:gd fmla="*/ 4 h 8" name="T67"/>
                <a:gd fmla="*/ 64 w 218" name="T68"/>
                <a:gd fmla="*/ 3 h 8" name="T69"/>
                <a:gd fmla="*/ 70 w 218" name="T70"/>
                <a:gd fmla="*/ 3 h 8" name="T71"/>
                <a:gd fmla="*/ 85 w 218" name="T72"/>
                <a:gd fmla="*/ 2 h 8" name="T73"/>
                <a:gd fmla="*/ 94 w 218" name="T74"/>
                <a:gd fmla="*/ 2 h 8" name="T75"/>
                <a:gd fmla="*/ 102 w 218" name="T76"/>
                <a:gd fmla="*/ 3 h 8" name="T77"/>
                <a:gd fmla="*/ 175 w 218" name="T78"/>
                <a:gd fmla="*/ 6 h 8" name="T79"/>
                <a:gd fmla="*/ 187 w 218" name="T80"/>
                <a:gd fmla="*/ 2 h 8" name="T81"/>
                <a:gd fmla="*/ 187 w 218" name="T82"/>
                <a:gd fmla="*/ 4 h 8" name="T83"/>
                <a:gd fmla="*/ 75 w 218" name="T84"/>
                <a:gd fmla="*/ 4 h 8" name="T85"/>
                <a:gd fmla="*/ 172 w 218" name="T86"/>
                <a:gd fmla="*/ 3 h 8" name="T87"/>
                <a:gd fmla="*/ 182 w 218" name="T88"/>
                <a:gd fmla="*/ 4 h 8" name="T89"/>
                <a:gd fmla="*/ 34 w 218" name="T90"/>
                <a:gd fmla="*/ 4 h 8" name="T91"/>
                <a:gd fmla="*/ 207 w 218" name="T92"/>
                <a:gd fmla="*/ 4 h 8" name="T93"/>
                <a:gd fmla="*/ 212 w 218" name="T94"/>
                <a:gd fmla="*/ 3 h 8" name="T95"/>
                <a:gd fmla="*/ 114 w 218" name="T96"/>
                <a:gd fmla="*/ 4 h 8" name="T97"/>
                <a:gd fmla="*/ 159 w 218" name="T98"/>
                <a:gd fmla="*/ 5 h 8" name="T99"/>
                <a:gd fmla="*/ 45 w 218" name="T100"/>
                <a:gd fmla="*/ 5 h 8" name="T101"/>
                <a:gd fmla="*/ 197 w 218" name="T102"/>
                <a:gd fmla="*/ 1 h 8" name="T103"/>
                <a:gd fmla="*/ 125 w 218" name="T104"/>
                <a:gd fmla="*/ 6 h 8" name="T105"/>
                <a:gd fmla="*/ 155 w 218" name="T106"/>
                <a:gd fmla="*/ 3 h 8" name="T107"/>
                <a:gd fmla="*/ 38 w 218" name="T108"/>
                <a:gd fmla="*/ 4 h 8" name="T109"/>
                <a:gd fmla="*/ 205 w 218" name="T110"/>
                <a:gd fmla="*/ 4 h 8" name="T111"/>
                <a:gd fmla="*/ 171 w 218" name="T112"/>
                <a:gd fmla="*/ 3 h 8" name="T113"/>
                <a:gd fmla="*/ 148 w 218" name="T114"/>
                <a:gd fmla="*/ 4 h 8" name="T115"/>
                <a:gd fmla="*/ 125 w 218" name="T116"/>
                <a:gd fmla="*/ 3 h 8" name="T117"/>
                <a:gd fmla="*/ 91 w 218" name="T118"/>
                <a:gd fmla="*/ 5 h 8" name="T119"/>
                <a:gd fmla="*/ 212 w 218" name="T120"/>
                <a:gd fmla="*/ 4 h 8" name="T121"/>
                <a:gd fmla="*/ 93 w 218" name="T122"/>
                <a:gd fmla="*/ 2 h 8" name="T123"/>
                <a:gd fmla="*/ 55 w 218" name="T124"/>
                <a:gd fmla="*/ 5 h 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 w="21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6" name="Freeform 105"/>
            <p:cNvSpPr>
              <a:spLocks noEditPoints="1"/>
            </p:cNvSpPr>
            <p:nvPr/>
          </p:nvSpPr>
          <p:spPr bwMode="auto">
            <a:xfrm>
              <a:off x="4490" y="1995"/>
              <a:ext cx="1375" cy="125"/>
            </a:xfrm>
            <a:custGeom>
              <a:gdLst>
                <a:gd fmla="*/ 33 w 102" name="T0"/>
                <a:gd fmla="*/ 7 h 7" name="T1"/>
                <a:gd fmla="*/ 25 w 102" name="T2"/>
                <a:gd fmla="*/ 6 h 7" name="T3"/>
                <a:gd fmla="*/ 21 w 102" name="T4"/>
                <a:gd fmla="*/ 5 h 7" name="T5"/>
                <a:gd fmla="*/ 17 w 102" name="T6"/>
                <a:gd fmla="*/ 6 h 7" name="T7"/>
                <a:gd fmla="*/ 10 w 102" name="T8"/>
                <a:gd fmla="*/ 6 h 7" name="T9"/>
                <a:gd fmla="*/ 4 w 102" name="T10"/>
                <a:gd fmla="*/ 6 h 7" name="T11"/>
                <a:gd fmla="*/ 1 w 102" name="T12"/>
                <a:gd fmla="*/ 3 h 7" name="T13"/>
                <a:gd fmla="*/ 3 w 102" name="T14"/>
                <a:gd fmla="*/ 3 h 7" name="T15"/>
                <a:gd fmla="*/ 8 w 102" name="T16"/>
                <a:gd fmla="*/ 0 h 7" name="T17"/>
                <a:gd fmla="*/ 12 w 102" name="T18"/>
                <a:gd fmla="*/ 2 h 7" name="T19"/>
                <a:gd fmla="*/ 13 w 102" name="T20"/>
                <a:gd fmla="*/ 4 h 7" name="T21"/>
                <a:gd fmla="*/ 18 w 102" name="T22"/>
                <a:gd fmla="*/ 1 h 7" name="T23"/>
                <a:gd fmla="*/ 23 w 102" name="T24"/>
                <a:gd fmla="*/ 0 h 7" name="T25"/>
                <a:gd fmla="*/ 32 w 102" name="T26"/>
                <a:gd fmla="*/ 3 h 7" name="T27"/>
                <a:gd fmla="*/ 36 w 102" name="T28"/>
                <a:gd fmla="*/ 1 h 7" name="T29"/>
                <a:gd fmla="*/ 36 w 102" name="T30"/>
                <a:gd fmla="*/ 4 h 7" name="T31"/>
                <a:gd fmla="*/ 42 w 102" name="T32"/>
                <a:gd fmla="*/ 0 h 7" name="T33"/>
                <a:gd fmla="*/ 47 w 102" name="T34"/>
                <a:gd fmla="*/ 0 h 7" name="T35"/>
                <a:gd fmla="*/ 48 w 102" name="T36"/>
                <a:gd fmla="*/ 3 h 7" name="T37"/>
                <a:gd fmla="*/ 53 w 102" name="T38"/>
                <a:gd fmla="*/ 0 h 7" name="T39"/>
                <a:gd fmla="*/ 58 w 102" name="T40"/>
                <a:gd fmla="*/ 3 h 7" name="T41"/>
                <a:gd fmla="*/ 58 w 102" name="T42"/>
                <a:gd fmla="*/ 5 h 7" name="T43"/>
                <a:gd fmla="*/ 59 w 102" name="T44"/>
                <a:gd fmla="*/ 2 h 7" name="T45"/>
                <a:gd fmla="*/ 62 w 102" name="T46"/>
                <a:gd fmla="*/ 2 h 7" name="T47"/>
                <a:gd fmla="*/ 70 w 102" name="T48"/>
                <a:gd fmla="*/ 2 h 7" name="T49"/>
                <a:gd fmla="*/ 75 w 102" name="T50"/>
                <a:gd fmla="*/ 1 h 7" name="T51"/>
                <a:gd fmla="*/ 81 w 102" name="T52"/>
                <a:gd fmla="*/ 2 h 7" name="T53"/>
                <a:gd fmla="*/ 79 w 102" name="T54"/>
                <a:gd fmla="*/ 0 h 7" name="T55"/>
                <a:gd fmla="*/ 85 w 102" name="T56"/>
                <a:gd fmla="*/ 2 h 7" name="T57"/>
                <a:gd fmla="*/ 87 w 102" name="T58"/>
                <a:gd fmla="*/ 5 h 7" name="T59"/>
                <a:gd fmla="*/ 93 w 102" name="T60"/>
                <a:gd fmla="*/ 1 h 7" name="T61"/>
                <a:gd fmla="*/ 99 w 102" name="T62"/>
                <a:gd fmla="*/ 1 h 7" name="T63"/>
                <a:gd fmla="*/ 101 w 102" name="T64"/>
                <a:gd fmla="*/ 2 h 7" name="T65"/>
                <a:gd fmla="*/ 101 w 102" name="T66"/>
                <a:gd fmla="*/ 6 h 7" name="T67"/>
                <a:gd fmla="*/ 96 w 102" name="T68"/>
                <a:gd fmla="*/ 4 h 7" name="T69"/>
                <a:gd fmla="*/ 86 w 102" name="T70"/>
                <a:gd fmla="*/ 6 h 7" name="T71"/>
                <a:gd fmla="*/ 80 w 102" name="T72"/>
                <a:gd fmla="*/ 7 h 7" name="T73"/>
                <a:gd fmla="*/ 76 w 102" name="T74"/>
                <a:gd fmla="*/ 6 h 7" name="T75"/>
                <a:gd fmla="*/ 72 w 102" name="T76"/>
                <a:gd fmla="*/ 5 h 7" name="T77"/>
                <a:gd fmla="*/ 68 w 102" name="T78"/>
                <a:gd fmla="*/ 6 h 7" name="T79"/>
                <a:gd fmla="*/ 59 w 102" name="T80"/>
                <a:gd fmla="*/ 7 h 7" name="T81"/>
                <a:gd fmla="*/ 53 w 102" name="T82"/>
                <a:gd fmla="*/ 5 h 7" name="T83"/>
                <a:gd fmla="*/ 52 w 102" name="T84"/>
                <a:gd fmla="*/ 6 h 7" name="T85"/>
                <a:gd fmla="*/ 44 w 102" name="T86"/>
                <a:gd fmla="*/ 7 h 7" name="T87"/>
                <a:gd fmla="*/ 34 w 102" name="T88"/>
                <a:gd fmla="*/ 5 h 7" name="T89"/>
                <a:gd fmla="*/ 64 w 102" name="T90"/>
                <a:gd fmla="*/ 3 h 7" name="T91"/>
                <a:gd fmla="*/ 10 w 102" name="T92"/>
                <a:gd fmla="*/ 3 h 7" name="T93"/>
                <a:gd fmla="*/ 10 w 102" name="T94"/>
                <a:gd fmla="*/ 4 h 7" name="T95"/>
                <a:gd fmla="*/ 62 w 102" name="T96"/>
                <a:gd fmla="*/ 6 h 7" name="T97"/>
                <a:gd fmla="*/ 95 w 102" name="T98"/>
                <a:gd fmla="*/ 4 h 7" name="T99"/>
                <a:gd fmla="*/ 83 w 102" name="T100"/>
                <a:gd fmla="*/ 2 h 7" name="T101"/>
                <a:gd fmla="*/ 43 w 102" name="T102"/>
                <a:gd fmla="*/ 6 h 7" name="T103"/>
                <a:gd fmla="*/ 83 w 102" name="T104"/>
                <a:gd fmla="*/ 5 h 7" name="T105"/>
                <a:gd fmla="*/ 74 w 102" name="T106"/>
                <a:gd fmla="*/ 5 h 7" name="T107"/>
                <a:gd fmla="*/ 64 w 102" name="T108"/>
                <a:gd fmla="*/ 5 h 7" name="T109"/>
                <a:gd fmla="*/ 95 w 102" name="T110"/>
                <a:gd fmla="*/ 1 h 7" name="T111"/>
                <a:gd fmla="*/ 32 w 102" name="T112"/>
                <a:gd fmla="*/ 6 h 7" name="T113"/>
                <a:gd fmla="*/ 9 w 102" name="T114"/>
                <a:gd fmla="*/ 2 h 7" name="T115"/>
                <a:gd fmla="*/ 83 w 102" name="T116"/>
                <a:gd fmla="*/ 3 h 7" name="T117"/>
                <a:gd fmla="*/ 53 w 102" name="T118"/>
                <a:gd fmla="*/ 5 h 7" name="T119"/>
                <a:gd fmla="*/ 11 w 102" name="T120"/>
                <a:gd fmla="*/ 1 h 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 w="102">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7" name="Freeform 106"/>
            <p:cNvSpPr>
              <a:spLocks noEditPoints="1"/>
            </p:cNvSpPr>
            <p:nvPr/>
          </p:nvSpPr>
          <p:spPr bwMode="auto">
            <a:xfrm>
              <a:off x="5879" y="2005"/>
              <a:ext cx="3744" cy="115"/>
            </a:xfrm>
            <a:custGeom>
              <a:gdLst>
                <a:gd fmla="*/ 3 w 19" name="T0"/>
                <a:gd fmla="*/ 2 h 7" name="T1"/>
                <a:gd fmla="*/ 1 w 19" name="T2"/>
                <a:gd fmla="*/ 2 h 7" name="T3"/>
                <a:gd fmla="*/ 1 w 19" name="T4"/>
                <a:gd fmla="*/ 3 h 7" name="T5"/>
                <a:gd fmla="*/ 0 w 19" name="T6"/>
                <a:gd fmla="*/ 2 h 7" name="T7"/>
                <a:gd fmla="*/ 4 w 19" name="T8"/>
                <a:gd fmla="*/ 0 h 7" name="T9"/>
                <a:gd fmla="*/ 7 w 19" name="T10"/>
                <a:gd fmla="*/ 1 h 7" name="T11"/>
                <a:gd fmla="*/ 7 w 19" name="T12"/>
                <a:gd fmla="*/ 2 h 7" name="T13"/>
                <a:gd fmla="*/ 8 w 19" name="T14"/>
                <a:gd fmla="*/ 1 h 7" name="T15"/>
                <a:gd fmla="*/ 7 w 19" name="T16"/>
                <a:gd fmla="*/ 0 h 7" name="T17"/>
                <a:gd fmla="*/ 9 w 19" name="T18"/>
                <a:gd fmla="*/ 0 h 7" name="T19"/>
                <a:gd fmla="*/ 14 w 19" name="T20"/>
                <a:gd fmla="*/ 0 h 7" name="T21"/>
                <a:gd fmla="*/ 18 w 19" name="T22"/>
                <a:gd fmla="*/ 0 h 7" name="T23"/>
                <a:gd fmla="*/ 18 w 19" name="T24"/>
                <a:gd fmla="*/ 1 h 7" name="T25"/>
                <a:gd fmla="*/ 19 w 19" name="T26"/>
                <a:gd fmla="*/ 3 h 7" name="T27"/>
                <a:gd fmla="*/ 17 w 19" name="T28"/>
                <a:gd fmla="*/ 4 h 7" name="T29"/>
                <a:gd fmla="*/ 17 w 19" name="T30"/>
                <a:gd fmla="*/ 4 h 7" name="T31"/>
                <a:gd fmla="*/ 14 w 19" name="T32"/>
                <a:gd fmla="*/ 4 h 7" name="T33"/>
                <a:gd fmla="*/ 13 w 19" name="T34"/>
                <a:gd fmla="*/ 5 h 7" name="T35"/>
                <a:gd fmla="*/ 9 w 19" name="T36"/>
                <a:gd fmla="*/ 4 h 7" name="T37"/>
                <a:gd fmla="*/ 10 w 19" name="T38"/>
                <a:gd fmla="*/ 5 h 7" name="T39"/>
                <a:gd fmla="*/ 11 w 19" name="T40"/>
                <a:gd fmla="*/ 7 h 7" name="T41"/>
                <a:gd fmla="*/ 9 w 19" name="T42"/>
                <a:gd fmla="*/ 6 h 7" name="T43"/>
                <a:gd fmla="*/ 9 w 19" name="T44"/>
                <a:gd fmla="*/ 6 h 7" name="T45"/>
                <a:gd fmla="*/ 8 w 19" name="T46"/>
                <a:gd fmla="*/ 6 h 7" name="T47"/>
                <a:gd fmla="*/ 6 w 19" name="T48"/>
                <a:gd fmla="*/ 6 h 7" name="T49"/>
                <a:gd fmla="*/ 1 w 19" name="T50"/>
                <a:gd fmla="*/ 6 h 7" name="T51"/>
                <a:gd fmla="*/ 0 w 19" name="T52"/>
                <a:gd fmla="*/ 4 h 7" name="T53"/>
                <a:gd fmla="*/ 0 w 19" name="T54"/>
                <a:gd fmla="*/ 4 h 7" name="T55"/>
                <a:gd fmla="*/ 4 w 19" name="T56"/>
                <a:gd fmla="*/ 4 h 7" name="T57"/>
                <a:gd fmla="*/ 6 w 19" name="T58"/>
                <a:gd fmla="*/ 3 h 7" name="T59"/>
                <a:gd fmla="*/ 4 w 19" name="T60"/>
                <a:gd fmla="*/ 3 h 7" name="T61"/>
                <a:gd fmla="*/ 12 w 19" name="T62"/>
                <a:gd fmla="*/ 2 h 7" name="T63"/>
                <a:gd fmla="*/ 14 w 19" name="T64"/>
                <a:gd fmla="*/ 2 h 7" name="T65"/>
                <a:gd fmla="*/ 13 w 19" name="T66"/>
                <a:gd fmla="*/ 2 h 7" name="T67"/>
                <a:gd fmla="*/ 16 w 19" name="T68"/>
                <a:gd fmla="*/ 1 h 7" name="T69"/>
                <a:gd fmla="*/ 15 w 19" name="T70"/>
                <a:gd fmla="*/ 2 h 7" name="T71"/>
                <a:gd fmla="*/ 17 w 19" name="T72"/>
                <a:gd fmla="*/ 3 h 7" name="T73"/>
                <a:gd fmla="*/ 17 w 19" name="T74"/>
                <a:gd fmla="*/ 2 h 7" name="T75"/>
                <a:gd fmla="*/ 3 w 19" name="T76"/>
                <a:gd fmla="*/ 6 h 7" name="T77"/>
                <a:gd fmla="*/ 4 w 19" name="T78"/>
                <a:gd fmla="*/ 5 h 7" name="T79"/>
                <a:gd fmla="*/ 3 w 19" name="T80"/>
                <a:gd fmla="*/ 6 h 7" name="T81"/>
                <a:gd fmla="*/ 13 w 19" name="T82"/>
                <a:gd fmla="*/ 4 h 7" name="T83"/>
                <a:gd fmla="*/ 13 w 19" name="T84"/>
                <a:gd fmla="*/ 4 h 7" name="T85"/>
                <a:gd fmla="*/ 13 w 19" name="T86"/>
                <a:gd fmla="*/ 1 h 7" name="T87"/>
                <a:gd fmla="*/ 7 w 19" name="T88"/>
                <a:gd fmla="*/ 5 h 7" name="T89"/>
                <a:gd fmla="*/ 7 w 19" name="T90"/>
                <a:gd fmla="*/ 5 h 7" name="T91"/>
                <a:gd fmla="*/ 14 w 19" name="T92"/>
                <a:gd fmla="*/ 3 h 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 w="19">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8" name="Freeform 107"/>
            <p:cNvSpPr>
              <a:spLocks noEditPoints="1"/>
            </p:cNvSpPr>
            <p:nvPr/>
          </p:nvSpPr>
          <p:spPr bwMode="auto">
            <a:xfrm>
              <a:off x="6135" y="1995"/>
              <a:ext cx="215" cy="125"/>
            </a:xfrm>
            <a:custGeom>
              <a:gdLst>
                <a:gd fmla="*/ 2 w 16" name="T0"/>
                <a:gd fmla="*/ 2 h 7" name="T1"/>
                <a:gd fmla="*/ 2 w 16" name="T2"/>
                <a:gd fmla="*/ 1 h 7" name="T3"/>
                <a:gd fmla="*/ 3 w 16" name="T4"/>
                <a:gd fmla="*/ 2 h 7" name="T5"/>
                <a:gd fmla="*/ 5 w 16" name="T6"/>
                <a:gd fmla="*/ 2 h 7" name="T7"/>
                <a:gd fmla="*/ 5 w 16" name="T8"/>
                <a:gd fmla="*/ 1 h 7" name="T9"/>
                <a:gd fmla="*/ 7 w 16" name="T10"/>
                <a:gd fmla="*/ 0 h 7" name="T11"/>
                <a:gd fmla="*/ 8 w 16" name="T12"/>
                <a:gd fmla="*/ 0 h 7" name="T13"/>
                <a:gd fmla="*/ 10 w 16" name="T14"/>
                <a:gd fmla="*/ 1 h 7" name="T15"/>
                <a:gd fmla="*/ 11 w 16" name="T16"/>
                <a:gd fmla="*/ 1 h 7" name="T17"/>
                <a:gd fmla="*/ 10 w 16" name="T18"/>
                <a:gd fmla="*/ 2 h 7" name="T19"/>
                <a:gd fmla="*/ 9 w 16" name="T20"/>
                <a:gd fmla="*/ 2 h 7" name="T21"/>
                <a:gd fmla="*/ 11 w 16" name="T22"/>
                <a:gd fmla="*/ 3 h 7" name="T23"/>
                <a:gd fmla="*/ 12 w 16" name="T24"/>
                <a:gd fmla="*/ 2 h 7" name="T25"/>
                <a:gd fmla="*/ 13 w 16" name="T26"/>
                <a:gd fmla="*/ 3 h 7" name="T27"/>
                <a:gd fmla="*/ 16 w 16" name="T28"/>
                <a:gd fmla="*/ 3 h 7" name="T29"/>
                <a:gd fmla="*/ 15 w 16" name="T30"/>
                <a:gd fmla="*/ 3 h 7" name="T31"/>
                <a:gd fmla="*/ 13 w 16" name="T32"/>
                <a:gd fmla="*/ 5 h 7" name="T33"/>
                <a:gd fmla="*/ 12 w 16" name="T34"/>
                <a:gd fmla="*/ 5 h 7" name="T35"/>
                <a:gd fmla="*/ 10 w 16" name="T36"/>
                <a:gd fmla="*/ 4 h 7" name="T37"/>
                <a:gd fmla="*/ 9 w 16" name="T38"/>
                <a:gd fmla="*/ 3 h 7" name="T39"/>
                <a:gd fmla="*/ 8 w 16" name="T40"/>
                <a:gd fmla="*/ 3 h 7" name="T41"/>
                <a:gd fmla="*/ 6 w 16" name="T42"/>
                <a:gd fmla="*/ 3 h 7" name="T43"/>
                <a:gd fmla="*/ 5 w 16" name="T44"/>
                <a:gd fmla="*/ 3 h 7" name="T45"/>
                <a:gd fmla="*/ 5 w 16" name="T46"/>
                <a:gd fmla="*/ 3 h 7" name="T47"/>
                <a:gd fmla="*/ 7 w 16" name="T48"/>
                <a:gd fmla="*/ 4 h 7" name="T49"/>
                <a:gd fmla="*/ 8 w 16" name="T50"/>
                <a:gd fmla="*/ 5 h 7" name="T51"/>
                <a:gd fmla="*/ 6 w 16" name="T52"/>
                <a:gd fmla="*/ 6 h 7" name="T53"/>
                <a:gd fmla="*/ 3 w 16" name="T54"/>
                <a:gd fmla="*/ 6 h 7" name="T55"/>
                <a:gd fmla="*/ 3 w 16" name="T56"/>
                <a:gd fmla="*/ 6 h 7" name="T57"/>
                <a:gd fmla="*/ 1 w 16" name="T58"/>
                <a:gd fmla="*/ 6 h 7" name="T59"/>
                <a:gd fmla="*/ 0 w 16" name="T60"/>
                <a:gd fmla="*/ 5 h 7" name="T61"/>
                <a:gd fmla="*/ 1 w 16" name="T62"/>
                <a:gd fmla="*/ 5 h 7" name="T63"/>
                <a:gd fmla="*/ 2 w 16" name="T64"/>
                <a:gd fmla="*/ 3 h 7" name="T65"/>
                <a:gd fmla="*/ 1 w 16" name="T66"/>
                <a:gd fmla="*/ 3 h 7" name="T67"/>
                <a:gd fmla="*/ 5 w 16" name="T68"/>
                <a:gd fmla="*/ 4 h 7" name="T69"/>
                <a:gd fmla="*/ 5 w 16" name="T70"/>
                <a:gd fmla="*/ 4 h 7" name="T71"/>
                <a:gd fmla="*/ 6 w 16" name="T72"/>
                <a:gd fmla="*/ 4 h 7" name="T73"/>
                <a:gd fmla="*/ 7 w 16" name="T74"/>
                <a:gd fmla="*/ 5 h 7" name="T75"/>
                <a:gd fmla="*/ 6 w 16" name="T76"/>
                <a:gd fmla="*/ 4 h 7" name="T77"/>
                <a:gd fmla="*/ 7 w 16" name="T78"/>
                <a:gd fmla="*/ 2 h 7" name="T79"/>
                <a:gd fmla="*/ 7 w 16" name="T80"/>
                <a:gd fmla="*/ 2 h 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 w="16">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39" name="Freeform 108"/>
            <p:cNvSpPr>
              <a:spLocks noEditPoints="1"/>
            </p:cNvSpPr>
            <p:nvPr/>
          </p:nvSpPr>
          <p:spPr bwMode="auto">
            <a:xfrm>
              <a:off x="6364" y="2013"/>
              <a:ext cx="94" cy="89"/>
            </a:xfrm>
            <a:custGeom>
              <a:gdLst>
                <a:gd fmla="*/ 7 w 7" name="T0"/>
                <a:gd fmla="*/ 3 h 5" name="T1"/>
                <a:gd fmla="*/ 7 w 7" name="T2"/>
                <a:gd fmla="*/ 4 h 5" name="T3"/>
                <a:gd fmla="*/ 7 w 7" name="T4"/>
                <a:gd fmla="*/ 5 h 5" name="T5"/>
                <a:gd fmla="*/ 6 w 7" name="T6"/>
                <a:gd fmla="*/ 4 h 5" name="T7"/>
                <a:gd fmla="*/ 5 w 7" name="T8"/>
                <a:gd fmla="*/ 4 h 5" name="T9"/>
                <a:gd fmla="*/ 3 w 7" name="T10"/>
                <a:gd fmla="*/ 4 h 5" name="T11"/>
                <a:gd fmla="*/ 3 w 7" name="T12"/>
                <a:gd fmla="*/ 4 h 5" name="T13"/>
                <a:gd fmla="*/ 3 w 7" name="T14"/>
                <a:gd fmla="*/ 3 h 5" name="T15"/>
                <a:gd fmla="*/ 3 w 7" name="T16"/>
                <a:gd fmla="*/ 3 h 5" name="T17"/>
                <a:gd fmla="*/ 2 w 7" name="T18"/>
                <a:gd fmla="*/ 3 h 5" name="T19"/>
                <a:gd fmla="*/ 2 w 7" name="T20"/>
                <a:gd fmla="*/ 3 h 5" name="T21"/>
                <a:gd fmla="*/ 2 w 7" name="T22"/>
                <a:gd fmla="*/ 3 h 5" name="T23"/>
                <a:gd fmla="*/ 1 w 7" name="T24"/>
                <a:gd fmla="*/ 2 h 5" name="T25"/>
                <a:gd fmla="*/ 1 w 7" name="T26"/>
                <a:gd fmla="*/ 2 h 5" name="T27"/>
                <a:gd fmla="*/ 0 w 7" name="T28"/>
                <a:gd fmla="*/ 2 h 5" name="T29"/>
                <a:gd fmla="*/ 0 w 7" name="T30"/>
                <a:gd fmla="*/ 1 h 5" name="T31"/>
                <a:gd fmla="*/ 0 w 7" name="T32"/>
                <a:gd fmla="*/ 0 h 5" name="T33"/>
                <a:gd fmla="*/ 2 w 7" name="T34"/>
                <a:gd fmla="*/ 0 h 5" name="T35"/>
                <a:gd fmla="*/ 2 w 7" name="T36"/>
                <a:gd fmla="*/ 0 h 5" name="T37"/>
                <a:gd fmla="*/ 3 w 7" name="T38"/>
                <a:gd fmla="*/ 1 h 5" name="T39"/>
                <a:gd fmla="*/ 4 w 7" name="T40"/>
                <a:gd fmla="*/ 1 h 5" name="T41"/>
                <a:gd fmla="*/ 5 w 7" name="T42"/>
                <a:gd fmla="*/ 1 h 5" name="T43"/>
                <a:gd fmla="*/ 5 w 7" name="T44"/>
                <a:gd fmla="*/ 1 h 5" name="T45"/>
                <a:gd fmla="*/ 6 w 7" name="T46"/>
                <a:gd fmla="*/ 2 h 5" name="T47"/>
                <a:gd fmla="*/ 6 w 7" name="T48"/>
                <a:gd fmla="*/ 2 h 5" name="T49"/>
                <a:gd fmla="*/ 6 w 7" name="T50"/>
                <a:gd fmla="*/ 3 h 5" name="T51"/>
                <a:gd fmla="*/ 7 w 7" name="T52"/>
                <a:gd fmla="*/ 3 h 5" name="T53"/>
                <a:gd fmla="*/ 1 w 7" name="T54"/>
                <a:gd fmla="*/ 1 h 5" name="T55"/>
                <a:gd fmla="*/ 1 w 7" name="T56"/>
                <a:gd fmla="*/ 2 h 5" name="T57"/>
                <a:gd fmla="*/ 1 w 7" name="T58"/>
                <a:gd fmla="*/ 1 h 5" name="T59"/>
                <a:gd fmla="*/ 1 w 7" name="T60"/>
                <a:gd fmla="*/ 1 h 5" name="T61"/>
                <a:gd fmla="*/ 1 w 7" name="T62"/>
                <a:gd fmla="*/ 1 h 5" name="T63"/>
                <a:gd fmla="*/ 5 w 7" name="T64"/>
                <a:gd fmla="*/ 3 h 5" name="T65"/>
                <a:gd fmla="*/ 5 w 7" name="T66"/>
                <a:gd fmla="*/ 3 h 5" name="T67"/>
                <a:gd fmla="*/ 5 w 7" name="T68"/>
                <a:gd fmla="*/ 3 h 5" name="T69"/>
                <a:gd fmla="*/ 5 w 7" name="T70"/>
                <a:gd fmla="*/ 3 h 5" name="T71"/>
                <a:gd fmla="*/ 5 w 7"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7">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0" name="Freeform 109"/>
            <p:cNvSpPr>
              <a:spLocks noEditPoints="1"/>
            </p:cNvSpPr>
            <p:nvPr/>
          </p:nvSpPr>
          <p:spPr bwMode="auto">
            <a:xfrm>
              <a:off x="6499" y="1995"/>
              <a:ext cx="67" cy="53"/>
            </a:xfrm>
            <a:custGeom>
              <a:gdLst>
                <a:gd fmla="*/ 3 w 5" name="T0"/>
                <a:gd fmla="*/ 2 h 3" name="T1"/>
                <a:gd fmla="*/ 3 w 5" name="T2"/>
                <a:gd fmla="*/ 2 h 3" name="T3"/>
                <a:gd fmla="*/ 3 w 5" name="T4"/>
                <a:gd fmla="*/ 2 h 3" name="T5"/>
                <a:gd fmla="*/ 3 w 5" name="T6"/>
                <a:gd fmla="*/ 2 h 3" name="T7"/>
                <a:gd fmla="*/ 2 w 5" name="T8"/>
                <a:gd fmla="*/ 2 h 3" name="T9"/>
                <a:gd fmla="*/ 2 w 5" name="T10"/>
                <a:gd fmla="*/ 1 h 3" name="T11"/>
                <a:gd fmla="*/ 2 w 5" name="T12"/>
                <a:gd fmla="*/ 1 h 3" name="T13"/>
                <a:gd fmla="*/ 1 w 5" name="T14"/>
                <a:gd fmla="*/ 2 h 3" name="T15"/>
                <a:gd fmla="*/ 0 w 5" name="T16"/>
                <a:gd fmla="*/ 1 h 3" name="T17"/>
                <a:gd fmla="*/ 1 w 5" name="T18"/>
                <a:gd fmla="*/ 1 h 3" name="T19"/>
                <a:gd fmla="*/ 2 w 5" name="T20"/>
                <a:gd fmla="*/ 1 h 3" name="T21"/>
                <a:gd fmla="*/ 3 w 5" name="T22"/>
                <a:gd fmla="*/ 1 h 3" name="T23"/>
                <a:gd fmla="*/ 4 w 5" name="T24"/>
                <a:gd fmla="*/ 1 h 3" name="T25"/>
                <a:gd fmla="*/ 4 w 5" name="T26"/>
                <a:gd fmla="*/ 1 h 3" name="T27"/>
                <a:gd fmla="*/ 5 w 5" name="T28"/>
                <a:gd fmla="*/ 1 h 3" name="T29"/>
                <a:gd fmla="*/ 5 w 5" name="T30"/>
                <a:gd fmla="*/ 2 h 3" name="T31"/>
                <a:gd fmla="*/ 5 w 5" name="T32"/>
                <a:gd fmla="*/ 3 h 3" name="T33"/>
                <a:gd fmla="*/ 5 w 5" name="T34"/>
                <a:gd fmla="*/ 2 h 3" name="T35"/>
                <a:gd fmla="*/ 4 w 5" name="T36"/>
                <a:gd fmla="*/ 3 h 3" name="T37"/>
                <a:gd fmla="*/ 2 w 5" name="T38"/>
                <a:gd fmla="*/ 2 h 3" name="T39"/>
                <a:gd fmla="*/ 3 w 5" name="T40"/>
                <a:gd fmla="*/ 2 h 3" name="T41"/>
                <a:gd fmla="*/ 4 w 5" name="T42"/>
                <a:gd fmla="*/ 2 h 3" name="T43"/>
                <a:gd fmla="*/ 4 w 5" name="T44"/>
                <a:gd fmla="*/ 2 h 3" name="T45"/>
                <a:gd fmla="*/ 4 w 5" name="T46"/>
                <a:gd fmla="*/ 2 h 3" name="T47"/>
                <a:gd fmla="*/ 4 w 5" name="T48"/>
                <a:gd fmla="*/ 2 h 3" name="T49"/>
                <a:gd fmla="*/ 4 w 5" name="T50"/>
                <a:gd fmla="*/ 2 h 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 w="5">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1" name="Freeform 110"/>
            <p:cNvSpPr/>
            <p:nvPr/>
          </p:nvSpPr>
          <p:spPr bwMode="auto">
            <a:xfrm>
              <a:off x="6512" y="2066"/>
              <a:ext cx="27" cy="36"/>
            </a:xfrm>
            <a:custGeom>
              <a:gdLst>
                <a:gd fmla="*/ 2 w 2" name="T0"/>
                <a:gd fmla="*/ 2 h 2" name="T1"/>
                <a:gd fmla="*/ 2 w 2" name="T2"/>
                <a:gd fmla="*/ 1 h 2" name="T3"/>
                <a:gd fmla="*/ 2 w 2" name="T4"/>
                <a:gd fmla="*/ 0 h 2" name="T5"/>
                <a:gd fmla="*/ 1 w 2" name="T6"/>
                <a:gd fmla="*/ 0 h 2" name="T7"/>
                <a:gd fmla="*/ 1 w 2" name="T8"/>
                <a:gd fmla="*/ 0 h 2" name="T9"/>
                <a:gd fmla="*/ 1 w 2" name="T10"/>
                <a:gd fmla="*/ 1 h 2" name="T11"/>
                <a:gd fmla="*/ 0 w 2" name="T12"/>
                <a:gd fmla="*/ 2 h 2" name="T13"/>
                <a:gd fmla="*/ 1 w 2" name="T14"/>
                <a:gd fmla="*/ 2 h 2" name="T15"/>
                <a:gd fmla="*/ 2 w 2"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2" name="Freeform 111"/>
            <p:cNvSpPr/>
            <p:nvPr/>
          </p:nvSpPr>
          <p:spPr bwMode="auto">
            <a:xfrm>
              <a:off x="6296" y="1995"/>
              <a:ext cx="41" cy="53"/>
            </a:xfrm>
            <a:custGeom>
              <a:gdLst>
                <a:gd fmla="*/ 3 w 3" name="T0"/>
                <a:gd fmla="*/ 0 h 3" name="T1"/>
                <a:gd fmla="*/ 2 w 3" name="T2"/>
                <a:gd fmla="*/ 1 h 3" name="T3"/>
                <a:gd fmla="*/ 1 w 3" name="T4"/>
                <a:gd fmla="*/ 1 h 3" name="T5"/>
                <a:gd fmla="*/ 1 w 3" name="T6"/>
                <a:gd fmla="*/ 1 h 3" name="T7"/>
                <a:gd fmla="*/ 0 w 3" name="T8"/>
                <a:gd fmla="*/ 1 h 3" name="T9"/>
                <a:gd fmla="*/ 1 w 3" name="T10"/>
                <a:gd fmla="*/ 0 h 3" name="T11"/>
                <a:gd fmla="*/ 0 w 3" name="T12"/>
                <a:gd fmla="*/ 0 h 3" name="T13"/>
                <a:gd fmla="*/ 0 w 3" name="T14"/>
                <a:gd fmla="*/ 1 h 3" name="T15"/>
                <a:gd fmla="*/ 1 w 3" name="T16"/>
                <a:gd fmla="*/ 3 h 3" name="T17"/>
                <a:gd fmla="*/ 1 w 3" name="T18"/>
                <a:gd fmla="*/ 3 h 3" name="T19"/>
                <a:gd fmla="*/ 1 w 3" name="T20"/>
                <a:gd fmla="*/ 3 h 3" name="T21"/>
                <a:gd fmla="*/ 1 w 3" name="T22"/>
                <a:gd fmla="*/ 2 h 3" name="T23"/>
                <a:gd fmla="*/ 1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3" name="Freeform 112"/>
            <p:cNvSpPr/>
            <p:nvPr/>
          </p:nvSpPr>
          <p:spPr bwMode="auto">
            <a:xfrm>
              <a:off x="4463" y="1995"/>
              <a:ext cx="27" cy="36"/>
            </a:xfrm>
            <a:custGeom>
              <a:gdLst>
                <a:gd fmla="*/ 2 w 2" name="T0"/>
                <a:gd fmla="*/ 2 h 2" name="T1"/>
                <a:gd fmla="*/ 1 w 2" name="T2"/>
                <a:gd fmla="*/ 1 h 2" name="T3"/>
                <a:gd fmla="*/ 2 w 2" name="T4"/>
                <a:gd fmla="*/ 0 h 2" name="T5"/>
                <a:gd fmla="*/ 1 w 2" name="T6"/>
                <a:gd fmla="*/ 0 h 2" name="T7"/>
                <a:gd fmla="*/ 1 w 2" name="T8"/>
                <a:gd fmla="*/ 0 h 2" name="T9"/>
                <a:gd fmla="*/ 0 w 2" name="T10"/>
                <a:gd fmla="*/ 1 h 2" name="T11"/>
                <a:gd fmla="*/ 0 w 2" name="T12"/>
                <a:gd fmla="*/ 2 h 2" name="T13"/>
                <a:gd fmla="*/ 1 w 2" name="T14"/>
                <a:gd fmla="*/ 2 h 2" name="T15"/>
                <a:gd fmla="*/ 1 w 2" name="T16"/>
                <a:gd fmla="*/ 2 h 2" name="T17"/>
                <a:gd fmla="*/ 2 w 2" name="T18"/>
                <a:gd fmla="*/ 2 h 2" name="T19"/>
                <a:gd fmla="*/ 2 w 2" name="T20"/>
                <a:gd fmla="*/ 1 h 2" name="T21"/>
                <a:gd fmla="*/ 2 w 2" name="T22"/>
                <a:gd fmla="*/ 2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4" name="Freeform 113"/>
            <p:cNvSpPr/>
            <p:nvPr/>
          </p:nvSpPr>
          <p:spPr bwMode="auto">
            <a:xfrm>
              <a:off x="6458" y="2031"/>
              <a:ext cx="27" cy="35"/>
            </a:xfrm>
            <a:custGeom>
              <a:gdLst>
                <a:gd fmla="*/ 0 w 2" name="T0"/>
                <a:gd fmla="*/ 1 h 2" name="T1"/>
                <a:gd fmla="*/ 1 w 2" name="T2"/>
                <a:gd fmla="*/ 1 h 2" name="T3"/>
                <a:gd fmla="*/ 2 w 2" name="T4"/>
                <a:gd fmla="*/ 1 h 2" name="T5"/>
                <a:gd fmla="*/ 2 w 2" name="T6"/>
                <a:gd fmla="*/ 1 h 2" name="T7"/>
                <a:gd fmla="*/ 2 w 2" name="T8"/>
                <a:gd fmla="*/ 1 h 2" name="T9"/>
                <a:gd fmla="*/ 1 w 2" name="T10"/>
                <a:gd fmla="*/ 1 h 2" name="T11"/>
                <a:gd fmla="*/ 1 w 2" name="T12"/>
                <a:gd fmla="*/ 0 h 2" name="T13"/>
                <a:gd fmla="*/ 1 w 2" name="T14"/>
                <a:gd fmla="*/ 0 h 2" name="T15"/>
                <a:gd fmla="*/ 1 w 2" name="T16"/>
                <a:gd fmla="*/ 0 h 2" name="T17"/>
                <a:gd fmla="*/ 0 w 2" name="T18"/>
                <a:gd fmla="*/ 0 h 2" name="T19"/>
                <a:gd fmla="*/ 0 w 2" name="T20"/>
                <a:gd fmla="*/ 0 h 2" name="T21"/>
                <a:gd fmla="*/ 0 w 2" name="T22"/>
                <a:gd fmla="*/ 0 h 2" name="T23"/>
                <a:gd fmla="*/ 1 w 2" name="T24"/>
                <a:gd fmla="*/ 1 h 2" name="T25"/>
                <a:gd fmla="*/ 0 w 2" name="T26"/>
                <a:gd fmla="*/ 1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5" name="Freeform 114"/>
            <p:cNvSpPr/>
            <p:nvPr/>
          </p:nvSpPr>
          <p:spPr bwMode="auto">
            <a:xfrm>
              <a:off x="5852" y="2066"/>
              <a:ext cx="27" cy="36"/>
            </a:xfrm>
            <a:custGeom>
              <a:gdLst>
                <a:gd fmla="*/ 0 w 2" name="T0"/>
                <a:gd fmla="*/ 0 h 2" name="T1"/>
                <a:gd fmla="*/ 1 w 2" name="T2"/>
                <a:gd fmla="*/ 1 h 2" name="T3"/>
                <a:gd fmla="*/ 1 w 2" name="T4"/>
                <a:gd fmla="*/ 1 h 2" name="T5"/>
                <a:gd fmla="*/ 1 w 2" name="T6"/>
                <a:gd fmla="*/ 2 h 2" name="T7"/>
                <a:gd fmla="*/ 2 w 2" name="T8"/>
                <a:gd fmla="*/ 2 h 2" name="T9"/>
                <a:gd fmla="*/ 2 w 2" name="T10"/>
                <a:gd fmla="*/ 2 h 2" name="T11"/>
                <a:gd fmla="*/ 2 w 2" name="T12"/>
                <a:gd fmla="*/ 2 h 2" name="T13"/>
                <a:gd fmla="*/ 1 w 2" name="T14"/>
                <a:gd fmla="*/ 1 h 2" name="T15"/>
                <a:gd fmla="*/ 0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6" name="Freeform 115"/>
            <p:cNvSpPr/>
            <p:nvPr/>
          </p:nvSpPr>
          <p:spPr bwMode="auto">
            <a:xfrm>
              <a:off x="4692" y="1995"/>
              <a:ext cx="41" cy="18"/>
            </a:xfrm>
            <a:custGeom>
              <a:gdLst>
                <a:gd fmla="*/ 0 w 3" name="T0"/>
                <a:gd fmla="*/ 1 h 1" name="T1"/>
                <a:gd fmla="*/ 0 w 3" name="T2"/>
                <a:gd fmla="*/ 1 h 1" name="T3"/>
                <a:gd fmla="*/ 1 w 3" name="T4"/>
                <a:gd fmla="*/ 1 h 1" name="T5"/>
                <a:gd fmla="*/ 2 w 3" name="T6"/>
                <a:gd fmla="*/ 1 h 1" name="T7"/>
                <a:gd fmla="*/ 2 w 3" name="T8"/>
                <a:gd fmla="*/ 1 h 1" name="T9"/>
                <a:gd fmla="*/ 2 w 3" name="T10"/>
                <a:gd fmla="*/ 1 h 1" name="T11"/>
                <a:gd fmla="*/ 2 w 3" name="T12"/>
                <a:gd fmla="*/ 0 h 1" name="T13"/>
                <a:gd fmla="*/ 1 w 3" name="T14"/>
                <a:gd fmla="*/ 0 h 1" name="T15"/>
                <a:gd fmla="*/ 0 w 3" name="T16"/>
                <a:gd fmla="*/ 1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3">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7" name="Freeform 116"/>
            <p:cNvSpPr/>
            <p:nvPr/>
          </p:nvSpPr>
          <p:spPr bwMode="auto">
            <a:xfrm>
              <a:off x="6337" y="2084"/>
              <a:ext cx="27" cy="18"/>
            </a:xfrm>
            <a:custGeom>
              <a:gdLst>
                <a:gd fmla="*/ 2 w 2" name="T0"/>
                <a:gd fmla="*/ 1 h 1" name="T1"/>
                <a:gd fmla="*/ 2 w 2" name="T2"/>
                <a:gd fmla="*/ 0 h 1" name="T3"/>
                <a:gd fmla="*/ 1 w 2" name="T4"/>
                <a:gd fmla="*/ 1 h 1" name="T5"/>
                <a:gd fmla="*/ 0 w 2" name="T6"/>
                <a:gd fmla="*/ 1 h 1" name="T7"/>
                <a:gd fmla="*/ 1 w 2" name="T8"/>
                <a:gd fmla="*/ 1 h 1" name="T9"/>
                <a:gd fmla="*/ 2 w 2" name="T10"/>
                <a:gd fmla="*/ 1 h 1" name="T11"/>
              </a:gdLst>
              <a:cxnLst>
                <a:cxn ang="0">
                  <a:pos x="T0" y="T1"/>
                </a:cxn>
                <a:cxn ang="0">
                  <a:pos x="T2" y="T3"/>
                </a:cxn>
                <a:cxn ang="0">
                  <a:pos x="T4" y="T5"/>
                </a:cxn>
                <a:cxn ang="0">
                  <a:pos x="T6" y="T7"/>
                </a:cxn>
                <a:cxn ang="0">
                  <a:pos x="T8" y="T9"/>
                </a:cxn>
                <a:cxn ang="0">
                  <a:pos x="T10" y="T11"/>
                </a:cxn>
              </a:cxnLst>
              <a:rect b="b" l="0" r="r" t="0"/>
              <a:pathLst>
                <a:path h="1" w="2">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8" name="Freeform 117"/>
            <p:cNvSpPr/>
            <p:nvPr/>
          </p:nvSpPr>
          <p:spPr bwMode="auto">
            <a:xfrm>
              <a:off x="6552" y="2084"/>
              <a:ext cx="14" cy="36"/>
            </a:xfrm>
            <a:custGeom>
              <a:gdLst>
                <a:gd fmla="*/ 0 w 1" name="T0"/>
                <a:gd fmla="*/ 0 h 2" name="T1"/>
                <a:gd fmla="*/ 0 w 1" name="T2"/>
                <a:gd fmla="*/ 0 h 2" name="T3"/>
                <a:gd fmla="*/ 0 w 1" name="T4"/>
                <a:gd fmla="*/ 1 h 2" name="T5"/>
                <a:gd fmla="*/ 0 w 1" name="T6"/>
                <a:gd fmla="*/ 2 h 2" name="T7"/>
                <a:gd fmla="*/ 1 w 1" name="T8"/>
                <a:gd fmla="*/ 2 h 2" name="T9"/>
                <a:gd fmla="*/ 0 w 1" name="T10"/>
                <a:gd fmla="*/ 0 h 2" name="T11"/>
                <a:gd fmla="*/ 0 w 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49" name="Freeform 118"/>
            <p:cNvSpPr/>
            <p:nvPr/>
          </p:nvSpPr>
          <p:spPr bwMode="auto">
            <a:xfrm>
              <a:off x="4881" y="1995"/>
              <a:ext cx="14" cy="18"/>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1 h 1" name="T13"/>
                <a:gd fmla="*/ 1 w 1" name="T14"/>
                <a:gd fmla="*/ 1 h 1" name="T15"/>
                <a:gd fmla="*/ 0 w 1"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0" name="Freeform 119"/>
            <p:cNvSpPr/>
            <p:nvPr/>
          </p:nvSpPr>
          <p:spPr bwMode="auto">
            <a:xfrm>
              <a:off x="6242" y="2066"/>
              <a:ext cx="14" cy="18"/>
            </a:xfrm>
            <a:custGeom>
              <a:gdLst>
                <a:gd fmla="*/ 1 w 1" name="T0"/>
                <a:gd fmla="*/ 0 h 1" name="T1"/>
                <a:gd fmla="*/ 0 w 1" name="T2"/>
                <a:gd fmla="*/ 1 h 1" name="T3"/>
                <a:gd fmla="*/ 0 w 1" name="T4"/>
                <a:gd fmla="*/ 1 h 1" name="T5"/>
                <a:gd fmla="*/ 1 w 1" name="T6"/>
                <a:gd fmla="*/ 1 h 1" name="T7"/>
                <a:gd fmla="*/ 1 w 1" name="T8"/>
                <a:gd fmla="*/ 1 h 1" name="T9"/>
                <a:gd fmla="*/ 1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1" name="Freeform 120"/>
            <p:cNvSpPr/>
            <p:nvPr/>
          </p:nvSpPr>
          <p:spPr bwMode="auto">
            <a:xfrm>
              <a:off x="4733" y="2084"/>
              <a:ext cx="13" cy="18"/>
            </a:xfrm>
            <a:custGeom>
              <a:gdLst>
                <a:gd fmla="*/ 0 w 1" name="T0"/>
                <a:gd fmla="*/ 1 h 1" name="T1"/>
                <a:gd fmla="*/ 1 w 1" name="T2"/>
                <a:gd fmla="*/ 1 h 1" name="T3"/>
                <a:gd fmla="*/ 1 w 1" name="T4"/>
                <a:gd fmla="*/ 1 h 1" name="T5"/>
                <a:gd fmla="*/ 1 w 1" name="T6"/>
                <a:gd fmla="*/ 0 h 1" name="T7"/>
                <a:gd fmla="*/ 1 w 1" name="T8"/>
                <a:gd fmla="*/ 0 h 1" name="T9"/>
                <a:gd fmla="*/ 0 w 1" name="T10"/>
                <a:gd fmla="*/ 0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2" name="Freeform 121"/>
            <p:cNvSpPr/>
            <p:nvPr/>
          </p:nvSpPr>
          <p:spPr bwMode="auto">
            <a:xfrm>
              <a:off x="6040" y="2084"/>
              <a:ext cx="14" cy="18"/>
            </a:xfrm>
            <a:custGeom>
              <a:gdLst>
                <a:gd fmla="*/ 1 w 1" name="T0"/>
                <a:gd fmla="*/ 0 h 1" name="T1"/>
                <a:gd fmla="*/ 0 w 1" name="T2"/>
                <a:gd fmla="*/ 0 h 1" name="T3"/>
                <a:gd fmla="*/ 0 w 1" name="T4"/>
                <a:gd fmla="*/ 0 h 1" name="T5"/>
                <a:gd fmla="*/ 0 w 1" name="T6"/>
                <a:gd fmla="*/ 1 h 1" name="T7"/>
                <a:gd fmla="*/ 0 w 1" name="T8"/>
                <a:gd fmla="*/ 1 h 1" name="T9"/>
                <a:gd fmla="*/ 0 w 1" name="T10"/>
                <a:gd fmla="*/ 1 h 1" name="T11"/>
                <a:gd fmla="*/ 1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3" name="Freeform 122"/>
            <p:cNvSpPr/>
            <p:nvPr/>
          </p:nvSpPr>
          <p:spPr bwMode="auto">
            <a:xfrm>
              <a:off x="5083" y="1995"/>
              <a:ext cx="14" cy="18"/>
            </a:xfrm>
            <a:custGeom>
              <a:gdLst>
                <a:gd fmla="*/ 0 w 1" name="T0"/>
                <a:gd fmla="*/ 0 h 1" name="T1"/>
                <a:gd fmla="*/ 0 w 1" name="T2"/>
                <a:gd fmla="*/ 1 h 1" name="T3"/>
                <a:gd fmla="*/ 0 w 1" name="T4"/>
                <a:gd fmla="*/ 1 h 1" name="T5"/>
                <a:gd fmla="*/ 0 w 1" name="T6"/>
                <a:gd fmla="*/ 1 h 1" name="T7"/>
                <a:gd fmla="*/ 1 w 1" name="T8"/>
                <a:gd fmla="*/ 1 h 1" name="T9"/>
                <a:gd fmla="*/ 1 w 1" name="T10"/>
                <a:gd fmla="*/ 1 h 1" name="T11"/>
                <a:gd fmla="*/ 0 w 1"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4" name="Freeform 123"/>
            <p:cNvSpPr/>
            <p:nvPr/>
          </p:nvSpPr>
          <p:spPr bwMode="auto">
            <a:xfrm>
              <a:off x="6458" y="2084"/>
              <a:ext cx="14" cy="18"/>
            </a:xfrm>
            <a:custGeom>
              <a:gdLst>
                <a:gd fmla="*/ 0 w 1" name="T0"/>
                <a:gd fmla="*/ 1 h 1" name="T1"/>
                <a:gd fmla="*/ 1 w 1" name="T2"/>
                <a:gd fmla="*/ 1 h 1" name="T3"/>
                <a:gd fmla="*/ 1 w 1" name="T4"/>
                <a:gd fmla="*/ 1 h 1" name="T5"/>
                <a:gd fmla="*/ 1 w 1" name="T6"/>
                <a:gd fmla="*/ 1 h 1" name="T7"/>
                <a:gd fmla="*/ 0 w 1" name="T8"/>
                <a:gd fmla="*/ 0 h 1" name="T9"/>
                <a:gd fmla="*/ 0 w 1" name="T10"/>
                <a:gd fmla="*/ 1 h 1" name="T11"/>
                <a:gd fmla="*/ 0 w 1" name="T12"/>
                <a:gd fmla="*/ 1 h 1" name="T13"/>
                <a:gd fmla="*/ 0 w 1" name="T14"/>
                <a:gd fmla="*/ 1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5" name="Freeform 124"/>
            <p:cNvSpPr/>
            <p:nvPr/>
          </p:nvSpPr>
          <p:spPr bwMode="auto">
            <a:xfrm>
              <a:off x="6108" y="2084"/>
              <a:ext cx="13" cy="18"/>
            </a:xfrm>
            <a:custGeom>
              <a:gdLst>
                <a:gd fmla="*/ 0 w 1" name="T0"/>
                <a:gd fmla="*/ 1 h 1" name="T1"/>
                <a:gd fmla="*/ 0 w 1" name="T2"/>
                <a:gd fmla="*/ 1 h 1" name="T3"/>
                <a:gd fmla="*/ 0 w 1" name="T4"/>
                <a:gd fmla="*/ 0 h 1" name="T5"/>
                <a:gd fmla="*/ 0 w 1" name="T6"/>
                <a:gd fmla="*/ 0 h 1" name="T7"/>
                <a:gd fmla="*/ 0 w 1" name="T8"/>
                <a:gd fmla="*/ 0 h 1" name="T9"/>
                <a:gd fmla="*/ 0 w 1" name="T10"/>
                <a:gd fmla="*/ 1 h 1" name="T11"/>
                <a:gd fmla="*/ 0 w 1"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6" name="Freeform 125"/>
            <p:cNvSpPr/>
            <p:nvPr/>
          </p:nvSpPr>
          <p:spPr bwMode="auto">
            <a:xfrm>
              <a:off x="4059" y="2102"/>
              <a:ext cx="13" cy="18"/>
            </a:xfrm>
            <a:custGeom>
              <a:gdLst>
                <a:gd fmla="*/ 0 w 1" name="T0"/>
                <a:gd fmla="*/ 0 h 1" name="T1"/>
                <a:gd fmla="*/ 0 w 1" name="T2"/>
                <a:gd fmla="*/ 0 h 1" name="T3"/>
                <a:gd fmla="*/ 1 w 1" name="T4"/>
                <a:gd fmla="*/ 1 h 1" name="T5"/>
                <a:gd fmla="*/ 1 w 1" name="T6"/>
                <a:gd fmla="*/ 1 h 1" name="T7"/>
                <a:gd fmla="*/ 1 w 1" name="T8"/>
                <a:gd fmla="*/ 1 h 1" name="T9"/>
                <a:gd fmla="*/ 1 w 1" name="T10"/>
                <a:gd fmla="*/ 0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7" name="Freeform 126"/>
            <p:cNvSpPr/>
            <p:nvPr/>
          </p:nvSpPr>
          <p:spPr bwMode="auto">
            <a:xfrm>
              <a:off x="5312" y="1995"/>
              <a:ext cx="14" cy="18"/>
            </a:xfrm>
            <a:custGeom>
              <a:gdLst>
                <a:gd fmla="*/ 0 w 1" name="T0"/>
                <a:gd fmla="*/ 0 h 1" name="T1"/>
                <a:gd fmla="*/ 1 w 1" name="T2"/>
                <a:gd fmla="*/ 0 h 1" name="T3"/>
                <a:gd fmla="*/ 1 w 1" name="T4"/>
                <a:gd fmla="*/ 0 h 1" name="T5"/>
                <a:gd fmla="*/ 1 w 1" name="T6"/>
                <a:gd fmla="*/ 0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8" name="Freeform 127"/>
            <p:cNvSpPr/>
            <p:nvPr/>
          </p:nvSpPr>
          <p:spPr bwMode="auto">
            <a:xfrm>
              <a:off x="5259" y="2013"/>
              <a:ext cx="13" cy="0"/>
            </a:xfrm>
            <a:custGeom>
              <a:gdLst>
                <a:gd fmla="*/ 0 w 1" name="T0"/>
                <a:gd fmla="*/ 1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59" name="Freeform 128"/>
            <p:cNvSpPr/>
            <p:nvPr/>
          </p:nvSpPr>
          <p:spPr bwMode="auto">
            <a:xfrm flipH="1">
              <a:off x="5649" y="2102"/>
              <a:ext cx="0" cy="18"/>
            </a:xfrm>
            <a:custGeom>
              <a:gdLst>
                <a:gd fmla="*/ 0 h 1" name="T0"/>
                <a:gd fmla="*/ 0 h 1" name="T1"/>
                <a:gd fmla="*/ 1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0" name="Freeform 129"/>
            <p:cNvSpPr/>
            <p:nvPr/>
          </p:nvSpPr>
          <p:spPr bwMode="auto">
            <a:xfrm>
              <a:off x="5784" y="2066"/>
              <a:ext cx="14" cy="18"/>
            </a:xfrm>
            <a:custGeom>
              <a:gdLst>
                <a:gd fmla="*/ 0 w 1" name="T0"/>
                <a:gd fmla="*/ 0 h 1" name="T1"/>
                <a:gd fmla="*/ 1 w 1" name="T2"/>
                <a:gd fmla="*/ 1 h 1" name="T3"/>
                <a:gd fmla="*/ 1 w 1" name="T4"/>
                <a:gd fmla="*/ 1 h 1" name="T5"/>
                <a:gd fmla="*/ 1 w 1" name="T6"/>
                <a:gd fmla="*/ 1 h 1" name="T7"/>
                <a:gd fmla="*/ 0 w 1" name="T8"/>
                <a:gd fmla="*/ 0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1" name="Freeform 130"/>
            <p:cNvSpPr/>
            <p:nvPr/>
          </p:nvSpPr>
          <p:spPr bwMode="auto">
            <a:xfrm>
              <a:off x="5515" y="2031"/>
              <a:ext cx="13" cy="0"/>
            </a:xfrm>
            <a:custGeom>
              <a:gdLst>
                <a:gd fmla="*/ 1 w 1" name="T0"/>
                <a:gd fmla="*/ 0 w 1" name="T1"/>
                <a:gd fmla="*/ 0 w 1" name="T2"/>
                <a:gd fmla="*/ 1 w 1" name="T3"/>
                <a:gd fmla="*/ 1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2" name="Oval 131"/>
            <p:cNvSpPr>
              <a:spLocks noChangeArrowheads="1"/>
            </p:cNvSpPr>
            <p:nvPr/>
          </p:nvSpPr>
          <p:spPr bwMode="auto">
            <a:xfrm>
              <a:off x="5542" y="2048"/>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3" name="Oval 132"/>
            <p:cNvSpPr>
              <a:spLocks noChangeArrowheads="1"/>
            </p:cNvSpPr>
            <p:nvPr/>
          </p:nvSpPr>
          <p:spPr bwMode="auto">
            <a:xfrm>
              <a:off x="3183" y="2084"/>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4" name="Freeform 133"/>
            <p:cNvSpPr/>
            <p:nvPr/>
          </p:nvSpPr>
          <p:spPr bwMode="auto">
            <a:xfrm>
              <a:off x="5717" y="1995"/>
              <a:ext cx="13"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5" name="Freeform 134"/>
            <p:cNvSpPr/>
            <p:nvPr/>
          </p:nvSpPr>
          <p:spPr bwMode="auto">
            <a:xfrm flipH="1">
              <a:off x="4207" y="2084"/>
              <a:ext cx="0" cy="18"/>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6" name="Freeform 135"/>
            <p:cNvSpPr/>
            <p:nvPr/>
          </p:nvSpPr>
          <p:spPr bwMode="auto">
            <a:xfrm>
              <a:off x="6458" y="2066"/>
              <a:ext cx="14" cy="0"/>
            </a:xfrm>
            <a:custGeom>
              <a:gdLst>
                <a:gd fmla="*/ 0 w 1" name="T0"/>
                <a:gd fmla="*/ 1 w 1" name="T1"/>
                <a:gd fmla="*/ 1 w 1" name="T2"/>
                <a:gd fmla="*/ 1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7" name="Freeform 136"/>
            <p:cNvSpPr/>
            <p:nvPr/>
          </p:nvSpPr>
          <p:spPr bwMode="auto">
            <a:xfrm>
              <a:off x="6485" y="2102"/>
              <a:ext cx="14" cy="0"/>
            </a:xfrm>
            <a:custGeom>
              <a:gdLst>
                <a:gd fmla="*/ 0 w 1" name="T0"/>
                <a:gd fmla="*/ 1 w 1" name="T1"/>
                <a:gd fmla="*/ 1 w 1" name="T2"/>
                <a:gd fmla="*/ 0 w 1" name="T3"/>
                <a:gd fmla="*/ 0 w 1" name="T4"/>
                <a:gd fmla="*/ 0 w 1" name="T5"/>
              </a:gdLst>
              <a:cxnLst>
                <a:cxn ang="0">
                  <a:pos x="T0" y="0"/>
                </a:cxn>
                <a:cxn ang="0">
                  <a:pos x="T1" y="0"/>
                </a:cxn>
                <a:cxn ang="0">
                  <a:pos x="T2" y="0"/>
                </a:cxn>
                <a:cxn ang="0">
                  <a:pos x="T3" y="0"/>
                </a:cxn>
                <a:cxn ang="0">
                  <a:pos x="T4" y="0"/>
                </a:cxn>
                <a:cxn ang="0">
                  <a:pos x="T5" y="0"/>
                </a:cxn>
              </a:cxnLst>
              <a:rect b="b" l="0" r="r" t="0"/>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8" name="Oval 137"/>
            <p:cNvSpPr>
              <a:spLocks noChangeArrowheads="1"/>
            </p:cNvSpPr>
            <p:nvPr/>
          </p:nvSpPr>
          <p:spPr bwMode="auto">
            <a:xfrm>
              <a:off x="4881" y="2013"/>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69" name="Oval 138"/>
            <p:cNvSpPr>
              <a:spLocks noChangeArrowheads="1"/>
            </p:cNvSpPr>
            <p:nvPr/>
          </p:nvSpPr>
          <p:spPr bwMode="auto">
            <a:xfrm>
              <a:off x="4558"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0" name="Freeform 139"/>
            <p:cNvSpPr/>
            <p:nvPr/>
          </p:nvSpPr>
          <p:spPr bwMode="auto">
            <a:xfrm flipH="1">
              <a:off x="4382" y="20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1" name="Freeform 140"/>
            <p:cNvSpPr/>
            <p:nvPr/>
          </p:nvSpPr>
          <p:spPr bwMode="auto">
            <a:xfrm>
              <a:off x="3331" y="2031"/>
              <a:ext cx="14" cy="17"/>
            </a:xfrm>
            <a:custGeom>
              <a:gdLst>
                <a:gd fmla="*/ 0 w 1" name="T0"/>
                <a:gd fmla="*/ 0 h 1" name="T1"/>
                <a:gd fmla="*/ 1 w 1" name="T2"/>
                <a:gd fmla="*/ 1 h 1" name="T3"/>
                <a:gd fmla="*/ 1 w 1" name="T4"/>
                <a:gd fmla="*/ 1 h 1" name="T5"/>
                <a:gd fmla="*/ 1 w 1" name="T6"/>
                <a:gd fmla="*/ 1 h 1" name="T7"/>
                <a:gd fmla="*/ 0 w 1" name="T8"/>
                <a:gd fmla="*/ 1 h 1" name="T9"/>
                <a:gd fmla="*/ 0 w 1" name="T10"/>
                <a:gd fmla="*/ 0 h 1" name="T11"/>
              </a:gdLst>
              <a:cxnLst>
                <a:cxn ang="0">
                  <a:pos x="T0" y="T1"/>
                </a:cxn>
                <a:cxn ang="0">
                  <a:pos x="T2" y="T3"/>
                </a:cxn>
                <a:cxn ang="0">
                  <a:pos x="T4" y="T5"/>
                </a:cxn>
                <a:cxn ang="0">
                  <a:pos x="T6" y="T7"/>
                </a:cxn>
                <a:cxn ang="0">
                  <a:pos x="T8" y="T9"/>
                </a:cxn>
                <a:cxn ang="0">
                  <a:pos x="T10" y="T11"/>
                </a:cxn>
              </a:cxnLst>
              <a:rect b="b" l="0" r="r" t="0"/>
              <a:pathLst>
                <a:path h="1" w="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2" name="Freeform 141"/>
            <p:cNvSpPr/>
            <p:nvPr/>
          </p:nvSpPr>
          <p:spPr bwMode="auto">
            <a:xfrm flipH="1">
              <a:off x="3129" y="2102"/>
              <a:ext cx="0" cy="18"/>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3" name="Freeform 142"/>
            <p:cNvSpPr/>
            <p:nvPr/>
          </p:nvSpPr>
          <p:spPr bwMode="auto">
            <a:xfrm flipH="1">
              <a:off x="6593" y="2031"/>
              <a:ext cx="0" cy="17"/>
            </a:xfrm>
            <a:custGeom>
              <a:gdLst>
                <a:gd fmla="*/ 1 h 1" name="T0"/>
                <a:gd fmla="*/ 1 h 1" name="T1"/>
                <a:gd fmla="*/ 1 h 1" name="T2"/>
                <a:gd fmla="*/ 1 h 1" name="T3"/>
                <a:gd fmla="*/ 0 h 1" name="T4"/>
                <a:gd fmla="*/ 1 h 1" name="T5"/>
              </a:gdLst>
              <a:cxnLst>
                <a:cxn ang="0">
                  <a:pos x="0" y="T0"/>
                </a:cxn>
                <a:cxn ang="0">
                  <a:pos x="0" y="T1"/>
                </a:cxn>
                <a:cxn ang="0">
                  <a:pos x="0" y="T2"/>
                </a:cxn>
                <a:cxn ang="0">
                  <a:pos x="0" y="T3"/>
                </a:cxn>
                <a:cxn ang="0">
                  <a:pos x="0" y="T4"/>
                </a:cxn>
                <a:cxn ang="0">
                  <a:pos x="0" y="T5"/>
                </a:cxn>
              </a:cxnLst>
              <a:rect b="b" l="0" r="r" t="0"/>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4" name="Rectangle 143"/>
            <p:cNvSpPr>
              <a:spLocks noChangeArrowheads="1"/>
            </p:cNvSpPr>
            <p:nvPr/>
          </p:nvSpPr>
          <p:spPr bwMode="auto">
            <a:xfrm>
              <a:off x="6485" y="2013"/>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5" name="Oval 144"/>
            <p:cNvSpPr>
              <a:spLocks noChangeArrowheads="1"/>
            </p:cNvSpPr>
            <p:nvPr/>
          </p:nvSpPr>
          <p:spPr bwMode="auto">
            <a:xfrm>
              <a:off x="6472"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6" name="Oval 145"/>
            <p:cNvSpPr>
              <a:spLocks noChangeArrowheads="1"/>
            </p:cNvSpPr>
            <p:nvPr/>
          </p:nvSpPr>
          <p:spPr bwMode="auto">
            <a:xfrm>
              <a:off x="643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7" name="Freeform 146"/>
            <p:cNvSpPr/>
            <p:nvPr/>
          </p:nvSpPr>
          <p:spPr bwMode="auto">
            <a:xfrm>
              <a:off x="6189" y="2120"/>
              <a:ext cx="13" cy="0"/>
            </a:xfrm>
            <a:custGeom>
              <a:gdLst>
                <a:gd fmla="*/ 0 w 1" name="T0"/>
                <a:gd fmla="*/ 0 w 1" name="T1"/>
                <a:gd fmla="*/ 1 w 1" name="T2"/>
                <a:gd fmla="*/ 0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8" name="Freeform 147"/>
            <p:cNvSpPr/>
            <p:nvPr/>
          </p:nvSpPr>
          <p:spPr bwMode="auto">
            <a:xfrm flipH="1">
              <a:off x="6040"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79" name="Oval 148"/>
            <p:cNvSpPr>
              <a:spLocks noChangeArrowheads="1"/>
            </p:cNvSpPr>
            <p:nvPr/>
          </p:nvSpPr>
          <p:spPr bwMode="auto">
            <a:xfrm>
              <a:off x="5784" y="2102"/>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0" name="Oval 149"/>
            <p:cNvSpPr>
              <a:spLocks noChangeArrowheads="1"/>
            </p:cNvSpPr>
            <p:nvPr/>
          </p:nvSpPr>
          <p:spPr bwMode="auto">
            <a:xfrm>
              <a:off x="5703" y="1995"/>
              <a:ext cx="1" cy="1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1" name="Freeform 150"/>
            <p:cNvSpPr/>
            <p:nvPr/>
          </p:nvSpPr>
          <p:spPr bwMode="auto">
            <a:xfrm>
              <a:off x="5151" y="1995"/>
              <a:ext cx="13" cy="18"/>
            </a:xfrm>
            <a:custGeom>
              <a:gdLst>
                <a:gd fmla="*/ 0 w 1" name="T0"/>
                <a:gd fmla="*/ 1 h 1" name="T1"/>
                <a:gd fmla="*/ 0 w 1" name="T2"/>
                <a:gd fmla="*/ 1 h 1" name="T3"/>
                <a:gd fmla="*/ 0 w 1" name="T4"/>
                <a:gd fmla="*/ 0 h 1" name="T5"/>
                <a:gd fmla="*/ 0 w 1" name="T6"/>
                <a:gd fmla="*/ 0 h 1" name="T7"/>
                <a:gd fmla="*/ 0 w 1" name="T8"/>
                <a:gd fmla="*/ 1 h 1" name="T9"/>
              </a:gdLst>
              <a:cxnLst>
                <a:cxn ang="0">
                  <a:pos x="T0" y="T1"/>
                </a:cxn>
                <a:cxn ang="0">
                  <a:pos x="T2" y="T3"/>
                </a:cxn>
                <a:cxn ang="0">
                  <a:pos x="T4" y="T5"/>
                </a:cxn>
                <a:cxn ang="0">
                  <a:pos x="T6" y="T7"/>
                </a:cxn>
                <a:cxn ang="0">
                  <a:pos x="T8" y="T9"/>
                </a:cxn>
              </a:cxnLst>
              <a:rect b="b" l="0" r="r" t="0"/>
              <a:pathLst>
                <a:path h="1" w="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2" name="Rectangle 151"/>
            <p:cNvSpPr>
              <a:spLocks noChangeArrowheads="1"/>
            </p:cNvSpPr>
            <p:nvPr/>
          </p:nvSpPr>
          <p:spPr bwMode="auto">
            <a:xfrm>
              <a:off x="5137" y="1995"/>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3" name="Freeform 152"/>
            <p:cNvSpPr/>
            <p:nvPr/>
          </p:nvSpPr>
          <p:spPr bwMode="auto">
            <a:xfrm flipH="1">
              <a:off x="5151" y="20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4" name="Freeform 153"/>
            <p:cNvSpPr/>
            <p:nvPr/>
          </p:nvSpPr>
          <p:spPr bwMode="auto">
            <a:xfrm>
              <a:off x="3668" y="2048"/>
              <a:ext cx="14"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0" y="0"/>
                    <a:pt x="0"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5" name="Oval 154"/>
            <p:cNvSpPr>
              <a:spLocks noChangeArrowheads="1"/>
            </p:cNvSpPr>
            <p:nvPr/>
          </p:nvSpPr>
          <p:spPr bwMode="auto">
            <a:xfrm>
              <a:off x="3641"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6" name="Freeform 155"/>
            <p:cNvSpPr/>
            <p:nvPr/>
          </p:nvSpPr>
          <p:spPr bwMode="auto">
            <a:xfrm>
              <a:off x="5312" y="1995"/>
              <a:ext cx="14"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7" name="Oval 156"/>
            <p:cNvSpPr>
              <a:spLocks noChangeArrowheads="1"/>
            </p:cNvSpPr>
            <p:nvPr/>
          </p:nvSpPr>
          <p:spPr bwMode="auto">
            <a:xfrm>
              <a:off x="4167" y="201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8" name="Freeform 157"/>
            <p:cNvSpPr/>
            <p:nvPr/>
          </p:nvSpPr>
          <p:spPr bwMode="auto">
            <a:xfrm flipH="1">
              <a:off x="5447" y="199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89" name="Freeform 158"/>
            <p:cNvSpPr/>
            <p:nvPr/>
          </p:nvSpPr>
          <p:spPr bwMode="auto">
            <a:xfrm flipH="1">
              <a:off x="544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0" name="Freeform 159"/>
            <p:cNvSpPr/>
            <p:nvPr/>
          </p:nvSpPr>
          <p:spPr bwMode="auto">
            <a:xfrm flipH="1">
              <a:off x="3223" y="2013"/>
              <a:ext cx="0" cy="18"/>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1" name="Rectangle 160"/>
            <p:cNvSpPr>
              <a:spLocks noChangeArrowheads="1"/>
            </p:cNvSpPr>
            <p:nvPr/>
          </p:nvSpPr>
          <p:spPr bwMode="auto">
            <a:xfrm>
              <a:off x="5744"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2" name="Rectangle 161"/>
            <p:cNvSpPr>
              <a:spLocks noChangeArrowheads="1"/>
            </p:cNvSpPr>
            <p:nvPr/>
          </p:nvSpPr>
          <p:spPr bwMode="auto">
            <a:xfrm>
              <a:off x="5771"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3" name="Freeform 162"/>
            <p:cNvSpPr/>
            <p:nvPr/>
          </p:nvSpPr>
          <p:spPr bwMode="auto">
            <a:xfrm flipH="1">
              <a:off x="5879" y="206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4" name="Freeform 163"/>
            <p:cNvSpPr/>
            <p:nvPr/>
          </p:nvSpPr>
          <p:spPr bwMode="auto">
            <a:xfrm flipH="1">
              <a:off x="6000" y="2102"/>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5" name="Rectangle 164"/>
            <p:cNvSpPr>
              <a:spLocks noChangeArrowheads="1"/>
            </p:cNvSpPr>
            <p:nvPr/>
          </p:nvSpPr>
          <p:spPr bwMode="auto">
            <a:xfrm>
              <a:off x="6148" y="2048"/>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6" name="Freeform 165"/>
            <p:cNvSpPr/>
            <p:nvPr/>
          </p:nvSpPr>
          <p:spPr bwMode="auto">
            <a:xfrm flipH="1">
              <a:off x="6337"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7" name="Freeform 166"/>
            <p:cNvSpPr/>
            <p:nvPr/>
          </p:nvSpPr>
          <p:spPr bwMode="auto">
            <a:xfrm flipH="1">
              <a:off x="6391" y="2066"/>
              <a:ext cx="0" cy="18"/>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8" name="Freeform 167"/>
            <p:cNvSpPr/>
            <p:nvPr/>
          </p:nvSpPr>
          <p:spPr bwMode="auto">
            <a:xfrm>
              <a:off x="6458" y="2048"/>
              <a:ext cx="14"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299" name="Freeform 168"/>
            <p:cNvSpPr/>
            <p:nvPr/>
          </p:nvSpPr>
          <p:spPr bwMode="auto">
            <a:xfrm flipH="1">
              <a:off x="6458" y="210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0" name="Rectangle 169"/>
            <p:cNvSpPr>
              <a:spLocks noChangeArrowheads="1"/>
            </p:cNvSpPr>
            <p:nvPr/>
          </p:nvSpPr>
          <p:spPr bwMode="auto">
            <a:xfrm>
              <a:off x="6472" y="2120"/>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1" name="Freeform 170"/>
            <p:cNvSpPr/>
            <p:nvPr/>
          </p:nvSpPr>
          <p:spPr bwMode="auto">
            <a:xfrm flipH="1">
              <a:off x="6566" y="2031"/>
              <a:ext cx="0" cy="17"/>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2" name="Freeform 171"/>
            <p:cNvSpPr/>
            <p:nvPr/>
          </p:nvSpPr>
          <p:spPr bwMode="auto">
            <a:xfrm>
              <a:off x="3965" y="2102"/>
              <a:ext cx="13" cy="18"/>
            </a:xfrm>
            <a:custGeom>
              <a:gdLst>
                <a:gd fmla="*/ 1 w 1" name="T0"/>
                <a:gd fmla="*/ 0 h 1" name="T1"/>
                <a:gd fmla="*/ 0 w 1" name="T2"/>
                <a:gd fmla="*/ 1 h 1" name="T3"/>
                <a:gd fmla="*/ 0 w 1" name="T4"/>
                <a:gd fmla="*/ 0 h 1" name="T5"/>
                <a:gd fmla="*/ 1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3" name="Freeform 172"/>
            <p:cNvSpPr/>
            <p:nvPr/>
          </p:nvSpPr>
          <p:spPr bwMode="auto">
            <a:xfrm flipH="1">
              <a:off x="4800" y="199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4" name="Freeform 173"/>
            <p:cNvSpPr/>
            <p:nvPr/>
          </p:nvSpPr>
          <p:spPr bwMode="auto">
            <a:xfrm flipH="1">
              <a:off x="2226" y="2048"/>
              <a:ext cx="0" cy="18"/>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5" name="Freeform 174"/>
            <p:cNvSpPr/>
            <p:nvPr/>
          </p:nvSpPr>
          <p:spPr bwMode="auto">
            <a:xfrm flipH="1">
              <a:off x="4854" y="2031"/>
              <a:ext cx="0" cy="1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306" name="Freeform 175"/>
            <p:cNvSpPr/>
            <p:nvPr/>
          </p:nvSpPr>
          <p:spPr bwMode="auto">
            <a:xfrm flipH="1">
              <a:off x="5056" y="1995"/>
              <a:ext cx="0" cy="18"/>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sp>
        <p:nvSpPr>
          <p:cNvPr id="307" name="文本框 306"/>
          <p:cNvSpPr txBox="1"/>
          <p:nvPr/>
        </p:nvSpPr>
        <p:spPr>
          <a:xfrm>
            <a:off x="2866420" y="1810653"/>
            <a:ext cx="1765994" cy="396240"/>
          </a:xfrm>
          <a:prstGeom prst="rect">
            <a:avLst/>
          </a:prstGeom>
          <a:noFill/>
          <a:ln>
            <a:noFill/>
          </a:ln>
        </p:spPr>
        <p:txBody>
          <a:bodyPr rtlCol="0" wrap="square">
            <a:spAutoFit/>
          </a:bodyPr>
          <a:lstStyle/>
          <a:p>
            <a:r>
              <a:rPr altLang="en-US" lang="zh-CN" sz="2000">
                <a:solidFill>
                  <a:srgbClr val="005188"/>
                </a:solidFill>
                <a:latin charset="-122" panose="040f0500000000000000" pitchFamily="82" typeface="华康少女文字W5(P)"/>
                <a:ea charset="-122" panose="040f0500000000000000" pitchFamily="82" typeface="华康少女文字W5(P)"/>
              </a:rPr>
              <a:t>输入小标题</a:t>
            </a:r>
          </a:p>
        </p:txBody>
      </p:sp>
      <p:sp>
        <p:nvSpPr>
          <p:cNvPr id="308" name="文本框 307"/>
          <p:cNvSpPr txBox="1"/>
          <p:nvPr/>
        </p:nvSpPr>
        <p:spPr>
          <a:xfrm>
            <a:off x="2883753" y="3971407"/>
            <a:ext cx="1765994" cy="396240"/>
          </a:xfrm>
          <a:prstGeom prst="rect">
            <a:avLst/>
          </a:prstGeom>
          <a:noFill/>
          <a:ln>
            <a:noFill/>
          </a:ln>
        </p:spPr>
        <p:txBody>
          <a:bodyPr rtlCol="0" wrap="square">
            <a:spAutoFit/>
          </a:bodyPr>
          <a:lstStyle/>
          <a:p>
            <a:r>
              <a:rPr altLang="en-US" lang="zh-CN" sz="2000">
                <a:solidFill>
                  <a:srgbClr val="005188"/>
                </a:solidFill>
                <a:latin charset="-122" panose="040f0500000000000000" pitchFamily="82" typeface="华康少女文字W5(P)"/>
                <a:ea charset="-122" panose="040f0500000000000000" pitchFamily="82" typeface="华康少女文字W5(P)"/>
              </a:rPr>
              <a:t>输入小标题</a:t>
            </a:r>
          </a:p>
        </p:txBody>
      </p:sp>
      <p:sp>
        <p:nvSpPr>
          <p:cNvPr id="309" name="文本框 308"/>
          <p:cNvSpPr txBox="1"/>
          <p:nvPr/>
        </p:nvSpPr>
        <p:spPr>
          <a:xfrm>
            <a:off x="7895675" y="3965971"/>
            <a:ext cx="1765994" cy="396240"/>
          </a:xfrm>
          <a:prstGeom prst="rect">
            <a:avLst/>
          </a:prstGeom>
          <a:noFill/>
          <a:ln>
            <a:noFill/>
          </a:ln>
        </p:spPr>
        <p:txBody>
          <a:bodyPr rtlCol="0" wrap="square">
            <a:spAutoFit/>
          </a:bodyPr>
          <a:lstStyle/>
          <a:p>
            <a:r>
              <a:rPr altLang="en-US" lang="zh-CN" sz="2000">
                <a:solidFill>
                  <a:srgbClr val="005188"/>
                </a:solidFill>
                <a:latin charset="-122" panose="040f0500000000000000" pitchFamily="82" typeface="华康少女文字W5(P)"/>
                <a:ea charset="-122" panose="040f0500000000000000" pitchFamily="82" typeface="华康少女文字W5(P)"/>
              </a:rPr>
              <a:t>输入小标题</a:t>
            </a:r>
          </a:p>
        </p:txBody>
      </p:sp>
      <p:sp>
        <p:nvSpPr>
          <p:cNvPr id="310" name="文本框 309"/>
          <p:cNvSpPr txBox="1"/>
          <p:nvPr/>
        </p:nvSpPr>
        <p:spPr>
          <a:xfrm>
            <a:off x="7762981" y="1869247"/>
            <a:ext cx="1765994" cy="396240"/>
          </a:xfrm>
          <a:prstGeom prst="rect">
            <a:avLst/>
          </a:prstGeom>
          <a:noFill/>
          <a:ln>
            <a:noFill/>
          </a:ln>
        </p:spPr>
        <p:txBody>
          <a:bodyPr rtlCol="0" wrap="square">
            <a:spAutoFit/>
          </a:bodyPr>
          <a:lstStyle/>
          <a:p>
            <a:r>
              <a:rPr altLang="en-US" lang="zh-CN" sz="2000">
                <a:solidFill>
                  <a:srgbClr val="005188"/>
                </a:solidFill>
                <a:latin charset="-122" panose="040f0500000000000000" pitchFamily="82" typeface="华康少女文字W5(P)"/>
                <a:ea charset="-122" panose="040f0500000000000000" pitchFamily="82" typeface="华康少女文字W5(P)"/>
              </a:rPr>
              <a:t>输入小标题</a:t>
            </a:r>
          </a:p>
        </p:txBody>
      </p:sp>
    </p:spTree>
    <p:extLst>
      <p:ext uri="{BB962C8B-B14F-4D97-AF65-F5344CB8AC3E}">
        <p14:creationId val="263748766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6" presetSubtype="32">
                                  <p:stCondLst>
                                    <p:cond delay="0"/>
                                  </p:stCondLst>
                                  <p:childTnLst>
                                    <p:set>
                                      <p:cBhvr>
                                        <p:cTn dur="1" fill="hold" id="16">
                                          <p:stCondLst>
                                            <p:cond delay="0"/>
                                          </p:stCondLst>
                                        </p:cTn>
                                        <p:tgtEl>
                                          <p:spTgt spid="4"/>
                                        </p:tgtEl>
                                        <p:attrNameLst>
                                          <p:attrName>style.visibility</p:attrName>
                                        </p:attrNameLst>
                                      </p:cBhvr>
                                      <p:to>
                                        <p:strVal val="visible"/>
                                      </p:to>
                                    </p:set>
                                    <p:animEffect filter="circle(out)" transition="in">
                                      <p:cBhvr>
                                        <p:cTn dur="1000" id="17"/>
                                        <p:tgtEl>
                                          <p:spTgt spid="4"/>
                                        </p:tgtEl>
                                      </p:cBhvr>
                                    </p:animEffect>
                                  </p:childTnLst>
                                </p:cTn>
                              </p:par>
                            </p:childTnLst>
                          </p:cTn>
                        </p:par>
                        <p:par>
                          <p:cTn fill="hold" id="18" nodeType="afterGroup">
                            <p:stCondLst>
                              <p:cond delay="2000"/>
                            </p:stCondLst>
                            <p:childTnLst>
                              <p:par>
                                <p:cTn fill="hold" id="19" nodeType="afterEffect" presetClass="entr" presetID="22" presetSubtype="2">
                                  <p:stCondLst>
                                    <p:cond delay="0"/>
                                  </p:stCondLst>
                                  <p:childTnLst>
                                    <p:set>
                                      <p:cBhvr>
                                        <p:cTn dur="1" fill="hold" id="20">
                                          <p:stCondLst>
                                            <p:cond delay="0"/>
                                          </p:stCondLst>
                                        </p:cTn>
                                        <p:tgtEl>
                                          <p:spTgt spid="15"/>
                                        </p:tgtEl>
                                        <p:attrNameLst>
                                          <p:attrName>style.visibility</p:attrName>
                                        </p:attrNameLst>
                                      </p:cBhvr>
                                      <p:to>
                                        <p:strVal val="visible"/>
                                      </p:to>
                                    </p:set>
                                    <p:animEffect filter="wipe(right)" transition="in">
                                      <p:cBhvr>
                                        <p:cTn dur="500" id="21"/>
                                        <p:tgtEl>
                                          <p:spTgt spid="15"/>
                                        </p:tgtEl>
                                      </p:cBhvr>
                                    </p:animEffect>
                                  </p:childTnLst>
                                </p:cTn>
                              </p:par>
                              <p:par>
                                <p:cTn fill="hold" grpId="0" id="22" nodeType="with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500" id="24"/>
                                        <p:tgtEl>
                                          <p:spTgt spid="8"/>
                                        </p:tgtEl>
                                      </p:cBhvr>
                                    </p:animEffect>
                                    <p:anim calcmode="lin" valueType="num">
                                      <p:cBhvr>
                                        <p:cTn dur="500" fill="hold" id="25"/>
                                        <p:tgtEl>
                                          <p:spTgt spid="8"/>
                                        </p:tgtEl>
                                        <p:attrNameLst>
                                          <p:attrName>ppt_x</p:attrName>
                                        </p:attrNameLst>
                                      </p:cBhvr>
                                      <p:tavLst>
                                        <p:tav tm="0">
                                          <p:val>
                                            <p:strVal val="#ppt_x"/>
                                          </p:val>
                                        </p:tav>
                                        <p:tav tm="100000">
                                          <p:val>
                                            <p:strVal val="#ppt_x"/>
                                          </p:val>
                                        </p:tav>
                                      </p:tavLst>
                                    </p:anim>
                                    <p:anim calcmode="lin" valueType="num">
                                      <p:cBhvr>
                                        <p:cTn dur="500" fill="hold" id="26"/>
                                        <p:tgtEl>
                                          <p:spTgt spid="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88"/>
                                        </p:tgtEl>
                                        <p:attrNameLst>
                                          <p:attrName>style.visibility</p:attrName>
                                        </p:attrNameLst>
                                      </p:cBhvr>
                                      <p:to>
                                        <p:strVal val="visible"/>
                                      </p:to>
                                    </p:set>
                                    <p:animEffect filter="wipe(left)" transition="in">
                                      <p:cBhvr>
                                        <p:cTn dur="500" id="30"/>
                                        <p:tgtEl>
                                          <p:spTgt spid="88"/>
                                        </p:tgtEl>
                                      </p:cBhvr>
                                    </p:animEffect>
                                  </p:childTnLst>
                                </p:cTn>
                              </p:par>
                              <p:par>
                                <p:cTn fill="hold" grpId="0" id="31" nodeType="withEffect" presetClass="entr" presetID="42"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anim calcmode="lin" valueType="num">
                                      <p:cBhvr>
                                        <p:cTn dur="500" fill="hold" id="34"/>
                                        <p:tgtEl>
                                          <p:spTgt spid="12"/>
                                        </p:tgtEl>
                                        <p:attrNameLst>
                                          <p:attrName>ppt_x</p:attrName>
                                        </p:attrNameLst>
                                      </p:cBhvr>
                                      <p:tavLst>
                                        <p:tav tm="0">
                                          <p:val>
                                            <p:strVal val="#ppt_x"/>
                                          </p:val>
                                        </p:tav>
                                        <p:tav tm="100000">
                                          <p:val>
                                            <p:strVal val="#ppt_x"/>
                                          </p:val>
                                        </p:tav>
                                      </p:tavLst>
                                    </p:anim>
                                    <p:anim calcmode="lin" valueType="num">
                                      <p:cBhvr>
                                        <p:cTn dur="500" fill="hold" id="35"/>
                                        <p:tgtEl>
                                          <p:spTgt spid="1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id="37" nodeType="afterEffect" presetClass="entr" presetID="22" presetSubtype="2">
                                  <p:stCondLst>
                                    <p:cond delay="0"/>
                                  </p:stCondLst>
                                  <p:childTnLst>
                                    <p:set>
                                      <p:cBhvr>
                                        <p:cTn dur="1" fill="hold" id="38">
                                          <p:stCondLst>
                                            <p:cond delay="0"/>
                                          </p:stCondLst>
                                        </p:cTn>
                                        <p:tgtEl>
                                          <p:spTgt spid="161"/>
                                        </p:tgtEl>
                                        <p:attrNameLst>
                                          <p:attrName>style.visibility</p:attrName>
                                        </p:attrNameLst>
                                      </p:cBhvr>
                                      <p:to>
                                        <p:strVal val="visible"/>
                                      </p:to>
                                    </p:set>
                                    <p:animEffect filter="wipe(right)" transition="in">
                                      <p:cBhvr>
                                        <p:cTn dur="500" id="39"/>
                                        <p:tgtEl>
                                          <p:spTgt spid="161"/>
                                        </p:tgtEl>
                                      </p:cBhvr>
                                    </p:animEffect>
                                  </p:childTnLst>
                                </p:cTn>
                              </p:par>
                              <p:par>
                                <p:cTn fill="hold" grpId="0"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500" id="42"/>
                                        <p:tgtEl>
                                          <p:spTgt spid="10"/>
                                        </p:tgtEl>
                                      </p:cBhvr>
                                    </p:animEffect>
                                    <p:anim calcmode="lin" valueType="num">
                                      <p:cBhvr>
                                        <p:cTn dur="500" fill="hold" id="43"/>
                                        <p:tgtEl>
                                          <p:spTgt spid="10"/>
                                        </p:tgtEl>
                                        <p:attrNameLst>
                                          <p:attrName>ppt_x</p:attrName>
                                        </p:attrNameLst>
                                      </p:cBhvr>
                                      <p:tavLst>
                                        <p:tav tm="0">
                                          <p:val>
                                            <p:strVal val="#ppt_x"/>
                                          </p:val>
                                        </p:tav>
                                        <p:tav tm="100000">
                                          <p:val>
                                            <p:strVal val="#ppt_x"/>
                                          </p:val>
                                        </p:tav>
                                      </p:tavLst>
                                    </p:anim>
                                    <p:anim calcmode="lin" valueType="num">
                                      <p:cBhvr>
                                        <p:cTn dur="500" fill="hold" id="44"/>
                                        <p:tgtEl>
                                          <p:spTgt spid="10"/>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500"/>
                            </p:stCondLst>
                            <p:childTnLst>
                              <p:par>
                                <p:cTn fill="hold" id="46" nodeType="afterEffect" presetClass="entr" presetID="22" presetSubtype="8">
                                  <p:stCondLst>
                                    <p:cond delay="0"/>
                                  </p:stCondLst>
                                  <p:childTnLst>
                                    <p:set>
                                      <p:cBhvr>
                                        <p:cTn dur="1" fill="hold" id="47">
                                          <p:stCondLst>
                                            <p:cond delay="0"/>
                                          </p:stCondLst>
                                        </p:cTn>
                                        <p:tgtEl>
                                          <p:spTgt spid="234"/>
                                        </p:tgtEl>
                                        <p:attrNameLst>
                                          <p:attrName>style.visibility</p:attrName>
                                        </p:attrNameLst>
                                      </p:cBhvr>
                                      <p:to>
                                        <p:strVal val="visible"/>
                                      </p:to>
                                    </p:set>
                                    <p:animEffect filter="wipe(left)" transition="in">
                                      <p:cBhvr>
                                        <p:cTn dur="500" id="48"/>
                                        <p:tgtEl>
                                          <p:spTgt spid="234"/>
                                        </p:tgtEl>
                                      </p:cBhvr>
                                    </p:animEffect>
                                  </p:childTnLst>
                                </p:cTn>
                              </p:par>
                              <p:par>
                                <p:cTn fill="hold" grpId="0" id="49" nodeType="withEffect" presetClass="entr" presetID="42"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500" id="51"/>
                                        <p:tgtEl>
                                          <p:spTgt spid="14"/>
                                        </p:tgtEl>
                                      </p:cBhvr>
                                    </p:animEffect>
                                    <p:anim calcmode="lin" valueType="num">
                                      <p:cBhvr>
                                        <p:cTn dur="500" fill="hold" id="52"/>
                                        <p:tgtEl>
                                          <p:spTgt spid="14"/>
                                        </p:tgtEl>
                                        <p:attrNameLst>
                                          <p:attrName>ppt_x</p:attrName>
                                        </p:attrNameLst>
                                      </p:cBhvr>
                                      <p:tavLst>
                                        <p:tav tm="0">
                                          <p:val>
                                            <p:strVal val="#ppt_x"/>
                                          </p:val>
                                        </p:tav>
                                        <p:tav tm="100000">
                                          <p:val>
                                            <p:strVal val="#ppt_x"/>
                                          </p:val>
                                        </p:tav>
                                      </p:tavLst>
                                    </p:anim>
                                    <p:anim calcmode="lin" valueType="num">
                                      <p:cBhvr>
                                        <p:cTn dur="500" fill="hold" id="5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8"/>
      <p:bldP grpId="0" spid="10"/>
      <p:bldP grpId="0" spid="12"/>
      <p:bldP grpId="0" spid="1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教学反思</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教学效果</a:t>
            </a:r>
          </a:p>
        </p:txBody>
      </p:sp>
      <p:grpSp>
        <p:nvGrpSpPr>
          <p:cNvPr id="4" name="Group 9"/>
          <p:cNvGrpSpPr>
            <a:grpSpLocks noChangeAspect="1"/>
          </p:cNvGrpSpPr>
          <p:nvPr/>
        </p:nvGrpSpPr>
        <p:grpSpPr>
          <a:xfrm>
            <a:off x="7600088" y="2345318"/>
            <a:ext cx="2982147" cy="1965326"/>
            <a:chOff x="2341" y="1016"/>
            <a:chExt cx="3003" cy="2286"/>
          </a:xfrm>
          <a:noFill/>
        </p:grpSpPr>
        <p:sp>
          <p:nvSpPr>
            <p:cNvPr id="5" name="Freeform 10"/>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6" name="Freeform 11"/>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7" name="Freeform 12"/>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8" name="Freeform 13"/>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grpSp>
      <p:grpSp>
        <p:nvGrpSpPr>
          <p:cNvPr id="9" name="Group 9"/>
          <p:cNvGrpSpPr>
            <a:grpSpLocks noChangeAspect="1"/>
          </p:cNvGrpSpPr>
          <p:nvPr/>
        </p:nvGrpSpPr>
        <p:grpSpPr>
          <a:xfrm>
            <a:off x="5503826" y="2345318"/>
            <a:ext cx="2982147" cy="1965326"/>
            <a:chOff x="2341" y="1016"/>
            <a:chExt cx="3003" cy="2286"/>
          </a:xfrm>
          <a:noFill/>
        </p:grpSpPr>
        <p:sp>
          <p:nvSpPr>
            <p:cNvPr id="10" name="Freeform 10"/>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useBgFill="1">
          <p:nvSpPr>
            <p:cNvPr id="11" name="Freeform 11"/>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12" name="Freeform 12"/>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13" name="Freeform 13"/>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grpSp>
      <p:grpSp>
        <p:nvGrpSpPr>
          <p:cNvPr id="14" name="Group 9"/>
          <p:cNvGrpSpPr>
            <a:grpSpLocks noChangeAspect="1"/>
          </p:cNvGrpSpPr>
          <p:nvPr/>
        </p:nvGrpSpPr>
        <p:grpSpPr>
          <a:xfrm>
            <a:off x="3579776" y="2362200"/>
            <a:ext cx="2982147" cy="1965326"/>
            <a:chOff x="2341" y="1016"/>
            <a:chExt cx="3003" cy="2286"/>
          </a:xfrm>
          <a:noFill/>
        </p:grpSpPr>
        <p:sp>
          <p:nvSpPr>
            <p:cNvPr id="15" name="Freeform 10"/>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useBgFill="1">
          <p:nvSpPr>
            <p:cNvPr id="16" name="Freeform 11"/>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17" name="Freeform 12"/>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18" name="Freeform 13"/>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grpSp>
      <p:grpSp>
        <p:nvGrpSpPr>
          <p:cNvPr id="19" name="Group 9"/>
          <p:cNvGrpSpPr>
            <a:grpSpLocks noChangeAspect="1"/>
          </p:cNvGrpSpPr>
          <p:nvPr/>
        </p:nvGrpSpPr>
        <p:grpSpPr>
          <a:xfrm>
            <a:off x="1655726" y="2362200"/>
            <a:ext cx="2982147" cy="1965326"/>
            <a:chOff x="2341" y="1016"/>
            <a:chExt cx="3003" cy="2286"/>
          </a:xfrm>
          <a:noFill/>
        </p:grpSpPr>
        <p:sp>
          <p:nvSpPr>
            <p:cNvPr id="20" name="Freeform 10"/>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useBgFill="1">
          <p:nvSpPr>
            <p:cNvPr id="21" name="Freeform 11"/>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22" name="Freeform 12"/>
            <p:cNvSpPr>
              <a:spLocks noEditPoints="1"/>
            </p:cNvSpPr>
            <p:nvPr/>
          </p:nvSpPr>
          <p:spPr bwMode="auto">
            <a:xfrm>
              <a:off x="2341" y="1163"/>
              <a:ext cx="3003" cy="2139"/>
            </a:xfrm>
            <a:custGeom>
              <a:gdLst>
                <a:gd fmla="*/ 860 w 1268" name="T0"/>
                <a:gd fmla="*/ 82 h 903" name="T1"/>
                <a:gd fmla="*/ 867 w 1268" name="T2"/>
                <a:gd fmla="*/ 82 h 903" name="T3"/>
                <a:gd fmla="*/ 819 w 1268" name="T4"/>
                <a:gd fmla="*/ 34 h 903" name="T5"/>
                <a:gd fmla="*/ 811 w 1268" name="T6"/>
                <a:gd fmla="*/ 23 h 903" name="T7"/>
                <a:gd fmla="*/ 810 w 1268" name="T8"/>
                <a:gd fmla="*/ 22 h 903" name="T9"/>
                <a:gd fmla="*/ 803 w 1268" name="T10"/>
                <a:gd fmla="*/ 0 h 903" name="T11"/>
                <a:gd fmla="*/ 803 w 1268" name="T12"/>
                <a:gd fmla="*/ 0 h 903" name="T13"/>
                <a:gd fmla="*/ 803 w 1268" name="T14"/>
                <a:gd fmla="*/ 0 h 903" name="T15"/>
                <a:gd fmla="*/ 819 w 1268" name="T16"/>
                <a:gd fmla="*/ 41 h 903" name="T17"/>
                <a:gd fmla="*/ 860 w 1268" name="T18"/>
                <a:gd fmla="*/ 82 h 903" name="T19"/>
                <a:gd fmla="*/ 867 w 1268" name="T20"/>
                <a:gd fmla="*/ 753 h 903" name="T21"/>
                <a:gd fmla="*/ 0 w 1268" name="T22"/>
                <a:gd fmla="*/ 753 h 903" name="T23"/>
                <a:gd fmla="*/ 0 w 1268" name="T24"/>
                <a:gd fmla="*/ 760 h 903" name="T25"/>
                <a:gd fmla="*/ 860 w 1268" name="T26"/>
                <a:gd fmla="*/ 760 h 903" name="T27"/>
                <a:gd fmla="*/ 867 w 1268" name="T28"/>
                <a:gd fmla="*/ 753 h 903" name="T29"/>
                <a:gd fmla="*/ 1268 w 1268" name="T30"/>
                <a:gd fmla="*/ 421 h 903" name="T31"/>
                <a:gd fmla="*/ 894 w 1268" name="T32"/>
                <a:gd fmla="*/ 876 h 903" name="T33"/>
                <a:gd fmla="*/ 819 w 1268" name="T34"/>
                <a:gd fmla="*/ 876 h 903" name="T35"/>
                <a:gd fmla="*/ 803 w 1268" name="T36"/>
                <a:gd fmla="*/ 842 h 903" name="T37"/>
                <a:gd fmla="*/ 819 w 1268" name="T38"/>
                <a:gd fmla="*/ 882 h 903" name="T39"/>
                <a:gd fmla="*/ 894 w 1268" name="T40"/>
                <a:gd fmla="*/ 882 h 903" name="T41"/>
                <a:gd fmla="*/ 1268 w 1268" name="T42"/>
                <a:gd fmla="*/ 424 h 903" name="T43"/>
                <a:gd fmla="*/ 1268 w 1268" name="T44"/>
                <a:gd fmla="*/ 421 h 90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03" w="1268">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sp>
          <p:nvSpPr>
            <p:cNvPr id="23" name="Freeform 13"/>
            <p:cNvSpPr/>
            <p:nvPr/>
          </p:nvSpPr>
          <p:spPr bwMode="auto">
            <a:xfrm>
              <a:off x="2341" y="1016"/>
              <a:ext cx="3003" cy="2269"/>
            </a:xfrm>
            <a:custGeom>
              <a:gdLst>
                <a:gd fmla="*/ 894 w 1268" name="T0"/>
                <a:gd fmla="*/ 21 h 958" name="T1"/>
                <a:gd fmla="*/ 819 w 1268" name="T2"/>
                <a:gd fmla="*/ 21 h 958" name="T3"/>
                <a:gd fmla="*/ 819 w 1268" name="T4"/>
                <a:gd fmla="*/ 96 h 958" name="T5"/>
                <a:gd fmla="*/ 867 w 1268" name="T6"/>
                <a:gd fmla="*/ 144 h 958" name="T7"/>
                <a:gd fmla="*/ 0 w 1268" name="T8"/>
                <a:gd fmla="*/ 144 h 958" name="T9"/>
                <a:gd fmla="*/ 0 w 1268" name="T10"/>
                <a:gd fmla="*/ 815 h 958" name="T11"/>
                <a:gd fmla="*/ 867 w 1268" name="T12"/>
                <a:gd fmla="*/ 815 h 958" name="T13"/>
                <a:gd fmla="*/ 819 w 1268" name="T14"/>
                <a:gd fmla="*/ 863 h 958" name="T15"/>
                <a:gd fmla="*/ 819 w 1268" name="T16"/>
                <a:gd fmla="*/ 938 h 958" name="T17"/>
                <a:gd fmla="*/ 894 w 1268" name="T18"/>
                <a:gd fmla="*/ 938 h 958" name="T19"/>
                <a:gd fmla="*/ 1268 w 1268" name="T20"/>
                <a:gd fmla="*/ 479 h 958" name="T21"/>
                <a:gd fmla="*/ 894 w 1268" name="T22"/>
                <a:gd fmla="*/ 21 h 9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8" w="126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cap="flat" w="14288">
              <a:solidFill>
                <a:srgbClr val="005188"/>
              </a:solidFill>
              <a:prstDash val="solid"/>
              <a:miter lim="800000"/>
            </a:ln>
          </p:spPr>
          <p:txBody>
            <a:bodyPr anchor="t" anchorCtr="0" bIns="45720" compatLnSpc="1" lIns="91440" numCol="1" rIns="91440" tIns="45720" vert="horz" wrap="square"/>
            <a:lstStyle/>
            <a:p>
              <a:endParaRPr altLang="en-US" lang="zh-CN"/>
            </a:p>
          </p:txBody>
        </p:sp>
      </p:grpSp>
      <p:sp>
        <p:nvSpPr>
          <p:cNvPr id="24" name="Rectangle 47"/>
          <p:cNvSpPr/>
          <p:nvPr/>
        </p:nvSpPr>
        <p:spPr>
          <a:xfrm>
            <a:off x="2558079" y="3157486"/>
            <a:ext cx="914400" cy="365760"/>
          </a:xfrm>
          <a:prstGeom prst="rect">
            <a:avLst/>
          </a:prstGeom>
        </p:spPr>
        <p:txBody>
          <a:bodyPr bIns="0" lIns="0" rIns="0" tIns="0" wrap="none">
            <a:spAutoFit/>
          </a:bodyPr>
          <a:lstStyle/>
          <a:p>
            <a:pPr algn="r"/>
            <a:r>
              <a:rPr altLang="en-US" b="1" lang="zh-CN" smtClean="0" sz="24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25" name="Rectangle 47"/>
          <p:cNvSpPr/>
          <p:nvPr/>
        </p:nvSpPr>
        <p:spPr>
          <a:xfrm>
            <a:off x="4880521" y="3143591"/>
            <a:ext cx="914400" cy="365760"/>
          </a:xfrm>
          <a:prstGeom prst="rect">
            <a:avLst/>
          </a:prstGeom>
        </p:spPr>
        <p:txBody>
          <a:bodyPr bIns="0" lIns="0" rIns="0" tIns="0" wrap="none">
            <a:spAutoFit/>
          </a:bodyPr>
          <a:lstStyle/>
          <a:p>
            <a:pPr algn="r"/>
            <a:r>
              <a:rPr altLang="en-US" b="1" lang="zh-CN" smtClean="0" sz="24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26" name="Rectangle 47"/>
          <p:cNvSpPr/>
          <p:nvPr/>
        </p:nvSpPr>
        <p:spPr>
          <a:xfrm>
            <a:off x="6856578" y="3143591"/>
            <a:ext cx="914400" cy="365760"/>
          </a:xfrm>
          <a:prstGeom prst="rect">
            <a:avLst/>
          </a:prstGeom>
        </p:spPr>
        <p:txBody>
          <a:bodyPr bIns="0" lIns="0" rIns="0" tIns="0" wrap="none">
            <a:spAutoFit/>
          </a:bodyPr>
          <a:lstStyle/>
          <a:p>
            <a:pPr algn="r"/>
            <a:r>
              <a:rPr altLang="en-US" b="1" lang="zh-CN" smtClean="0" sz="24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27" name="Rectangle 47"/>
          <p:cNvSpPr/>
          <p:nvPr/>
        </p:nvSpPr>
        <p:spPr>
          <a:xfrm>
            <a:off x="8899672" y="3143591"/>
            <a:ext cx="914400" cy="365760"/>
          </a:xfrm>
          <a:prstGeom prst="rect">
            <a:avLst/>
          </a:prstGeom>
        </p:spPr>
        <p:txBody>
          <a:bodyPr bIns="0" lIns="0" rIns="0" tIns="0" wrap="none">
            <a:spAutoFit/>
          </a:bodyPr>
          <a:lstStyle/>
          <a:p>
            <a:pPr algn="r"/>
            <a:r>
              <a:rPr altLang="en-US" b="1" lang="zh-CN" smtClean="0" sz="24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28" name="文本框 7"/>
          <p:cNvSpPr txBox="1">
            <a:spLocks noChangeArrowheads="1"/>
          </p:cNvSpPr>
          <p:nvPr/>
        </p:nvSpPr>
        <p:spPr bwMode="auto">
          <a:xfrm>
            <a:off x="1574249" y="4628348"/>
            <a:ext cx="222302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29" name="文本框 7"/>
          <p:cNvSpPr txBox="1">
            <a:spLocks noChangeArrowheads="1"/>
          </p:cNvSpPr>
          <p:nvPr/>
        </p:nvSpPr>
        <p:spPr bwMode="auto">
          <a:xfrm>
            <a:off x="3968092" y="4646523"/>
            <a:ext cx="215711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30" name="文本框 7"/>
          <p:cNvSpPr txBox="1">
            <a:spLocks noChangeArrowheads="1"/>
          </p:cNvSpPr>
          <p:nvPr/>
        </p:nvSpPr>
        <p:spPr bwMode="auto">
          <a:xfrm>
            <a:off x="6197006" y="4631908"/>
            <a:ext cx="223804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
        <p:nvSpPr>
          <p:cNvPr id="31" name="文本框 7"/>
          <p:cNvSpPr txBox="1">
            <a:spLocks noChangeArrowheads="1"/>
          </p:cNvSpPr>
          <p:nvPr/>
        </p:nvSpPr>
        <p:spPr bwMode="auto">
          <a:xfrm>
            <a:off x="8485010" y="4646523"/>
            <a:ext cx="224334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ctr">
              <a:lnSpc>
                <a:spcPct val="100000"/>
              </a:lnSpc>
              <a:spcBef>
                <a:spcPct val="0"/>
              </a:spcBef>
              <a:buNone/>
            </a:pPr>
            <a:r>
              <a:rPr altLang="en-US" lang="zh-CN" sz="1400">
                <a:solidFill>
                  <a:schemeClr val="tx1">
                    <a:lumMod val="50000"/>
                    <a:lumOff val="50000"/>
                  </a:schemeClr>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sym charset="-122" panose="020b0503020204020204" pitchFamily="34" typeface="微软雅黑"/>
              </a:rPr>
              <a:t>在此录入上述图表的描述说明，在此录入上述图表的综合描述说明。</a:t>
            </a:r>
          </a:p>
        </p:txBody>
      </p:sp>
    </p:spTree>
    <p:extLst>
      <p:ext uri="{BB962C8B-B14F-4D97-AF65-F5344CB8AC3E}">
        <p14:creationId val="11375891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id="15" nodeType="afterEffect" presetClass="entr" presetID="2" presetSubtype="8">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0-#ppt_w/2"/>
                                          </p:val>
                                        </p:tav>
                                        <p:tav tm="100000">
                                          <p:val>
                                            <p:strVal val="#ppt_x"/>
                                          </p:val>
                                        </p:tav>
                                      </p:tavLst>
                                    </p:anim>
                                    <p:anim calcmode="lin" valueType="num">
                                      <p:cBhvr additive="base">
                                        <p:cTn dur="500" fill="hold" id="18"/>
                                        <p:tgtEl>
                                          <p:spTgt spid="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id="20" nodeType="afterEffect" presetClass="entr" presetID="2" presetSubtype="8">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0-#ppt_w/2"/>
                                          </p:val>
                                        </p:tav>
                                        <p:tav tm="100000">
                                          <p:val>
                                            <p:strVal val="#ppt_x"/>
                                          </p:val>
                                        </p:tav>
                                      </p:tavLst>
                                    </p:anim>
                                    <p:anim calcmode="lin" valueType="num">
                                      <p:cBhvr additive="base">
                                        <p:cTn dur="500" fill="hold" id="23"/>
                                        <p:tgtEl>
                                          <p:spTgt spid="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decel="100000" fill="hold" id="25" nodeType="afterEffect" presetClass="entr" presetID="2" presetSubtype="8">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fill="hold" id="27"/>
                                        <p:tgtEl>
                                          <p:spTgt spid="14"/>
                                        </p:tgtEl>
                                        <p:attrNameLst>
                                          <p:attrName>ppt_x</p:attrName>
                                        </p:attrNameLst>
                                      </p:cBhvr>
                                      <p:tavLst>
                                        <p:tav tm="0">
                                          <p:val>
                                            <p:strVal val="0-#ppt_w/2"/>
                                          </p:val>
                                        </p:tav>
                                        <p:tav tm="100000">
                                          <p:val>
                                            <p:strVal val="#ppt_x"/>
                                          </p:val>
                                        </p:tav>
                                      </p:tavLst>
                                    </p:anim>
                                    <p:anim calcmode="lin" valueType="num">
                                      <p:cBhvr additive="base">
                                        <p:cTn dur="500" fill="hold" id="28"/>
                                        <p:tgtEl>
                                          <p:spTgt spid="1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decel="100000" fill="hold" id="30" nodeType="afterEffect" presetClass="entr" presetID="2" presetSubtype="8">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500" fill="hold" id="32"/>
                                        <p:tgtEl>
                                          <p:spTgt spid="19"/>
                                        </p:tgtEl>
                                        <p:attrNameLst>
                                          <p:attrName>ppt_x</p:attrName>
                                        </p:attrNameLst>
                                      </p:cBhvr>
                                      <p:tavLst>
                                        <p:tav tm="0">
                                          <p:val>
                                            <p:strVal val="0-#ppt_w/2"/>
                                          </p:val>
                                        </p:tav>
                                        <p:tav tm="100000">
                                          <p:val>
                                            <p:strVal val="#ppt_x"/>
                                          </p:val>
                                        </p:tav>
                                      </p:tavLst>
                                    </p:anim>
                                    <p:anim calcmode="lin" valueType="num">
                                      <p:cBhvr additive="base">
                                        <p:cTn dur="500" fill="hold" id="33"/>
                                        <p:tgtEl>
                                          <p:spTgt spid="1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p:cTn dur="500" fill="hold" id="37"/>
                                        <p:tgtEl>
                                          <p:spTgt spid="24"/>
                                        </p:tgtEl>
                                        <p:attrNameLst>
                                          <p:attrName>ppt_w</p:attrName>
                                        </p:attrNameLst>
                                      </p:cBhvr>
                                      <p:tavLst>
                                        <p:tav tm="0">
                                          <p:val>
                                            <p:fltVal val="0"/>
                                          </p:val>
                                        </p:tav>
                                        <p:tav tm="100000">
                                          <p:val>
                                            <p:strVal val="#ppt_w"/>
                                          </p:val>
                                        </p:tav>
                                      </p:tavLst>
                                    </p:anim>
                                    <p:anim calcmode="lin" valueType="num">
                                      <p:cBhvr>
                                        <p:cTn dur="500" fill="hold" id="38"/>
                                        <p:tgtEl>
                                          <p:spTgt spid="24"/>
                                        </p:tgtEl>
                                        <p:attrNameLst>
                                          <p:attrName>ppt_h</p:attrName>
                                        </p:attrNameLst>
                                      </p:cBhvr>
                                      <p:tavLst>
                                        <p:tav tm="0">
                                          <p:val>
                                            <p:fltVal val="0"/>
                                          </p:val>
                                        </p:tav>
                                        <p:tav tm="100000">
                                          <p:val>
                                            <p:strVal val="#ppt_h"/>
                                          </p:val>
                                        </p:tav>
                                      </p:tavLst>
                                    </p:anim>
                                    <p:animEffect filter="fade" transition="in">
                                      <p:cBhvr>
                                        <p:cTn dur="500" id="39"/>
                                        <p:tgtEl>
                                          <p:spTgt spid="24"/>
                                        </p:tgtEl>
                                      </p:cBhvr>
                                    </p:animEffect>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28"/>
                                        </p:tgtEl>
                                        <p:attrNameLst>
                                          <p:attrName>style.visibility</p:attrName>
                                        </p:attrNameLst>
                                      </p:cBhvr>
                                      <p:to>
                                        <p:strVal val="visible"/>
                                      </p:to>
                                    </p:set>
                                    <p:animEffect filter="fade" transition="in">
                                      <p:cBhvr>
                                        <p:cTn dur="500" id="43"/>
                                        <p:tgtEl>
                                          <p:spTgt spid="28"/>
                                        </p:tgtEl>
                                      </p:cBhvr>
                                    </p:animEffect>
                                    <p:anim calcmode="lin" valueType="num">
                                      <p:cBhvr>
                                        <p:cTn dur="500" fill="hold" id="44"/>
                                        <p:tgtEl>
                                          <p:spTgt spid="28"/>
                                        </p:tgtEl>
                                        <p:attrNameLst>
                                          <p:attrName>ppt_x</p:attrName>
                                        </p:attrNameLst>
                                      </p:cBhvr>
                                      <p:tavLst>
                                        <p:tav tm="0">
                                          <p:val>
                                            <p:strVal val="#ppt_x"/>
                                          </p:val>
                                        </p:tav>
                                        <p:tav tm="100000">
                                          <p:val>
                                            <p:strVal val="#ppt_x"/>
                                          </p:val>
                                        </p:tav>
                                      </p:tavLst>
                                    </p:anim>
                                    <p:anim calcmode="lin" valueType="num">
                                      <p:cBhvr>
                                        <p:cTn dur="500" fill="hold" id="45"/>
                                        <p:tgtEl>
                                          <p:spTgt spid="28"/>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53" presetSubtype="0">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p:cTn dur="500" fill="hold" id="49"/>
                                        <p:tgtEl>
                                          <p:spTgt spid="25"/>
                                        </p:tgtEl>
                                        <p:attrNameLst>
                                          <p:attrName>ppt_w</p:attrName>
                                        </p:attrNameLst>
                                      </p:cBhvr>
                                      <p:tavLst>
                                        <p:tav tm="0">
                                          <p:val>
                                            <p:fltVal val="0"/>
                                          </p:val>
                                        </p:tav>
                                        <p:tav tm="100000">
                                          <p:val>
                                            <p:strVal val="#ppt_w"/>
                                          </p:val>
                                        </p:tav>
                                      </p:tavLst>
                                    </p:anim>
                                    <p:anim calcmode="lin" valueType="num">
                                      <p:cBhvr>
                                        <p:cTn dur="500" fill="hold" id="50"/>
                                        <p:tgtEl>
                                          <p:spTgt spid="25"/>
                                        </p:tgtEl>
                                        <p:attrNameLst>
                                          <p:attrName>ppt_h</p:attrName>
                                        </p:attrNameLst>
                                      </p:cBhvr>
                                      <p:tavLst>
                                        <p:tav tm="0">
                                          <p:val>
                                            <p:fltVal val="0"/>
                                          </p:val>
                                        </p:tav>
                                        <p:tav tm="100000">
                                          <p:val>
                                            <p:strVal val="#ppt_h"/>
                                          </p:val>
                                        </p:tav>
                                      </p:tavLst>
                                    </p:anim>
                                    <p:animEffect filter="fade" transition="in">
                                      <p:cBhvr>
                                        <p:cTn dur="500" id="51"/>
                                        <p:tgtEl>
                                          <p:spTgt spid="25"/>
                                        </p:tgtEl>
                                      </p:cBhvr>
                                    </p:animEffect>
                                  </p:childTnLst>
                                </p:cTn>
                              </p:par>
                            </p:childTnLst>
                          </p:cTn>
                        </p:par>
                        <p:par>
                          <p:cTn fill="hold" id="52" nodeType="afterGroup">
                            <p:stCondLst>
                              <p:cond delay="4500"/>
                            </p:stCondLst>
                            <p:childTnLst>
                              <p:par>
                                <p:cTn fill="hold" grpId="0" id="53" nodeType="afterEffect" presetClass="entr" presetID="42" presetSubtype="0">
                                  <p:stCondLst>
                                    <p:cond delay="0"/>
                                  </p:stCondLst>
                                  <p:childTnLst>
                                    <p:set>
                                      <p:cBhvr>
                                        <p:cTn dur="1" fill="hold" id="54">
                                          <p:stCondLst>
                                            <p:cond delay="0"/>
                                          </p:stCondLst>
                                        </p:cTn>
                                        <p:tgtEl>
                                          <p:spTgt spid="29"/>
                                        </p:tgtEl>
                                        <p:attrNameLst>
                                          <p:attrName>style.visibility</p:attrName>
                                        </p:attrNameLst>
                                      </p:cBhvr>
                                      <p:to>
                                        <p:strVal val="visible"/>
                                      </p:to>
                                    </p:set>
                                    <p:animEffect filter="fade" transition="in">
                                      <p:cBhvr>
                                        <p:cTn dur="500" id="55"/>
                                        <p:tgtEl>
                                          <p:spTgt spid="29"/>
                                        </p:tgtEl>
                                      </p:cBhvr>
                                    </p:animEffect>
                                    <p:anim calcmode="lin" valueType="num">
                                      <p:cBhvr>
                                        <p:cTn dur="500" fill="hold" id="56"/>
                                        <p:tgtEl>
                                          <p:spTgt spid="29"/>
                                        </p:tgtEl>
                                        <p:attrNameLst>
                                          <p:attrName>ppt_x</p:attrName>
                                        </p:attrNameLst>
                                      </p:cBhvr>
                                      <p:tavLst>
                                        <p:tav tm="0">
                                          <p:val>
                                            <p:strVal val="#ppt_x"/>
                                          </p:val>
                                        </p:tav>
                                        <p:tav tm="100000">
                                          <p:val>
                                            <p:strVal val="#ppt_x"/>
                                          </p:val>
                                        </p:tav>
                                      </p:tavLst>
                                    </p:anim>
                                    <p:anim calcmode="lin" valueType="num">
                                      <p:cBhvr>
                                        <p:cTn dur="500" fill="hold" id="57"/>
                                        <p:tgtEl>
                                          <p:spTgt spid="2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grpId="0" id="59" nodeType="afterEffect" presetClass="entr" presetID="53" presetSubtype="0">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p:cTn dur="500" fill="hold" id="61"/>
                                        <p:tgtEl>
                                          <p:spTgt spid="26"/>
                                        </p:tgtEl>
                                        <p:attrNameLst>
                                          <p:attrName>ppt_w</p:attrName>
                                        </p:attrNameLst>
                                      </p:cBhvr>
                                      <p:tavLst>
                                        <p:tav tm="0">
                                          <p:val>
                                            <p:fltVal val="0"/>
                                          </p:val>
                                        </p:tav>
                                        <p:tav tm="100000">
                                          <p:val>
                                            <p:strVal val="#ppt_w"/>
                                          </p:val>
                                        </p:tav>
                                      </p:tavLst>
                                    </p:anim>
                                    <p:anim calcmode="lin" valueType="num">
                                      <p:cBhvr>
                                        <p:cTn dur="500" fill="hold" id="62"/>
                                        <p:tgtEl>
                                          <p:spTgt spid="26"/>
                                        </p:tgtEl>
                                        <p:attrNameLst>
                                          <p:attrName>ppt_h</p:attrName>
                                        </p:attrNameLst>
                                      </p:cBhvr>
                                      <p:tavLst>
                                        <p:tav tm="0">
                                          <p:val>
                                            <p:fltVal val="0"/>
                                          </p:val>
                                        </p:tav>
                                        <p:tav tm="100000">
                                          <p:val>
                                            <p:strVal val="#ppt_h"/>
                                          </p:val>
                                        </p:tav>
                                      </p:tavLst>
                                    </p:anim>
                                    <p:animEffect filter="fade" transition="in">
                                      <p:cBhvr>
                                        <p:cTn dur="500" id="63"/>
                                        <p:tgtEl>
                                          <p:spTgt spid="26"/>
                                        </p:tgtEl>
                                      </p:cBhvr>
                                    </p:animEffect>
                                  </p:childTnLst>
                                </p:cTn>
                              </p:par>
                            </p:childTnLst>
                          </p:cTn>
                        </p:par>
                        <p:par>
                          <p:cTn fill="hold" id="64" nodeType="afterGroup">
                            <p:stCondLst>
                              <p:cond delay="5500"/>
                            </p:stCondLst>
                            <p:childTnLst>
                              <p:par>
                                <p:cTn fill="hold" grpId="0" id="65" nodeType="afterEffect" presetClass="entr" presetID="42" presetSubtype="0">
                                  <p:stCondLst>
                                    <p:cond delay="0"/>
                                  </p:stCondLst>
                                  <p:childTnLst>
                                    <p:set>
                                      <p:cBhvr>
                                        <p:cTn dur="1" fill="hold" id="66">
                                          <p:stCondLst>
                                            <p:cond delay="0"/>
                                          </p:stCondLst>
                                        </p:cTn>
                                        <p:tgtEl>
                                          <p:spTgt spid="30"/>
                                        </p:tgtEl>
                                        <p:attrNameLst>
                                          <p:attrName>style.visibility</p:attrName>
                                        </p:attrNameLst>
                                      </p:cBhvr>
                                      <p:to>
                                        <p:strVal val="visible"/>
                                      </p:to>
                                    </p:set>
                                    <p:animEffect filter="fade" transition="in">
                                      <p:cBhvr>
                                        <p:cTn dur="500" id="67"/>
                                        <p:tgtEl>
                                          <p:spTgt spid="30"/>
                                        </p:tgtEl>
                                      </p:cBhvr>
                                    </p:animEffect>
                                    <p:anim calcmode="lin" valueType="num">
                                      <p:cBhvr>
                                        <p:cTn dur="500" fill="hold" id="68"/>
                                        <p:tgtEl>
                                          <p:spTgt spid="30"/>
                                        </p:tgtEl>
                                        <p:attrNameLst>
                                          <p:attrName>ppt_x</p:attrName>
                                        </p:attrNameLst>
                                      </p:cBhvr>
                                      <p:tavLst>
                                        <p:tav tm="0">
                                          <p:val>
                                            <p:strVal val="#ppt_x"/>
                                          </p:val>
                                        </p:tav>
                                        <p:tav tm="100000">
                                          <p:val>
                                            <p:strVal val="#ppt_x"/>
                                          </p:val>
                                        </p:tav>
                                      </p:tavLst>
                                    </p:anim>
                                    <p:anim calcmode="lin" valueType="num">
                                      <p:cBhvr>
                                        <p:cTn dur="500" fill="hold" id="69"/>
                                        <p:tgtEl>
                                          <p:spTgt spid="30"/>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6000"/>
                            </p:stCondLst>
                            <p:childTnLst>
                              <p:par>
                                <p:cTn fill="hold" grpId="0" id="71" nodeType="afterEffect" presetClass="entr" presetID="53" presetSubtype="0">
                                  <p:stCondLst>
                                    <p:cond delay="0"/>
                                  </p:stCondLst>
                                  <p:childTnLst>
                                    <p:set>
                                      <p:cBhvr>
                                        <p:cTn dur="1" fill="hold" id="72">
                                          <p:stCondLst>
                                            <p:cond delay="0"/>
                                          </p:stCondLst>
                                        </p:cTn>
                                        <p:tgtEl>
                                          <p:spTgt spid="27"/>
                                        </p:tgtEl>
                                        <p:attrNameLst>
                                          <p:attrName>style.visibility</p:attrName>
                                        </p:attrNameLst>
                                      </p:cBhvr>
                                      <p:to>
                                        <p:strVal val="visible"/>
                                      </p:to>
                                    </p:set>
                                    <p:anim calcmode="lin" valueType="num">
                                      <p:cBhvr>
                                        <p:cTn dur="500" fill="hold" id="73"/>
                                        <p:tgtEl>
                                          <p:spTgt spid="27"/>
                                        </p:tgtEl>
                                        <p:attrNameLst>
                                          <p:attrName>ppt_w</p:attrName>
                                        </p:attrNameLst>
                                      </p:cBhvr>
                                      <p:tavLst>
                                        <p:tav tm="0">
                                          <p:val>
                                            <p:fltVal val="0"/>
                                          </p:val>
                                        </p:tav>
                                        <p:tav tm="100000">
                                          <p:val>
                                            <p:strVal val="#ppt_w"/>
                                          </p:val>
                                        </p:tav>
                                      </p:tavLst>
                                    </p:anim>
                                    <p:anim calcmode="lin" valueType="num">
                                      <p:cBhvr>
                                        <p:cTn dur="500" fill="hold" id="74"/>
                                        <p:tgtEl>
                                          <p:spTgt spid="27"/>
                                        </p:tgtEl>
                                        <p:attrNameLst>
                                          <p:attrName>ppt_h</p:attrName>
                                        </p:attrNameLst>
                                      </p:cBhvr>
                                      <p:tavLst>
                                        <p:tav tm="0">
                                          <p:val>
                                            <p:fltVal val="0"/>
                                          </p:val>
                                        </p:tav>
                                        <p:tav tm="100000">
                                          <p:val>
                                            <p:strVal val="#ppt_h"/>
                                          </p:val>
                                        </p:tav>
                                      </p:tavLst>
                                    </p:anim>
                                    <p:animEffect filter="fade" transition="in">
                                      <p:cBhvr>
                                        <p:cTn dur="500" id="75"/>
                                        <p:tgtEl>
                                          <p:spTgt spid="27"/>
                                        </p:tgtEl>
                                      </p:cBhvr>
                                    </p:animEffect>
                                  </p:childTnLst>
                                </p:cTn>
                              </p:par>
                            </p:childTnLst>
                          </p:cTn>
                        </p:par>
                        <p:par>
                          <p:cTn fill="hold" id="76" nodeType="afterGroup">
                            <p:stCondLst>
                              <p:cond delay="6500"/>
                            </p:stCondLst>
                            <p:childTnLst>
                              <p:par>
                                <p:cTn fill="hold" grpId="0" id="77" nodeType="afterEffect" presetClass="entr" presetID="42" presetSubtype="0">
                                  <p:stCondLst>
                                    <p:cond delay="0"/>
                                  </p:stCondLst>
                                  <p:childTnLst>
                                    <p:set>
                                      <p:cBhvr>
                                        <p:cTn dur="1" fill="hold" id="78">
                                          <p:stCondLst>
                                            <p:cond delay="0"/>
                                          </p:stCondLst>
                                        </p:cTn>
                                        <p:tgtEl>
                                          <p:spTgt spid="31"/>
                                        </p:tgtEl>
                                        <p:attrNameLst>
                                          <p:attrName>style.visibility</p:attrName>
                                        </p:attrNameLst>
                                      </p:cBhvr>
                                      <p:to>
                                        <p:strVal val="visible"/>
                                      </p:to>
                                    </p:set>
                                    <p:animEffect filter="fade" transition="in">
                                      <p:cBhvr>
                                        <p:cTn dur="500" id="79"/>
                                        <p:tgtEl>
                                          <p:spTgt spid="31"/>
                                        </p:tgtEl>
                                      </p:cBhvr>
                                    </p:animEffect>
                                    <p:anim calcmode="lin" valueType="num">
                                      <p:cBhvr>
                                        <p:cTn dur="500" fill="hold" id="80"/>
                                        <p:tgtEl>
                                          <p:spTgt spid="31"/>
                                        </p:tgtEl>
                                        <p:attrNameLst>
                                          <p:attrName>ppt_x</p:attrName>
                                        </p:attrNameLst>
                                      </p:cBhvr>
                                      <p:tavLst>
                                        <p:tav tm="0">
                                          <p:val>
                                            <p:strVal val="#ppt_x"/>
                                          </p:val>
                                        </p:tav>
                                        <p:tav tm="100000">
                                          <p:val>
                                            <p:strVal val="#ppt_x"/>
                                          </p:val>
                                        </p:tav>
                                      </p:tavLst>
                                    </p:anim>
                                    <p:anim calcmode="lin" valueType="num">
                                      <p:cBhvr>
                                        <p:cTn dur="500" fill="hold" id="81"/>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24"/>
      <p:bldP grpId="0" spid="25"/>
      <p:bldP grpId="0" spid="26"/>
      <p:bldP grpId="0" spid="27"/>
      <p:bldP grpId="0" spid="28"/>
      <p:bldP grpId="0" spid="29"/>
      <p:bldP grpId="0" spid="30"/>
      <p:bldP grpId="0" spid="31"/>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教学反思</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教学效果</a:t>
            </a:r>
          </a:p>
        </p:txBody>
      </p:sp>
      <p:sp>
        <p:nvSpPr>
          <p:cNvPr id="4" name="Freeform 2"/>
          <p:cNvSpPr/>
          <p:nvPr/>
        </p:nvSpPr>
        <p:spPr bwMode="auto">
          <a:xfrm>
            <a:off x="1388982" y="2065939"/>
            <a:ext cx="9457834" cy="1455688"/>
          </a:xfrm>
          <a:custGeom>
            <a:gdLst>
              <a:gd fmla="*/ 2134 w 2522" name="T0"/>
              <a:gd fmla="*/ 0 h 388" name="T1"/>
              <a:gd fmla="*/ 1749 w 2522" name="T2"/>
              <a:gd fmla="*/ 341 h 388" name="T3"/>
              <a:gd fmla="*/ 0 w 2522" name="T4"/>
              <a:gd fmla="*/ 341 h 388" name="T5"/>
              <a:gd fmla="*/ 0 w 2522" name="T6"/>
              <a:gd fmla="*/ 388 h 388" name="T7"/>
              <a:gd fmla="*/ 1746 w 2522" name="T8"/>
              <a:gd fmla="*/ 388 h 388" name="T9"/>
              <a:gd fmla="*/ 1803 w 2522" name="T10"/>
              <a:gd fmla="*/ 388 h 388" name="T11"/>
              <a:gd fmla="*/ 2522 w 2522" name="T12"/>
              <a:gd fmla="*/ 388 h 388" name="T13"/>
              <a:gd fmla="*/ 2134 w 2522" name="T14"/>
              <a:gd fmla="*/ 0 h 3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8" w="2522">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rgbClr val="005188"/>
            </a:solidFill>
          </a:ln>
          <a:extLst/>
        </p:spPr>
        <p:txBody>
          <a:bodyPr/>
          <a:lstStyle/>
          <a:p>
            <a:pPr eaLnBrk="1" fontAlgn="auto" hangingPunct="1">
              <a:spcBef>
                <a:spcPct val="0"/>
              </a:spcBef>
              <a:spcAft>
                <a:spcPct val="0"/>
              </a:spcAft>
              <a:defRPr/>
            </a:pPr>
            <a:endParaRPr altLang="en-US" lang="zh-CN" sz="1350">
              <a:solidFill>
                <a:srgbClr val="005188"/>
              </a:solidFill>
              <a:latin typeface="+mn-ea"/>
              <a:ea typeface="+mn-ea"/>
            </a:endParaRPr>
          </a:p>
        </p:txBody>
      </p:sp>
      <p:sp>
        <p:nvSpPr>
          <p:cNvPr id="5" name="Freeform 3"/>
          <p:cNvSpPr/>
          <p:nvPr/>
        </p:nvSpPr>
        <p:spPr bwMode="auto">
          <a:xfrm>
            <a:off x="1388982" y="3925973"/>
            <a:ext cx="9457834" cy="1455688"/>
          </a:xfrm>
          <a:custGeom>
            <a:gdLst>
              <a:gd fmla="*/ 2134 w 2522" name="T0"/>
              <a:gd fmla="*/ 388 h 388" name="T1"/>
              <a:gd fmla="*/ 1749 w 2522" name="T2"/>
              <a:gd fmla="*/ 48 h 388" name="T3"/>
              <a:gd fmla="*/ 0 w 2522" name="T4"/>
              <a:gd fmla="*/ 48 h 388" name="T5"/>
              <a:gd fmla="*/ 0 w 2522" name="T6"/>
              <a:gd fmla="*/ 0 h 388" name="T7"/>
              <a:gd fmla="*/ 1746 w 2522" name="T8"/>
              <a:gd fmla="*/ 0 h 388" name="T9"/>
              <a:gd fmla="*/ 1803 w 2522" name="T10"/>
              <a:gd fmla="*/ 0 h 388" name="T11"/>
              <a:gd fmla="*/ 2522 w 2522" name="T12"/>
              <a:gd fmla="*/ 0 h 388" name="T13"/>
              <a:gd fmla="*/ 2134 w 2522" name="T14"/>
              <a:gd fmla="*/ 388 h 3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8" w="2522">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rgbClr val="005188"/>
            </a:solidFill>
          </a:ln>
          <a:extLst/>
        </p:spPr>
        <p:txBody>
          <a:bodyPr/>
          <a:lstStyle/>
          <a:p>
            <a:pPr eaLnBrk="1" fontAlgn="auto" hangingPunct="1">
              <a:spcBef>
                <a:spcPct val="0"/>
              </a:spcBef>
              <a:spcAft>
                <a:spcPct val="0"/>
              </a:spcAft>
              <a:defRPr/>
            </a:pPr>
            <a:endParaRPr altLang="en-US" lang="zh-CN" sz="1350">
              <a:solidFill>
                <a:srgbClr val="005188"/>
              </a:solidFill>
              <a:latin typeface="+mn-ea"/>
              <a:ea typeface="+mn-ea"/>
            </a:endParaRPr>
          </a:p>
        </p:txBody>
      </p:sp>
      <p:sp>
        <p:nvSpPr>
          <p:cNvPr id="6" name="Freeform 4"/>
          <p:cNvSpPr/>
          <p:nvPr/>
        </p:nvSpPr>
        <p:spPr bwMode="auto">
          <a:xfrm>
            <a:off x="1388982" y="1684217"/>
            <a:ext cx="8029026" cy="365990"/>
          </a:xfrm>
          <a:custGeom>
            <a:gdLst>
              <a:gd fmla="*/ 0 w 3883" name="T0"/>
              <a:gd fmla="*/ 0 h 177" name="T1"/>
              <a:gd fmla="*/ 3883 w 3883" name="T2"/>
              <a:gd fmla="*/ 0 h 177" name="T3"/>
              <a:gd fmla="*/ 3883 w 3883" name="T4"/>
              <a:gd fmla="*/ 177 h 177" name="T5"/>
            </a:gdLst>
            <a:cxnLst>
              <a:cxn ang="0">
                <a:pos x="T0" y="T1"/>
              </a:cxn>
              <a:cxn ang="0">
                <a:pos x="T2" y="T3"/>
              </a:cxn>
              <a:cxn ang="0">
                <a:pos x="T4" y="T5"/>
              </a:cxn>
            </a:cxnLst>
            <a:rect b="b" l="0" r="r" t="0"/>
            <a:pathLst>
              <a:path h="177" w="3883">
                <a:moveTo>
                  <a:pt x="0" y="0"/>
                </a:moveTo>
                <a:lnTo>
                  <a:pt x="3883" y="0"/>
                </a:lnTo>
                <a:lnTo>
                  <a:pt x="3883" y="177"/>
                </a:lnTo>
              </a:path>
            </a:pathLst>
          </a:custGeom>
          <a:noFill/>
          <a:ln cap="flat" cmpd="sng" w="12700">
            <a:solidFill>
              <a:srgbClr val="005188"/>
            </a:solidFill>
            <a:round/>
            <a:tailEnd len="med" type="oval" w="med"/>
          </a:ln>
          <a:extLst>
            <a:ext uri="{909E8E84-426E-40DD-AFC4-6F175D3DCCD1}">
              <a14:hiddenFill>
                <a:solidFill>
                  <a:srgbClr val="FFFFFF"/>
                </a:solidFill>
              </a14:hiddenFill>
            </a:ext>
          </a:extLst>
        </p:spPr>
        <p:txBody>
          <a:bodyPr/>
          <a:lstStyle/>
          <a:p>
            <a:pPr eaLnBrk="1" fontAlgn="auto" hangingPunct="1">
              <a:spcBef>
                <a:spcPct val="0"/>
              </a:spcBef>
              <a:spcAft>
                <a:spcPct val="0"/>
              </a:spcAft>
              <a:defRPr/>
            </a:pPr>
            <a:endParaRPr altLang="en-US" lang="zh-CN" sz="1350">
              <a:solidFill>
                <a:srgbClr val="005188"/>
              </a:solidFill>
              <a:latin typeface="+mn-ea"/>
              <a:ea typeface="+mn-ea"/>
            </a:endParaRPr>
          </a:p>
        </p:txBody>
      </p:sp>
      <p:sp>
        <p:nvSpPr>
          <p:cNvPr id="7" name="Freeform 5"/>
          <p:cNvSpPr/>
          <p:nvPr/>
        </p:nvSpPr>
        <p:spPr bwMode="auto">
          <a:xfrm>
            <a:off x="1388982" y="5405407"/>
            <a:ext cx="8029026" cy="363922"/>
          </a:xfrm>
          <a:custGeom>
            <a:gdLst>
              <a:gd fmla="*/ 0 w 3883" name="T0"/>
              <a:gd fmla="*/ 176 h 176" name="T1"/>
              <a:gd fmla="*/ 3883 w 3883" name="T2"/>
              <a:gd fmla="*/ 176 h 176" name="T3"/>
              <a:gd fmla="*/ 3883 w 3883" name="T4"/>
              <a:gd fmla="*/ 0 h 176" name="T5"/>
            </a:gdLst>
            <a:cxnLst>
              <a:cxn ang="0">
                <a:pos x="T0" y="T1"/>
              </a:cxn>
              <a:cxn ang="0">
                <a:pos x="T2" y="T3"/>
              </a:cxn>
              <a:cxn ang="0">
                <a:pos x="T4" y="T5"/>
              </a:cxn>
            </a:cxnLst>
            <a:rect b="b" l="0" r="r" t="0"/>
            <a:pathLst>
              <a:path h="176" w="3883">
                <a:moveTo>
                  <a:pt x="0" y="176"/>
                </a:moveTo>
                <a:lnTo>
                  <a:pt x="3883" y="176"/>
                </a:lnTo>
                <a:lnTo>
                  <a:pt x="3883" y="0"/>
                </a:lnTo>
              </a:path>
            </a:pathLst>
          </a:custGeom>
          <a:noFill/>
          <a:ln cap="flat" cmpd="sng" w="12700">
            <a:solidFill>
              <a:srgbClr val="005188"/>
            </a:solidFill>
            <a:round/>
            <a:tailEnd len="med" type="oval" w="med"/>
          </a:ln>
          <a:extLst>
            <a:ext uri="{909E8E84-426E-40DD-AFC4-6F175D3DCCD1}">
              <a14:hiddenFill>
                <a:solidFill>
                  <a:srgbClr val="FFFFFF"/>
                </a:solidFill>
              </a14:hiddenFill>
            </a:ext>
          </a:extLst>
        </p:spPr>
        <p:txBody>
          <a:bodyPr/>
          <a:lstStyle/>
          <a:p>
            <a:pPr eaLnBrk="1" fontAlgn="auto" hangingPunct="1">
              <a:spcBef>
                <a:spcPct val="0"/>
              </a:spcBef>
              <a:spcAft>
                <a:spcPct val="0"/>
              </a:spcAft>
              <a:defRPr/>
            </a:pPr>
            <a:endParaRPr altLang="en-US" lang="zh-CN" sz="1350">
              <a:solidFill>
                <a:srgbClr val="005188"/>
              </a:solidFill>
              <a:latin typeface="+mn-ea"/>
              <a:ea typeface="+mn-ea"/>
            </a:endParaRPr>
          </a:p>
        </p:txBody>
      </p:sp>
      <p:sp>
        <p:nvSpPr>
          <p:cNvPr id="8" name="Rectangle 10"/>
          <p:cNvSpPr>
            <a:spLocks noChangeArrowheads="1"/>
          </p:cNvSpPr>
          <p:nvPr/>
        </p:nvSpPr>
        <p:spPr bwMode="auto">
          <a:xfrm>
            <a:off x="8784707" y="2520962"/>
            <a:ext cx="1938955" cy="228600"/>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p>
            <a:pPr eaLnBrk="1" fontAlgn="auto" hangingPunct="1">
              <a:spcBef>
                <a:spcPct val="0"/>
              </a:spcBef>
              <a:spcAft>
                <a:spcPct val="0"/>
              </a:spcAft>
              <a:defRPr/>
            </a:pPr>
            <a:r>
              <a:rPr b="1" lang="zh-CN" sz="1500">
                <a:solidFill>
                  <a:srgbClr val="005188"/>
                </a:solidFill>
                <a:latin typeface="+mn-ea"/>
                <a:ea typeface="+mn-ea"/>
              </a:rPr>
              <a:t>添加文字标题</a:t>
            </a:r>
          </a:p>
        </p:txBody>
      </p:sp>
      <p:sp>
        <p:nvSpPr>
          <p:cNvPr id="9" name="Rectangle 11"/>
          <p:cNvSpPr>
            <a:spLocks noChangeArrowheads="1"/>
          </p:cNvSpPr>
          <p:nvPr/>
        </p:nvSpPr>
        <p:spPr bwMode="auto">
          <a:xfrm>
            <a:off x="8835364" y="4131035"/>
            <a:ext cx="1503245" cy="228600"/>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p>
            <a:pPr eaLnBrk="1" fontAlgn="auto" hangingPunct="1">
              <a:spcBef>
                <a:spcPct val="0"/>
              </a:spcBef>
              <a:spcAft>
                <a:spcPct val="0"/>
              </a:spcAft>
              <a:defRPr/>
            </a:pPr>
            <a:r>
              <a:rPr b="1" lang="zh-CN" sz="1500">
                <a:solidFill>
                  <a:srgbClr val="005188"/>
                </a:solidFill>
                <a:latin typeface="+mn-ea"/>
                <a:ea typeface="+mn-ea"/>
              </a:rPr>
              <a:t>添加文字标题</a:t>
            </a:r>
          </a:p>
        </p:txBody>
      </p:sp>
      <p:sp>
        <p:nvSpPr>
          <p:cNvPr id="10" name="Text Box 65"/>
          <p:cNvSpPr txBox="1">
            <a:spLocks noChangeArrowheads="1"/>
          </p:cNvSpPr>
          <p:nvPr/>
        </p:nvSpPr>
        <p:spPr bwMode="auto">
          <a:xfrm>
            <a:off x="1325482" y="1932589"/>
            <a:ext cx="5100256" cy="1554480"/>
          </a:xfrm>
          <a:prstGeom prst="rect">
            <a:avLst/>
          </a:prstGeom>
          <a:noFill/>
          <a:ln w="9525">
            <a:noFill/>
            <a:miter lim="800000"/>
          </a:ln>
          <a:extLst>
            <a:ext uri="{909E8E84-426E-40DD-AFC4-6F175D3DCCD1}">
              <a14:hiddenFill>
                <a:solidFill>
                  <a:srgbClr val="FFFFFF"/>
                </a:solidFill>
              </a14:hiddenFill>
            </a:ext>
          </a:extLst>
        </p:spPr>
        <p:txBody>
          <a:bodyPr wrap="square">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lnSpc>
                <a:spcPct val="120000"/>
              </a:lnSpc>
            </a:pPr>
            <a:r>
              <a:rPr altLang="zh-CN" b="1" lang="zh-CN" sz="1600">
                <a:solidFill>
                  <a:srgbClr val="005188"/>
                </a:solidFill>
                <a:latin charset="-122" panose="02000000000000000000" pitchFamily="2" typeface="方正清刻本悦宋简体"/>
                <a:ea charset="-122" panose="02000000000000000000" pitchFamily="2" typeface="方正清刻本悦宋简体"/>
              </a:rPr>
              <a:t>单击添加标题</a:t>
            </a:r>
          </a:p>
          <a:p>
            <a:pPr eaLnBrk="1" hangingPunct="1">
              <a:lnSpc>
                <a:spcPct val="120000"/>
              </a:lnSpc>
            </a:pPr>
            <a:r>
              <a:rPr altLang="zh-CN" b="1" lang="zh-CN" sz="16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您的内容打在这里，或者通过复制您的文本后，在此框中选择粘贴，并选择只保留文字。您的内容打在这里，或者通过复制您的文本后，在此框中选择粘贴，并选择只保留</a:t>
            </a:r>
          </a:p>
        </p:txBody>
      </p:sp>
      <p:sp>
        <p:nvSpPr>
          <p:cNvPr id="11" name="Text Box 65"/>
          <p:cNvSpPr txBox="1">
            <a:spLocks noChangeArrowheads="1"/>
          </p:cNvSpPr>
          <p:nvPr/>
        </p:nvSpPr>
        <p:spPr bwMode="auto">
          <a:xfrm>
            <a:off x="1325482" y="4396337"/>
            <a:ext cx="5100256" cy="1554480"/>
          </a:xfrm>
          <a:prstGeom prst="rect">
            <a:avLst/>
          </a:prstGeom>
          <a:noFill/>
          <a:ln w="9525">
            <a:noFill/>
            <a:miter lim="800000"/>
          </a:ln>
          <a:extLst>
            <a:ext uri="{909E8E84-426E-40DD-AFC4-6F175D3DCCD1}">
              <a14:hiddenFill>
                <a:solidFill>
                  <a:srgbClr val="FFFFFF"/>
                </a:solidFill>
              </a14:hiddenFill>
            </a:ext>
          </a:extLst>
        </p:spPr>
        <p:txBody>
          <a:bodyPr wrap="square">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lnSpc>
                <a:spcPct val="120000"/>
              </a:lnSpc>
            </a:pPr>
            <a:r>
              <a:rPr altLang="zh-CN" b="1" lang="zh-CN" sz="1600">
                <a:solidFill>
                  <a:srgbClr val="005188"/>
                </a:solidFill>
                <a:latin charset="-122" panose="02000000000000000000" pitchFamily="2" typeface="方正清刻本悦宋简体"/>
                <a:ea charset="-122" panose="02000000000000000000" pitchFamily="2" typeface="方正清刻本悦宋简体"/>
              </a:rPr>
              <a:t>单击添加标题</a:t>
            </a:r>
          </a:p>
          <a:p>
            <a:pPr eaLnBrk="1" hangingPunct="1">
              <a:lnSpc>
                <a:spcPct val="120000"/>
              </a:lnSpc>
            </a:pPr>
            <a:r>
              <a:rPr altLang="zh-CN" b="1" lang="zh-CN" sz="16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您的内容打在这里，或者通过复制您的文本后，在此框中选择粘贴，并选择只保留文字。您的内容打在这里，或者通过复制您的文本后，在此框中选择粘贴，并选择只保留。</a:t>
            </a:r>
          </a:p>
        </p:txBody>
      </p:sp>
      <p:sp>
        <p:nvSpPr>
          <p:cNvPr id="12" name="Freeform 103"/>
          <p:cNvSpPr>
            <a:spLocks noChangeArrowheads="1" noEditPoints="1"/>
          </p:cNvSpPr>
          <p:nvPr/>
        </p:nvSpPr>
        <p:spPr bwMode="auto">
          <a:xfrm>
            <a:off x="9115084" y="2885144"/>
            <a:ext cx="605848" cy="467309"/>
          </a:xfrm>
          <a:custGeom>
            <a:gdLst>
              <a:gd fmla="*/ 33 w 97" name="T0"/>
              <a:gd fmla="*/ 75 h 75" name="T1"/>
              <a:gd fmla="*/ 44 w 97" name="T2"/>
              <a:gd fmla="*/ 75 h 75" name="T3"/>
              <a:gd fmla="*/ 47 w 97" name="T4"/>
              <a:gd fmla="*/ 73 h 75" name="T5"/>
              <a:gd fmla="*/ 47 w 97" name="T6"/>
              <a:gd fmla="*/ 49 h 75" name="T7"/>
              <a:gd fmla="*/ 39 w 97" name="T8"/>
              <a:gd fmla="*/ 45 h 75" name="T9"/>
              <a:gd fmla="*/ 30 w 97" name="T10"/>
              <a:gd fmla="*/ 50 h 75" name="T11"/>
              <a:gd fmla="*/ 30 w 97" name="T12"/>
              <a:gd fmla="*/ 73 h 75" name="T13"/>
              <a:gd fmla="*/ 33 w 97" name="T14"/>
              <a:gd fmla="*/ 75 h 75" name="T15"/>
              <a:gd fmla="*/ 0 w 97" name="T16"/>
              <a:gd fmla="*/ 49 h 75" name="T17"/>
              <a:gd fmla="*/ 37 w 97" name="T18"/>
              <a:gd fmla="*/ 28 h 75" name="T19"/>
              <a:gd fmla="*/ 39 w 97" name="T20"/>
              <a:gd fmla="*/ 26 h 75" name="T21"/>
              <a:gd fmla="*/ 41 w 97" name="T22"/>
              <a:gd fmla="*/ 28 h 75" name="T23"/>
              <a:gd fmla="*/ 52 w 97" name="T24"/>
              <a:gd fmla="*/ 34 h 75" name="T25"/>
              <a:gd fmla="*/ 81 w 97" name="T26"/>
              <a:gd fmla="*/ 9 h 75" name="T27"/>
              <a:gd fmla="*/ 77 w 97" name="T28"/>
              <a:gd fmla="*/ 4 h 75" name="T29"/>
              <a:gd fmla="*/ 87 w 97" name="T30"/>
              <a:gd fmla="*/ 2 h 75" name="T31"/>
              <a:gd fmla="*/ 97 w 97" name="T32"/>
              <a:gd fmla="*/ 0 h 75" name="T33"/>
              <a:gd fmla="*/ 94 w 97" name="T34"/>
              <a:gd fmla="*/ 10 h 75" name="T35"/>
              <a:gd fmla="*/ 91 w 97" name="T36"/>
              <a:gd fmla="*/ 19 h 75" name="T37"/>
              <a:gd fmla="*/ 87 w 97" name="T38"/>
              <a:gd fmla="*/ 15 h 75" name="T39"/>
              <a:gd fmla="*/ 55 w 97" name="T40"/>
              <a:gd fmla="*/ 42 h 75" name="T41"/>
              <a:gd fmla="*/ 53 w 97" name="T42"/>
              <a:gd fmla="*/ 44 h 75" name="T43"/>
              <a:gd fmla="*/ 50 w 97" name="T44"/>
              <a:gd fmla="*/ 43 h 75" name="T45"/>
              <a:gd fmla="*/ 39 w 97" name="T46"/>
              <a:gd fmla="*/ 36 h 75" name="T47"/>
              <a:gd fmla="*/ 5 w 97" name="T48"/>
              <a:gd fmla="*/ 57 h 75" name="T49"/>
              <a:gd fmla="*/ 0 w 97" name="T50"/>
              <a:gd fmla="*/ 49 h 75" name="T51"/>
              <a:gd fmla="*/ 10 w 97" name="T52"/>
              <a:gd fmla="*/ 75 h 75" name="T53"/>
              <a:gd fmla="*/ 21 w 97" name="T54"/>
              <a:gd fmla="*/ 75 h 75" name="T55"/>
              <a:gd fmla="*/ 23 w 97" name="T56"/>
              <a:gd fmla="*/ 73 h 75" name="T57"/>
              <a:gd fmla="*/ 23 w 97" name="T58"/>
              <a:gd fmla="*/ 54 h 75" name="T59"/>
              <a:gd fmla="*/ 7 w 97" name="T60"/>
              <a:gd fmla="*/ 64 h 75" name="T61"/>
              <a:gd fmla="*/ 7 w 97" name="T62"/>
              <a:gd fmla="*/ 73 h 75" name="T63"/>
              <a:gd fmla="*/ 10 w 97" name="T64"/>
              <a:gd fmla="*/ 75 h 75" name="T65"/>
              <a:gd fmla="*/ 56 w 97" name="T66"/>
              <a:gd fmla="*/ 75 h 75" name="T67"/>
              <a:gd fmla="*/ 67 w 97" name="T68"/>
              <a:gd fmla="*/ 75 h 75" name="T69"/>
              <a:gd fmla="*/ 70 w 97" name="T70"/>
              <a:gd fmla="*/ 73 h 75" name="T71"/>
              <a:gd fmla="*/ 70 w 97" name="T72"/>
              <a:gd fmla="*/ 39 h 75" name="T73"/>
              <a:gd fmla="*/ 70 w 97" name="T74"/>
              <a:gd fmla="*/ 39 h 75" name="T75"/>
              <a:gd fmla="*/ 54 w 97" name="T76"/>
              <a:gd fmla="*/ 53 h 75" name="T77"/>
              <a:gd fmla="*/ 53 w 97" name="T78"/>
              <a:gd fmla="*/ 52 h 75" name="T79"/>
              <a:gd fmla="*/ 53 w 97" name="T80"/>
              <a:gd fmla="*/ 73 h 75" name="T81"/>
              <a:gd fmla="*/ 56 w 97" name="T82"/>
              <a:gd fmla="*/ 75 h 75" name="T83"/>
              <a:gd fmla="*/ 79 w 97" name="T84"/>
              <a:gd fmla="*/ 75 h 75" name="T85"/>
              <a:gd fmla="*/ 90 w 97" name="T86"/>
              <a:gd fmla="*/ 75 h 75" name="T87"/>
              <a:gd fmla="*/ 93 w 97" name="T88"/>
              <a:gd fmla="*/ 73 h 75" name="T89"/>
              <a:gd fmla="*/ 93 w 97" name="T90"/>
              <a:gd fmla="*/ 32 h 75" name="T91"/>
              <a:gd fmla="*/ 86 w 97" name="T92"/>
              <a:gd fmla="*/ 24 h 75" name="T93"/>
              <a:gd fmla="*/ 77 w 97" name="T94"/>
              <a:gd fmla="*/ 33 h 75" name="T95"/>
              <a:gd fmla="*/ 77 w 97" name="T96"/>
              <a:gd fmla="*/ 73 h 75" name="T97"/>
              <a:gd fmla="*/ 79 w 97" name="T98"/>
              <a:gd fmla="*/ 75 h 7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97" name="T150"/>
              <a:gd fmla="*/ 0 h 75" name="T151"/>
              <a:gd fmla="*/ 97 w 97" name="T152"/>
              <a:gd fmla="*/ 75 h 7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005188"/>
          </a:solidFill>
          <a:ln>
            <a:noFill/>
          </a:ln>
          <a:extLst/>
        </p:spPr>
        <p:txBody>
          <a:bodyPr/>
          <a:lstStyle/>
          <a:p>
            <a:pPr eaLnBrk="1" fontAlgn="auto" hangingPunct="1">
              <a:spcBef>
                <a:spcPct val="0"/>
              </a:spcBef>
              <a:spcAft>
                <a:spcPct val="0"/>
              </a:spcAft>
              <a:defRPr/>
            </a:pPr>
            <a:endParaRPr altLang="zh-CN" lang="zh-CN" sz="1350">
              <a:solidFill>
                <a:srgbClr val="005188"/>
              </a:solidFill>
              <a:latin typeface="+mn-ea"/>
              <a:ea typeface="+mn-ea"/>
              <a:sym charset="-122" panose="02010600030101010101" pitchFamily="2" typeface="宋体"/>
            </a:endParaRPr>
          </a:p>
        </p:txBody>
      </p:sp>
      <p:sp>
        <p:nvSpPr>
          <p:cNvPr id="13" name="Freeform 33"/>
          <p:cNvSpPr>
            <a:spLocks noChangeArrowheads="1" noEditPoints="1"/>
          </p:cNvSpPr>
          <p:nvPr/>
        </p:nvSpPr>
        <p:spPr bwMode="auto">
          <a:xfrm>
            <a:off x="9115084" y="4622866"/>
            <a:ext cx="537612" cy="347380"/>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94" name="T84"/>
              <a:gd fmla="*/ 0 h 61" name="T85"/>
              <a:gd fmla="*/ 94 w 94" name="T86"/>
              <a:gd fmla="*/ 61 h 6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005188"/>
          </a:solidFill>
          <a:ln>
            <a:noFill/>
          </a:ln>
          <a:extLst/>
        </p:spPr>
        <p:txBody>
          <a:bodyPr/>
          <a:lstStyle/>
          <a:p>
            <a:pPr eaLnBrk="1" fontAlgn="auto" hangingPunct="1">
              <a:spcBef>
                <a:spcPct val="0"/>
              </a:spcBef>
              <a:spcAft>
                <a:spcPct val="0"/>
              </a:spcAft>
              <a:defRPr/>
            </a:pPr>
            <a:endParaRPr altLang="zh-CN" lang="zh-CN" sz="1350">
              <a:solidFill>
                <a:srgbClr val="005188"/>
              </a:solidFill>
              <a:latin typeface="+mn-ea"/>
              <a:ea typeface="+mn-ea"/>
              <a:sym charset="-122" panose="02010600030101010101" pitchFamily="2" typeface="宋体"/>
            </a:endParaRPr>
          </a:p>
        </p:txBody>
      </p:sp>
    </p:spTree>
    <p:extLst>
      <p:ext uri="{BB962C8B-B14F-4D97-AF65-F5344CB8AC3E}">
        <p14:creationId val="57423668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par>
                                <p:cTn fill="hold" id="18" nodeType="withEffect" presetClass="entr" presetID="10"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childTnLst>
                                </p:cTn>
                              </p:par>
                              <p:par>
                                <p:cTn fill="hold" id="21" nodeType="withEffect" presetClass="entr" presetID="22" presetSubtype="2">
                                  <p:stCondLst>
                                    <p:cond delay="0"/>
                                  </p:stCondLst>
                                  <p:childTnLst>
                                    <p:set>
                                      <p:cBhvr>
                                        <p:cTn dur="1" fill="hold" id="22">
                                          <p:stCondLst>
                                            <p:cond delay="0"/>
                                          </p:stCondLst>
                                        </p:cTn>
                                        <p:tgtEl>
                                          <p:spTgt spid="4"/>
                                        </p:tgtEl>
                                        <p:attrNameLst>
                                          <p:attrName>style.visibility</p:attrName>
                                        </p:attrNameLst>
                                      </p:cBhvr>
                                      <p:to>
                                        <p:strVal val="visible"/>
                                      </p:to>
                                    </p:set>
                                    <p:animEffect filter="wipe(right)" transition="in">
                                      <p:cBhvr>
                                        <p:cTn dur="500" id="23"/>
                                        <p:tgtEl>
                                          <p:spTgt spid="4"/>
                                        </p:tgtEl>
                                      </p:cBhvr>
                                    </p:animEffect>
                                  </p:childTnLst>
                                </p:cTn>
                              </p:par>
                              <p:par>
                                <p:cTn fill="hold" grpId="0" id="24" nodeType="withEffect" presetClass="entr" presetID="23" presetSubtype="16">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childTnLst>
                                </p:cTn>
                              </p:par>
                              <p:par>
                                <p:cTn fill="hold" id="28" nodeType="withEffect" presetClass="entr" presetID="22" presetSubtype="2">
                                  <p:stCondLst>
                                    <p:cond delay="0"/>
                                  </p:stCondLst>
                                  <p:childTnLst>
                                    <p:set>
                                      <p:cBhvr>
                                        <p:cTn dur="1" fill="hold" id="29">
                                          <p:stCondLst>
                                            <p:cond delay="0"/>
                                          </p:stCondLst>
                                        </p:cTn>
                                        <p:tgtEl>
                                          <p:spTgt spid="6"/>
                                        </p:tgtEl>
                                        <p:attrNameLst>
                                          <p:attrName>style.visibility</p:attrName>
                                        </p:attrNameLst>
                                      </p:cBhvr>
                                      <p:to>
                                        <p:strVal val="visible"/>
                                      </p:to>
                                    </p:set>
                                    <p:animEffect filter="wipe(right)" transition="in">
                                      <p:cBhvr>
                                        <p:cTn dur="500" id="30"/>
                                        <p:tgtEl>
                                          <p:spTgt spid="6"/>
                                        </p:tgtEl>
                                      </p:cBhvr>
                                    </p:animEffect>
                                  </p:childTnLst>
                                </p:cTn>
                              </p:par>
                              <p:par>
                                <p:cTn fill="hold" grpId="0" id="31" nodeType="withEffect" presetClass="entr" presetID="53" presetSubtype="0">
                                  <p:stCondLst>
                                    <p:cond delay="50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par>
                                <p:cTn fill="hold" id="36" nodeType="withEffect" presetClass="entr" presetID="22" presetSubtype="2">
                                  <p:stCondLst>
                                    <p:cond delay="0"/>
                                  </p:stCondLst>
                                  <p:childTnLst>
                                    <p:set>
                                      <p:cBhvr>
                                        <p:cTn dur="1" fill="hold" id="37">
                                          <p:stCondLst>
                                            <p:cond delay="0"/>
                                          </p:stCondLst>
                                        </p:cTn>
                                        <p:tgtEl>
                                          <p:spTgt spid="5"/>
                                        </p:tgtEl>
                                        <p:attrNameLst>
                                          <p:attrName>style.visibility</p:attrName>
                                        </p:attrNameLst>
                                      </p:cBhvr>
                                      <p:to>
                                        <p:strVal val="visible"/>
                                      </p:to>
                                    </p:set>
                                    <p:animEffect filter="wipe(right)" transition="in">
                                      <p:cBhvr>
                                        <p:cTn dur="500" id="38"/>
                                        <p:tgtEl>
                                          <p:spTgt spid="5"/>
                                        </p:tgtEl>
                                      </p:cBhvr>
                                    </p:animEffect>
                                  </p:childTnLst>
                                </p:cTn>
                              </p:par>
                              <p:par>
                                <p:cTn fill="hold" grpId="0" id="39" nodeType="withEffect" presetClass="entr" presetID="23" presetSubtype="16">
                                  <p:stCondLst>
                                    <p:cond delay="0"/>
                                  </p:stCondLst>
                                  <p:childTnLst>
                                    <p:set>
                                      <p:cBhvr>
                                        <p:cTn dur="1" fill="hold" id="40">
                                          <p:stCondLst>
                                            <p:cond delay="0"/>
                                          </p:stCondLst>
                                        </p:cTn>
                                        <p:tgtEl>
                                          <p:spTgt spid="9"/>
                                        </p:tgtEl>
                                        <p:attrNameLst>
                                          <p:attrName>style.visibility</p:attrName>
                                        </p:attrNameLst>
                                      </p:cBhvr>
                                      <p:to>
                                        <p:strVal val="visible"/>
                                      </p:to>
                                    </p:set>
                                    <p:anim calcmode="lin" valueType="num">
                                      <p:cBhvr>
                                        <p:cTn dur="500" fill="hold" id="41"/>
                                        <p:tgtEl>
                                          <p:spTgt spid="9"/>
                                        </p:tgtEl>
                                        <p:attrNameLst>
                                          <p:attrName>ppt_w</p:attrName>
                                        </p:attrNameLst>
                                      </p:cBhvr>
                                      <p:tavLst>
                                        <p:tav tm="0">
                                          <p:val>
                                            <p:fltVal val="0"/>
                                          </p:val>
                                        </p:tav>
                                        <p:tav tm="100000">
                                          <p:val>
                                            <p:strVal val="#ppt_w"/>
                                          </p:val>
                                        </p:tav>
                                      </p:tavLst>
                                    </p:anim>
                                    <p:anim calcmode="lin" valueType="num">
                                      <p:cBhvr>
                                        <p:cTn dur="500" fill="hold" id="42"/>
                                        <p:tgtEl>
                                          <p:spTgt spid="9"/>
                                        </p:tgtEl>
                                        <p:attrNameLst>
                                          <p:attrName>ppt_h</p:attrName>
                                        </p:attrNameLst>
                                      </p:cBhvr>
                                      <p:tavLst>
                                        <p:tav tm="0">
                                          <p:val>
                                            <p:fltVal val="0"/>
                                          </p:val>
                                        </p:tav>
                                        <p:tav tm="100000">
                                          <p:val>
                                            <p:strVal val="#ppt_h"/>
                                          </p:val>
                                        </p:tav>
                                      </p:tavLst>
                                    </p:anim>
                                  </p:childTnLst>
                                </p:cTn>
                              </p:par>
                              <p:par>
                                <p:cTn fill="hold" id="43" nodeType="withEffect" presetClass="entr" presetID="22" presetSubtype="2">
                                  <p:stCondLst>
                                    <p:cond delay="0"/>
                                  </p:stCondLst>
                                  <p:childTnLst>
                                    <p:set>
                                      <p:cBhvr>
                                        <p:cTn dur="1" fill="hold" id="44">
                                          <p:stCondLst>
                                            <p:cond delay="0"/>
                                          </p:stCondLst>
                                        </p:cTn>
                                        <p:tgtEl>
                                          <p:spTgt spid="7"/>
                                        </p:tgtEl>
                                        <p:attrNameLst>
                                          <p:attrName>style.visibility</p:attrName>
                                        </p:attrNameLst>
                                      </p:cBhvr>
                                      <p:to>
                                        <p:strVal val="visible"/>
                                      </p:to>
                                    </p:set>
                                    <p:animEffect filter="wipe(right)" transition="in">
                                      <p:cBhvr>
                                        <p:cTn dur="500" id="45"/>
                                        <p:tgtEl>
                                          <p:spTgt spid="7"/>
                                        </p:tgtEl>
                                      </p:cBhvr>
                                    </p:animEffect>
                                  </p:childTnLst>
                                </p:cTn>
                              </p:par>
                              <p:par>
                                <p:cTn fill="hold" grpId="0" id="46" nodeType="withEffect" presetClass="entr" presetID="53" presetSubtype="0">
                                  <p:stCondLst>
                                    <p:cond delay="500"/>
                                  </p:stCondLst>
                                  <p:childTnLst>
                                    <p:set>
                                      <p:cBhvr>
                                        <p:cTn dur="1" fill="hold" id="47">
                                          <p:stCondLst>
                                            <p:cond delay="0"/>
                                          </p:stCondLst>
                                        </p:cTn>
                                        <p:tgtEl>
                                          <p:spTgt spid="11"/>
                                        </p:tgtEl>
                                        <p:attrNameLst>
                                          <p:attrName>style.visibility</p:attrName>
                                        </p:attrNameLst>
                                      </p:cBhvr>
                                      <p:to>
                                        <p:strVal val="visible"/>
                                      </p:to>
                                    </p:set>
                                    <p:anim calcmode="lin" valueType="num">
                                      <p:cBhvr>
                                        <p:cTn dur="500" fill="hold" id="48"/>
                                        <p:tgtEl>
                                          <p:spTgt spid="11"/>
                                        </p:tgtEl>
                                        <p:attrNameLst>
                                          <p:attrName>ppt_w</p:attrName>
                                        </p:attrNameLst>
                                      </p:cBhvr>
                                      <p:tavLst>
                                        <p:tav tm="0">
                                          <p:val>
                                            <p:fltVal val="0"/>
                                          </p:val>
                                        </p:tav>
                                        <p:tav tm="100000">
                                          <p:val>
                                            <p:strVal val="#ppt_w"/>
                                          </p:val>
                                        </p:tav>
                                      </p:tavLst>
                                    </p:anim>
                                    <p:anim calcmode="lin" valueType="num">
                                      <p:cBhvr>
                                        <p:cTn dur="500" fill="hold" id="49"/>
                                        <p:tgtEl>
                                          <p:spTgt spid="11"/>
                                        </p:tgtEl>
                                        <p:attrNameLst>
                                          <p:attrName>ppt_h</p:attrName>
                                        </p:attrNameLst>
                                      </p:cBhvr>
                                      <p:tavLst>
                                        <p:tav tm="0">
                                          <p:val>
                                            <p:fltVal val="0"/>
                                          </p:val>
                                        </p:tav>
                                        <p:tav tm="100000">
                                          <p:val>
                                            <p:strVal val="#ppt_h"/>
                                          </p:val>
                                        </p:tav>
                                      </p:tavLst>
                                    </p:anim>
                                    <p:animEffect filter="fade" transition="in">
                                      <p:cBhvr>
                                        <p:cTn dur="500" id="5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8"/>
      <p:bldP grpId="0" spid="9"/>
      <p:bldP grpId="0" spid="10"/>
      <p:bldP grpId="0" spid="1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教学反思</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教学效果</a:t>
            </a:r>
          </a:p>
        </p:txBody>
      </p:sp>
      <p:sp>
        <p:nvSpPr>
          <p:cNvPr id="4" name="等腰三角形 36"/>
          <p:cNvSpPr/>
          <p:nvPr/>
        </p:nvSpPr>
        <p:spPr>
          <a:xfrm>
            <a:off x="5242698" y="1467080"/>
            <a:ext cx="1701387" cy="1487240"/>
          </a:xfrm>
          <a:custGeom>
            <a:gdLst>
              <a:gd fmla="*/ 0 w 1942196" name="connsiteX0"/>
              <a:gd fmla="*/ 1676048 h 1698039" name="connsiteY0"/>
              <a:gd fmla="*/ 972108 w 1942196" name="connsiteX1"/>
              <a:gd fmla="*/ 0 h 1698039" name="connsiteY1"/>
              <a:gd fmla="*/ 1942196 w 1942196" name="connsiteX2"/>
              <a:gd fmla="*/ 1698039 h 1698039" name="connsiteY2"/>
              <a:gd fmla="*/ 2035656 w 2035656" name="connsiteX3"/>
              <a:gd fmla="*/ 1767488 h 1767488" name="connsiteY3"/>
            </a:gdLst>
            <a:cxnLst>
              <a:cxn ang="0">
                <a:pos x="connsiteX0" y="connsiteY0"/>
              </a:cxn>
              <a:cxn ang="0">
                <a:pos x="connsiteX1" y="connsiteY1"/>
              </a:cxn>
              <a:cxn ang="0">
                <a:pos x="connsiteX2" y="connsiteY2"/>
              </a:cxn>
            </a:cxnLst>
            <a:rect b="b" l="l" r="r" t="t"/>
            <a:pathLst>
              <a:path h="1698039" w="1942196">
                <a:moveTo>
                  <a:pt x="0" y="1676048"/>
                </a:moveTo>
                <a:lnTo>
                  <a:pt x="972108" y="0"/>
                </a:lnTo>
                <a:cubicBezTo>
                  <a:pt x="1296144" y="558683"/>
                  <a:pt x="1942196" y="1698039"/>
                  <a:pt x="1942196" y="1698039"/>
                </a:cubicBezTo>
              </a:path>
            </a:pathLst>
          </a:custGeom>
          <a:noFill/>
          <a:ln w="101600">
            <a:solidFill>
              <a:srgbClr val="00518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chemeClr val="bg1"/>
              </a:solidFill>
              <a:latin typeface="+mj-ea"/>
              <a:ea typeface="+mj-ea"/>
            </a:endParaRPr>
          </a:p>
        </p:txBody>
      </p:sp>
      <p:sp>
        <p:nvSpPr>
          <p:cNvPr id="5" name="等腰三角形 36"/>
          <p:cNvSpPr/>
          <p:nvPr/>
        </p:nvSpPr>
        <p:spPr>
          <a:xfrm rot="7176392">
            <a:off x="6309692" y="3363641"/>
            <a:ext cx="1701387" cy="1487241"/>
          </a:xfrm>
          <a:custGeom>
            <a:gdLst>
              <a:gd fmla="*/ 0 w 1942196" name="connsiteX0"/>
              <a:gd fmla="*/ 1676048 h 1698039" name="connsiteY0"/>
              <a:gd fmla="*/ 972108 w 1942196" name="connsiteX1"/>
              <a:gd fmla="*/ 0 h 1698039" name="connsiteY1"/>
              <a:gd fmla="*/ 1942196 w 1942196" name="connsiteX2"/>
              <a:gd fmla="*/ 1698039 h 1698039" name="connsiteY2"/>
              <a:gd fmla="*/ 2035656 w 2035656" name="connsiteX3"/>
              <a:gd fmla="*/ 1767488 h 1767488" name="connsiteY3"/>
            </a:gdLst>
            <a:cxnLst>
              <a:cxn ang="0">
                <a:pos x="connsiteX0" y="connsiteY0"/>
              </a:cxn>
              <a:cxn ang="0">
                <a:pos x="connsiteX1" y="connsiteY1"/>
              </a:cxn>
              <a:cxn ang="0">
                <a:pos x="connsiteX2" y="connsiteY2"/>
              </a:cxn>
            </a:cxnLst>
            <a:rect b="b" l="l" r="r" t="t"/>
            <a:pathLst>
              <a:path h="1698039" w="1942196">
                <a:moveTo>
                  <a:pt x="0" y="1676048"/>
                </a:moveTo>
                <a:lnTo>
                  <a:pt x="972108" y="0"/>
                </a:lnTo>
                <a:cubicBezTo>
                  <a:pt x="1296144" y="558683"/>
                  <a:pt x="1942196" y="1698039"/>
                  <a:pt x="1942196" y="1698039"/>
                </a:cubicBezTo>
              </a:path>
            </a:pathLst>
          </a:custGeom>
          <a:noFill/>
          <a:ln w="101600">
            <a:solidFill>
              <a:srgbClr val="005188"/>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chemeClr val="bg1"/>
              </a:solidFill>
              <a:latin typeface="+mj-ea"/>
              <a:ea typeface="+mj-ea"/>
            </a:endParaRPr>
          </a:p>
        </p:txBody>
      </p:sp>
      <p:sp>
        <p:nvSpPr>
          <p:cNvPr id="6" name="等腰三角形 36"/>
          <p:cNvSpPr/>
          <p:nvPr/>
        </p:nvSpPr>
        <p:spPr>
          <a:xfrm flipH="1" rot="14423608">
            <a:off x="4146301" y="3369659"/>
            <a:ext cx="1701387" cy="1487240"/>
          </a:xfrm>
          <a:custGeom>
            <a:gdLst>
              <a:gd fmla="*/ 0 w 1942196" name="connsiteX0"/>
              <a:gd fmla="*/ 1676048 h 1698039" name="connsiteY0"/>
              <a:gd fmla="*/ 972108 w 1942196" name="connsiteX1"/>
              <a:gd fmla="*/ 0 h 1698039" name="connsiteY1"/>
              <a:gd fmla="*/ 1942196 w 1942196" name="connsiteX2"/>
              <a:gd fmla="*/ 1698039 h 1698039" name="connsiteY2"/>
              <a:gd fmla="*/ 2035656 w 2035656" name="connsiteX3"/>
              <a:gd fmla="*/ 1767488 h 1767488" name="connsiteY3"/>
            </a:gdLst>
            <a:cxnLst>
              <a:cxn ang="0">
                <a:pos x="connsiteX0" y="connsiteY0"/>
              </a:cxn>
              <a:cxn ang="0">
                <a:pos x="connsiteX1" y="connsiteY1"/>
              </a:cxn>
              <a:cxn ang="0">
                <a:pos x="connsiteX2" y="connsiteY2"/>
              </a:cxn>
            </a:cxnLst>
            <a:rect b="b" l="l" r="r" t="t"/>
            <a:pathLst>
              <a:path h="1698039" w="1942196">
                <a:moveTo>
                  <a:pt x="0" y="1676048"/>
                </a:moveTo>
                <a:lnTo>
                  <a:pt x="972108" y="0"/>
                </a:lnTo>
                <a:cubicBezTo>
                  <a:pt x="1296144" y="558683"/>
                  <a:pt x="1942196" y="1698039"/>
                  <a:pt x="1942196" y="1698039"/>
                </a:cubicBezTo>
              </a:path>
            </a:pathLst>
          </a:custGeom>
          <a:noFill/>
          <a:ln w="101600">
            <a:solidFill>
              <a:srgbClr val="005188"/>
            </a:solidFill>
            <a:headEnd type="triangle"/>
            <a:tailEnd len="med" type="none"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schemeClr val="bg1"/>
              </a:solidFill>
              <a:latin typeface="+mj-ea"/>
              <a:ea typeface="+mj-ea"/>
            </a:endParaRPr>
          </a:p>
        </p:txBody>
      </p:sp>
      <p:sp>
        <p:nvSpPr>
          <p:cNvPr id="7" name="TextBox 9"/>
          <p:cNvSpPr txBox="1"/>
          <p:nvPr/>
        </p:nvSpPr>
        <p:spPr>
          <a:xfrm>
            <a:off x="7935710" y="2602058"/>
            <a:ext cx="3419474" cy="1554480"/>
          </a:xfrm>
          <a:prstGeom prst="rect">
            <a:avLst/>
          </a:prstGeom>
          <a:noFill/>
        </p:spPr>
        <p:txBody>
          <a:bodyPr wrap="square">
            <a:spAutoFit/>
          </a:bodyPr>
          <a:lstStyle/>
          <a:p>
            <a:pPr eaLnBrk="1" fontAlgn="auto" hangingPunct="1">
              <a:lnSpc>
                <a:spcPct val="150000"/>
              </a:lnSpc>
              <a:spcBef>
                <a:spcPct val="0"/>
              </a:spcBef>
              <a:spcAft>
                <a:spcPct val="0"/>
              </a:spcAft>
              <a:defRPr/>
            </a:pPr>
            <a:r>
              <a:rPr altLang="zh-CN" b="1" lang="en-US" sz="1600">
                <a:solidFill>
                  <a:srgbClr val="005188"/>
                </a:solidFill>
                <a:latin charset="-122" panose="02000000000000000000" pitchFamily="2" typeface="方正清刻本悦宋简体"/>
                <a:ea charset="-122" panose="02000000000000000000" pitchFamily="2" typeface="方正清刻本悦宋简体"/>
              </a:rPr>
              <a:t>01 说明性文字</a:t>
            </a:r>
          </a:p>
          <a:p>
            <a:pPr eaLnBrk="1" fontAlgn="auto" hangingPunct="1">
              <a:lnSpc>
                <a:spcPct val="150000"/>
              </a:lnSpc>
              <a:spcBef>
                <a:spcPct val="0"/>
              </a:spcBef>
              <a:spcAft>
                <a:spcPct val="0"/>
              </a:spcAft>
              <a:defRPr/>
            </a:pPr>
            <a:r>
              <a:rPr altLang="zh-CN" b="1" lang="en-US" sz="16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a:t>
            </a:r>
          </a:p>
        </p:txBody>
      </p:sp>
      <p:sp>
        <p:nvSpPr>
          <p:cNvPr id="8" name="TextBox 10"/>
          <p:cNvSpPr txBox="1"/>
          <p:nvPr/>
        </p:nvSpPr>
        <p:spPr>
          <a:xfrm>
            <a:off x="1122220" y="2602058"/>
            <a:ext cx="3638809" cy="1554480"/>
          </a:xfrm>
          <a:prstGeom prst="rect">
            <a:avLst/>
          </a:prstGeom>
          <a:noFill/>
        </p:spPr>
        <p:txBody>
          <a:bodyPr wrap="square">
            <a:spAutoFit/>
          </a:bodyPr>
          <a:lstStyle/>
          <a:p>
            <a:pPr eaLnBrk="1" fontAlgn="auto" hangingPunct="1">
              <a:lnSpc>
                <a:spcPct val="150000"/>
              </a:lnSpc>
              <a:spcBef>
                <a:spcPct val="0"/>
              </a:spcBef>
              <a:spcAft>
                <a:spcPct val="0"/>
              </a:spcAft>
              <a:defRPr/>
            </a:pPr>
            <a:r>
              <a:rPr altLang="zh-CN" b="1" lang="en-US" sz="1600">
                <a:solidFill>
                  <a:srgbClr val="005188"/>
                </a:solidFill>
                <a:latin charset="-122" panose="02000000000000000000" pitchFamily="2" typeface="方正清刻本悦宋简体"/>
                <a:ea charset="-122" panose="02000000000000000000" pitchFamily="2" typeface="方正清刻本悦宋简体"/>
              </a:rPr>
              <a:t>02 说明性文字</a:t>
            </a:r>
          </a:p>
          <a:p>
            <a:pPr eaLnBrk="1" fontAlgn="auto" hangingPunct="1">
              <a:lnSpc>
                <a:spcPct val="150000"/>
              </a:lnSpc>
              <a:spcBef>
                <a:spcPct val="0"/>
              </a:spcBef>
              <a:spcAft>
                <a:spcPct val="0"/>
              </a:spcAft>
              <a:defRPr/>
            </a:pPr>
            <a:r>
              <a:rPr altLang="zh-CN" b="1" lang="en-US" sz="16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a:t>
            </a:r>
          </a:p>
        </p:txBody>
      </p:sp>
      <p:sp>
        <p:nvSpPr>
          <p:cNvPr id="9" name="TextBox 11"/>
          <p:cNvSpPr txBox="1"/>
          <p:nvPr/>
        </p:nvSpPr>
        <p:spPr>
          <a:xfrm>
            <a:off x="4894032" y="5053068"/>
            <a:ext cx="2581275" cy="1920240"/>
          </a:xfrm>
          <a:prstGeom prst="rect">
            <a:avLst/>
          </a:prstGeom>
          <a:noFill/>
        </p:spPr>
        <p:txBody>
          <a:bodyPr>
            <a:spAutoFit/>
          </a:bodyPr>
          <a:lstStyle/>
          <a:p>
            <a:pPr algn="ctr" eaLnBrk="1" fontAlgn="auto" hangingPunct="1">
              <a:lnSpc>
                <a:spcPct val="150000"/>
              </a:lnSpc>
              <a:spcBef>
                <a:spcPct val="0"/>
              </a:spcBef>
              <a:spcAft>
                <a:spcPct val="0"/>
              </a:spcAft>
              <a:defRPr/>
            </a:pPr>
            <a:r>
              <a:rPr altLang="zh-CN" b="1" lang="en-US" sz="1600">
                <a:solidFill>
                  <a:srgbClr val="005188"/>
                </a:solidFill>
                <a:latin charset="-122" panose="02000000000000000000" pitchFamily="2" typeface="方正清刻本悦宋简体"/>
                <a:ea charset="-122" panose="02000000000000000000" pitchFamily="2" typeface="方正清刻本悦宋简体"/>
              </a:rPr>
              <a:t>03 说明性文字</a:t>
            </a:r>
          </a:p>
          <a:p>
            <a:pPr algn="ctr" eaLnBrk="1" fontAlgn="auto" hangingPunct="1">
              <a:lnSpc>
                <a:spcPct val="150000"/>
              </a:lnSpc>
              <a:spcBef>
                <a:spcPct val="0"/>
              </a:spcBef>
              <a:spcAft>
                <a:spcPct val="0"/>
              </a:spcAft>
              <a:defRPr/>
            </a:pPr>
            <a:r>
              <a:rPr altLang="zh-CN" b="1" lang="en-US" sz="16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您的内容打在这里，或者通过复制您的文本后，在此框中选择粘贴，并选择只保留文字。</a:t>
            </a:r>
          </a:p>
        </p:txBody>
      </p:sp>
      <p:pic>
        <p:nvPicPr>
          <p:cNvPr id="11" name="图片 10"/>
          <p:cNvPicPr>
            <a:picLocks noChangeAspect="1"/>
          </p:cNvPicPr>
          <p:nvPr/>
        </p:nvPicPr>
        <p:blipFill>
          <a:blip r:embed="rId2">
            <a:extLst>
              <a:ext uri="{28A0092B-C50C-407E-A947-70E740481C1C}">
                <a14:useLocalDpi val="0"/>
              </a:ext>
            </a:extLst>
          </a:blip>
          <a:stretch>
            <a:fillRect/>
          </a:stretch>
        </p:blipFill>
        <p:spPr>
          <a:xfrm>
            <a:off x="5350944" y="2336261"/>
            <a:ext cx="1418612" cy="2032515"/>
          </a:xfrm>
          <a:prstGeom prst="rect">
            <a:avLst/>
          </a:prstGeom>
        </p:spPr>
      </p:pic>
    </p:spTree>
    <p:extLst>
      <p:ext uri="{BB962C8B-B14F-4D97-AF65-F5344CB8AC3E}">
        <p14:creationId val="346576412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4"/>
                                        </p:tgtEl>
                                        <p:attrNameLst>
                                          <p:attrName>style.visibility</p:attrName>
                                        </p:attrNameLst>
                                      </p:cBhvr>
                                      <p:to>
                                        <p:strVal val="visible"/>
                                      </p:to>
                                    </p:set>
                                    <p:animEffect filter="wipe(left)" transition="in">
                                      <p:cBhvr>
                                        <p:cTn dur="750" id="21"/>
                                        <p:tgtEl>
                                          <p:spTgt spid="4"/>
                                        </p:tgtEl>
                                      </p:cBhvr>
                                    </p:animEffect>
                                  </p:childTnLst>
                                </p:cTn>
                              </p:par>
                              <p:par>
                                <p:cTn fill="hold" grpId="0" id="22" nodeType="withEffect" presetClass="entr" presetID="22" presetSubtype="2">
                                  <p:stCondLst>
                                    <p:cond delay="250"/>
                                  </p:stCondLst>
                                  <p:childTnLst>
                                    <p:set>
                                      <p:cBhvr>
                                        <p:cTn dur="1" fill="hold" id="23">
                                          <p:stCondLst>
                                            <p:cond delay="0"/>
                                          </p:stCondLst>
                                        </p:cTn>
                                        <p:tgtEl>
                                          <p:spTgt spid="7"/>
                                        </p:tgtEl>
                                        <p:attrNameLst>
                                          <p:attrName>style.visibility</p:attrName>
                                        </p:attrNameLst>
                                      </p:cBhvr>
                                      <p:to>
                                        <p:strVal val="visible"/>
                                      </p:to>
                                    </p:set>
                                    <p:animEffect filter="wipe(right)" transition="in">
                                      <p:cBhvr>
                                        <p:cTn dur="500" id="24"/>
                                        <p:tgtEl>
                                          <p:spTgt spid="7"/>
                                        </p:tgtEl>
                                      </p:cBhvr>
                                    </p:animEffect>
                                  </p:childTnLst>
                                </p:cTn>
                              </p:par>
                            </p:childTnLst>
                          </p:cTn>
                        </p:par>
                        <p:par>
                          <p:cTn fill="hold" id="25" nodeType="afterGroup">
                            <p:stCondLst>
                              <p:cond delay="2250"/>
                            </p:stCondLst>
                            <p:childTnLst>
                              <p:par>
                                <p:cTn fill="hold" id="26" nodeType="afterEffect" presetClass="entr" presetID="22" presetSubtype="1">
                                  <p:stCondLst>
                                    <p:cond delay="0"/>
                                  </p:stCondLst>
                                  <p:childTnLst>
                                    <p:set>
                                      <p:cBhvr>
                                        <p:cTn dur="1" fill="hold" id="27">
                                          <p:stCondLst>
                                            <p:cond delay="0"/>
                                          </p:stCondLst>
                                        </p:cTn>
                                        <p:tgtEl>
                                          <p:spTgt spid="5"/>
                                        </p:tgtEl>
                                        <p:attrNameLst>
                                          <p:attrName>style.visibility</p:attrName>
                                        </p:attrNameLst>
                                      </p:cBhvr>
                                      <p:to>
                                        <p:strVal val="visible"/>
                                      </p:to>
                                    </p:set>
                                    <p:animEffect filter="wipe(up)" transition="in">
                                      <p:cBhvr>
                                        <p:cTn dur="750" id="28"/>
                                        <p:tgtEl>
                                          <p:spTgt spid="5"/>
                                        </p:tgtEl>
                                      </p:cBhvr>
                                    </p:animEffect>
                                  </p:childTnLst>
                                </p:cTn>
                              </p:par>
                              <p:par>
                                <p:cTn fill="hold" grpId="0" id="29" nodeType="withEffect" presetClass="entr" presetID="42" presetSubtype="0">
                                  <p:stCondLst>
                                    <p:cond delay="25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id="35" nodeType="afterEffect" presetClass="entr" presetID="22" presetSubtype="2">
                                  <p:stCondLst>
                                    <p:cond delay="0"/>
                                  </p:stCondLst>
                                  <p:childTnLst>
                                    <p:set>
                                      <p:cBhvr>
                                        <p:cTn dur="1" fill="hold" id="36">
                                          <p:stCondLst>
                                            <p:cond delay="0"/>
                                          </p:stCondLst>
                                        </p:cTn>
                                        <p:tgtEl>
                                          <p:spTgt spid="6"/>
                                        </p:tgtEl>
                                        <p:attrNameLst>
                                          <p:attrName>style.visibility</p:attrName>
                                        </p:attrNameLst>
                                      </p:cBhvr>
                                      <p:to>
                                        <p:strVal val="visible"/>
                                      </p:to>
                                    </p:set>
                                    <p:animEffect filter="wipe(right)" transition="in">
                                      <p:cBhvr>
                                        <p:cTn dur="750" id="37"/>
                                        <p:tgtEl>
                                          <p:spTgt spid="6"/>
                                        </p:tgtEl>
                                      </p:cBhvr>
                                    </p:animEffect>
                                  </p:childTnLst>
                                </p:cTn>
                              </p:par>
                              <p:par>
                                <p:cTn fill="hold" grpId="0" id="38" nodeType="withEffect" presetClass="entr" presetID="22" presetSubtype="8">
                                  <p:stCondLst>
                                    <p:cond delay="250"/>
                                  </p:stCondLst>
                                  <p:childTnLst>
                                    <p:set>
                                      <p:cBhvr>
                                        <p:cTn dur="1" fill="hold" id="39">
                                          <p:stCondLst>
                                            <p:cond delay="0"/>
                                          </p:stCondLst>
                                        </p:cTn>
                                        <p:tgtEl>
                                          <p:spTgt spid="8"/>
                                        </p:tgtEl>
                                        <p:attrNameLst>
                                          <p:attrName>style.visibility</p:attrName>
                                        </p:attrNameLst>
                                      </p:cBhvr>
                                      <p:to>
                                        <p:strVal val="visible"/>
                                      </p:to>
                                    </p:set>
                                    <p:animEffect filter="wipe(left)" transition="in">
                                      <p:cBhvr>
                                        <p:cTn dur="500" id="4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7"/>
      <p:bldP grpId="0" spid="8"/>
      <p:bldP grpId="0" spid="9"/>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t="57157"/>
          <a:stretch>
            <a:fillRect/>
          </a:stretch>
        </p:blipFill>
        <p:spPr>
          <a:xfrm>
            <a:off x="0" y="0"/>
            <a:ext cx="12192000" cy="4899390"/>
          </a:xfrm>
          <a:prstGeom prst="rect">
            <a:avLst/>
          </a:prstGeom>
        </p:spPr>
      </p:pic>
      <p:sp>
        <p:nvSpPr>
          <p:cNvPr id="3" name="文本框 2"/>
          <p:cNvSpPr txBox="1"/>
          <p:nvPr/>
        </p:nvSpPr>
        <p:spPr>
          <a:xfrm>
            <a:off x="4150850" y="4391558"/>
            <a:ext cx="4754880" cy="1005840"/>
          </a:xfrm>
          <a:prstGeom prst="rect">
            <a:avLst/>
          </a:prstGeom>
          <a:noFill/>
        </p:spPr>
        <p:txBody>
          <a:bodyPr rtlCol="0" wrap="none">
            <a:spAutoFit/>
          </a:bodyPr>
          <a:lstStyle/>
          <a:p>
            <a:r>
              <a:rPr altLang="en-US" b="1" lang="zh-CN" smtClean="0" sz="60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谢谢您的欣赏</a:t>
            </a:r>
          </a:p>
        </p:txBody>
      </p:sp>
      <p:sp>
        <p:nvSpPr>
          <p:cNvPr id="4" name="文本框 3"/>
          <p:cNvSpPr txBox="1">
            <a:spLocks noChangeArrowheads="1"/>
          </p:cNvSpPr>
          <p:nvPr/>
        </p:nvSpPr>
        <p:spPr bwMode="auto">
          <a:xfrm>
            <a:off x="3657254" y="5536881"/>
            <a:ext cx="58077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algn="ctr" eaLnBrk="1" hangingPunct="1"/>
            <a:r>
              <a:rPr altLang="en-US" lang="zh-CN" smtClean="0" sz="2000">
                <a:solidFill>
                  <a:srgbClr val="005188"/>
                </a:solidFill>
                <a:latin charset="-122" panose="02000000000000000000" pitchFamily="2" typeface="方正清刻本悦宋简体"/>
                <a:ea charset="-122" panose="02000000000000000000" pitchFamily="2" typeface="方正清刻本悦宋简体"/>
                <a:cs charset="-122" panose="03000509000000000000" pitchFamily="65" typeface="方正静蕾简体"/>
              </a:rPr>
              <a:t>适用于教师试讲、学校演讲、教学课件、说课大赛</a:t>
            </a:r>
          </a:p>
        </p:txBody>
      </p:sp>
    </p:spTree>
    <p:extLst>
      <p:ext uri="{BB962C8B-B14F-4D97-AF65-F5344CB8AC3E}">
        <p14:creationId val="424271830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8000"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ppt_x"/>
                                          </p:val>
                                        </p:tav>
                                        <p:tav tm="100000">
                                          <p:val>
                                            <p:strVal val="#ppt_x"/>
                                          </p:val>
                                        </p:tav>
                                      </p:tavLst>
                                    </p:anim>
                                    <p:anim calcmode="lin" valueType="num">
                                      <p:cBhvr additive="base">
                                        <p:cTn dur="1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12" presetSubtype="4">
                                  <p:stCondLst>
                                    <p:cond delay="0"/>
                                  </p:stCondLst>
                                  <p:iterate type="lt">
                                    <p:tmPct val="15000"/>
                                  </p:iterate>
                                  <p:childTnLst>
                                    <p:set>
                                      <p:cBhvr>
                                        <p:cTn dur="1" fill="hold" id="11">
                                          <p:stCondLst>
                                            <p:cond delay="0"/>
                                          </p:stCondLst>
                                        </p:cTn>
                                        <p:tgtEl>
                                          <p:spTgt spid="4"/>
                                        </p:tgtEl>
                                        <p:attrNameLst>
                                          <p:attrName>style.visibility</p:attrName>
                                        </p:attrNameLst>
                                      </p:cBhvr>
                                      <p:to>
                                        <p:strVal val="visible"/>
                                      </p:to>
                                    </p:set>
                                    <p:anim calcmode="lin" valueType="num">
                                      <p:cBhvr additive="base">
                                        <p:cTn dur="500" id="12"/>
                                        <p:tgtEl>
                                          <p:spTgt spid="4"/>
                                        </p:tgtEl>
                                        <p:attrNameLst>
                                          <p:attrName>ppt_y</p:attrName>
                                        </p:attrNameLst>
                                      </p:cBhvr>
                                      <p:tavLst>
                                        <p:tav tm="0">
                                          <p:val>
                                            <p:strVal val="#ppt_y+#ppt_h*1.125000"/>
                                          </p:val>
                                        </p:tav>
                                        <p:tav tm="100000">
                                          <p:val>
                                            <p:strVal val="#ppt_y"/>
                                          </p:val>
                                        </p:tav>
                                      </p:tavLst>
                                    </p:anim>
                                    <p:animEffect filter="wipe(up)" transition="in">
                                      <p:cBhvr>
                                        <p:cTn dur="500" id="13"/>
                                        <p:tgtEl>
                                          <p:spTgt spid="4"/>
                                        </p:tgtEl>
                                      </p:cBhvr>
                                    </p:animEffect>
                                  </p:childTnLst>
                                </p:cTn>
                              </p:par>
                            </p:childTnLst>
                          </p:cTn>
                        </p:par>
                        <p:par>
                          <p:cTn fill="hold" id="14" nodeType="afterGroup">
                            <p:stCondLst>
                              <p:cond delay="2000"/>
                            </p:stCondLst>
                            <p:childTnLst>
                              <p:par>
                                <p:cTn decel="100000" fill="hold" grpId="0" id="15" nodeType="afterEffect" presetClass="entr" presetID="2" presetSubtype="2">
                                  <p:stCondLst>
                                    <p:cond delay="0"/>
                                  </p:stCondLst>
                                  <p:iterate type="lt">
                                    <p:tmPct val="10000"/>
                                  </p:iterate>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1+#ppt_w/2"/>
                                          </p:val>
                                        </p:tav>
                                        <p:tav tm="100000">
                                          <p:val>
                                            <p:strVal val="#ppt_x"/>
                                          </p:val>
                                        </p:tav>
                                      </p:tavLst>
                                    </p:anim>
                                    <p:anim calcmode="lin" valueType="num">
                                      <p:cBhvr additive="base">
                                        <p:cTn dur="500" fill="hold" id="18"/>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教学分析</a:t>
            </a:r>
          </a:p>
        </p:txBody>
      </p:sp>
      <p:sp>
        <p:nvSpPr>
          <p:cNvPr id="50"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课程结构</a:t>
            </a:r>
          </a:p>
        </p:txBody>
      </p:sp>
      <p:grpSp>
        <p:nvGrpSpPr>
          <p:cNvPr id="54" name="Group 4"/>
          <p:cNvGrpSpPr>
            <a:grpSpLocks noChangeAspect="1"/>
          </p:cNvGrpSpPr>
          <p:nvPr/>
        </p:nvGrpSpPr>
        <p:grpSpPr>
          <a:xfrm>
            <a:off x="4890623" y="2050544"/>
            <a:ext cx="2576513" cy="3009900"/>
            <a:chOff x="3082" y="1214"/>
            <a:chExt cx="1623" cy="1896"/>
          </a:xfrm>
          <a:solidFill>
            <a:srgbClr val="005188"/>
          </a:solidFill>
        </p:grpSpPr>
        <p:grpSp>
          <p:nvGrpSpPr>
            <p:cNvPr id="55" name="Group 205"/>
            <p:cNvGrpSpPr/>
            <p:nvPr/>
          </p:nvGrpSpPr>
          <p:grpSpPr>
            <a:xfrm>
              <a:off x="3082" y="1214"/>
              <a:ext cx="1623" cy="1603"/>
              <a:chOff x="3082" y="1214"/>
              <a:chExt cx="1623" cy="1603"/>
            </a:xfrm>
            <a:grpFill/>
          </p:grpSpPr>
          <p:sp>
            <p:nvSpPr>
              <p:cNvPr id="303" name="chenying0907 5"/>
              <p:cNvSpPr/>
              <p:nvPr/>
            </p:nvSpPr>
            <p:spPr bwMode="auto">
              <a:xfrm>
                <a:off x="3608" y="2103"/>
                <a:ext cx="13" cy="0"/>
              </a:xfrm>
              <a:custGeom>
                <a:gdLst>
                  <a:gd fmla="*/ 0 w 6" name="T0"/>
                  <a:gd fmla="*/ 6 w 6" name="T1"/>
                  <a:gd fmla="*/ 0 w 6" name="T2"/>
                </a:gdLst>
                <a:cxnLst>
                  <a:cxn ang="0">
                    <a:pos x="T0" y="0"/>
                  </a:cxn>
                  <a:cxn ang="0">
                    <a:pos x="T1" y="0"/>
                  </a:cxn>
                  <a:cxn ang="0">
                    <a:pos x="T2" y="0"/>
                  </a:cxn>
                </a:cxnLst>
                <a:rect b="b" l="0" r="r" t="0"/>
                <a:pathLst>
                  <a:path w="6">
                    <a:moveTo>
                      <a:pt x="0" y="0"/>
                    </a:moveTo>
                    <a:cubicBezTo>
                      <a:pt x="1" y="0"/>
                      <a:pt x="3" y="0"/>
                      <a:pt x="6" y="0"/>
                    </a:cubicBezTo>
                    <a:cubicBezTo>
                      <a:pt x="3" y="0"/>
                      <a:pt x="2"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4" name="chenying0907 6"/>
              <p:cNvSpPr/>
              <p:nvPr/>
            </p:nvSpPr>
            <p:spPr bwMode="auto">
              <a:xfrm>
                <a:off x="3576" y="1893"/>
                <a:ext cx="5" cy="0"/>
              </a:xfrm>
              <a:custGeom>
                <a:gdLst>
                  <a:gd fmla="*/ 0 w 2" name="T0"/>
                  <a:gd fmla="*/ 0 w 2" name="T1"/>
                  <a:gd fmla="*/ 0 w 2" name="T2"/>
                  <a:gd fmla="*/ 0 w 2" name="T3"/>
                  <a:gd fmla="*/ 2 w 2" name="T4"/>
                  <a:gd fmla="*/ 2 w 2" name="T5"/>
                  <a:gd fmla="*/ 0 w 2" name="T6"/>
                </a:gdLst>
                <a:cxnLst>
                  <a:cxn ang="0">
                    <a:pos x="T0" y="0"/>
                  </a:cxn>
                  <a:cxn ang="0">
                    <a:pos x="T1" y="0"/>
                  </a:cxn>
                  <a:cxn ang="0">
                    <a:pos x="T2" y="0"/>
                  </a:cxn>
                  <a:cxn ang="0">
                    <a:pos x="T3" y="0"/>
                  </a:cxn>
                  <a:cxn ang="0">
                    <a:pos x="T4" y="0"/>
                  </a:cxn>
                  <a:cxn ang="0">
                    <a:pos x="T5" y="0"/>
                  </a:cxn>
                  <a:cxn ang="0">
                    <a:pos x="T6" y="0"/>
                  </a:cxn>
                </a:cxnLst>
                <a:rect b="b" l="0" r="r" t="0"/>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5" name="chenying0907 7"/>
              <p:cNvSpPr/>
              <p:nvPr/>
            </p:nvSpPr>
            <p:spPr bwMode="auto">
              <a:xfrm flipH="1">
                <a:off x="3615" y="1903"/>
                <a:ext cx="0" cy="5"/>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6" name="chenying0907 8"/>
              <p:cNvSpPr/>
              <p:nvPr/>
            </p:nvSpPr>
            <p:spPr bwMode="auto">
              <a:xfrm>
                <a:off x="3566" y="1893"/>
                <a:ext cx="6" cy="0"/>
              </a:xfrm>
              <a:custGeom>
                <a:gdLst>
                  <a:gd fmla="*/ 3 w 3" name="T0"/>
                  <a:gd fmla="*/ 3 w 3" name="T1"/>
                </a:gdLst>
                <a:cxnLst>
                  <a:cxn ang="0">
                    <a:pos x="T0" y="0"/>
                  </a:cxn>
                  <a:cxn ang="0">
                    <a:pos x="T1" y="0"/>
                  </a:cxn>
                </a:cxnLst>
                <a:rect b="b" l="0" r="r" t="0"/>
                <a:pathLst>
                  <a:path w="3">
                    <a:moveTo>
                      <a:pt x="3" y="0"/>
                    </a:moveTo>
                    <a:cubicBezTo>
                      <a:pt x="0" y="0"/>
                      <a:pt x="1"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7" name="chenying0907 9"/>
              <p:cNvSpPr/>
              <p:nvPr/>
            </p:nvSpPr>
            <p:spPr bwMode="auto">
              <a:xfrm>
                <a:off x="3820" y="2304"/>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1" y="0"/>
                    </a:cubicBezTo>
                    <a:cubicBezTo>
                      <a:pt x="0"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8" name="chenying0907 10"/>
              <p:cNvSpPr/>
              <p:nvPr/>
            </p:nvSpPr>
            <p:spPr bwMode="auto">
              <a:xfrm>
                <a:off x="3642" y="2209"/>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1"/>
                      <a:pt x="1"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9" name="chenying0907 11"/>
              <p:cNvSpPr/>
              <p:nvPr/>
            </p:nvSpPr>
            <p:spPr bwMode="auto">
              <a:xfrm>
                <a:off x="3549" y="2154"/>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0" y="0"/>
                      <a:pt x="0" y="0"/>
                    </a:cubicBezTo>
                    <a:cubicBezTo>
                      <a:pt x="1" y="0"/>
                      <a:pt x="1" y="1"/>
                      <a:pt x="1" y="1"/>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0" name="chenying0907 12"/>
              <p:cNvSpPr/>
              <p:nvPr/>
            </p:nvSpPr>
            <p:spPr bwMode="auto">
              <a:xfrm>
                <a:off x="3610" y="1895"/>
                <a:ext cx="9" cy="8"/>
              </a:xfrm>
              <a:custGeom>
                <a:gdLst>
                  <a:gd fmla="*/ 1 w 4" name="T0"/>
                  <a:gd fmla="*/ 1 h 4" name="T1"/>
                  <a:gd fmla="*/ 1 w 4" name="T2"/>
                  <a:gd fmla="*/ 2 h 4" name="T3"/>
                  <a:gd fmla="*/ 0 w 4" name="T4"/>
                  <a:gd fmla="*/ 2 h 4" name="T5"/>
                  <a:gd fmla="*/ 2 w 4" name="T6"/>
                  <a:gd fmla="*/ 4 h 4" name="T7"/>
                  <a:gd fmla="*/ 2 w 4" name="T8"/>
                  <a:gd fmla="*/ 2 h 4" name="T9"/>
                  <a:gd fmla="*/ 3 w 4" name="T10"/>
                  <a:gd fmla="*/ 1 h 4" name="T11"/>
                  <a:gd fmla="*/ 4 w 4" name="T12"/>
                  <a:gd fmla="*/ 0 h 4" name="T13"/>
                  <a:gd fmla="*/ 4 w 4" name="T14"/>
                  <a:gd fmla="*/ 0 h 4" name="T15"/>
                  <a:gd fmla="*/ 4 w 4" name="T16"/>
                  <a:gd fmla="*/ 0 h 4" name="T17"/>
                  <a:gd fmla="*/ 2 w 4" name="T18"/>
                  <a:gd fmla="*/ 0 h 4" name="T19"/>
                  <a:gd fmla="*/ 2 w 4" name="T20"/>
                  <a:gd fmla="*/ 0 h 4" name="T21"/>
                  <a:gd fmla="*/ 1 w 4" name="T22"/>
                  <a:gd fmla="*/ 1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1" name="chenying0907 13"/>
              <p:cNvSpPr/>
              <p:nvPr/>
            </p:nvSpPr>
            <p:spPr bwMode="auto">
              <a:xfrm flipH="1">
                <a:off x="3926" y="1914"/>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2" name="chenying0907 14"/>
              <p:cNvSpPr/>
              <p:nvPr/>
            </p:nvSpPr>
            <p:spPr bwMode="auto">
              <a:xfrm>
                <a:off x="3810" y="1774"/>
                <a:ext cx="2" cy="4"/>
              </a:xfrm>
              <a:custGeom>
                <a:gdLst>
                  <a:gd fmla="*/ 0 w 1" name="T0"/>
                  <a:gd fmla="*/ 0 h 2" name="T1"/>
                  <a:gd fmla="*/ 0 w 1" name="T2"/>
                  <a:gd fmla="*/ 0 h 2" name="T3"/>
                  <a:gd fmla="*/ 1 w 1" name="T4"/>
                  <a:gd fmla="*/ 2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0" y="0"/>
                      <a:pt x="0" y="0"/>
                    </a:cubicBezTo>
                    <a:cubicBezTo>
                      <a:pt x="0" y="1"/>
                      <a:pt x="0" y="2"/>
                      <a:pt x="1" y="2"/>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3" name="chenying0907 15"/>
              <p:cNvSpPr/>
              <p:nvPr/>
            </p:nvSpPr>
            <p:spPr bwMode="auto">
              <a:xfrm flipH="1">
                <a:off x="3846" y="2474"/>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4" name="chenying0907 16"/>
              <p:cNvSpPr/>
              <p:nvPr/>
            </p:nvSpPr>
            <p:spPr bwMode="auto">
              <a:xfrm flipH="1">
                <a:off x="3943" y="2546"/>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5" name="chenying0907 17"/>
              <p:cNvSpPr/>
              <p:nvPr/>
            </p:nvSpPr>
            <p:spPr bwMode="auto">
              <a:xfrm>
                <a:off x="3846" y="2474"/>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6" name="chenying0907 18"/>
              <p:cNvSpPr/>
              <p:nvPr/>
            </p:nvSpPr>
            <p:spPr bwMode="auto">
              <a:xfrm flipH="1">
                <a:off x="4156" y="220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7" name="chenying0907 19"/>
              <p:cNvSpPr/>
              <p:nvPr/>
            </p:nvSpPr>
            <p:spPr bwMode="auto">
              <a:xfrm>
                <a:off x="4056" y="2213"/>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0"/>
                      <a:pt x="1" y="0"/>
                      <a:pt x="1"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8" name="chenying0907 20"/>
              <p:cNvSpPr/>
              <p:nvPr/>
            </p:nvSpPr>
            <p:spPr bwMode="auto">
              <a:xfrm>
                <a:off x="3837" y="2470"/>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9" name="chenying0907 21"/>
              <p:cNvSpPr/>
              <p:nvPr/>
            </p:nvSpPr>
            <p:spPr bwMode="auto">
              <a:xfrm flipH="1">
                <a:off x="3954" y="2311"/>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0" name="chenying0907 22"/>
              <p:cNvSpPr/>
              <p:nvPr/>
            </p:nvSpPr>
            <p:spPr bwMode="auto">
              <a:xfrm flipH="1">
                <a:off x="3576" y="189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1" name="chenying0907 23"/>
              <p:cNvSpPr/>
              <p:nvPr/>
            </p:nvSpPr>
            <p:spPr bwMode="auto">
              <a:xfrm flipH="1">
                <a:off x="3281" y="254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2" name="chenying0907 24"/>
              <p:cNvSpPr/>
              <p:nvPr/>
            </p:nvSpPr>
            <p:spPr bwMode="auto">
              <a:xfrm>
                <a:off x="3364" y="2470"/>
                <a:ext cx="2" cy="4"/>
              </a:xfrm>
              <a:custGeom>
                <a:gdLst>
                  <a:gd fmla="*/ 1 w 1" name="T0"/>
                  <a:gd fmla="*/ 2 h 2" name="T1"/>
                  <a:gd fmla="*/ 1 w 1" name="T2"/>
                  <a:gd fmla="*/ 1 h 2" name="T3"/>
                  <a:gd fmla="*/ 1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3" name="chenying0907 25"/>
              <p:cNvSpPr/>
              <p:nvPr/>
            </p:nvSpPr>
            <p:spPr bwMode="auto">
              <a:xfrm>
                <a:off x="3360" y="2470"/>
                <a:ext cx="2" cy="4"/>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0" y="0"/>
                      <a:pt x="0" y="1"/>
                      <a:pt x="1" y="2"/>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4" name="chenying0907 26"/>
              <p:cNvSpPr/>
              <p:nvPr/>
            </p:nvSpPr>
            <p:spPr bwMode="auto">
              <a:xfrm>
                <a:off x="3353" y="2470"/>
                <a:ext cx="3" cy="4"/>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0" y="0"/>
                      <a:pt x="1" y="1"/>
                      <a:pt x="0" y="1"/>
                    </a:cubicBezTo>
                    <a:cubicBezTo>
                      <a:pt x="1" y="1"/>
                      <a:pt x="1"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5" name="chenying0907 27"/>
              <p:cNvSpPr/>
              <p:nvPr/>
            </p:nvSpPr>
            <p:spPr bwMode="auto">
              <a:xfrm>
                <a:off x="3392" y="2482"/>
                <a:ext cx="2" cy="5"/>
              </a:xfrm>
              <a:custGeom>
                <a:gdLst>
                  <a:gd fmla="*/ 1 w 1" name="T0"/>
                  <a:gd fmla="*/ 2 h 2" name="T1"/>
                  <a:gd fmla="*/ 1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1" y="1"/>
                    </a:cubicBezTo>
                    <a:cubicBezTo>
                      <a:pt x="0" y="0"/>
                      <a:pt x="1"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6" name="chenying0907 28"/>
              <p:cNvSpPr/>
              <p:nvPr/>
            </p:nvSpPr>
            <p:spPr bwMode="auto">
              <a:xfrm>
                <a:off x="3390" y="2480"/>
                <a:ext cx="2" cy="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0"/>
                      <a:pt x="0" y="0"/>
                      <a:pt x="0" y="0"/>
                    </a:cubicBezTo>
                    <a:cubicBezTo>
                      <a:pt x="0" y="2"/>
                      <a:pt x="1" y="2"/>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7" name="chenying0907 29"/>
              <p:cNvSpPr/>
              <p:nvPr/>
            </p:nvSpPr>
            <p:spPr bwMode="auto">
              <a:xfrm>
                <a:off x="3341" y="2474"/>
                <a:ext cx="2" cy="4"/>
              </a:xfrm>
              <a:custGeom>
                <a:gdLst>
                  <a:gd fmla="*/ 1 w 1" name="T0"/>
                  <a:gd fmla="*/ 1 h 2" name="T1"/>
                  <a:gd fmla="*/ 0 w 1" name="T2"/>
                  <a:gd fmla="*/ 0 h 2" name="T3"/>
                  <a:gd fmla="*/ 1 w 1" name="T4"/>
                  <a:gd fmla="*/ 2 h 2" name="T5"/>
                  <a:gd fmla="*/ 1 w 1" name="T6"/>
                  <a:gd fmla="*/ 1 h 2" name="T7"/>
                </a:gdLst>
                <a:cxnLst>
                  <a:cxn ang="0">
                    <a:pos x="T0" y="T1"/>
                  </a:cxn>
                  <a:cxn ang="0">
                    <a:pos x="T2" y="T3"/>
                  </a:cxn>
                  <a:cxn ang="0">
                    <a:pos x="T4" y="T5"/>
                  </a:cxn>
                  <a:cxn ang="0">
                    <a:pos x="T6" y="T7"/>
                  </a:cxn>
                </a:cxnLst>
                <a:rect b="b" l="0" r="r" t="0"/>
                <a:pathLst>
                  <a:path h="2" w="1">
                    <a:moveTo>
                      <a:pt x="1" y="1"/>
                    </a:moveTo>
                    <a:cubicBezTo>
                      <a:pt x="0" y="0"/>
                      <a:pt x="0" y="0"/>
                      <a:pt x="0" y="0"/>
                    </a:cubicBezTo>
                    <a:cubicBezTo>
                      <a:pt x="0" y="1"/>
                      <a:pt x="1" y="1"/>
                      <a:pt x="1" y="2"/>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8" name="chenying0907 30"/>
              <p:cNvSpPr/>
              <p:nvPr/>
            </p:nvSpPr>
            <p:spPr bwMode="auto">
              <a:xfrm>
                <a:off x="3822" y="2279"/>
                <a:ext cx="5" cy="4"/>
              </a:xfrm>
              <a:custGeom>
                <a:gdLst>
                  <a:gd fmla="*/ 1 w 2" name="T0"/>
                  <a:gd fmla="*/ 0 h 2" name="T1"/>
                  <a:gd fmla="*/ 0 w 2" name="T2"/>
                  <a:gd fmla="*/ 1 h 2" name="T3"/>
                  <a:gd fmla="*/ 0 w 2" name="T4"/>
                  <a:gd fmla="*/ 2 h 2" name="T5"/>
                  <a:gd fmla="*/ 1 w 2" name="T6"/>
                  <a:gd fmla="*/ 0 h 2" name="T7"/>
                </a:gdLst>
                <a:cxnLst>
                  <a:cxn ang="0">
                    <a:pos x="T0" y="T1"/>
                  </a:cxn>
                  <a:cxn ang="0">
                    <a:pos x="T2" y="T3"/>
                  </a:cxn>
                  <a:cxn ang="0">
                    <a:pos x="T4" y="T5"/>
                  </a:cxn>
                  <a:cxn ang="0">
                    <a:pos x="T6" y="T7"/>
                  </a:cxn>
                </a:cxnLst>
                <a:rect b="b" l="0" r="r" t="0"/>
                <a:pathLst>
                  <a:path h="2" w="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9" name="chenying0907 31"/>
              <p:cNvSpPr/>
              <p:nvPr/>
            </p:nvSpPr>
            <p:spPr bwMode="auto">
              <a:xfrm>
                <a:off x="3292" y="2529"/>
                <a:ext cx="2" cy="2"/>
              </a:xfrm>
              <a:custGeom>
                <a:gdLst>
                  <a:gd fmla="*/ 2 w 2" name="T0"/>
                  <a:gd fmla="*/ 2 h 2" name="T1"/>
                  <a:gd fmla="*/ 0 w 2" name="T2"/>
                  <a:gd fmla="*/ 0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0" y="0"/>
                    </a:lnTo>
                    <a:lnTo>
                      <a:pt x="0" y="0"/>
                    </a:ln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0" name="chenying0907 32"/>
              <p:cNvSpPr/>
              <p:nvPr/>
            </p:nvSpPr>
            <p:spPr bwMode="auto">
              <a:xfrm>
                <a:off x="3699" y="2796"/>
                <a:ext cx="7" cy="5"/>
              </a:xfrm>
              <a:custGeom>
                <a:gdLst>
                  <a:gd fmla="*/ 2 w 3" name="T0"/>
                  <a:gd fmla="*/ 2 h 2" name="T1"/>
                  <a:gd fmla="*/ 2 w 3" name="T2"/>
                  <a:gd fmla="*/ 0 h 2" name="T3"/>
                  <a:gd fmla="*/ 2 w 3" name="T4"/>
                  <a:gd fmla="*/ 2 h 2" name="T5"/>
                </a:gdLst>
                <a:cxnLst>
                  <a:cxn ang="0">
                    <a:pos x="T0" y="T1"/>
                  </a:cxn>
                  <a:cxn ang="0">
                    <a:pos x="T2" y="T3"/>
                  </a:cxn>
                  <a:cxn ang="0">
                    <a:pos x="T4" y="T5"/>
                  </a:cxn>
                </a:cxnLst>
                <a:rect b="b" l="0" r="r" t="0"/>
                <a:pathLst>
                  <a:path h="2" w="3">
                    <a:moveTo>
                      <a:pt x="2" y="2"/>
                    </a:moveTo>
                    <a:cubicBezTo>
                      <a:pt x="3" y="1"/>
                      <a:pt x="2" y="0"/>
                      <a:pt x="2" y="0"/>
                    </a:cubicBezTo>
                    <a:cubicBezTo>
                      <a:pt x="0" y="0"/>
                      <a:pt x="3" y="1"/>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1" name="chenying0907 33"/>
              <p:cNvSpPr/>
              <p:nvPr/>
            </p:nvSpPr>
            <p:spPr bwMode="auto">
              <a:xfrm>
                <a:off x="4616" y="1870"/>
                <a:ext cx="2" cy="2"/>
              </a:xfrm>
              <a:custGeom>
                <a:gdLst>
                  <a:gd fmla="*/ 1 w 1" name="T0"/>
                  <a:gd fmla="*/ 1 h 1" name="T1"/>
                  <a:gd fmla="*/ 0 w 1" name="T2"/>
                  <a:gd fmla="*/ 1 h 1" name="T3"/>
                  <a:gd fmla="*/ 1 w 1" name="T4"/>
                  <a:gd fmla="*/ 1 h 1" name="T5"/>
                </a:gdLst>
                <a:cxnLst>
                  <a:cxn ang="0">
                    <a:pos x="T0" y="T1"/>
                  </a:cxn>
                  <a:cxn ang="0">
                    <a:pos x="T2" y="T3"/>
                  </a:cxn>
                  <a:cxn ang="0">
                    <a:pos x="T4" y="T5"/>
                  </a:cxn>
                </a:cxnLst>
                <a:rect b="b" l="0" r="r" t="0"/>
                <a:pathLst>
                  <a:path h="1" w="1">
                    <a:moveTo>
                      <a:pt x="1" y="1"/>
                    </a:moveTo>
                    <a:cubicBezTo>
                      <a:pt x="0" y="1"/>
                      <a:pt x="0" y="1"/>
                      <a:pt x="0" y="1"/>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2" name="chenying0907 34"/>
              <p:cNvSpPr/>
              <p:nvPr/>
            </p:nvSpPr>
            <p:spPr bwMode="auto">
              <a:xfrm>
                <a:off x="3262" y="2567"/>
                <a:ext cx="4" cy="4"/>
              </a:xfrm>
              <a:custGeom>
                <a:gdLst>
                  <a:gd fmla="*/ 0 w 4" name="T0"/>
                  <a:gd fmla="*/ 2 h 4" name="T1"/>
                  <a:gd fmla="*/ 4 w 4" name="T2"/>
                  <a:gd fmla="*/ 4 h 4" name="T3"/>
                  <a:gd fmla="*/ 0 w 4" name="T4"/>
                  <a:gd fmla="*/ 0 h 4" name="T5"/>
                  <a:gd fmla="*/ 0 w 4" name="T6"/>
                  <a:gd fmla="*/ 2 h 4" name="T7"/>
                </a:gdLst>
                <a:cxnLst>
                  <a:cxn ang="0">
                    <a:pos x="T0" y="T1"/>
                  </a:cxn>
                  <a:cxn ang="0">
                    <a:pos x="T2" y="T3"/>
                  </a:cxn>
                  <a:cxn ang="0">
                    <a:pos x="T4" y="T5"/>
                  </a:cxn>
                  <a:cxn ang="0">
                    <a:pos x="T6" y="T7"/>
                  </a:cxn>
                </a:cxnLst>
                <a:rect b="b" l="0" r="r" t="0"/>
                <a:pathLst>
                  <a:path h="4" w="4">
                    <a:moveTo>
                      <a:pt x="0" y="2"/>
                    </a:moveTo>
                    <a:lnTo>
                      <a:pt x="4" y="4"/>
                    </a:lnTo>
                    <a:lnTo>
                      <a:pt x="0" y="0"/>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3" name="chenying0907 35"/>
              <p:cNvSpPr/>
              <p:nvPr/>
            </p:nvSpPr>
            <p:spPr bwMode="auto">
              <a:xfrm>
                <a:off x="3570" y="1893"/>
                <a:ext cx="6" cy="6"/>
              </a:xfrm>
              <a:custGeom>
                <a:gdLst>
                  <a:gd fmla="*/ 1 w 3" name="T0"/>
                  <a:gd fmla="*/ 0 h 3" name="T1"/>
                  <a:gd fmla="*/ 1 w 3" name="T2"/>
                  <a:gd fmla="*/ 0 h 3" name="T3"/>
                  <a:gd fmla="*/ 1 w 3" name="T4"/>
                  <a:gd fmla="*/ 0 h 3" name="T5"/>
                  <a:gd fmla="*/ 1 w 3" name="T6"/>
                  <a:gd fmla="*/ 0 h 3" name="T7"/>
                  <a:gd fmla="*/ 1 w 3" name="T8"/>
                  <a:gd fmla="*/ 0 h 3" name="T9"/>
                  <a:gd fmla="*/ 2 w 3" name="T10"/>
                  <a:gd fmla="*/ 1 h 3" name="T11"/>
                  <a:gd fmla="*/ 0 w 3" name="T12"/>
                  <a:gd fmla="*/ 2 h 3" name="T13"/>
                  <a:gd fmla="*/ 2 w 3" name="T14"/>
                  <a:gd fmla="*/ 2 h 3" name="T15"/>
                  <a:gd fmla="*/ 3 w 3" name="T16"/>
                  <a:gd fmla="*/ 0 h 3" name="T17"/>
                  <a:gd fmla="*/ 1 w 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4" name="chenying0907 36"/>
              <p:cNvSpPr/>
              <p:nvPr/>
            </p:nvSpPr>
            <p:spPr bwMode="auto">
              <a:xfrm>
                <a:off x="3207" y="2465"/>
                <a:ext cx="183" cy="174"/>
              </a:xfrm>
              <a:custGeom>
                <a:gdLst>
                  <a:gd fmla="*/ 83 w 86" name="T0"/>
                  <a:gd fmla="*/ 5 h 82" name="T1"/>
                  <a:gd fmla="*/ 80 w 86" name="T2"/>
                  <a:gd fmla="*/ 4 h 82" name="T3"/>
                  <a:gd fmla="*/ 77 w 86" name="T4"/>
                  <a:gd fmla="*/ 8 h 82" name="T5"/>
                  <a:gd fmla="*/ 76 w 86" name="T6"/>
                  <a:gd fmla="*/ 6 h 82" name="T7"/>
                  <a:gd fmla="*/ 72 w 86" name="T8"/>
                  <a:gd fmla="*/ 7 h 82" name="T9"/>
                  <a:gd fmla="*/ 70 w 86" name="T10"/>
                  <a:gd fmla="*/ 4 h 82" name="T11"/>
                  <a:gd fmla="*/ 67 w 86" name="T12"/>
                  <a:gd fmla="*/ 1 h 82" name="T13"/>
                  <a:gd fmla="*/ 68 w 86" name="T14"/>
                  <a:gd fmla="*/ 6 h 82" name="T15"/>
                  <a:gd fmla="*/ 70 w 86" name="T16"/>
                  <a:gd fmla="*/ 10 h 82" name="T17"/>
                  <a:gd fmla="*/ 65 w 86" name="T18"/>
                  <a:gd fmla="*/ 6 h 82" name="T19"/>
                  <a:gd fmla="*/ 65 w 86" name="T20"/>
                  <a:gd fmla="*/ 8 h 82" name="T21"/>
                  <a:gd fmla="*/ 62 w 86" name="T22"/>
                  <a:gd fmla="*/ 6 h 82" name="T23"/>
                  <a:gd fmla="*/ 61 w 86" name="T24"/>
                  <a:gd fmla="*/ 8 h 82" name="T25"/>
                  <a:gd fmla="*/ 59 w 86" name="T26"/>
                  <a:gd fmla="*/ 9 h 82" name="T27"/>
                  <a:gd fmla="*/ 62 w 86" name="T28"/>
                  <a:gd fmla="*/ 15 h 82" name="T29"/>
                  <a:gd fmla="*/ 58 w 86" name="T30"/>
                  <a:gd fmla="*/ 10 h 82" name="T31"/>
                  <a:gd fmla="*/ 57 w 86" name="T32"/>
                  <a:gd fmla="*/ 12 h 82" name="T33"/>
                  <a:gd fmla="*/ 53 w 86" name="T34"/>
                  <a:gd fmla="*/ 17 h 82" name="T35"/>
                  <a:gd fmla="*/ 51 w 86" name="T36"/>
                  <a:gd fmla="*/ 19 h 82" name="T37"/>
                  <a:gd fmla="*/ 48 w 86" name="T38"/>
                  <a:gd fmla="*/ 22 h 82" name="T39"/>
                  <a:gd fmla="*/ 48 w 86" name="T40"/>
                  <a:gd fmla="*/ 24 h 82" name="T41"/>
                  <a:gd fmla="*/ 46 w 86" name="T42"/>
                  <a:gd fmla="*/ 24 h 82" name="T43"/>
                  <a:gd fmla="*/ 45 w 86" name="T44"/>
                  <a:gd fmla="*/ 25 h 82" name="T45"/>
                  <a:gd fmla="*/ 46 w 86" name="T46"/>
                  <a:gd fmla="*/ 27 h 82" name="T47"/>
                  <a:gd fmla="*/ 43 w 86" name="T48"/>
                  <a:gd fmla="*/ 28 h 82" name="T49"/>
                  <a:gd fmla="*/ 40 w 86" name="T50"/>
                  <a:gd fmla="*/ 30 h 82" name="T51"/>
                  <a:gd fmla="*/ 38 w 86" name="T52"/>
                  <a:gd fmla="*/ 32 h 82" name="T53"/>
                  <a:gd fmla="*/ 36 w 86" name="T54"/>
                  <a:gd fmla="*/ 34 h 82" name="T55"/>
                  <a:gd fmla="*/ 36 w 86" name="T56"/>
                  <a:gd fmla="*/ 37 h 82" name="T57"/>
                  <a:gd fmla="*/ 34 w 86" name="T58"/>
                  <a:gd fmla="*/ 36 h 82" name="T59"/>
                  <a:gd fmla="*/ 34 w 86" name="T60"/>
                  <a:gd fmla="*/ 37 h 82" name="T61"/>
                  <a:gd fmla="*/ 31 w 86" name="T62"/>
                  <a:gd fmla="*/ 41 h 82" name="T63"/>
                  <a:gd fmla="*/ 32 w 86" name="T64"/>
                  <a:gd fmla="*/ 45 h 82" name="T65"/>
                  <a:gd fmla="*/ 31 w 86" name="T66"/>
                  <a:gd fmla="*/ 48 h 82" name="T67"/>
                  <a:gd fmla="*/ 28 w 86" name="T68"/>
                  <a:gd fmla="*/ 47 h 82" name="T69"/>
                  <a:gd fmla="*/ 25 w 86" name="T70"/>
                  <a:gd fmla="*/ 53 h 82" name="T71"/>
                  <a:gd fmla="*/ 24 w 86" name="T72"/>
                  <a:gd fmla="*/ 55 h 82" name="T73"/>
                  <a:gd fmla="*/ 18 w 86" name="T74"/>
                  <a:gd fmla="*/ 59 h 82" name="T75"/>
                  <a:gd fmla="*/ 15 w 86" name="T76"/>
                  <a:gd fmla="*/ 59 h 82" name="T77"/>
                  <a:gd fmla="*/ 14 w 86" name="T78"/>
                  <a:gd fmla="*/ 60 h 82" name="T79"/>
                  <a:gd fmla="*/ 11 w 86" name="T80"/>
                  <a:gd fmla="*/ 69 h 82" name="T81"/>
                  <a:gd fmla="*/ 2 w 86" name="T82"/>
                  <a:gd fmla="*/ 75 h 82" name="T83"/>
                  <a:gd fmla="*/ 23 w 86" name="T84"/>
                  <a:gd fmla="*/ 72 h 82" name="T85"/>
                  <a:gd fmla="*/ 28 w 86" name="T86"/>
                  <a:gd fmla="*/ 68 h 82" name="T87"/>
                  <a:gd fmla="*/ 42 w 86" name="T88"/>
                  <a:gd fmla="*/ 48 h 82" name="T89"/>
                  <a:gd fmla="*/ 49 w 86" name="T90"/>
                  <a:gd fmla="*/ 45 h 82" name="T91"/>
                  <a:gd fmla="*/ 55 w 86" name="T92"/>
                  <a:gd fmla="*/ 43 h 82" name="T93"/>
                  <a:gd fmla="*/ 63 w 86" name="T94"/>
                  <a:gd fmla="*/ 35 h 82" name="T95"/>
                  <a:gd fmla="*/ 68 w 86" name="T96"/>
                  <a:gd fmla="*/ 31 h 82" name="T97"/>
                  <a:gd fmla="*/ 74 w 86" name="T98"/>
                  <a:gd fmla="*/ 23 h 82" name="T99"/>
                  <a:gd fmla="*/ 75 w 86" name="T100"/>
                  <a:gd fmla="*/ 16 h 82" name="T101"/>
                  <a:gd fmla="*/ 82 w 86" name="T102"/>
                  <a:gd fmla="*/ 14 h 82" name="T103"/>
                  <a:gd fmla="*/ 84 w 86" name="T104"/>
                  <a:gd fmla="*/ 13 h 82" name="T105"/>
                  <a:gd fmla="*/ 84 w 86" name="T106"/>
                  <a:gd fmla="*/ 7 h 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2" w="86">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5" name="chenying0907 37"/>
              <p:cNvSpPr/>
              <p:nvPr/>
            </p:nvSpPr>
            <p:spPr bwMode="auto">
              <a:xfrm flipH="1">
                <a:off x="3725" y="2268"/>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6" name="chenying0907 38"/>
              <p:cNvSpPr/>
              <p:nvPr/>
            </p:nvSpPr>
            <p:spPr bwMode="auto">
              <a:xfrm flipH="1">
                <a:off x="3474"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7" name="chenying0907 39"/>
              <p:cNvSpPr/>
              <p:nvPr/>
            </p:nvSpPr>
            <p:spPr bwMode="auto">
              <a:xfrm>
                <a:off x="3799" y="2608"/>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8" name="chenying0907 40"/>
              <p:cNvSpPr/>
              <p:nvPr/>
            </p:nvSpPr>
            <p:spPr bwMode="auto">
              <a:xfrm>
                <a:off x="3470" y="2079"/>
                <a:ext cx="2" cy="3"/>
              </a:xfrm>
              <a:custGeom>
                <a:gdLst>
                  <a:gd fmla="*/ 0 w 1" name="T0"/>
                  <a:gd fmla="*/ 1 h 1" name="T1"/>
                  <a:gd fmla="*/ 1 w 1" name="T2"/>
                  <a:gd fmla="*/ 0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1" y="0"/>
                      <a:pt x="1" y="0"/>
                    </a:cubicBezTo>
                    <a:cubicBezTo>
                      <a:pt x="1" y="0"/>
                      <a:pt x="1" y="0"/>
                      <a:pt x="1"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9" name="chenying0907 41"/>
              <p:cNvSpPr/>
              <p:nvPr/>
            </p:nvSpPr>
            <p:spPr bwMode="auto">
              <a:xfrm flipH="1">
                <a:off x="3825" y="276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0" name="chenying0907 42"/>
              <p:cNvSpPr/>
              <p:nvPr/>
            </p:nvSpPr>
            <p:spPr bwMode="auto">
              <a:xfrm>
                <a:off x="3466" y="2152"/>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1" name="chenying0907 43"/>
              <p:cNvSpPr/>
              <p:nvPr/>
            </p:nvSpPr>
            <p:spPr bwMode="auto">
              <a:xfrm flipH="1">
                <a:off x="3916" y="2582"/>
                <a:ext cx="0" cy="2"/>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2" name="chenying0907 44"/>
              <p:cNvSpPr/>
              <p:nvPr/>
            </p:nvSpPr>
            <p:spPr bwMode="auto">
              <a:xfrm flipH="1">
                <a:off x="3899" y="278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3" name="chenying0907 45"/>
              <p:cNvSpPr/>
              <p:nvPr/>
            </p:nvSpPr>
            <p:spPr bwMode="auto">
              <a:xfrm>
                <a:off x="3926" y="2582"/>
                <a:ext cx="3" cy="2"/>
              </a:xfrm>
              <a:custGeom>
                <a:gdLst>
                  <a:gd fmla="*/ 0 w 1" name="T0"/>
                  <a:gd fmla="*/ 1 h 1" name="T1"/>
                  <a:gd fmla="*/ 1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1" y="1"/>
                    </a:cubicBezTo>
                    <a:cubicBezTo>
                      <a:pt x="1"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4" name="chenying0907 46"/>
              <p:cNvSpPr/>
              <p:nvPr/>
            </p:nvSpPr>
            <p:spPr bwMode="auto">
              <a:xfrm flipH="1">
                <a:off x="3850" y="26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5" name="chenying0907 47"/>
              <p:cNvSpPr/>
              <p:nvPr/>
            </p:nvSpPr>
            <p:spPr bwMode="auto">
              <a:xfrm flipH="1">
                <a:off x="3926" y="25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6" name="chenying0907 48"/>
              <p:cNvSpPr/>
              <p:nvPr/>
            </p:nvSpPr>
            <p:spPr bwMode="auto">
              <a:xfrm flipH="1">
                <a:off x="3810" y="27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7" name="chenying0907 49"/>
              <p:cNvSpPr/>
              <p:nvPr/>
            </p:nvSpPr>
            <p:spPr bwMode="auto">
              <a:xfrm>
                <a:off x="3827" y="2270"/>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0"/>
                      <a:pt x="1" y="0"/>
                    </a:cubicBezTo>
                    <a:cubicBezTo>
                      <a:pt x="0"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8" name="chenying0907 50"/>
              <p:cNvSpPr/>
              <p:nvPr/>
            </p:nvSpPr>
            <p:spPr bwMode="auto">
              <a:xfrm flipH="1">
                <a:off x="3470" y="208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9" name="chenying0907 51"/>
              <p:cNvSpPr/>
              <p:nvPr/>
            </p:nvSpPr>
            <p:spPr bwMode="auto">
              <a:xfrm>
                <a:off x="4497" y="2332"/>
                <a:ext cx="2" cy="4"/>
              </a:xfrm>
              <a:custGeom>
                <a:gdLst>
                  <a:gd fmla="*/ 0 w 1" name="T0"/>
                  <a:gd fmla="*/ 2 h 2" name="T1"/>
                  <a:gd fmla="*/ 0 w 1" name="T2"/>
                  <a:gd fmla="*/ 1 h 2" name="T3"/>
                  <a:gd fmla="*/ 0 w 1" name="T4"/>
                  <a:gd fmla="*/ 2 h 2" name="T5"/>
                </a:gdLst>
                <a:cxnLst>
                  <a:cxn ang="0">
                    <a:pos x="T0" y="T1"/>
                  </a:cxn>
                  <a:cxn ang="0">
                    <a:pos x="T2" y="T3"/>
                  </a:cxn>
                  <a:cxn ang="0">
                    <a:pos x="T4" y="T5"/>
                  </a:cxn>
                </a:cxnLst>
                <a:rect b="b" l="0" r="r" t="0"/>
                <a:pathLst>
                  <a:path h="2" w="1">
                    <a:moveTo>
                      <a:pt x="0" y="2"/>
                    </a:moveTo>
                    <a:cubicBezTo>
                      <a:pt x="0" y="2"/>
                      <a:pt x="1" y="0"/>
                      <a:pt x="0" y="1"/>
                    </a:cubicBezTo>
                    <a:cubicBezTo>
                      <a:pt x="1" y="1"/>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0" name="chenying0907 52"/>
              <p:cNvSpPr/>
              <p:nvPr/>
            </p:nvSpPr>
            <p:spPr bwMode="auto">
              <a:xfrm>
                <a:off x="4468" y="2319"/>
                <a:ext cx="2" cy="2"/>
              </a:xfrm>
              <a:custGeom>
                <a:gdLst>
                  <a:gd fmla="*/ 2 w 2" name="T0"/>
                  <a:gd fmla="*/ 2 h 2" name="T1"/>
                  <a:gd fmla="*/ 2 w 2" name="T2"/>
                  <a:gd fmla="*/ 0 h 2" name="T3"/>
                  <a:gd fmla="*/ 0 w 2" name="T4"/>
                  <a:gd fmla="*/ 2 h 2" name="T5"/>
                  <a:gd fmla="*/ 2 w 2" name="T6"/>
                  <a:gd fmla="*/ 2 h 2" name="T7"/>
                </a:gdLst>
                <a:cxnLst>
                  <a:cxn ang="0">
                    <a:pos x="T0" y="T1"/>
                  </a:cxn>
                  <a:cxn ang="0">
                    <a:pos x="T2" y="T3"/>
                  </a:cxn>
                  <a:cxn ang="0">
                    <a:pos x="T4" y="T5"/>
                  </a:cxn>
                  <a:cxn ang="0">
                    <a:pos x="T6" y="T7"/>
                  </a:cxn>
                </a:cxnLst>
                <a:rect b="b" l="0" r="r" t="0"/>
                <a:pathLst>
                  <a:path h="2" w="2">
                    <a:moveTo>
                      <a:pt x="2" y="2"/>
                    </a:moveTo>
                    <a:lnTo>
                      <a:pt x="2" y="0"/>
                    </a:lnTo>
                    <a:lnTo>
                      <a:pt x="0" y="2"/>
                    </a:ln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1" name="chenying0907 53"/>
              <p:cNvSpPr/>
              <p:nvPr/>
            </p:nvSpPr>
            <p:spPr bwMode="auto">
              <a:xfrm>
                <a:off x="4451" y="227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2" name="chenying0907 54"/>
              <p:cNvSpPr/>
              <p:nvPr/>
            </p:nvSpPr>
            <p:spPr bwMode="auto">
              <a:xfrm flipH="1">
                <a:off x="4385" y="2289"/>
                <a:ext cx="0" cy="3"/>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3" name="chenying0907 55"/>
              <p:cNvSpPr/>
              <p:nvPr/>
            </p:nvSpPr>
            <p:spPr bwMode="auto">
              <a:xfrm>
                <a:off x="4381" y="2277"/>
                <a:ext cx="4" cy="2"/>
              </a:xfrm>
              <a:custGeom>
                <a:gdLst>
                  <a:gd fmla="*/ 1 w 2" name="T0"/>
                  <a:gd fmla="*/ 1 h 1" name="T1"/>
                  <a:gd fmla="*/ 1 w 2" name="T2"/>
                  <a:gd fmla="*/ 1 h 1" name="T3"/>
                  <a:gd fmla="*/ 1 w 2" name="T4"/>
                  <a:gd fmla="*/ 0 h 1" name="T5"/>
                  <a:gd fmla="*/ 1 w 2" name="T6"/>
                  <a:gd fmla="*/ 1 h 1" name="T7"/>
                </a:gdLst>
                <a:cxnLst>
                  <a:cxn ang="0">
                    <a:pos x="T0" y="T1"/>
                  </a:cxn>
                  <a:cxn ang="0">
                    <a:pos x="T2" y="T3"/>
                  </a:cxn>
                  <a:cxn ang="0">
                    <a:pos x="T4" y="T5"/>
                  </a:cxn>
                  <a:cxn ang="0">
                    <a:pos x="T6" y="T7"/>
                  </a:cxn>
                </a:cxnLst>
                <a:rect b="b" l="0" r="r" t="0"/>
                <a:pathLst>
                  <a:path h="1" w="2">
                    <a:moveTo>
                      <a:pt x="1" y="1"/>
                    </a:moveTo>
                    <a:cubicBezTo>
                      <a:pt x="0" y="1"/>
                      <a:pt x="1" y="1"/>
                      <a:pt x="1" y="1"/>
                    </a:cubicBezTo>
                    <a:cubicBezTo>
                      <a:pt x="1" y="0"/>
                      <a:pt x="2" y="0"/>
                      <a:pt x="1" y="0"/>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4" name="chenying0907 56"/>
              <p:cNvSpPr/>
              <p:nvPr/>
            </p:nvSpPr>
            <p:spPr bwMode="auto">
              <a:xfrm>
                <a:off x="4383" y="2281"/>
                <a:ext cx="4"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5" name="chenying0907 57"/>
              <p:cNvSpPr/>
              <p:nvPr/>
            </p:nvSpPr>
            <p:spPr bwMode="auto">
              <a:xfrm flipH="1">
                <a:off x="4504" y="232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6" name="chenying0907 58"/>
              <p:cNvSpPr/>
              <p:nvPr/>
            </p:nvSpPr>
            <p:spPr bwMode="auto">
              <a:xfrm>
                <a:off x="3602" y="1893"/>
                <a:ext cx="27" cy="2"/>
              </a:xfrm>
              <a:custGeom>
                <a:gdLst>
                  <a:gd fmla="*/ 4 w 13" name="T0"/>
                  <a:gd fmla="*/ 1 h 1" name="T1"/>
                  <a:gd fmla="*/ 6 w 13" name="T2"/>
                  <a:gd fmla="*/ 1 h 1" name="T3"/>
                  <a:gd fmla="*/ 6 w 13" name="T4"/>
                  <a:gd fmla="*/ 1 h 1" name="T5"/>
                  <a:gd fmla="*/ 6 w 13" name="T6"/>
                  <a:gd fmla="*/ 1 h 1" name="T7"/>
                  <a:gd fmla="*/ 6 w 13" name="T8"/>
                  <a:gd fmla="*/ 1 h 1" name="T9"/>
                  <a:gd fmla="*/ 6 w 13" name="T10"/>
                  <a:gd fmla="*/ 1 h 1" name="T11"/>
                  <a:gd fmla="*/ 6 w 13" name="T12"/>
                  <a:gd fmla="*/ 1 h 1" name="T13"/>
                  <a:gd fmla="*/ 6 w 13" name="T14"/>
                  <a:gd fmla="*/ 1 h 1" name="T15"/>
                  <a:gd fmla="*/ 4 w 13" name="T16"/>
                  <a:gd fmla="*/ 1 h 1" name="T17"/>
                  <a:gd fmla="*/ 4 w 13" name="T18"/>
                  <a:gd fmla="*/ 1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13">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7" name="chenying0907 59"/>
              <p:cNvSpPr/>
              <p:nvPr/>
            </p:nvSpPr>
            <p:spPr bwMode="auto">
              <a:xfrm>
                <a:off x="4495" y="2332"/>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8" name="chenying0907 60"/>
              <p:cNvSpPr/>
              <p:nvPr/>
            </p:nvSpPr>
            <p:spPr bwMode="auto">
              <a:xfrm>
                <a:off x="4381" y="2277"/>
                <a:ext cx="4" cy="8"/>
              </a:xfrm>
              <a:custGeom>
                <a:gdLst>
                  <a:gd fmla="*/ 2 w 2" name="T0"/>
                  <a:gd fmla="*/ 1 h 4" name="T1"/>
                  <a:gd fmla="*/ 2 w 2" name="T2"/>
                  <a:gd fmla="*/ 0 h 4" name="T3"/>
                  <a:gd fmla="*/ 1 w 2" name="T4"/>
                  <a:gd fmla="*/ 2 h 4" name="T5"/>
                  <a:gd fmla="*/ 1 w 2" name="T6"/>
                  <a:gd fmla="*/ 2 h 4" name="T7"/>
                  <a:gd fmla="*/ 0 w 2" name="T8"/>
                  <a:gd fmla="*/ 4 h 4" name="T9"/>
                  <a:gd fmla="*/ 2 w 2" name="T10"/>
                  <a:gd fmla="*/ 1 h 4" name="T11"/>
                </a:gdLst>
                <a:cxnLst>
                  <a:cxn ang="0">
                    <a:pos x="T0" y="T1"/>
                  </a:cxn>
                  <a:cxn ang="0">
                    <a:pos x="T2" y="T3"/>
                  </a:cxn>
                  <a:cxn ang="0">
                    <a:pos x="T4" y="T5"/>
                  </a:cxn>
                  <a:cxn ang="0">
                    <a:pos x="T6" y="T7"/>
                  </a:cxn>
                  <a:cxn ang="0">
                    <a:pos x="T8" y="T9"/>
                  </a:cxn>
                  <a:cxn ang="0">
                    <a:pos x="T10" y="T11"/>
                  </a:cxn>
                </a:cxnLst>
                <a:rect b="b" l="0" r="r" t="0"/>
                <a:pathLst>
                  <a:path h="4" w="2">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9" name="chenying0907 61"/>
              <p:cNvSpPr/>
              <p:nvPr/>
            </p:nvSpPr>
            <p:spPr bwMode="auto">
              <a:xfrm>
                <a:off x="4519" y="2328"/>
                <a:ext cx="2" cy="2"/>
              </a:xfrm>
              <a:custGeom>
                <a:gdLst>
                  <a:gd fmla="*/ 0 w 2" name="T0"/>
                  <a:gd fmla="*/ 2 h 2" name="T1"/>
                  <a:gd fmla="*/ 0 w 2" name="T2"/>
                  <a:gd fmla="*/ 2 h 2" name="T3"/>
                  <a:gd fmla="*/ 2 w 2" name="T4"/>
                  <a:gd fmla="*/ 0 h 2" name="T5"/>
                  <a:gd fmla="*/ 0 w 2" name="T6"/>
                  <a:gd fmla="*/ 2 h 2" name="T7"/>
                </a:gdLst>
                <a:cxnLst>
                  <a:cxn ang="0">
                    <a:pos x="T0" y="T1"/>
                  </a:cxn>
                  <a:cxn ang="0">
                    <a:pos x="T2" y="T3"/>
                  </a:cxn>
                  <a:cxn ang="0">
                    <a:pos x="T4" y="T5"/>
                  </a:cxn>
                  <a:cxn ang="0">
                    <a:pos x="T6" y="T7"/>
                  </a:cxn>
                </a:cxnLst>
                <a:rect b="b" l="0" r="r" t="0"/>
                <a:pathLst>
                  <a:path h="2" w="2">
                    <a:moveTo>
                      <a:pt x="0" y="2"/>
                    </a:moveTo>
                    <a:lnTo>
                      <a:pt x="0" y="2"/>
                    </a:lnTo>
                    <a:lnTo>
                      <a:pt x="2" y="0"/>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0" name="chenying0907 62"/>
              <p:cNvSpPr/>
              <p:nvPr/>
            </p:nvSpPr>
            <p:spPr bwMode="auto">
              <a:xfrm flipH="1">
                <a:off x="4504" y="2325"/>
                <a:ext cx="0" cy="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1" name="chenying0907 63"/>
              <p:cNvSpPr/>
              <p:nvPr/>
            </p:nvSpPr>
            <p:spPr bwMode="auto">
              <a:xfrm>
                <a:off x="4391" y="2294"/>
                <a:ext cx="4" cy="4"/>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0" y="2"/>
                      <a:pt x="1" y="1"/>
                      <a:pt x="1" y="1"/>
                    </a:cubicBezTo>
                    <a:cubicBezTo>
                      <a:pt x="2" y="0"/>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2" name="chenying0907 64"/>
              <p:cNvSpPr/>
              <p:nvPr/>
            </p:nvSpPr>
            <p:spPr bwMode="auto">
              <a:xfrm>
                <a:off x="4381" y="2281"/>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3" name="chenying0907 65"/>
              <p:cNvSpPr/>
              <p:nvPr/>
            </p:nvSpPr>
            <p:spPr bwMode="auto">
              <a:xfrm>
                <a:off x="3332" y="1903"/>
                <a:ext cx="2" cy="7"/>
              </a:xfrm>
              <a:custGeom>
                <a:gdLst>
                  <a:gd fmla="*/ 0 w 1" name="T0"/>
                  <a:gd fmla="*/ 3 h 3" name="T1"/>
                  <a:gd fmla="*/ 1 w 1" name="T2"/>
                  <a:gd fmla="*/ 3 h 3" name="T3"/>
                  <a:gd fmla="*/ 1 w 1" name="T4"/>
                  <a:gd fmla="*/ 0 h 3" name="T5"/>
                  <a:gd fmla="*/ 0 w 1" name="T6"/>
                  <a:gd fmla="*/ 3 h 3" name="T7"/>
                </a:gdLst>
                <a:cxnLst>
                  <a:cxn ang="0">
                    <a:pos x="T0" y="T1"/>
                  </a:cxn>
                  <a:cxn ang="0">
                    <a:pos x="T2" y="T3"/>
                  </a:cxn>
                  <a:cxn ang="0">
                    <a:pos x="T4" y="T5"/>
                  </a:cxn>
                  <a:cxn ang="0">
                    <a:pos x="T6" y="T7"/>
                  </a:cxn>
                </a:cxnLst>
                <a:rect b="b" l="0" r="r" t="0"/>
                <a:pathLst>
                  <a:path h="3" w="1">
                    <a:moveTo>
                      <a:pt x="0" y="3"/>
                    </a:moveTo>
                    <a:cubicBezTo>
                      <a:pt x="0" y="3"/>
                      <a:pt x="0" y="3"/>
                      <a:pt x="1" y="3"/>
                    </a:cubicBezTo>
                    <a:cubicBezTo>
                      <a:pt x="1" y="2"/>
                      <a:pt x="1" y="1"/>
                      <a:pt x="1" y="0"/>
                    </a:cubicBez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4" name="chenying0907 66"/>
              <p:cNvSpPr/>
              <p:nvPr/>
            </p:nvSpPr>
            <p:spPr bwMode="auto">
              <a:xfrm>
                <a:off x="3566" y="2372"/>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0" y="0"/>
                    </a:cubicBezTo>
                    <a:cubicBezTo>
                      <a:pt x="0"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5" name="chenying0907 67"/>
              <p:cNvSpPr/>
              <p:nvPr/>
            </p:nvSpPr>
            <p:spPr bwMode="auto">
              <a:xfrm flipH="1">
                <a:off x="3474" y="2073"/>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6" name="chenying0907 68"/>
              <p:cNvSpPr/>
              <p:nvPr/>
            </p:nvSpPr>
            <p:spPr bwMode="auto">
              <a:xfrm>
                <a:off x="4060" y="1568"/>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7" name="chenying0907 69"/>
              <p:cNvSpPr/>
              <p:nvPr/>
            </p:nvSpPr>
            <p:spPr bwMode="auto">
              <a:xfrm>
                <a:off x="3472" y="2073"/>
                <a:ext cx="2" cy="0"/>
              </a:xfrm>
              <a:custGeom>
                <a:gdLst>
                  <a:gd fmla="*/ 1 w 1" name="T0"/>
                  <a:gd fmla="*/ 0 w 1" name="T1"/>
                  <a:gd fmla="*/ 0 w 1" name="T2"/>
                  <a:gd fmla="*/ 1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8" name="chenying0907 70"/>
              <p:cNvSpPr/>
              <p:nvPr/>
            </p:nvSpPr>
            <p:spPr bwMode="auto">
              <a:xfrm flipH="1">
                <a:off x="3474" y="2073"/>
                <a:ext cx="0" cy="2"/>
              </a:xfrm>
              <a:custGeom>
                <a:gdLst>
                  <a:gd fmla="*/ 0 h 1" name="T0"/>
                  <a:gd fmla="*/ 1 h 1" name="T1"/>
                  <a:gd fmla="*/ 1 h 1" name="T2"/>
                  <a:gd fmla="*/ 1 h 1" name="T3"/>
                  <a:gd fmla="*/ 1 h 1" name="T4"/>
                  <a:gd fmla="*/ 1 h 1" name="T5"/>
                  <a:gd fmla="*/ 0 h 1" name="T6"/>
                  <a:gd fmla="*/ 0 h 1"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9" name="chenying0907 71"/>
              <p:cNvSpPr/>
              <p:nvPr/>
            </p:nvSpPr>
            <p:spPr bwMode="auto">
              <a:xfrm>
                <a:off x="3702" y="1530"/>
                <a:ext cx="4" cy="2"/>
              </a:xfrm>
              <a:custGeom>
                <a:gdLst>
                  <a:gd fmla="*/ 0 w 2" name="T0"/>
                  <a:gd fmla="*/ 1 h 1" name="T1"/>
                  <a:gd fmla="*/ 0 w 2" name="T2"/>
                  <a:gd fmla="*/ 1 h 1" name="T3"/>
                  <a:gd fmla="*/ 2 w 2" name="T4"/>
                  <a:gd fmla="*/ 0 h 1" name="T5"/>
                  <a:gd fmla="*/ 0 w 2" name="T6"/>
                  <a:gd fmla="*/ 1 h 1" name="T7"/>
                </a:gdLst>
                <a:cxnLst>
                  <a:cxn ang="0">
                    <a:pos x="T0" y="T1"/>
                  </a:cxn>
                  <a:cxn ang="0">
                    <a:pos x="T2" y="T3"/>
                  </a:cxn>
                  <a:cxn ang="0">
                    <a:pos x="T4" y="T5"/>
                  </a:cxn>
                  <a:cxn ang="0">
                    <a:pos x="T6" y="T7"/>
                  </a:cxn>
                </a:cxnLst>
                <a:rect b="b" l="0" r="r" t="0"/>
                <a:pathLst>
                  <a:path h="1" w="2">
                    <a:moveTo>
                      <a:pt x="0" y="1"/>
                    </a:moveTo>
                    <a:cubicBezTo>
                      <a:pt x="0" y="1"/>
                      <a:pt x="0" y="1"/>
                      <a:pt x="0" y="1"/>
                    </a:cubicBezTo>
                    <a:cubicBezTo>
                      <a:pt x="0" y="1"/>
                      <a:pt x="1" y="0"/>
                      <a:pt x="2"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0" name="chenying0907 72"/>
              <p:cNvSpPr/>
              <p:nvPr/>
            </p:nvSpPr>
            <p:spPr bwMode="auto">
              <a:xfrm>
                <a:off x="3421" y="2084"/>
                <a:ext cx="17" cy="15"/>
              </a:xfrm>
              <a:custGeom>
                <a:gdLst>
                  <a:gd fmla="*/ 2 w 8" name="T0"/>
                  <a:gd fmla="*/ 5 h 7" name="T1"/>
                  <a:gd fmla="*/ 4 w 8" name="T2"/>
                  <a:gd fmla="*/ 2 h 7" name="T3"/>
                  <a:gd fmla="*/ 2 w 8" name="T4"/>
                  <a:gd fmla="*/ 5 h 7" name="T5"/>
                </a:gdLst>
                <a:cxnLst>
                  <a:cxn ang="0">
                    <a:pos x="T0" y="T1"/>
                  </a:cxn>
                  <a:cxn ang="0">
                    <a:pos x="T2" y="T3"/>
                  </a:cxn>
                  <a:cxn ang="0">
                    <a:pos x="T4" y="T5"/>
                  </a:cxn>
                </a:cxnLst>
                <a:rect b="b" l="0" r="r" t="0"/>
                <a:pathLst>
                  <a:path h="7" w="8">
                    <a:moveTo>
                      <a:pt x="2" y="5"/>
                    </a:moveTo>
                    <a:cubicBezTo>
                      <a:pt x="8" y="0"/>
                      <a:pt x="0" y="7"/>
                      <a:pt x="4" y="2"/>
                    </a:cubicBezTo>
                    <a:cubicBezTo>
                      <a:pt x="2" y="3"/>
                      <a:pt x="2" y="4"/>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1" name="chenying0907 73"/>
              <p:cNvSpPr/>
              <p:nvPr/>
            </p:nvSpPr>
            <p:spPr bwMode="auto">
              <a:xfrm>
                <a:off x="4381" y="2247"/>
                <a:ext cx="2" cy="4"/>
              </a:xfrm>
              <a:custGeom>
                <a:gdLst>
                  <a:gd fmla="*/ 0 w 1" name="T0"/>
                  <a:gd fmla="*/ 1 h 2" name="T1"/>
                  <a:gd fmla="*/ 1 w 1" name="T2"/>
                  <a:gd fmla="*/ 0 h 2" name="T3"/>
                  <a:gd fmla="*/ 0 w 1" name="T4"/>
                  <a:gd fmla="*/ 1 h 2" name="T5"/>
                </a:gdLst>
                <a:cxnLst>
                  <a:cxn ang="0">
                    <a:pos x="T0" y="T1"/>
                  </a:cxn>
                  <a:cxn ang="0">
                    <a:pos x="T2" y="T3"/>
                  </a:cxn>
                  <a:cxn ang="0">
                    <a:pos x="T4" y="T5"/>
                  </a:cxn>
                </a:cxnLst>
                <a:rect b="b" l="0" r="r" t="0"/>
                <a:pathLst>
                  <a:path h="2" w="1">
                    <a:moveTo>
                      <a:pt x="0" y="1"/>
                    </a:moveTo>
                    <a:cubicBezTo>
                      <a:pt x="0" y="2"/>
                      <a:pt x="0" y="0"/>
                      <a:pt x="1" y="0"/>
                    </a:cubicBezTo>
                    <a:cubicBezTo>
                      <a:pt x="1" y="0"/>
                      <a:pt x="1"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2" name="chenying0907 74"/>
              <p:cNvSpPr/>
              <p:nvPr/>
            </p:nvSpPr>
            <p:spPr bwMode="auto">
              <a:xfrm>
                <a:off x="4381" y="2247"/>
                <a:ext cx="2" cy="6"/>
              </a:xfrm>
              <a:custGeom>
                <a:gdLst>
                  <a:gd fmla="*/ 1 w 1" name="T0"/>
                  <a:gd fmla="*/ 0 h 3" name="T1"/>
                  <a:gd fmla="*/ 0 w 1" name="T2"/>
                  <a:gd fmla="*/ 3 h 3" name="T3"/>
                  <a:gd fmla="*/ 1 w 1" name="T4"/>
                  <a:gd fmla="*/ 0 h 3" name="T5"/>
                </a:gdLst>
                <a:cxnLst>
                  <a:cxn ang="0">
                    <a:pos x="T0" y="T1"/>
                  </a:cxn>
                  <a:cxn ang="0">
                    <a:pos x="T2" y="T3"/>
                  </a:cxn>
                  <a:cxn ang="0">
                    <a:pos x="T4" y="T5"/>
                  </a:cxn>
                </a:cxnLst>
                <a:rect b="b" l="0" r="r" t="0"/>
                <a:pathLst>
                  <a:path h="3" w="1">
                    <a:moveTo>
                      <a:pt x="1" y="0"/>
                    </a:moveTo>
                    <a:cubicBezTo>
                      <a:pt x="0" y="3"/>
                      <a:pt x="0" y="3"/>
                      <a:pt x="0" y="3"/>
                    </a:cubicBezTo>
                    <a:cubicBezTo>
                      <a:pt x="1" y="2"/>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3" name="chenying0907 75"/>
              <p:cNvSpPr/>
              <p:nvPr/>
            </p:nvSpPr>
            <p:spPr bwMode="auto">
              <a:xfrm flipH="1">
                <a:off x="3914" y="153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4" name="chenying0907 76"/>
              <p:cNvSpPr/>
              <p:nvPr/>
            </p:nvSpPr>
            <p:spPr bwMode="auto">
              <a:xfrm>
                <a:off x="3317" y="1492"/>
                <a:ext cx="1064" cy="1219"/>
              </a:xfrm>
              <a:custGeom>
                <a:gdLst>
                  <a:gd fmla="*/ 307 w 501" name="T0"/>
                  <a:gd fmla="*/ 7 h 575" name="T1"/>
                  <a:gd fmla="*/ 204 w 501" name="T2"/>
                  <a:gd fmla="*/ 13 h 575" name="T3"/>
                  <a:gd fmla="*/ 130 w 501" name="T4"/>
                  <a:gd fmla="*/ 42 h 575" name="T5"/>
                  <a:gd fmla="*/ 23 w 501" name="T6"/>
                  <a:gd fmla="*/ 152 h 575" name="T7"/>
                  <a:gd fmla="*/ 0 w 501" name="T8"/>
                  <a:gd fmla="*/ 247 h 575" name="T9"/>
                  <a:gd fmla="*/ 50 w 501" name="T10"/>
                  <a:gd fmla="*/ 385 h 575" name="T11"/>
                  <a:gd fmla="*/ 111 w 501" name="T12"/>
                  <a:gd fmla="*/ 430 h 575" name="T13"/>
                  <a:gd fmla="*/ 184 w 501" name="T14"/>
                  <a:gd fmla="*/ 490 h 575" name="T15"/>
                  <a:gd fmla="*/ 202 w 501" name="T16"/>
                  <a:gd fmla="*/ 528 h 575" name="T17"/>
                  <a:gd fmla="*/ 213 w 501" name="T18"/>
                  <a:gd fmla="*/ 562 h 575" name="T19"/>
                  <a:gd fmla="*/ 214 w 501" name="T20"/>
                  <a:gd fmla="*/ 567 h 575" name="T21"/>
                  <a:gd fmla="*/ 211 w 501" name="T22"/>
                  <a:gd fmla="*/ 536 h 575" name="T23"/>
                  <a:gd fmla="*/ 199 w 501" name="T24"/>
                  <a:gd fmla="*/ 494 h 575" name="T25"/>
                  <a:gd fmla="*/ 165 w 501" name="T26"/>
                  <a:gd fmla="*/ 454 h 575" name="T27"/>
                  <a:gd fmla="*/ 164 w 501" name="T28"/>
                  <a:gd fmla="*/ 451 h 575" name="T29"/>
                  <a:gd fmla="*/ 135 w 501" name="T30"/>
                  <a:gd fmla="*/ 430 h 575" name="T31"/>
                  <a:gd fmla="*/ 134 w 501" name="T32"/>
                  <a:gd fmla="*/ 428 h 575" name="T33"/>
                  <a:gd fmla="*/ 125 w 501" name="T34"/>
                  <a:gd fmla="*/ 419 h 575" name="T35"/>
                  <a:gd fmla="*/ 97 w 501" name="T36"/>
                  <a:gd fmla="*/ 407 h 575" name="T37"/>
                  <a:gd fmla="*/ 85 w 501" name="T38"/>
                  <a:gd fmla="*/ 394 h 575" name="T39"/>
                  <a:gd fmla="*/ 77 w 501" name="T40"/>
                  <a:gd fmla="*/ 384 h 575" name="T41"/>
                  <a:gd fmla="*/ 63 w 501" name="T42"/>
                  <a:gd fmla="*/ 368 h 575" name="T43"/>
                  <a:gd fmla="*/ 49 w 501" name="T44"/>
                  <a:gd fmla="*/ 353 h 575" name="T45"/>
                  <a:gd fmla="*/ 40 w 501" name="T46"/>
                  <a:gd fmla="*/ 338 h 575" name="T47"/>
                  <a:gd fmla="*/ 25 w 501" name="T48"/>
                  <a:gd fmla="*/ 323 h 575" name="T49"/>
                  <a:gd fmla="*/ 29 w 501" name="T50"/>
                  <a:gd fmla="*/ 315 h 575" name="T51"/>
                  <a:gd fmla="*/ 21 w 501" name="T52"/>
                  <a:gd fmla="*/ 247 h 575" name="T53"/>
                  <a:gd fmla="*/ 23 w 501" name="T54"/>
                  <a:gd fmla="*/ 221 h 575" name="T55"/>
                  <a:gd fmla="*/ 26 w 501" name="T56"/>
                  <a:gd fmla="*/ 191 h 575" name="T57"/>
                  <a:gd fmla="*/ 56 w 501" name="T58"/>
                  <a:gd fmla="*/ 133 h 575" name="T59"/>
                  <a:gd fmla="*/ 74 w 501" name="T60"/>
                  <a:gd fmla="*/ 107 h 575" name="T61"/>
                  <a:gd fmla="*/ 84 w 501" name="T62"/>
                  <a:gd fmla="*/ 99 h 575" name="T63"/>
                  <a:gd fmla="*/ 90 w 501" name="T64"/>
                  <a:gd fmla="*/ 91 h 575" name="T65"/>
                  <a:gd fmla="*/ 110 w 501" name="T66"/>
                  <a:gd fmla="*/ 80 h 575" name="T67"/>
                  <a:gd fmla="*/ 129 w 501" name="T68"/>
                  <a:gd fmla="*/ 65 h 575" name="T69"/>
                  <a:gd fmla="*/ 182 w 501" name="T70"/>
                  <a:gd fmla="*/ 36 h 575" name="T71"/>
                  <a:gd fmla="*/ 211 w 501" name="T72"/>
                  <a:gd fmla="*/ 29 h 575" name="T73"/>
                  <a:gd fmla="*/ 253 w 501" name="T74"/>
                  <a:gd fmla="*/ 19 h 575" name="T75"/>
                  <a:gd fmla="*/ 281 w 501" name="T76"/>
                  <a:gd fmla="*/ 19 h 575" name="T77"/>
                  <a:gd fmla="*/ 284 w 501" name="T78"/>
                  <a:gd fmla="*/ 19 h 575" name="T79"/>
                  <a:gd fmla="*/ 320 w 501" name="T80"/>
                  <a:gd fmla="*/ 24 h 575" name="T81"/>
                  <a:gd fmla="*/ 369 w 501" name="T82"/>
                  <a:gd fmla="*/ 42 h 575" name="T83"/>
                  <a:gd fmla="*/ 388 w 501" name="T84"/>
                  <a:gd fmla="*/ 53 h 575" name="T85"/>
                  <a:gd fmla="*/ 407 w 501" name="T86"/>
                  <a:gd fmla="*/ 71 h 575" name="T87"/>
                  <a:gd fmla="*/ 435 w 501" name="T88"/>
                  <a:gd fmla="*/ 107 h 575" name="T89"/>
                  <a:gd fmla="*/ 462 w 501" name="T90"/>
                  <a:gd fmla="*/ 154 h 575" name="T91"/>
                  <a:gd fmla="*/ 471 w 501" name="T92"/>
                  <a:gd fmla="*/ 184 h 575" name="T93"/>
                  <a:gd fmla="*/ 464 w 501" name="T94"/>
                  <a:gd fmla="*/ 279 h 575" name="T95"/>
                  <a:gd fmla="*/ 451 w 501" name="T96"/>
                  <a:gd fmla="*/ 307 h 575" name="T97"/>
                  <a:gd fmla="*/ 395 w 501" name="T98"/>
                  <a:gd fmla="*/ 377 h 575" name="T99"/>
                  <a:gd fmla="*/ 368 w 501" name="T100"/>
                  <a:gd fmla="*/ 412 h 575" name="T101"/>
                  <a:gd fmla="*/ 363 w 501" name="T102"/>
                  <a:gd fmla="*/ 573 h 575" name="T103"/>
                  <a:gd fmla="*/ 446 w 501" name="T104"/>
                  <a:gd fmla="*/ 342 h 575" name="T105"/>
                  <a:gd fmla="*/ 463 w 501" name="T106"/>
                  <a:gd fmla="*/ 118 h 57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5" w="501">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376" name="chenying0907 78"/>
              <p:cNvSpPr/>
              <p:nvPr/>
            </p:nvSpPr>
            <p:spPr bwMode="auto">
              <a:xfrm>
                <a:off x="3937" y="2817"/>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7" name="chenying0907 79"/>
              <p:cNvSpPr/>
              <p:nvPr/>
            </p:nvSpPr>
            <p:spPr bwMode="auto">
              <a:xfrm>
                <a:off x="4629" y="1859"/>
                <a:ext cx="2" cy="2"/>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8" name="chenying0907 80"/>
              <p:cNvSpPr/>
              <p:nvPr/>
            </p:nvSpPr>
            <p:spPr bwMode="auto">
              <a:xfrm flipH="1">
                <a:off x="3967" y="2813"/>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9" name="chenying0907 81"/>
              <p:cNvSpPr/>
              <p:nvPr/>
            </p:nvSpPr>
            <p:spPr bwMode="auto">
              <a:xfrm>
                <a:off x="4618" y="1878"/>
                <a:ext cx="2" cy="4"/>
              </a:xfrm>
              <a:custGeom>
                <a:gdLst>
                  <a:gd fmla="*/ 0 w 1" name="T0"/>
                  <a:gd fmla="*/ 1 h 2" name="T1"/>
                  <a:gd fmla="*/ 1 w 1" name="T2"/>
                  <a:gd fmla="*/ 2 h 2" name="T3"/>
                  <a:gd fmla="*/ 0 w 1" name="T4"/>
                  <a:gd fmla="*/ 1 h 2" name="T5"/>
                </a:gdLst>
                <a:cxnLst>
                  <a:cxn ang="0">
                    <a:pos x="T0" y="T1"/>
                  </a:cxn>
                  <a:cxn ang="0">
                    <a:pos x="T2" y="T3"/>
                  </a:cxn>
                  <a:cxn ang="0">
                    <a:pos x="T4" y="T5"/>
                  </a:cxn>
                </a:cxnLst>
                <a:rect b="b" l="0" r="r" t="0"/>
                <a:pathLst>
                  <a:path h="2" w="1">
                    <a:moveTo>
                      <a:pt x="0" y="1"/>
                    </a:moveTo>
                    <a:cubicBezTo>
                      <a:pt x="0" y="0"/>
                      <a:pt x="1" y="2"/>
                      <a:pt x="1" y="2"/>
                    </a:cubicBezTo>
                    <a:cubicBezTo>
                      <a:pt x="1" y="1"/>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0" name="chenying0907 82"/>
              <p:cNvSpPr/>
              <p:nvPr/>
            </p:nvSpPr>
            <p:spPr bwMode="auto">
              <a:xfrm flipH="1">
                <a:off x="3814" y="226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1" name="chenying0907 83"/>
              <p:cNvSpPr/>
              <p:nvPr/>
            </p:nvSpPr>
            <p:spPr bwMode="auto">
              <a:xfrm>
                <a:off x="3876" y="2438"/>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2" name="chenying0907 84"/>
              <p:cNvSpPr/>
              <p:nvPr/>
            </p:nvSpPr>
            <p:spPr bwMode="auto">
              <a:xfrm flipH="1">
                <a:off x="4618" y="187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3" name="chenying0907 85"/>
              <p:cNvSpPr/>
              <p:nvPr/>
            </p:nvSpPr>
            <p:spPr bwMode="auto">
              <a:xfrm>
                <a:off x="3801" y="2272"/>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4" name="chenying0907 86"/>
              <p:cNvSpPr/>
              <p:nvPr/>
            </p:nvSpPr>
            <p:spPr bwMode="auto">
              <a:xfrm>
                <a:off x="3808" y="2266"/>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0" y="0"/>
                    </a:cubicBezTo>
                    <a:cubicBezTo>
                      <a:pt x="1" y="0"/>
                      <a:pt x="1" y="1"/>
                      <a:pt x="1" y="1"/>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5" name="chenying0907 87"/>
              <p:cNvSpPr/>
              <p:nvPr/>
            </p:nvSpPr>
            <p:spPr bwMode="auto">
              <a:xfrm>
                <a:off x="3878" y="2393"/>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6" name="chenying0907 88"/>
              <p:cNvSpPr/>
              <p:nvPr/>
            </p:nvSpPr>
            <p:spPr bwMode="auto">
              <a:xfrm>
                <a:off x="3810" y="2266"/>
                <a:ext cx="6" cy="0"/>
              </a:xfrm>
              <a:custGeom>
                <a:gdLst>
                  <a:gd fmla="*/ 1 w 3" name="T0"/>
                  <a:gd fmla="*/ 0 w 3" name="T1"/>
                  <a:gd fmla="*/ 1 w 3" name="T2"/>
                </a:gdLst>
                <a:cxnLst>
                  <a:cxn ang="0">
                    <a:pos x="T0" y="0"/>
                  </a:cxn>
                  <a:cxn ang="0">
                    <a:pos x="T1" y="0"/>
                  </a:cxn>
                  <a:cxn ang="0">
                    <a:pos x="T2" y="0"/>
                  </a:cxn>
                </a:cxnLst>
                <a:rect b="b" l="0" r="r" t="0"/>
                <a:pathLst>
                  <a:path w="3">
                    <a:moveTo>
                      <a:pt x="1" y="0"/>
                    </a:moveTo>
                    <a:cubicBezTo>
                      <a:pt x="0" y="0"/>
                      <a:pt x="0" y="0"/>
                      <a:pt x="0" y="0"/>
                    </a:cubicBezTo>
                    <a:cubicBezTo>
                      <a:pt x="3"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7" name="chenying0907 89"/>
              <p:cNvSpPr/>
              <p:nvPr/>
            </p:nvSpPr>
            <p:spPr bwMode="auto">
              <a:xfrm>
                <a:off x="3935" y="2247"/>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8" name="chenying0907 90"/>
              <p:cNvSpPr/>
              <p:nvPr/>
            </p:nvSpPr>
            <p:spPr bwMode="auto">
              <a:xfrm>
                <a:off x="3876" y="2213"/>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0" name="chenying0907 92"/>
              <p:cNvSpPr/>
              <p:nvPr/>
            </p:nvSpPr>
            <p:spPr bwMode="auto">
              <a:xfrm>
                <a:off x="3801" y="2007"/>
                <a:ext cx="5" cy="7"/>
              </a:xfrm>
              <a:custGeom>
                <a:gdLst>
                  <a:gd fmla="*/ 1 w 2" name="T0"/>
                  <a:gd fmla="*/ 0 h 3" name="T1"/>
                  <a:gd fmla="*/ 2 w 2" name="T2"/>
                  <a:gd fmla="*/ 3 h 3" name="T3"/>
                  <a:gd fmla="*/ 1 w 2" name="T4"/>
                  <a:gd fmla="*/ 2 h 3" name="T5"/>
                  <a:gd fmla="*/ 1 w 2" name="T6"/>
                  <a:gd fmla="*/ 0 h 3" name="T7"/>
                </a:gdLst>
                <a:cxnLst>
                  <a:cxn ang="0">
                    <a:pos x="T0" y="T1"/>
                  </a:cxn>
                  <a:cxn ang="0">
                    <a:pos x="T2" y="T3"/>
                  </a:cxn>
                  <a:cxn ang="0">
                    <a:pos x="T4" y="T5"/>
                  </a:cxn>
                  <a:cxn ang="0">
                    <a:pos x="T6" y="T7"/>
                  </a:cxn>
                </a:cxnLst>
                <a:rect b="b" l="0" r="r" t="0"/>
                <a:pathLst>
                  <a:path h="3" w="2">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1" name="chenying0907 93"/>
              <p:cNvSpPr/>
              <p:nvPr/>
            </p:nvSpPr>
            <p:spPr bwMode="auto">
              <a:xfrm flipH="1">
                <a:off x="3837" y="24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2" name="chenying0907 94"/>
              <p:cNvSpPr/>
              <p:nvPr/>
            </p:nvSpPr>
            <p:spPr bwMode="auto">
              <a:xfrm>
                <a:off x="4398" y="2296"/>
                <a:ext cx="2"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0"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3" name="chenying0907 95"/>
              <p:cNvSpPr/>
              <p:nvPr/>
            </p:nvSpPr>
            <p:spPr bwMode="auto">
              <a:xfrm>
                <a:off x="4376" y="2249"/>
                <a:ext cx="227" cy="119"/>
              </a:xfrm>
              <a:custGeom>
                <a:gdLst>
                  <a:gd fmla="*/ 90 w 107" name="T0"/>
                  <a:gd fmla="*/ 34 h 56" name="T1"/>
                  <a:gd fmla="*/ 75 w 107" name="T2"/>
                  <a:gd fmla="*/ 23 h 56" name="T3"/>
                  <a:gd fmla="*/ 59 w 107" name="T4"/>
                  <a:gd fmla="*/ 22 h 56" name="T5"/>
                  <a:gd fmla="*/ 54 w 107" name="T6"/>
                  <a:gd fmla="*/ 18 h 56" name="T7"/>
                  <a:gd fmla="*/ 44 w 107" name="T8"/>
                  <a:gd fmla="*/ 13 h 56" name="T9"/>
                  <a:gd fmla="*/ 37 w 107" name="T10"/>
                  <a:gd fmla="*/ 9 h 56" name="T11"/>
                  <a:gd fmla="*/ 30 w 107" name="T12"/>
                  <a:gd fmla="*/ 11 h 56" name="T13"/>
                  <a:gd fmla="*/ 20 w 107" name="T14"/>
                  <a:gd fmla="*/ 8 h 56" name="T15"/>
                  <a:gd fmla="*/ 15 w 107" name="T16"/>
                  <a:gd fmla="*/ 6 h 56" name="T17"/>
                  <a:gd fmla="*/ 9 w 107" name="T18"/>
                  <a:gd fmla="*/ 1 h 56" name="T19"/>
                  <a:gd fmla="*/ 6 w 107" name="T20"/>
                  <a:gd fmla="*/ 1 h 56" name="T21"/>
                  <a:gd fmla="*/ 3 w 107" name="T22"/>
                  <a:gd fmla="*/ 3 h 56" name="T23"/>
                  <a:gd fmla="*/ 0 w 107" name="T24"/>
                  <a:gd fmla="*/ 5 h 56" name="T25"/>
                  <a:gd fmla="*/ 1 w 107" name="T26"/>
                  <a:gd fmla="*/ 8 h 56" name="T27"/>
                  <a:gd fmla="*/ 6 w 107" name="T28"/>
                  <a:gd fmla="*/ 9 h 56" name="T29"/>
                  <a:gd fmla="*/ 8 w 107" name="T30"/>
                  <a:gd fmla="*/ 14 h 56" name="T31"/>
                  <a:gd fmla="*/ 3 w 107" name="T32"/>
                  <a:gd fmla="*/ 19 h 56" name="T33"/>
                  <a:gd fmla="*/ 5 w 107" name="T34"/>
                  <a:gd fmla="*/ 20 h 56" name="T35"/>
                  <a:gd fmla="*/ 8 w 107" name="T36"/>
                  <a:gd fmla="*/ 18 h 56" name="T37"/>
                  <a:gd fmla="*/ 8 w 107" name="T38"/>
                  <a:gd fmla="*/ 20 h 56" name="T39"/>
                  <a:gd fmla="*/ 12 w 107" name="T40"/>
                  <a:gd fmla="*/ 17 h 56" name="T41"/>
                  <a:gd fmla="*/ 11 w 107" name="T42"/>
                  <a:gd fmla="*/ 22 h 56" name="T43"/>
                  <a:gd fmla="*/ 11 w 107" name="T44"/>
                  <a:gd fmla="*/ 25 h 56" name="T45"/>
                  <a:gd fmla="*/ 13 w 107" name="T46"/>
                  <a:gd fmla="*/ 23 h 56" name="T47"/>
                  <a:gd fmla="*/ 14 w 107" name="T48"/>
                  <a:gd fmla="*/ 25 h 56" name="T49"/>
                  <a:gd fmla="*/ 17 w 107" name="T50"/>
                  <a:gd fmla="*/ 22 h 56" name="T51"/>
                  <a:gd fmla="*/ 21 w 107" name="T52"/>
                  <a:gd fmla="*/ 18 h 56" name="T53"/>
                  <a:gd fmla="*/ 20 w 107" name="T54"/>
                  <a:gd fmla="*/ 23 h 56" name="T55"/>
                  <a:gd fmla="*/ 24 w 107" name="T56"/>
                  <a:gd fmla="*/ 26 h 56" name="T57"/>
                  <a:gd fmla="*/ 26 w 107" name="T58"/>
                  <a:gd fmla="*/ 27 h 56" name="T59"/>
                  <a:gd fmla="*/ 28 w 107" name="T60"/>
                  <a:gd fmla="*/ 27 h 56" name="T61"/>
                  <a:gd fmla="*/ 33 w 107" name="T62"/>
                  <a:gd fmla="*/ 29 h 56" name="T63"/>
                  <a:gd fmla="*/ 35 w 107" name="T64"/>
                  <a:gd fmla="*/ 30 h 56" name="T65"/>
                  <a:gd fmla="*/ 36 w 107" name="T66"/>
                  <a:gd fmla="*/ 30 h 56" name="T67"/>
                  <a:gd fmla="*/ 38 w 107" name="T68"/>
                  <a:gd fmla="*/ 28 h 56" name="T69"/>
                  <a:gd fmla="*/ 39 w 107" name="T70"/>
                  <a:gd fmla="*/ 31 h 56" name="T71"/>
                  <a:gd fmla="*/ 41 w 107" name="T72"/>
                  <a:gd fmla="*/ 30 h 56" name="T73"/>
                  <a:gd fmla="*/ 44 w 107" name="T74"/>
                  <a:gd fmla="*/ 33 h 56" name="T75"/>
                  <a:gd fmla="*/ 48 w 107" name="T76"/>
                  <a:gd fmla="*/ 34 h 56" name="T77"/>
                  <a:gd fmla="*/ 50 w 107" name="T78"/>
                  <a:gd fmla="*/ 37 h 56" name="T79"/>
                  <a:gd fmla="*/ 52 w 107" name="T80"/>
                  <a:gd fmla="*/ 36 h 56" name="T81"/>
                  <a:gd fmla="*/ 52 w 107" name="T82"/>
                  <a:gd fmla="*/ 37 h 56" name="T83"/>
                  <a:gd fmla="*/ 55 w 107" name="T84"/>
                  <a:gd fmla="*/ 37 h 56" name="T85"/>
                  <a:gd fmla="*/ 58 w 107" name="T86"/>
                  <a:gd fmla="*/ 38 h 56" name="T87"/>
                  <a:gd fmla="*/ 61 w 107" name="T88"/>
                  <a:gd fmla="*/ 38 h 56" name="T89"/>
                  <a:gd fmla="*/ 67 w 107" name="T90"/>
                  <a:gd fmla="*/ 33 h 56" name="T91"/>
                  <a:gd fmla="*/ 67 w 107" name="T92"/>
                  <a:gd fmla="*/ 38 h 56" name="T93"/>
                  <a:gd fmla="*/ 71 w 107" name="T94"/>
                  <a:gd fmla="*/ 39 h 56" name="T95"/>
                  <a:gd fmla="*/ 73 w 107" name="T96"/>
                  <a:gd fmla="*/ 40 h 56" name="T97"/>
                  <a:gd fmla="*/ 79 w 107" name="T98"/>
                  <a:gd fmla="*/ 44 h 56" name="T99"/>
                  <a:gd fmla="*/ 81 w 107" name="T100"/>
                  <a:gd fmla="*/ 46 h 56" name="T101"/>
                  <a:gd fmla="*/ 90 w 107" name="T102"/>
                  <a:gd fmla="*/ 46 h 56" name="T103"/>
                  <a:gd fmla="*/ 93 w 107" name="T104"/>
                  <a:gd fmla="*/ 47 h 5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6" w="107">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4" name="chenying0907 96"/>
              <p:cNvSpPr/>
              <p:nvPr/>
            </p:nvSpPr>
            <p:spPr bwMode="auto">
              <a:xfrm flipH="1">
                <a:off x="4117" y="223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5" name="chenying0907 97"/>
              <p:cNvSpPr/>
              <p:nvPr/>
            </p:nvSpPr>
            <p:spPr bwMode="auto">
              <a:xfrm flipH="1">
                <a:off x="4487" y="232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6" name="chenying0907 98"/>
              <p:cNvSpPr/>
              <p:nvPr/>
            </p:nvSpPr>
            <p:spPr bwMode="auto">
              <a:xfrm>
                <a:off x="4387" y="2285"/>
                <a:ext cx="2" cy="4"/>
              </a:xfrm>
              <a:custGeom>
                <a:gdLst>
                  <a:gd fmla="*/ 1 w 1" name="T0"/>
                  <a:gd fmla="*/ 0 h 2" name="T1"/>
                  <a:gd fmla="*/ 0 w 1" name="T2"/>
                  <a:gd fmla="*/ 1 h 2" name="T3"/>
                  <a:gd fmla="*/ 1 w 1" name="T4"/>
                  <a:gd fmla="*/ 0 h 2" name="T5"/>
                </a:gdLst>
                <a:cxnLst>
                  <a:cxn ang="0">
                    <a:pos x="T0" y="T1"/>
                  </a:cxn>
                  <a:cxn ang="0">
                    <a:pos x="T2" y="T3"/>
                  </a:cxn>
                  <a:cxn ang="0">
                    <a:pos x="T4" y="T5"/>
                  </a:cxn>
                </a:cxnLst>
                <a:rect b="b" l="0" r="r" t="0"/>
                <a:pathLst>
                  <a:path h="2" w="1">
                    <a:moveTo>
                      <a:pt x="1" y="0"/>
                    </a:moveTo>
                    <a:cubicBezTo>
                      <a:pt x="0" y="2"/>
                      <a:pt x="1" y="1"/>
                      <a:pt x="0"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7" name="chenying0907 99"/>
              <p:cNvSpPr/>
              <p:nvPr/>
            </p:nvSpPr>
            <p:spPr bwMode="auto">
              <a:xfrm flipH="1">
                <a:off x="4508" y="1933"/>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8" name="chenying0907 100"/>
              <p:cNvSpPr/>
              <p:nvPr/>
            </p:nvSpPr>
            <p:spPr bwMode="auto">
              <a:xfrm>
                <a:off x="4487" y="2285"/>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9" name="chenying0907 101"/>
              <p:cNvSpPr/>
              <p:nvPr/>
            </p:nvSpPr>
            <p:spPr bwMode="auto">
              <a:xfrm flipH="1">
                <a:off x="4514" y="1929"/>
                <a:ext cx="0" cy="4"/>
              </a:xfrm>
              <a:custGeom>
                <a:gdLst>
                  <a:gd fmla="*/ 1 h 2" name="T0"/>
                  <a:gd fmla="*/ 1 h 2" name="T1"/>
                  <a:gd fmla="*/ 1 h 2" name="T2"/>
                </a:gdLst>
                <a:cxnLst>
                  <a:cxn ang="0">
                    <a:pos x="0" y="T0"/>
                  </a:cxn>
                  <a:cxn ang="0">
                    <a:pos x="0" y="T1"/>
                  </a:cxn>
                  <a:cxn ang="0">
                    <a:pos x="0" y="T2"/>
                  </a:cxn>
                </a:cxnLst>
                <a:rect b="b" l="0" r="r" t="0"/>
                <a:pathLst>
                  <a:path h="2">
                    <a:moveTo>
                      <a:pt x="0" y="1"/>
                    </a:moveTo>
                    <a:cubicBezTo>
                      <a:pt x="0" y="0"/>
                      <a:pt x="0" y="1"/>
                      <a:pt x="0" y="1"/>
                    </a:cubicBezTo>
                    <a:cubicBezTo>
                      <a:pt x="0" y="2"/>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0" name="chenying0907 102"/>
              <p:cNvSpPr/>
              <p:nvPr/>
            </p:nvSpPr>
            <p:spPr bwMode="auto">
              <a:xfrm flipH="1">
                <a:off x="4506" y="1927"/>
                <a:ext cx="0" cy="4"/>
              </a:xfrm>
              <a:custGeom>
                <a:gdLst>
                  <a:gd fmla="*/ 1 h 2" name="T0"/>
                  <a:gd fmla="*/ 0 h 2" name="T1"/>
                  <a:gd fmla="*/ 1 h 2" name="T2"/>
                </a:gdLst>
                <a:cxnLst>
                  <a:cxn ang="0">
                    <a:pos x="0" y="T0"/>
                  </a:cxn>
                  <a:cxn ang="0">
                    <a:pos x="0" y="T1"/>
                  </a:cxn>
                  <a:cxn ang="0">
                    <a:pos x="0" y="T2"/>
                  </a:cxn>
                </a:cxnLst>
                <a:rect b="b" l="0" r="r" t="0"/>
                <a:pathLst>
                  <a:path h="2">
                    <a:moveTo>
                      <a:pt x="0" y="1"/>
                    </a:moveTo>
                    <a:cubicBezTo>
                      <a:pt x="0" y="1"/>
                      <a:pt x="0" y="0"/>
                      <a:pt x="0" y="0"/>
                    </a:cubicBezTo>
                    <a:cubicBezTo>
                      <a:pt x="0" y="2"/>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1" name="chenying0907 103"/>
              <p:cNvSpPr/>
              <p:nvPr/>
            </p:nvSpPr>
            <p:spPr bwMode="auto">
              <a:xfrm flipH="1">
                <a:off x="4516" y="1927"/>
                <a:ext cx="0" cy="2"/>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2" name="chenying0907 104"/>
              <p:cNvSpPr/>
              <p:nvPr/>
            </p:nvSpPr>
            <p:spPr bwMode="auto">
              <a:xfrm>
                <a:off x="4495" y="1925"/>
                <a:ext cx="2" cy="4"/>
              </a:xfrm>
              <a:custGeom>
                <a:gdLst>
                  <a:gd fmla="*/ 1 w 1" name="T0"/>
                  <a:gd fmla="*/ 1 h 2" name="T1"/>
                  <a:gd fmla="*/ 0 w 1" name="T2"/>
                  <a:gd fmla="*/ 0 h 2" name="T3"/>
                  <a:gd fmla="*/ 1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3" name="chenying0907 105"/>
              <p:cNvSpPr/>
              <p:nvPr/>
            </p:nvSpPr>
            <p:spPr bwMode="auto">
              <a:xfrm flipH="1">
                <a:off x="3201" y="2162"/>
                <a:ext cx="0" cy="4"/>
              </a:xfrm>
              <a:custGeom>
                <a:gdLst>
                  <a:gd fmla="*/ 2 h 2" name="T0"/>
                  <a:gd fmla="*/ 1 h 2" name="T1"/>
                  <a:gd fmla="*/ 2 h 2" name="T2"/>
                </a:gdLst>
                <a:cxnLst>
                  <a:cxn ang="0">
                    <a:pos x="0" y="T0"/>
                  </a:cxn>
                  <a:cxn ang="0">
                    <a:pos x="0" y="T1"/>
                  </a:cxn>
                  <a:cxn ang="0">
                    <a:pos x="0" y="T2"/>
                  </a:cxn>
                </a:cxnLst>
                <a:rect b="b" l="0" r="r" t="0"/>
                <a:pathLst>
                  <a:path h="2">
                    <a:moveTo>
                      <a:pt x="0" y="2"/>
                    </a:moveTo>
                    <a:cubicBezTo>
                      <a:pt x="0" y="0"/>
                      <a:pt x="0" y="1"/>
                      <a:pt x="0" y="1"/>
                    </a:cubicBezTo>
                    <a:cubicBezTo>
                      <a:pt x="0" y="1"/>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4" name="chenying0907 106"/>
              <p:cNvSpPr/>
              <p:nvPr/>
            </p:nvSpPr>
            <p:spPr bwMode="auto">
              <a:xfrm>
                <a:off x="3544" y="1543"/>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5" name="chenying0907 107"/>
              <p:cNvSpPr/>
              <p:nvPr/>
            </p:nvSpPr>
            <p:spPr bwMode="auto">
              <a:xfrm>
                <a:off x="3914" y="1418"/>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6" name="chenying0907 108"/>
              <p:cNvSpPr/>
              <p:nvPr/>
            </p:nvSpPr>
            <p:spPr bwMode="auto">
              <a:xfrm>
                <a:off x="3916" y="1409"/>
                <a:ext cx="4" cy="2"/>
              </a:xfrm>
              <a:custGeom>
                <a:gdLst>
                  <a:gd fmla="*/ 0 w 2" name="T0"/>
                  <a:gd fmla="*/ 1 h 1" name="T1"/>
                  <a:gd fmla="*/ 1 w 2" name="T2"/>
                  <a:gd fmla="*/ 0 h 1" name="T3"/>
                  <a:gd fmla="*/ 0 w 2" name="T4"/>
                  <a:gd fmla="*/ 1 h 1" name="T5"/>
                </a:gdLst>
                <a:cxnLst>
                  <a:cxn ang="0">
                    <a:pos x="T0" y="T1"/>
                  </a:cxn>
                  <a:cxn ang="0">
                    <a:pos x="T2" y="T3"/>
                  </a:cxn>
                  <a:cxn ang="0">
                    <a:pos x="T4" y="T5"/>
                  </a:cxn>
                </a:cxnLst>
                <a:rect b="b" l="0" r="r" t="0"/>
                <a:pathLst>
                  <a:path h="1" w="2">
                    <a:moveTo>
                      <a:pt x="0" y="1"/>
                    </a:moveTo>
                    <a:cubicBezTo>
                      <a:pt x="2" y="1"/>
                      <a:pt x="0" y="1"/>
                      <a:pt x="1" y="0"/>
                    </a:cubicBezTo>
                    <a:cubicBezTo>
                      <a:pt x="1"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7" name="chenying0907 109"/>
              <p:cNvSpPr/>
              <p:nvPr/>
            </p:nvSpPr>
            <p:spPr bwMode="auto">
              <a:xfrm>
                <a:off x="3893" y="1441"/>
                <a:ext cx="4" cy="4"/>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0"/>
                      <a:pt x="1" y="1"/>
                      <a:pt x="1" y="1"/>
                    </a:cubicBezTo>
                    <a:cubicBezTo>
                      <a:pt x="0" y="2"/>
                      <a:pt x="1" y="1"/>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8" name="chenying0907 110"/>
              <p:cNvSpPr/>
              <p:nvPr/>
            </p:nvSpPr>
            <p:spPr bwMode="auto">
              <a:xfrm>
                <a:off x="3893" y="1437"/>
                <a:ext cx="6" cy="6"/>
              </a:xfrm>
              <a:custGeom>
                <a:gdLst>
                  <a:gd fmla="*/ 0 w 3" name="T0"/>
                  <a:gd fmla="*/ 3 h 3" name="T1"/>
                  <a:gd fmla="*/ 3 w 3" name="T2"/>
                  <a:gd fmla="*/ 0 h 3" name="T3"/>
                  <a:gd fmla="*/ 0 w 3" name="T4"/>
                  <a:gd fmla="*/ 3 h 3" name="T5"/>
                </a:gdLst>
                <a:cxnLst>
                  <a:cxn ang="0">
                    <a:pos x="T0" y="T1"/>
                  </a:cxn>
                  <a:cxn ang="0">
                    <a:pos x="T2" y="T3"/>
                  </a:cxn>
                  <a:cxn ang="0">
                    <a:pos x="T4" y="T5"/>
                  </a:cxn>
                </a:cxnLst>
                <a:rect b="b" l="0" r="r" t="0"/>
                <a:pathLst>
                  <a:path h="3" w="3">
                    <a:moveTo>
                      <a:pt x="0" y="3"/>
                    </a:moveTo>
                    <a:cubicBezTo>
                      <a:pt x="3" y="0"/>
                      <a:pt x="3" y="0"/>
                      <a:pt x="3" y="0"/>
                    </a:cubicBezTo>
                    <a:cubicBezTo>
                      <a:pt x="1" y="1"/>
                      <a:pt x="1"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9" name="chenying0907 111"/>
              <p:cNvSpPr/>
              <p:nvPr/>
            </p:nvSpPr>
            <p:spPr bwMode="auto">
              <a:xfrm>
                <a:off x="3909" y="1418"/>
                <a:ext cx="5" cy="0"/>
              </a:xfrm>
              <a:custGeom>
                <a:gdLst>
                  <a:gd fmla="*/ 0 w 2" name="T0"/>
                  <a:gd fmla="*/ 2 w 2" name="T1"/>
                  <a:gd fmla="*/ 1 w 2" name="T2"/>
                  <a:gd fmla="*/ 0 w 2" name="T3"/>
                </a:gdLst>
                <a:cxnLst>
                  <a:cxn ang="0">
                    <a:pos x="T0" y="0"/>
                  </a:cxn>
                  <a:cxn ang="0">
                    <a:pos x="T1" y="0"/>
                  </a:cxn>
                  <a:cxn ang="0">
                    <a:pos x="T2" y="0"/>
                  </a:cxn>
                  <a:cxn ang="0">
                    <a:pos x="T3" y="0"/>
                  </a:cxn>
                </a:cxnLst>
                <a:rect b="b" l="0" r="r" t="0"/>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0" name="chenying0907 112"/>
              <p:cNvSpPr/>
              <p:nvPr/>
            </p:nvSpPr>
            <p:spPr bwMode="auto">
              <a:xfrm>
                <a:off x="3912" y="1416"/>
                <a:ext cx="4" cy="0"/>
              </a:xfrm>
              <a:custGeom>
                <a:gdLst>
                  <a:gd fmla="*/ 2 w 2" name="T0"/>
                  <a:gd fmla="*/ 0 w 2" name="T1"/>
                  <a:gd fmla="*/ 2 w 2" name="T2"/>
                </a:gdLst>
                <a:cxnLst>
                  <a:cxn ang="0">
                    <a:pos x="T0" y="0"/>
                  </a:cxn>
                  <a:cxn ang="0">
                    <a:pos x="T1" y="0"/>
                  </a:cxn>
                  <a:cxn ang="0">
                    <a:pos x="T2" y="0"/>
                  </a:cxn>
                </a:cxnLst>
                <a:rect b="b" l="0" r="r" t="0"/>
                <a:pathLst>
                  <a:path w="2">
                    <a:moveTo>
                      <a:pt x="2" y="0"/>
                    </a:moveTo>
                    <a:cubicBezTo>
                      <a:pt x="2" y="0"/>
                      <a:pt x="1" y="0"/>
                      <a:pt x="0" y="0"/>
                    </a:cubicBez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1" name="chenying0907 113"/>
              <p:cNvSpPr/>
              <p:nvPr/>
            </p:nvSpPr>
            <p:spPr bwMode="auto">
              <a:xfrm>
                <a:off x="4472" y="1804"/>
                <a:ext cx="233" cy="133"/>
              </a:xfrm>
              <a:custGeom>
                <a:gdLst>
                  <a:gd fmla="*/ 86 w 110" name="T0"/>
                  <a:gd fmla="*/ 5 h 63" name="T1"/>
                  <a:gd fmla="*/ 79 w 110" name="T2"/>
                  <a:gd fmla="*/ 7 h 63" name="T3"/>
                  <a:gd fmla="*/ 58 w 110" name="T4"/>
                  <a:gd fmla="*/ 24 h 63" name="T5"/>
                  <a:gd fmla="*/ 50 w 110" name="T6"/>
                  <a:gd fmla="*/ 26 h 63" name="T7"/>
                  <a:gd fmla="*/ 44 w 110" name="T8"/>
                  <a:gd fmla="*/ 26 h 63" name="T9"/>
                  <a:gd fmla="*/ 34 w 110" name="T10"/>
                  <a:gd fmla="*/ 31 h 63" name="T11"/>
                  <a:gd fmla="*/ 28 w 110" name="T12"/>
                  <a:gd fmla="*/ 33 h 63" name="T13"/>
                  <a:gd fmla="*/ 17 w 110" name="T14"/>
                  <a:gd fmla="*/ 38 h 63" name="T15"/>
                  <a:gd fmla="*/ 13 w 110" name="T16"/>
                  <a:gd fmla="*/ 45 h 63" name="T17"/>
                  <a:gd fmla="*/ 5 w 110" name="T18"/>
                  <a:gd fmla="*/ 47 h 63" name="T19"/>
                  <a:gd fmla="*/ 1 w 110" name="T20"/>
                  <a:gd fmla="*/ 50 h 63" name="T21"/>
                  <a:gd fmla="*/ 3 w 110" name="T22"/>
                  <a:gd fmla="*/ 55 h 63" name="T23"/>
                  <a:gd fmla="*/ 3 w 110" name="T24"/>
                  <a:gd fmla="*/ 56 h 63" name="T25"/>
                  <a:gd fmla="*/ 5 w 110" name="T26"/>
                  <a:gd fmla="*/ 55 h 63" name="T27"/>
                  <a:gd fmla="*/ 9 w 110" name="T28"/>
                  <a:gd fmla="*/ 56 h 63" name="T29"/>
                  <a:gd fmla="*/ 12 w 110" name="T30"/>
                  <a:gd fmla="*/ 58 h 63" name="T31"/>
                  <a:gd fmla="*/ 12 w 110" name="T32"/>
                  <a:gd fmla="*/ 51 h 63" name="T33"/>
                  <a:gd fmla="*/ 15 w 110" name="T34"/>
                  <a:gd fmla="*/ 57 h 63" name="T35"/>
                  <a:gd fmla="*/ 18 w 110" name="T36"/>
                  <a:gd fmla="*/ 61 h 63" name="T37"/>
                  <a:gd fmla="*/ 16 w 110" name="T38"/>
                  <a:gd fmla="*/ 54 h 63" name="T39"/>
                  <a:gd fmla="*/ 19 w 110" name="T40"/>
                  <a:gd fmla="*/ 59 h 63" name="T41"/>
                  <a:gd fmla="*/ 21 w 110" name="T42"/>
                  <a:gd fmla="*/ 60 h 63" name="T43"/>
                  <a:gd fmla="*/ 22 w 110" name="T44"/>
                  <a:gd fmla="*/ 60 h 63" name="T45"/>
                  <a:gd fmla="*/ 23 w 110" name="T46"/>
                  <a:gd fmla="*/ 60 h 63" name="T47"/>
                  <a:gd fmla="*/ 23 w 110" name="T48"/>
                  <a:gd fmla="*/ 55 h 63" name="T49"/>
                  <a:gd fmla="*/ 26 w 110" name="T50"/>
                  <a:gd fmla="*/ 58 h 63" name="T51"/>
                  <a:gd fmla="*/ 26 w 110" name="T52"/>
                  <a:gd fmla="*/ 54 h 63" name="T53"/>
                  <a:gd fmla="*/ 27 w 110" name="T54"/>
                  <a:gd fmla="*/ 54 h 63" name="T55"/>
                  <a:gd fmla="*/ 29 w 110" name="T56"/>
                  <a:gd fmla="*/ 54 h 63" name="T57"/>
                  <a:gd fmla="*/ 34 w 110" name="T58"/>
                  <a:gd fmla="*/ 51 h 63" name="T59"/>
                  <a:gd fmla="*/ 36 w 110" name="T60"/>
                  <a:gd fmla="*/ 51 h 63" name="T61"/>
                  <a:gd fmla="*/ 40 w 110" name="T62"/>
                  <a:gd fmla="*/ 49 h 63" name="T63"/>
                  <a:gd fmla="*/ 44 w 110" name="T64"/>
                  <a:gd fmla="*/ 47 h 63" name="T65"/>
                  <a:gd fmla="*/ 45 w 110" name="T66"/>
                  <a:gd fmla="*/ 45 h 63" name="T67"/>
                  <a:gd fmla="*/ 46 w 110" name="T68"/>
                  <a:gd fmla="*/ 45 h 63" name="T69"/>
                  <a:gd fmla="*/ 46 w 110" name="T70"/>
                  <a:gd fmla="*/ 42 h 63" name="T71"/>
                  <a:gd fmla="*/ 49 w 110" name="T72"/>
                  <a:gd fmla="*/ 42 h 63" name="T73"/>
                  <a:gd fmla="*/ 53 w 110" name="T74"/>
                  <a:gd fmla="*/ 42 h 63" name="T75"/>
                  <a:gd fmla="*/ 55 w 110" name="T76"/>
                  <a:gd fmla="*/ 39 h 63" name="T77"/>
                  <a:gd fmla="*/ 60 w 110" name="T78"/>
                  <a:gd fmla="*/ 39 h 63" name="T79"/>
                  <a:gd fmla="*/ 61 w 110" name="T80"/>
                  <a:gd fmla="*/ 38 h 63" name="T81"/>
                  <a:gd fmla="*/ 62 w 110" name="T82"/>
                  <a:gd fmla="*/ 38 h 63" name="T83"/>
                  <a:gd fmla="*/ 64 w 110" name="T84"/>
                  <a:gd fmla="*/ 40 h 63" name="T85"/>
                  <a:gd fmla="*/ 66 w 110" name="T86"/>
                  <a:gd fmla="*/ 35 h 63" name="T87"/>
                  <a:gd fmla="*/ 68 w 110" name="T88"/>
                  <a:gd fmla="*/ 30 h 63" name="T89"/>
                  <a:gd fmla="*/ 71 w 110" name="T90"/>
                  <a:gd fmla="*/ 31 h 63" name="T91"/>
                  <a:gd fmla="*/ 72 w 110" name="T92"/>
                  <a:gd fmla="*/ 26 h 63" name="T93"/>
                  <a:gd fmla="*/ 76 w 110" name="T94"/>
                  <a:gd fmla="*/ 26 h 63" name="T95"/>
                  <a:gd fmla="*/ 79 w 110" name="T96"/>
                  <a:gd fmla="*/ 24 h 63" name="T97"/>
                  <a:gd fmla="*/ 82 w 110" name="T98"/>
                  <a:gd fmla="*/ 23 h 63" name="T99"/>
                  <a:gd fmla="*/ 88 w 110" name="T100"/>
                  <a:gd fmla="*/ 20 h 63" name="T101"/>
                  <a:gd fmla="*/ 91 w 110" name="T102"/>
                  <a:gd fmla="*/ 16 h 63" name="T103"/>
                  <a:gd fmla="*/ 97 w 110" name="T104"/>
                  <a:gd fmla="*/ 13 h 63" name="T105"/>
                  <a:gd fmla="*/ 105 w 110" name="T106"/>
                  <a:gd fmla="*/ 13 h 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110">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2" name="chenying0907 114"/>
              <p:cNvSpPr/>
              <p:nvPr/>
            </p:nvSpPr>
            <p:spPr bwMode="auto">
              <a:xfrm>
                <a:off x="3897" y="1269"/>
                <a:ext cx="6" cy="2"/>
              </a:xfrm>
              <a:custGeom>
                <a:gdLst>
                  <a:gd fmla="*/ 6 w 6" name="T0"/>
                  <a:gd fmla="*/ 0 h 2" name="T1"/>
                  <a:gd fmla="*/ 6 w 6" name="T2"/>
                  <a:gd fmla="*/ 0 h 2" name="T3"/>
                  <a:gd fmla="*/ 0 w 6" name="T4"/>
                  <a:gd fmla="*/ 2 h 2" name="T5"/>
                  <a:gd fmla="*/ 6 w 6" name="T6"/>
                  <a:gd fmla="*/ 0 h 2" name="T7"/>
                </a:gdLst>
                <a:cxnLst>
                  <a:cxn ang="0">
                    <a:pos x="T0" y="T1"/>
                  </a:cxn>
                  <a:cxn ang="0">
                    <a:pos x="T2" y="T3"/>
                  </a:cxn>
                  <a:cxn ang="0">
                    <a:pos x="T4" y="T5"/>
                  </a:cxn>
                  <a:cxn ang="0">
                    <a:pos x="T6" y="T7"/>
                  </a:cxn>
                </a:cxnLst>
                <a:rect b="b" l="0" r="r" t="0"/>
                <a:pathLst>
                  <a:path h="2" w="6">
                    <a:moveTo>
                      <a:pt x="6" y="0"/>
                    </a:moveTo>
                    <a:lnTo>
                      <a:pt x="6" y="0"/>
                    </a:lnTo>
                    <a:lnTo>
                      <a:pt x="0" y="2"/>
                    </a:lnTo>
                    <a:lnTo>
                      <a:pt x="6"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3" name="chenying0907 115"/>
              <p:cNvSpPr/>
              <p:nvPr/>
            </p:nvSpPr>
            <p:spPr bwMode="auto">
              <a:xfrm>
                <a:off x="3935" y="1214"/>
                <a:ext cx="78" cy="253"/>
              </a:xfrm>
              <a:custGeom>
                <a:gdLst>
                  <a:gd fmla="*/ 15 w 37" name="T0"/>
                  <a:gd fmla="*/ 54 h 119" name="T1"/>
                  <a:gd fmla="*/ 12 w 37" name="T2"/>
                  <a:gd fmla="*/ 62 h 119" name="T3"/>
                  <a:gd fmla="*/ 8 w 37" name="T4"/>
                  <a:gd fmla="*/ 67 h 119" name="T5"/>
                  <a:gd fmla="*/ 6 w 37" name="T6"/>
                  <a:gd fmla="*/ 78 h 119" name="T7"/>
                  <a:gd fmla="*/ 4 w 37" name="T8"/>
                  <a:gd fmla="*/ 84 h 119" name="T9"/>
                  <a:gd fmla="*/ 2 w 37" name="T10"/>
                  <a:gd fmla="*/ 96 h 119" name="T11"/>
                  <a:gd fmla="*/ 5 w 37" name="T12"/>
                  <a:gd fmla="*/ 103 h 119" name="T13"/>
                  <a:gd fmla="*/ 2 w 37" name="T14"/>
                  <a:gd fmla="*/ 111 h 119" name="T15"/>
                  <a:gd fmla="*/ 2 w 37" name="T16"/>
                  <a:gd fmla="*/ 115 h 119" name="T17"/>
                  <a:gd fmla="*/ 7 w 37" name="T18"/>
                  <a:gd fmla="*/ 117 h 119" name="T19"/>
                  <a:gd fmla="*/ 8 w 37" name="T20"/>
                  <a:gd fmla="*/ 117 h 119" name="T21"/>
                  <a:gd fmla="*/ 9 w 37" name="T22"/>
                  <a:gd fmla="*/ 115 h 119" name="T23"/>
                  <a:gd fmla="*/ 12 w 37" name="T24"/>
                  <a:gd fmla="*/ 113 h 119" name="T25"/>
                  <a:gd fmla="*/ 15 w 37" name="T26"/>
                  <a:gd fmla="*/ 110 h 119" name="T27"/>
                  <a:gd fmla="*/ 17 w 37" name="T28"/>
                  <a:gd fmla="*/ 110 h 119" name="T29"/>
                  <a:gd fmla="*/ 17 w 37" name="T30"/>
                  <a:gd fmla="*/ 108 h 119" name="T31"/>
                  <a:gd fmla="*/ 18 w 37" name="T32"/>
                  <a:gd fmla="*/ 108 h 119" name="T33"/>
                  <a:gd fmla="*/ 21 w 37" name="T34"/>
                  <a:gd fmla="*/ 108 h 119" name="T35"/>
                  <a:gd fmla="*/ 15 w 37" name="T36"/>
                  <a:gd fmla="*/ 104 h 119" name="T37"/>
                  <a:gd fmla="*/ 18 w 37" name="T38"/>
                  <a:gd fmla="*/ 104 h 119" name="T39"/>
                  <a:gd fmla="*/ 20 w 37" name="T40"/>
                  <a:gd fmla="*/ 104 h 119" name="T41"/>
                  <a:gd fmla="*/ 22 w 37" name="T42"/>
                  <a:gd fmla="*/ 102 h 119" name="T43"/>
                  <a:gd fmla="*/ 20 w 37" name="T44"/>
                  <a:gd fmla="*/ 100 h 119" name="T45"/>
                  <a:gd fmla="*/ 22 w 37" name="T46"/>
                  <a:gd fmla="*/ 99 h 119" name="T47"/>
                  <a:gd fmla="*/ 15 w 37" name="T48"/>
                  <a:gd fmla="*/ 95 h 119" name="T49"/>
                  <a:gd fmla="*/ 21 w 37" name="T50"/>
                  <a:gd fmla="*/ 97 h 119" name="T51"/>
                  <a:gd fmla="*/ 24 w 37" name="T52"/>
                  <a:gd fmla="*/ 92 h 119" name="T53"/>
                  <a:gd fmla="*/ 24 w 37" name="T54"/>
                  <a:gd fmla="*/ 89 h 119" name="T55"/>
                  <a:gd fmla="*/ 21 w 37" name="T56"/>
                  <a:gd fmla="*/ 85 h 119" name="T57"/>
                  <a:gd fmla="*/ 26 w 37" name="T58"/>
                  <a:gd fmla="*/ 81 h 119" name="T59"/>
                  <a:gd fmla="*/ 24 w 37" name="T60"/>
                  <a:gd fmla="*/ 78 h 119" name="T61"/>
                  <a:gd fmla="*/ 25 w 37" name="T62"/>
                  <a:gd fmla="*/ 77 h 119" name="T63"/>
                  <a:gd fmla="*/ 23 w 37" name="T64"/>
                  <a:gd fmla="*/ 75 h 119" name="T65"/>
                  <a:gd fmla="*/ 27 w 37" name="T66"/>
                  <a:gd fmla="*/ 75 h 119" name="T67"/>
                  <a:gd fmla="*/ 26 w 37" name="T68"/>
                  <a:gd fmla="*/ 72 h 119" name="T69"/>
                  <a:gd fmla="*/ 25 w 37" name="T70"/>
                  <a:gd fmla="*/ 67 h 119" name="T71"/>
                  <a:gd fmla="*/ 29 w 37" name="T72"/>
                  <a:gd fmla="*/ 65 h 119" name="T73"/>
                  <a:gd fmla="*/ 28 w 37" name="T74"/>
                  <a:gd fmla="*/ 61 h 119" name="T75"/>
                  <a:gd fmla="*/ 29 w 37" name="T76"/>
                  <a:gd fmla="*/ 59 h 119" name="T77"/>
                  <a:gd fmla="*/ 29 w 37" name="T78"/>
                  <a:gd fmla="*/ 59 h 119" name="T79"/>
                  <a:gd fmla="*/ 29 w 37" name="T80"/>
                  <a:gd fmla="*/ 56 h 119" name="T81"/>
                  <a:gd fmla="*/ 27 w 37" name="T82"/>
                  <a:gd fmla="*/ 51 h 119" name="T83"/>
                  <a:gd fmla="*/ 25 w 37" name="T84"/>
                  <a:gd fmla="*/ 49 h 119" name="T85"/>
                  <a:gd fmla="*/ 27 w 37" name="T86"/>
                  <a:gd fmla="*/ 47 h 119" name="T87"/>
                  <a:gd fmla="*/ 29 w 37" name="T88"/>
                  <a:gd fmla="*/ 44 h 119" name="T89"/>
                  <a:gd fmla="*/ 27 w 37" name="T90"/>
                  <a:gd fmla="*/ 39 h 119" name="T91"/>
                  <a:gd fmla="*/ 28 w 37" name="T92"/>
                  <a:gd fmla="*/ 37 h 119" name="T93"/>
                  <a:gd fmla="*/ 31 w 37" name="T94"/>
                  <a:gd fmla="*/ 30 h 119" name="T95"/>
                  <a:gd fmla="*/ 32 w 37" name="T96"/>
                  <a:gd fmla="*/ 27 h 119" name="T97"/>
                  <a:gd fmla="*/ 29 w 37" name="T98"/>
                  <a:gd fmla="*/ 19 h 119" name="T99"/>
                  <a:gd fmla="*/ 30 w 37" name="T100"/>
                  <a:gd fmla="*/ 16 h 119" name="T101"/>
                  <a:gd fmla="*/ 26 w 37" name="T102"/>
                  <a:gd fmla="*/ 0 h 119" name="T103"/>
                  <a:gd fmla="*/ 18 w 37" name="T104"/>
                  <a:gd fmla="*/ 21 h 119" name="T105"/>
                  <a:gd fmla="*/ 11 w 37" name="T106"/>
                  <a:gd fmla="*/ 38 h 1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9" w="37">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4" name="chenying0907 116"/>
              <p:cNvSpPr/>
              <p:nvPr/>
            </p:nvSpPr>
            <p:spPr bwMode="auto">
              <a:xfrm flipH="1">
                <a:off x="3914" y="130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5" name="chenying0907 117"/>
              <p:cNvSpPr/>
              <p:nvPr/>
            </p:nvSpPr>
            <p:spPr bwMode="auto">
              <a:xfrm flipH="1">
                <a:off x="3364" y="247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6" name="chenying0907 118"/>
              <p:cNvSpPr/>
              <p:nvPr/>
            </p:nvSpPr>
            <p:spPr bwMode="auto">
              <a:xfrm>
                <a:off x="3920" y="1403"/>
                <a:ext cx="4"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0"/>
                      <a:pt x="1" y="0"/>
                    </a:cubicBezTo>
                    <a:cubicBezTo>
                      <a:pt x="0"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7" name="chenying0907 119"/>
              <p:cNvSpPr/>
              <p:nvPr/>
            </p:nvSpPr>
            <p:spPr bwMode="auto">
              <a:xfrm>
                <a:off x="3918" y="1401"/>
                <a:ext cx="4" cy="0"/>
              </a:xfrm>
              <a:custGeom>
                <a:gdLst>
                  <a:gd fmla="*/ 0 w 2" name="T0"/>
                  <a:gd fmla="*/ 2 w 2" name="T1"/>
                  <a:gd fmla="*/ 0 w 2" name="T2"/>
                </a:gdLst>
                <a:cxnLst>
                  <a:cxn ang="0">
                    <a:pos x="T0" y="0"/>
                  </a:cxn>
                  <a:cxn ang="0">
                    <a:pos x="T1" y="0"/>
                  </a:cxn>
                  <a:cxn ang="0">
                    <a:pos x="T2" y="0"/>
                  </a:cxn>
                </a:cxnLst>
                <a:rect b="b" l="0" r="r" t="0"/>
                <a:pathLst>
                  <a:path w="2">
                    <a:moveTo>
                      <a:pt x="0" y="0"/>
                    </a:moveTo>
                    <a:cubicBezTo>
                      <a:pt x="2" y="0"/>
                      <a:pt x="2" y="0"/>
                      <a:pt x="2" y="0"/>
                    </a:cubicBezTo>
                    <a:cubicBezTo>
                      <a:pt x="2"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8" name="chenying0907 120"/>
              <p:cNvSpPr/>
              <p:nvPr/>
            </p:nvSpPr>
            <p:spPr bwMode="auto">
              <a:xfrm>
                <a:off x="3920" y="1411"/>
                <a:ext cx="4" cy="0"/>
              </a:xfrm>
              <a:custGeom>
                <a:gdLst>
                  <a:gd fmla="*/ 2 w 2" name="T0"/>
                  <a:gd fmla="*/ 0 w 2" name="T1"/>
                  <a:gd fmla="*/ 2 w 2" name="T2"/>
                </a:gdLst>
                <a:cxnLst>
                  <a:cxn ang="0">
                    <a:pos x="T0" y="0"/>
                  </a:cxn>
                  <a:cxn ang="0">
                    <a:pos x="T1" y="0"/>
                  </a:cxn>
                  <a:cxn ang="0">
                    <a:pos x="T2" y="0"/>
                  </a:cxn>
                </a:cxnLst>
                <a:rect b="b" l="0" r="r" t="0"/>
                <a:pathLst>
                  <a:path w="2">
                    <a:moveTo>
                      <a:pt x="2" y="0"/>
                    </a:moveTo>
                    <a:cubicBezTo>
                      <a:pt x="2" y="0"/>
                      <a:pt x="1" y="0"/>
                      <a:pt x="0" y="0"/>
                    </a:cubicBez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9" name="chenying0907 121"/>
              <p:cNvSpPr/>
              <p:nvPr/>
            </p:nvSpPr>
            <p:spPr bwMode="auto">
              <a:xfrm flipH="1">
                <a:off x="3477" y="150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0" name="chenying0907 122"/>
              <p:cNvSpPr/>
              <p:nvPr/>
            </p:nvSpPr>
            <p:spPr bwMode="auto">
              <a:xfrm>
                <a:off x="3453" y="1458"/>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1" name="chenying0907 123"/>
              <p:cNvSpPr/>
              <p:nvPr/>
            </p:nvSpPr>
            <p:spPr bwMode="auto">
              <a:xfrm>
                <a:off x="3477" y="1422"/>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2" name="chenying0907 124"/>
              <p:cNvSpPr/>
              <p:nvPr/>
            </p:nvSpPr>
            <p:spPr bwMode="auto">
              <a:xfrm flipH="1">
                <a:off x="4603" y="18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3" name="chenying0907 125"/>
              <p:cNvSpPr/>
              <p:nvPr/>
            </p:nvSpPr>
            <p:spPr bwMode="auto">
              <a:xfrm>
                <a:off x="3540" y="1530"/>
                <a:ext cx="4"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0"/>
                      <a:pt x="0" y="0"/>
                      <a:pt x="1" y="0"/>
                    </a:cubicBezTo>
                    <a:cubicBezTo>
                      <a:pt x="0"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425" name="chenying0907 127"/>
              <p:cNvSpPr/>
              <p:nvPr/>
            </p:nvSpPr>
            <p:spPr bwMode="auto">
              <a:xfrm>
                <a:off x="3375" y="1310"/>
                <a:ext cx="174" cy="269"/>
              </a:xfrm>
              <a:custGeom>
                <a:gdLst>
                  <a:gd fmla="*/ 11 w 82" name="T0"/>
                  <a:gd fmla="*/ 27 h 127" name="T1"/>
                  <a:gd fmla="*/ 20 w 82" name="T2"/>
                  <a:gd fmla="*/ 47 h 127" name="T3"/>
                  <a:gd fmla="*/ 34 w 82" name="T4"/>
                  <a:gd fmla="*/ 60 h 127" name="T5"/>
                  <a:gd fmla="*/ 37 w 82" name="T6"/>
                  <a:gd fmla="*/ 68 h 127" name="T7"/>
                  <a:gd fmla="*/ 43 w 82" name="T8"/>
                  <a:gd fmla="*/ 80 h 127" name="T9"/>
                  <a:gd fmla="*/ 47 w 82" name="T10"/>
                  <a:gd fmla="*/ 89 h 127" name="T11"/>
                  <a:gd fmla="*/ 53 w 82" name="T12"/>
                  <a:gd fmla="*/ 94 h 127" name="T13"/>
                  <a:gd fmla="*/ 60 w 82" name="T14"/>
                  <a:gd fmla="*/ 105 h 127" name="T15"/>
                  <a:gd fmla="*/ 63 w 82" name="T16"/>
                  <a:gd fmla="*/ 111 h 127" name="T17"/>
                  <a:gd fmla="*/ 63 w 82" name="T18"/>
                  <a:gd fmla="*/ 121 h 127" name="T19"/>
                  <a:gd fmla="*/ 65 w 82" name="T20"/>
                  <a:gd fmla="*/ 124 h 127" name="T21"/>
                  <a:gd fmla="*/ 69 w 82" name="T22"/>
                  <a:gd fmla="*/ 126 h 127" name="T23"/>
                  <a:gd fmla="*/ 72 w 82" name="T24"/>
                  <a:gd fmla="*/ 126 h 127" name="T25"/>
                  <a:gd fmla="*/ 73 w 82" name="T26"/>
                  <a:gd fmla="*/ 123 h 127" name="T27"/>
                  <a:gd fmla="*/ 71 w 82" name="T28"/>
                  <a:gd fmla="*/ 118 h 127" name="T29"/>
                  <a:gd fmla="*/ 73 w 82" name="T30"/>
                  <a:gd fmla="*/ 112 h 127" name="T31"/>
                  <a:gd fmla="*/ 80 w 82" name="T32"/>
                  <a:gd fmla="*/ 112 h 127" name="T33"/>
                  <a:gd fmla="*/ 80 w 82" name="T34"/>
                  <a:gd fmla="*/ 109 h 127" name="T35"/>
                  <a:gd fmla="*/ 76 w 82" name="T36"/>
                  <a:gd fmla="*/ 108 h 127" name="T37"/>
                  <a:gd fmla="*/ 78 w 82" name="T38"/>
                  <a:gd fmla="*/ 107 h 127" name="T39"/>
                  <a:gd fmla="*/ 73 w 82" name="T40"/>
                  <a:gd fmla="*/ 105 h 127" name="T41"/>
                  <a:gd fmla="*/ 77 w 82" name="T42"/>
                  <a:gd fmla="*/ 102 h 127" name="T43"/>
                  <a:gd fmla="*/ 78 w 82" name="T44"/>
                  <a:gd fmla="*/ 100 h 127" name="T45"/>
                  <a:gd fmla="*/ 76 w 82" name="T46"/>
                  <a:gd fmla="*/ 100 h 127" name="T47"/>
                  <a:gd fmla="*/ 76 w 82" name="T48"/>
                  <a:gd fmla="*/ 96 h 127" name="T49"/>
                  <a:gd fmla="*/ 71 w 82" name="T50"/>
                  <a:gd fmla="*/ 96 h 127" name="T51"/>
                  <a:gd fmla="*/ 65 w 82" name="T52"/>
                  <a:gd fmla="*/ 95 h 127" name="T53"/>
                  <a:gd fmla="*/ 70 w 82" name="T54"/>
                  <a:gd fmla="*/ 92 h 127" name="T55"/>
                  <a:gd fmla="*/ 68 w 82" name="T56"/>
                  <a:gd fmla="*/ 86 h 127" name="T57"/>
                  <a:gd fmla="*/ 67 w 82" name="T58"/>
                  <a:gd fmla="*/ 84 h 127" name="T59"/>
                  <a:gd fmla="*/ 65 w 82" name="T60"/>
                  <a:gd fmla="*/ 81 h 127" name="T61"/>
                  <a:gd fmla="*/ 62 w 82" name="T62"/>
                  <a:gd fmla="*/ 75 h 127" name="T63"/>
                  <a:gd fmla="*/ 60 w 82" name="T64"/>
                  <a:gd fmla="*/ 73 h 127" name="T65"/>
                  <a:gd fmla="*/ 59 w 82" name="T66"/>
                  <a:gd fmla="*/ 72 h 127" name="T67"/>
                  <a:gd fmla="*/ 57 w 82" name="T68"/>
                  <a:gd fmla="*/ 71 h 127" name="T69"/>
                  <a:gd fmla="*/ 58 w 82" name="T70"/>
                  <a:gd fmla="*/ 68 h 127" name="T71"/>
                  <a:gd fmla="*/ 55 w 82" name="T72"/>
                  <a:gd fmla="*/ 67 h 127" name="T73"/>
                  <a:gd fmla="*/ 54 w 82" name="T74"/>
                  <a:gd fmla="*/ 62 h 127" name="T75"/>
                  <a:gd fmla="*/ 51 w 82" name="T76"/>
                  <a:gd fmla="*/ 58 h 127" name="T77"/>
                  <a:gd fmla="*/ 51 w 82" name="T78"/>
                  <a:gd fmla="*/ 54 h 127" name="T79"/>
                  <a:gd fmla="*/ 48 w 82" name="T80"/>
                  <a:gd fmla="*/ 53 h 127" name="T81"/>
                  <a:gd fmla="*/ 49 w 82" name="T82"/>
                  <a:gd fmla="*/ 53 h 127" name="T83"/>
                  <a:gd fmla="*/ 45 w 82" name="T84"/>
                  <a:gd fmla="*/ 50 h 127" name="T85"/>
                  <a:gd fmla="*/ 43 w 82" name="T86"/>
                  <a:gd fmla="*/ 46 h 127" name="T87"/>
                  <a:gd fmla="*/ 41 w 82" name="T88"/>
                  <a:gd fmla="*/ 44 h 127" name="T89"/>
                  <a:gd fmla="*/ 32 w 82" name="T90"/>
                  <a:gd fmla="*/ 44 h 127" name="T91"/>
                  <a:gd fmla="*/ 35 w 82" name="T92"/>
                  <a:gd fmla="*/ 39 h 127" name="T93"/>
                  <a:gd fmla="*/ 31 w 82" name="T94"/>
                  <a:gd fmla="*/ 36 h 127" name="T95"/>
                  <a:gd fmla="*/ 30 w 82" name="T96"/>
                  <a:gd fmla="*/ 32 h 127" name="T97"/>
                  <a:gd fmla="*/ 26 w 82" name="T98"/>
                  <a:gd fmla="*/ 24 h 127" name="T99"/>
                  <a:gd fmla="*/ 25 w 82" name="T100"/>
                  <a:gd fmla="*/ 21 h 127" name="T101"/>
                  <a:gd fmla="*/ 15 w 82" name="T102"/>
                  <a:gd fmla="*/ 15 h 127" name="T103"/>
                  <a:gd fmla="*/ 13 w 82" name="T104"/>
                  <a:gd fmla="*/ 13 h 1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7" w="82">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6" name="chenying0907 128"/>
              <p:cNvSpPr/>
              <p:nvPr/>
            </p:nvSpPr>
            <p:spPr bwMode="auto">
              <a:xfrm>
                <a:off x="3538" y="1526"/>
                <a:ext cx="2"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7" name="chenying0907 129"/>
              <p:cNvSpPr/>
              <p:nvPr/>
            </p:nvSpPr>
            <p:spPr bwMode="auto">
              <a:xfrm>
                <a:off x="3460" y="1407"/>
                <a:ext cx="2" cy="2"/>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0"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8" name="chenying0907 130"/>
              <p:cNvSpPr/>
              <p:nvPr/>
            </p:nvSpPr>
            <p:spPr bwMode="auto">
              <a:xfrm>
                <a:off x="3445" y="1392"/>
                <a:ext cx="4" cy="2"/>
              </a:xfrm>
              <a:custGeom>
                <a:gdLst>
                  <a:gd fmla="*/ 4 w 4" name="T0"/>
                  <a:gd fmla="*/ 0 h 2" name="T1"/>
                  <a:gd fmla="*/ 4 w 4" name="T2"/>
                  <a:gd fmla="*/ 0 h 2" name="T3"/>
                  <a:gd fmla="*/ 0 w 4" name="T4"/>
                  <a:gd fmla="*/ 2 h 2" name="T5"/>
                  <a:gd fmla="*/ 4 w 4" name="T6"/>
                  <a:gd fmla="*/ 0 h 2" name="T7"/>
                </a:gdLst>
                <a:cxnLst>
                  <a:cxn ang="0">
                    <a:pos x="T0" y="T1"/>
                  </a:cxn>
                  <a:cxn ang="0">
                    <a:pos x="T2" y="T3"/>
                  </a:cxn>
                  <a:cxn ang="0">
                    <a:pos x="T4" y="T5"/>
                  </a:cxn>
                  <a:cxn ang="0">
                    <a:pos x="T6" y="T7"/>
                  </a:cxn>
                </a:cxnLst>
                <a:rect b="b" l="0" r="r" t="0"/>
                <a:pathLst>
                  <a:path h="2" w="4">
                    <a:moveTo>
                      <a:pt x="4" y="0"/>
                    </a:moveTo>
                    <a:lnTo>
                      <a:pt x="4" y="0"/>
                    </a:lnTo>
                    <a:lnTo>
                      <a:pt x="0" y="2"/>
                    </a:lnTo>
                    <a:lnTo>
                      <a:pt x="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9" name="chenying0907 131"/>
              <p:cNvSpPr/>
              <p:nvPr/>
            </p:nvSpPr>
            <p:spPr bwMode="auto">
              <a:xfrm>
                <a:off x="3468" y="1405"/>
                <a:ext cx="4" cy="0"/>
              </a:xfrm>
              <a:custGeom>
                <a:gdLst>
                  <a:gd fmla="*/ 2 w 2" name="T0"/>
                  <a:gd fmla="*/ 1 w 2" name="T1"/>
                  <a:gd fmla="*/ 2 w 2" name="T2"/>
                </a:gdLst>
                <a:cxnLst>
                  <a:cxn ang="0">
                    <a:pos x="T0" y="0"/>
                  </a:cxn>
                  <a:cxn ang="0">
                    <a:pos x="T1" y="0"/>
                  </a:cxn>
                  <a:cxn ang="0">
                    <a:pos x="T2" y="0"/>
                  </a:cxn>
                </a:cxnLst>
                <a:rect b="b" l="0" r="r" t="0"/>
                <a:pathLst>
                  <a:path w="2">
                    <a:moveTo>
                      <a:pt x="2" y="0"/>
                    </a:moveTo>
                    <a:cubicBezTo>
                      <a:pt x="2" y="0"/>
                      <a:pt x="0" y="0"/>
                      <a:pt x="1" y="0"/>
                    </a:cubicBezTo>
                    <a:cubicBezTo>
                      <a:pt x="1"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0" name="chenying0907 132"/>
              <p:cNvSpPr/>
              <p:nvPr/>
            </p:nvSpPr>
            <p:spPr bwMode="auto">
              <a:xfrm flipH="1">
                <a:off x="3515" y="157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1" name="chenying0907 133"/>
              <p:cNvSpPr/>
              <p:nvPr/>
            </p:nvSpPr>
            <p:spPr bwMode="auto">
              <a:xfrm>
                <a:off x="3470" y="1407"/>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2" name="chenying0907 134"/>
              <p:cNvSpPr/>
              <p:nvPr/>
            </p:nvSpPr>
            <p:spPr bwMode="auto">
              <a:xfrm>
                <a:off x="3462" y="1407"/>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3" name="chenying0907 135"/>
              <p:cNvSpPr/>
              <p:nvPr/>
            </p:nvSpPr>
            <p:spPr bwMode="auto">
              <a:xfrm>
                <a:off x="3909" y="1416"/>
                <a:ext cx="11" cy="2"/>
              </a:xfrm>
              <a:custGeom>
                <a:gdLst>
                  <a:gd fmla="*/ 1 w 5" name="T0"/>
                  <a:gd fmla="*/ 1 h 1" name="T1"/>
                  <a:gd fmla="*/ 0 w 5" name="T2"/>
                  <a:gd fmla="*/ 1 h 1" name="T3"/>
                  <a:gd fmla="*/ 2 w 5" name="T4"/>
                  <a:gd fmla="*/ 1 h 1" name="T5"/>
                  <a:gd fmla="*/ 3 w 5" name="T6"/>
                  <a:gd fmla="*/ 1 h 1" name="T7"/>
                  <a:gd fmla="*/ 5 w 5" name="T8"/>
                  <a:gd fmla="*/ 0 h 1" name="T9"/>
                  <a:gd fmla="*/ 1 w 5" name="T10"/>
                  <a:gd fmla="*/ 1 h 1" name="T11"/>
                </a:gdLst>
                <a:cxnLst>
                  <a:cxn ang="0">
                    <a:pos x="T0" y="T1"/>
                  </a:cxn>
                  <a:cxn ang="0">
                    <a:pos x="T2" y="T3"/>
                  </a:cxn>
                  <a:cxn ang="0">
                    <a:pos x="T4" y="T5"/>
                  </a:cxn>
                  <a:cxn ang="0">
                    <a:pos x="T6" y="T7"/>
                  </a:cxn>
                  <a:cxn ang="0">
                    <a:pos x="T8" y="T9"/>
                  </a:cxn>
                  <a:cxn ang="0">
                    <a:pos x="T10" y="T11"/>
                  </a:cxn>
                </a:cxnLst>
                <a:rect b="b" l="0" r="r" t="0"/>
                <a:pathLst>
                  <a:path h="1" w="5">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4" name="chenying0907 136"/>
              <p:cNvSpPr/>
              <p:nvPr/>
            </p:nvSpPr>
            <p:spPr bwMode="auto">
              <a:xfrm>
                <a:off x="4491" y="1382"/>
                <a:ext cx="2"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0"/>
                      <a:pt x="1" y="2"/>
                      <a:pt x="0" y="1"/>
                    </a:cubicBezTo>
                    <a:cubicBezTo>
                      <a:pt x="1" y="2"/>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5" name="chenying0907 137"/>
              <p:cNvSpPr/>
              <p:nvPr/>
            </p:nvSpPr>
            <p:spPr bwMode="auto">
              <a:xfrm>
                <a:off x="4368" y="1484"/>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6" name="chenying0907 138"/>
              <p:cNvSpPr/>
              <p:nvPr/>
            </p:nvSpPr>
            <p:spPr bwMode="auto">
              <a:xfrm>
                <a:off x="4504" y="1378"/>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0" y="0"/>
                      <a:pt x="1"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7" name="chenying0907 139"/>
              <p:cNvSpPr/>
              <p:nvPr/>
            </p:nvSpPr>
            <p:spPr bwMode="auto">
              <a:xfrm flipH="1">
                <a:off x="4506" y="1382"/>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0"/>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8" name="chenying0907 140"/>
              <p:cNvSpPr/>
              <p:nvPr/>
            </p:nvSpPr>
            <p:spPr bwMode="auto">
              <a:xfrm flipH="1">
                <a:off x="4368" y="14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9" name="chenying0907 141"/>
              <p:cNvSpPr/>
              <p:nvPr/>
            </p:nvSpPr>
            <p:spPr bwMode="auto">
              <a:xfrm>
                <a:off x="4364" y="1484"/>
                <a:ext cx="2" cy="4"/>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1"/>
                      <a:pt x="0" y="0"/>
                      <a:pt x="0" y="0"/>
                    </a:cubicBezTo>
                    <a:cubicBezTo>
                      <a:pt x="0" y="0"/>
                      <a:pt x="1"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0" name="chenying0907 142"/>
              <p:cNvSpPr/>
              <p:nvPr/>
            </p:nvSpPr>
            <p:spPr bwMode="auto">
              <a:xfrm>
                <a:off x="4368" y="1492"/>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1" y="1"/>
                    </a:cubicBezTo>
                    <a:cubicBezTo>
                      <a:pt x="1" y="1"/>
                      <a:pt x="1"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1" name="chenying0907 143"/>
              <p:cNvSpPr/>
              <p:nvPr/>
            </p:nvSpPr>
            <p:spPr bwMode="auto">
              <a:xfrm>
                <a:off x="4487" y="1388"/>
                <a:ext cx="2" cy="2"/>
              </a:xfrm>
              <a:custGeom>
                <a:gdLst>
                  <a:gd fmla="*/ 1 w 1" name="T0"/>
                  <a:gd fmla="*/ 1 h 1" name="T1"/>
                  <a:gd fmla="*/ 0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2" name="chenying0907 144"/>
              <p:cNvSpPr/>
              <p:nvPr/>
            </p:nvSpPr>
            <p:spPr bwMode="auto">
              <a:xfrm>
                <a:off x="4514" y="1382"/>
                <a:ext cx="2" cy="4"/>
              </a:xfrm>
              <a:custGeom>
                <a:gdLst>
                  <a:gd fmla="*/ 0 w 1" name="T0"/>
                  <a:gd fmla="*/ 2 h 2" name="T1"/>
                  <a:gd fmla="*/ 1 w 1" name="T2"/>
                  <a:gd fmla="*/ 0 h 2" name="T3"/>
                  <a:gd fmla="*/ 0 w 1" name="T4"/>
                  <a:gd fmla="*/ 2 h 2" name="T5"/>
                </a:gdLst>
                <a:cxnLst>
                  <a:cxn ang="0">
                    <a:pos x="T0" y="T1"/>
                  </a:cxn>
                  <a:cxn ang="0">
                    <a:pos x="T2" y="T3"/>
                  </a:cxn>
                  <a:cxn ang="0">
                    <a:pos x="T4" y="T5"/>
                  </a:cxn>
                </a:cxnLst>
                <a:rect b="b" l="0" r="r" t="0"/>
                <a:pathLst>
                  <a:path h="2" w="1">
                    <a:moveTo>
                      <a:pt x="0" y="2"/>
                    </a:moveTo>
                    <a:cubicBezTo>
                      <a:pt x="1" y="0"/>
                      <a:pt x="1" y="0"/>
                      <a:pt x="1" y="0"/>
                    </a:cubicBezTo>
                    <a:cubicBezTo>
                      <a:pt x="0" y="0"/>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3" name="chenying0907 145"/>
              <p:cNvSpPr/>
              <p:nvPr/>
            </p:nvSpPr>
            <p:spPr bwMode="auto">
              <a:xfrm>
                <a:off x="4548" y="1397"/>
                <a:ext cx="2" cy="6"/>
              </a:xfrm>
              <a:custGeom>
                <a:gdLst>
                  <a:gd fmla="*/ 0 w 1" name="T0"/>
                  <a:gd fmla="*/ 0 h 3" name="T1"/>
                  <a:gd fmla="*/ 1 w 1" name="T2"/>
                  <a:gd fmla="*/ 3 h 3" name="T3"/>
                  <a:gd fmla="*/ 0 w 1" name="T4"/>
                  <a:gd fmla="*/ 0 h 3" name="T5"/>
                </a:gdLst>
                <a:cxnLst>
                  <a:cxn ang="0">
                    <a:pos x="T0" y="T1"/>
                  </a:cxn>
                  <a:cxn ang="0">
                    <a:pos x="T2" y="T3"/>
                  </a:cxn>
                  <a:cxn ang="0">
                    <a:pos x="T4" y="T5"/>
                  </a:cxn>
                </a:cxnLst>
                <a:rect b="b" l="0" r="r" t="0"/>
                <a:pathLst>
                  <a:path h="3" w="1">
                    <a:moveTo>
                      <a:pt x="0" y="0"/>
                    </a:moveTo>
                    <a:cubicBezTo>
                      <a:pt x="0" y="1"/>
                      <a:pt x="1" y="2"/>
                      <a:pt x="1" y="3"/>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4" name="chenying0907 146"/>
              <p:cNvSpPr/>
              <p:nvPr/>
            </p:nvSpPr>
            <p:spPr bwMode="auto">
              <a:xfrm>
                <a:off x="4550" y="1399"/>
                <a:ext cx="3" cy="4"/>
              </a:xfrm>
              <a:custGeom>
                <a:gdLst>
                  <a:gd fmla="*/ 1 w 1" name="T0"/>
                  <a:gd fmla="*/ 2 h 2" name="T1"/>
                  <a:gd fmla="*/ 1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1" y="1"/>
                    </a:cubicBezTo>
                    <a:cubicBezTo>
                      <a:pt x="0" y="0"/>
                      <a:pt x="1"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5" name="chenying0907 147"/>
              <p:cNvSpPr/>
              <p:nvPr/>
            </p:nvSpPr>
            <p:spPr bwMode="auto">
              <a:xfrm flipH="1">
                <a:off x="4521" y="1382"/>
                <a:ext cx="0" cy="4"/>
              </a:xfrm>
              <a:custGeom>
                <a:gdLst>
                  <a:gd fmla="*/ 2 h 2" name="T0"/>
                  <a:gd fmla="*/ 1 h 2" name="T1"/>
                  <a:gd fmla="*/ 1 h 2" name="T2"/>
                  <a:gd fmla="*/ 2 h 2" name="T3"/>
                </a:gdLst>
                <a:cxnLst>
                  <a:cxn ang="0">
                    <a:pos x="0" y="T0"/>
                  </a:cxn>
                  <a:cxn ang="0">
                    <a:pos x="0" y="T1"/>
                  </a:cxn>
                  <a:cxn ang="0">
                    <a:pos x="0" y="T2"/>
                  </a:cxn>
                  <a:cxn ang="0">
                    <a:pos x="0" y="T3"/>
                  </a:cxn>
                </a:cxnLst>
                <a:rect b="b" l="0" r="r" t="0"/>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6" name="chenying0907 148"/>
              <p:cNvSpPr/>
              <p:nvPr/>
            </p:nvSpPr>
            <p:spPr bwMode="auto">
              <a:xfrm>
                <a:off x="4516" y="1378"/>
                <a:ext cx="5" cy="8"/>
              </a:xfrm>
              <a:custGeom>
                <a:gdLst>
                  <a:gd fmla="*/ 2 w 2" name="T0"/>
                  <a:gd fmla="*/ 4 h 4" name="T1"/>
                  <a:gd fmla="*/ 1 w 2" name="T2"/>
                  <a:gd fmla="*/ 2 h 4" name="T3"/>
                  <a:gd fmla="*/ 0 w 2" name="T4"/>
                  <a:gd fmla="*/ 2 h 4" name="T5"/>
                  <a:gd fmla="*/ 0 w 2" name="T6"/>
                  <a:gd fmla="*/ 0 h 4" name="T7"/>
                  <a:gd fmla="*/ 2 w 2" name="T8"/>
                  <a:gd fmla="*/ 4 h 4" name="T9"/>
                  <a:gd fmla="*/ 2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7" name="chenying0907 149"/>
              <p:cNvSpPr/>
              <p:nvPr/>
            </p:nvSpPr>
            <p:spPr bwMode="auto">
              <a:xfrm>
                <a:off x="4519" y="1380"/>
                <a:ext cx="2" cy="2"/>
              </a:xfrm>
              <a:custGeom>
                <a:gdLst>
                  <a:gd fmla="*/ 0 w 1" name="T0"/>
                  <a:gd fmla="*/ 0 h 1" name="T1"/>
                  <a:gd fmla="*/ 0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0" y="1"/>
                    </a:cubicBezTo>
                    <a:cubicBezTo>
                      <a:pt x="0" y="1"/>
                      <a:pt x="1"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8" name="chenying0907 150"/>
              <p:cNvSpPr/>
              <p:nvPr/>
            </p:nvSpPr>
            <p:spPr bwMode="auto">
              <a:xfrm flipH="1">
                <a:off x="3876" y="135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9" name="chenying0907 151"/>
              <p:cNvSpPr/>
              <p:nvPr/>
            </p:nvSpPr>
            <p:spPr bwMode="auto">
              <a:xfrm>
                <a:off x="4465" y="1920"/>
                <a:ext cx="5"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0" y="0"/>
                      <a:pt x="1" y="0"/>
                    </a:cubicBezTo>
                    <a:cubicBezTo>
                      <a:pt x="2"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0" name="chenying0907 152"/>
              <p:cNvSpPr/>
              <p:nvPr/>
            </p:nvSpPr>
            <p:spPr bwMode="auto">
              <a:xfrm>
                <a:off x="4468" y="1918"/>
                <a:ext cx="6" cy="5"/>
              </a:xfrm>
              <a:custGeom>
                <a:gdLst>
                  <a:gd fmla="*/ 0 w 3" name="T0"/>
                  <a:gd fmla="*/ 0 h 2" name="T1"/>
                  <a:gd fmla="*/ 3 w 3" name="T2"/>
                  <a:gd fmla="*/ 2 h 2" name="T3"/>
                  <a:gd fmla="*/ 0 w 3" name="T4"/>
                  <a:gd fmla="*/ 0 h 2" name="T5"/>
                </a:gdLst>
                <a:cxnLst>
                  <a:cxn ang="0">
                    <a:pos x="T0" y="T1"/>
                  </a:cxn>
                  <a:cxn ang="0">
                    <a:pos x="T2" y="T3"/>
                  </a:cxn>
                  <a:cxn ang="0">
                    <a:pos x="T4" y="T5"/>
                  </a:cxn>
                </a:cxnLst>
                <a:rect b="b" l="0" r="r" t="0"/>
                <a:pathLst>
                  <a:path h="2" w="3">
                    <a:moveTo>
                      <a:pt x="0" y="0"/>
                    </a:moveTo>
                    <a:cubicBezTo>
                      <a:pt x="3" y="2"/>
                      <a:pt x="3" y="2"/>
                      <a:pt x="3" y="2"/>
                    </a:cubicBezTo>
                    <a:cubicBezTo>
                      <a:pt x="2" y="1"/>
                      <a:pt x="1"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1" name="chenying0907 153"/>
              <p:cNvSpPr/>
              <p:nvPr/>
            </p:nvSpPr>
            <p:spPr bwMode="auto">
              <a:xfrm>
                <a:off x="3912" y="1286"/>
                <a:ext cx="4" cy="2"/>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0" y="1"/>
                      <a:pt x="1" y="1"/>
                    </a:cubicBezTo>
                    <a:cubicBezTo>
                      <a:pt x="1" y="0"/>
                      <a:pt x="2"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2" name="chenying0907 154"/>
              <p:cNvSpPr/>
              <p:nvPr/>
            </p:nvSpPr>
            <p:spPr bwMode="auto">
              <a:xfrm flipH="1">
                <a:off x="3876" y="132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454" name="chenying0907 156"/>
              <p:cNvSpPr/>
              <p:nvPr/>
            </p:nvSpPr>
            <p:spPr bwMode="auto">
              <a:xfrm flipH="1">
                <a:off x="4546" y="1401"/>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5" name="chenying0907 157"/>
              <p:cNvSpPr/>
              <p:nvPr/>
            </p:nvSpPr>
            <p:spPr bwMode="auto">
              <a:xfrm flipH="1">
                <a:off x="3914" y="129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6" name="chenying0907 158"/>
              <p:cNvSpPr/>
              <p:nvPr/>
            </p:nvSpPr>
            <p:spPr bwMode="auto">
              <a:xfrm flipH="1">
                <a:off x="4423" y="14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7" name="chenying0907 159"/>
              <p:cNvSpPr/>
              <p:nvPr/>
            </p:nvSpPr>
            <p:spPr bwMode="auto">
              <a:xfrm>
                <a:off x="4465" y="1456"/>
                <a:ext cx="3"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8" name="chenying0907 160"/>
              <p:cNvSpPr/>
              <p:nvPr/>
            </p:nvSpPr>
            <p:spPr bwMode="auto">
              <a:xfrm>
                <a:off x="4355" y="1509"/>
                <a:ext cx="4" cy="4"/>
              </a:xfrm>
              <a:custGeom>
                <a:gdLst>
                  <a:gd fmla="*/ 0 w 4" name="T0"/>
                  <a:gd fmla="*/ 0 h 4" name="T1"/>
                  <a:gd fmla="*/ 0 w 4" name="T2"/>
                  <a:gd fmla="*/ 2 h 4" name="T3"/>
                  <a:gd fmla="*/ 4 w 4" name="T4"/>
                  <a:gd fmla="*/ 4 h 4" name="T5"/>
                  <a:gd fmla="*/ 0 w 4" name="T6"/>
                  <a:gd fmla="*/ 0 h 4" name="T7"/>
                </a:gdLst>
                <a:cxnLst>
                  <a:cxn ang="0">
                    <a:pos x="T0" y="T1"/>
                  </a:cxn>
                  <a:cxn ang="0">
                    <a:pos x="T2" y="T3"/>
                  </a:cxn>
                  <a:cxn ang="0">
                    <a:pos x="T4" y="T5"/>
                  </a:cxn>
                  <a:cxn ang="0">
                    <a:pos x="T6" y="T7"/>
                  </a:cxn>
                </a:cxnLst>
                <a:rect b="b" l="0" r="r" t="0"/>
                <a:pathLst>
                  <a:path h="4" w="4">
                    <a:moveTo>
                      <a:pt x="0" y="0"/>
                    </a:moveTo>
                    <a:lnTo>
                      <a:pt x="0" y="2"/>
                    </a:lnTo>
                    <a:lnTo>
                      <a:pt x="4" y="4"/>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9" name="chenying0907 161"/>
              <p:cNvSpPr/>
              <p:nvPr/>
            </p:nvSpPr>
            <p:spPr bwMode="auto">
              <a:xfrm flipH="1">
                <a:off x="4383" y="147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0" name="chenying0907 162"/>
              <p:cNvSpPr/>
              <p:nvPr/>
            </p:nvSpPr>
            <p:spPr bwMode="auto">
              <a:xfrm>
                <a:off x="4287" y="1378"/>
                <a:ext cx="261" cy="237"/>
              </a:xfrm>
              <a:custGeom>
                <a:gdLst>
                  <a:gd fmla="*/ 27 w 123" name="T0"/>
                  <a:gd fmla="*/ 92 h 112" name="T1"/>
                  <a:gd fmla="*/ 33 w 123" name="T2"/>
                  <a:gd fmla="*/ 85 h 112" name="T3"/>
                  <a:gd fmla="*/ 52 w 123" name="T4"/>
                  <a:gd fmla="*/ 57 h 112" name="T5"/>
                  <a:gd fmla="*/ 61 w 123" name="T6"/>
                  <a:gd fmla="*/ 52 h 112" name="T7"/>
                  <a:gd fmla="*/ 69 w 123" name="T8"/>
                  <a:gd fmla="*/ 49 h 112" name="T9"/>
                  <a:gd fmla="*/ 81 w 123" name="T10"/>
                  <a:gd fmla="*/ 39 h 112" name="T11"/>
                  <a:gd fmla="*/ 89 w 123" name="T12"/>
                  <a:gd fmla="*/ 34 h 112" name="T13"/>
                  <a:gd fmla="*/ 100 w 123" name="T14"/>
                  <a:gd fmla="*/ 25 h 112" name="T15"/>
                  <a:gd fmla="*/ 105 w 123" name="T16"/>
                  <a:gd fmla="*/ 17 h 112" name="T17"/>
                  <a:gd fmla="*/ 115 w 123" name="T18"/>
                  <a:gd fmla="*/ 15 h 112" name="T19"/>
                  <a:gd fmla="*/ 119 w 123" name="T20"/>
                  <a:gd fmla="*/ 14 h 112" name="T21"/>
                  <a:gd fmla="*/ 121 w 123" name="T22"/>
                  <a:gd fmla="*/ 8 h 112" name="T23"/>
                  <a:gd fmla="*/ 122 w 123" name="T24"/>
                  <a:gd fmla="*/ 7 h 112" name="T25"/>
                  <a:gd fmla="*/ 118 w 123" name="T26"/>
                  <a:gd fmla="*/ 7 h 112" name="T27"/>
                  <a:gd fmla="*/ 113 w 123" name="T28"/>
                  <a:gd fmla="*/ 5 h 112" name="T29"/>
                  <a:gd fmla="*/ 107 w 123" name="T30"/>
                  <a:gd fmla="*/ 4 h 112" name="T31"/>
                  <a:gd fmla="*/ 106 w 123" name="T32"/>
                  <a:gd fmla="*/ 3 h 112" name="T33"/>
                  <a:gd fmla="*/ 102 w 123" name="T34"/>
                  <a:gd fmla="*/ 4 h 112" name="T35"/>
                  <a:gd fmla="*/ 101 w 123" name="T36"/>
                  <a:gd fmla="*/ 4 h 112" name="T37"/>
                  <a:gd fmla="*/ 99 w 123" name="T38"/>
                  <a:gd fmla="*/ 2 h 112" name="T39"/>
                  <a:gd fmla="*/ 98 w 123" name="T40"/>
                  <a:gd fmla="*/ 9 h 112" name="T41"/>
                  <a:gd fmla="*/ 96 w 123" name="T42"/>
                  <a:gd fmla="*/ 8 h 112" name="T43"/>
                  <a:gd fmla="*/ 93 w 123" name="T44"/>
                  <a:gd fmla="*/ 7 h 112" name="T45"/>
                  <a:gd fmla="*/ 91 w 123" name="T46"/>
                  <a:gd fmla="*/ 7 h 112" name="T47"/>
                  <a:gd fmla="*/ 89 w 123" name="T48"/>
                  <a:gd fmla="*/ 10 h 112" name="T49"/>
                  <a:gd fmla="*/ 87 w 123" name="T50"/>
                  <a:gd fmla="*/ 10 h 112" name="T51"/>
                  <a:gd fmla="*/ 89 w 123" name="T52"/>
                  <a:gd fmla="*/ 18 h 112" name="T53"/>
                  <a:gd fmla="*/ 85 w 123" name="T54"/>
                  <a:gd fmla="*/ 12 h 112" name="T55"/>
                  <a:gd fmla="*/ 78 w 123" name="T56"/>
                  <a:gd fmla="*/ 16 h 112" name="T57"/>
                  <a:gd fmla="*/ 75 w 123" name="T58"/>
                  <a:gd fmla="*/ 18 h 112" name="T59"/>
                  <a:gd fmla="*/ 75 w 123" name="T60"/>
                  <a:gd fmla="*/ 24 h 112" name="T61"/>
                  <a:gd fmla="*/ 67 w 123" name="T62"/>
                  <a:gd fmla="*/ 25 h 112" name="T63"/>
                  <a:gd fmla="*/ 65 w 123" name="T64"/>
                  <a:gd fmla="*/ 29 h 112" name="T65"/>
                  <a:gd fmla="*/ 64 w 123" name="T66"/>
                  <a:gd fmla="*/ 29 h 112" name="T67"/>
                  <a:gd fmla="*/ 64 w 123" name="T68"/>
                  <a:gd fmla="*/ 32 h 112" name="T69"/>
                  <a:gd fmla="*/ 60 w 123" name="T70"/>
                  <a:gd fmla="*/ 30 h 112" name="T71"/>
                  <a:gd fmla="*/ 59 w 123" name="T72"/>
                  <a:gd fmla="*/ 34 h 112" name="T73"/>
                  <a:gd fmla="*/ 55 w 123" name="T74"/>
                  <a:gd fmla="*/ 39 h 112" name="T75"/>
                  <a:gd fmla="*/ 50 w 123" name="T76"/>
                  <a:gd fmla="*/ 39 h 112" name="T77"/>
                  <a:gd fmla="*/ 47 w 123" name="T78"/>
                  <a:gd fmla="*/ 43 h 112" name="T79"/>
                  <a:gd fmla="*/ 45 w 123" name="T80"/>
                  <a:gd fmla="*/ 45 h 112" name="T81"/>
                  <a:gd fmla="*/ 44 w 123" name="T82"/>
                  <a:gd fmla="*/ 45 h 112" name="T83"/>
                  <a:gd fmla="*/ 42 w 123" name="T84"/>
                  <a:gd fmla="*/ 48 h 112" name="T85"/>
                  <a:gd fmla="*/ 39 w 123" name="T86"/>
                  <a:gd fmla="*/ 54 h 112" name="T87"/>
                  <a:gd fmla="*/ 38 w 123" name="T88"/>
                  <a:gd fmla="*/ 56 h 112" name="T89"/>
                  <a:gd fmla="*/ 38 w 123" name="T90"/>
                  <a:gd fmla="*/ 63 h 112" name="T91"/>
                  <a:gd fmla="*/ 34 w 123" name="T92"/>
                  <a:gd fmla="*/ 65 h 112" name="T93"/>
                  <a:gd fmla="*/ 30 w 123" name="T94"/>
                  <a:gd fmla="*/ 69 h 112" name="T95"/>
                  <a:gd fmla="*/ 27 w 123" name="T96"/>
                  <a:gd fmla="*/ 71 h 112" name="T97"/>
                  <a:gd fmla="*/ 19 w 123" name="T98"/>
                  <a:gd fmla="*/ 78 h 112" name="T99"/>
                  <a:gd fmla="*/ 17 w 123" name="T100"/>
                  <a:gd fmla="*/ 80 h 112" name="T101"/>
                  <a:gd fmla="*/ 13 w 123" name="T102"/>
                  <a:gd fmla="*/ 88 h 112" name="T103"/>
                  <a:gd fmla="*/ 12 w 123" name="T104"/>
                  <a:gd fmla="*/ 95 h 1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2" w="123">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1" name="chenying0907 163"/>
              <p:cNvSpPr/>
              <p:nvPr/>
            </p:nvSpPr>
            <p:spPr bwMode="auto">
              <a:xfrm>
                <a:off x="4499" y="1925"/>
                <a:ext cx="3" cy="4"/>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1" y="2"/>
                      <a:pt x="1" y="2"/>
                      <a:pt x="1" y="2"/>
                    </a:cubicBezTo>
                    <a:cubicBezTo>
                      <a:pt x="1" y="2"/>
                      <a:pt x="1"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2" name="chenying0907 164"/>
              <p:cNvSpPr/>
              <p:nvPr/>
            </p:nvSpPr>
            <p:spPr bwMode="auto">
              <a:xfrm>
                <a:off x="3914" y="1322"/>
                <a:ext cx="2"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3" name="chenying0907 165"/>
              <p:cNvSpPr/>
              <p:nvPr/>
            </p:nvSpPr>
            <p:spPr bwMode="auto">
              <a:xfrm>
                <a:off x="3122" y="2198"/>
                <a:ext cx="2" cy="4"/>
              </a:xfrm>
              <a:custGeom>
                <a:gdLst>
                  <a:gd fmla="*/ 0 w 2" name="T0"/>
                  <a:gd fmla="*/ 0 h 4" name="T1"/>
                  <a:gd fmla="*/ 0 w 2" name="T2"/>
                  <a:gd fmla="*/ 0 h 4" name="T3"/>
                  <a:gd fmla="*/ 2 w 2" name="T4"/>
                  <a:gd fmla="*/ 4 h 4" name="T5"/>
                  <a:gd fmla="*/ 0 w 2" name="T6"/>
                  <a:gd fmla="*/ 0 h 4" name="T7"/>
                </a:gdLst>
                <a:cxnLst>
                  <a:cxn ang="0">
                    <a:pos x="T0" y="T1"/>
                  </a:cxn>
                  <a:cxn ang="0">
                    <a:pos x="T2" y="T3"/>
                  </a:cxn>
                  <a:cxn ang="0">
                    <a:pos x="T4" y="T5"/>
                  </a:cxn>
                  <a:cxn ang="0">
                    <a:pos x="T6" y="T7"/>
                  </a:cxn>
                </a:cxnLst>
                <a:rect b="b" l="0" r="r" t="0"/>
                <a:pathLst>
                  <a:path h="4" w="2">
                    <a:moveTo>
                      <a:pt x="0" y="0"/>
                    </a:moveTo>
                    <a:lnTo>
                      <a:pt x="0" y="0"/>
                    </a:lnTo>
                    <a:lnTo>
                      <a:pt x="2" y="4"/>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4" name="chenying0907 166"/>
              <p:cNvSpPr/>
              <p:nvPr/>
            </p:nvSpPr>
            <p:spPr bwMode="auto">
              <a:xfrm>
                <a:off x="3126" y="2183"/>
                <a:ext cx="3" cy="3"/>
              </a:xfrm>
              <a:custGeom>
                <a:gdLst>
                  <a:gd fmla="*/ 0 w 1" name="T0"/>
                  <a:gd fmla="*/ 1 h 1" name="T1"/>
                  <a:gd fmla="*/ 0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0" y="0"/>
                    </a:cubicBezTo>
                    <a:cubicBezTo>
                      <a:pt x="0" y="0"/>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5" name="chenying0907 167"/>
              <p:cNvSpPr/>
              <p:nvPr/>
            </p:nvSpPr>
            <p:spPr bwMode="auto">
              <a:xfrm>
                <a:off x="3540" y="1543"/>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0"/>
                      <a:pt x="0" y="0"/>
                      <a:pt x="1" y="0"/>
                    </a:cubicBezTo>
                    <a:cubicBezTo>
                      <a:pt x="0"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6" name="chenying0907 168"/>
              <p:cNvSpPr/>
              <p:nvPr/>
            </p:nvSpPr>
            <p:spPr bwMode="auto">
              <a:xfrm flipH="1">
                <a:off x="3156" y="221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7" name="chenying0907 169"/>
              <p:cNvSpPr/>
              <p:nvPr/>
            </p:nvSpPr>
            <p:spPr bwMode="auto">
              <a:xfrm flipH="1">
                <a:off x="3129" y="2183"/>
                <a:ext cx="0" cy="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8" name="chenying0907 170"/>
              <p:cNvSpPr/>
              <p:nvPr/>
            </p:nvSpPr>
            <p:spPr bwMode="auto">
              <a:xfrm flipH="1">
                <a:off x="3129" y="21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9" name="chenying0907 171"/>
              <p:cNvSpPr/>
              <p:nvPr/>
            </p:nvSpPr>
            <p:spPr bwMode="auto">
              <a:xfrm flipH="1">
                <a:off x="3129" y="2192"/>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0" name="chenying0907 172"/>
              <p:cNvSpPr/>
              <p:nvPr/>
            </p:nvSpPr>
            <p:spPr bwMode="auto">
              <a:xfrm>
                <a:off x="3205" y="2162"/>
                <a:ext cx="2" cy="9"/>
              </a:xfrm>
              <a:custGeom>
                <a:gdLst>
                  <a:gd fmla="*/ 1 w 1" name="T0"/>
                  <a:gd fmla="*/ 2 h 4" name="T1"/>
                  <a:gd fmla="*/ 1 w 1" name="T2"/>
                  <a:gd fmla="*/ 0 h 4" name="T3"/>
                  <a:gd fmla="*/ 1 w 1" name="T4"/>
                  <a:gd fmla="*/ 4 h 4" name="T5"/>
                  <a:gd fmla="*/ 1 w 1" name="T6"/>
                  <a:gd fmla="*/ 4 h 4" name="T7"/>
                  <a:gd fmla="*/ 1 w 1" name="T8"/>
                  <a:gd fmla="*/ 3 h 4" name="T9"/>
                  <a:gd fmla="*/ 1 w 1" name="T10"/>
                  <a:gd fmla="*/ 2 h 4" name="T11"/>
                </a:gdLst>
                <a:cxnLst>
                  <a:cxn ang="0">
                    <a:pos x="T0" y="T1"/>
                  </a:cxn>
                  <a:cxn ang="0">
                    <a:pos x="T2" y="T3"/>
                  </a:cxn>
                  <a:cxn ang="0">
                    <a:pos x="T4" y="T5"/>
                  </a:cxn>
                  <a:cxn ang="0">
                    <a:pos x="T6" y="T7"/>
                  </a:cxn>
                  <a:cxn ang="0">
                    <a:pos x="T8" y="T9"/>
                  </a:cxn>
                  <a:cxn ang="0">
                    <a:pos x="T10" y="T11"/>
                  </a:cxn>
                </a:cxnLst>
                <a:rect b="b" l="0" r="r" t="0"/>
                <a:pathLst>
                  <a:path h="4" w="1">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1" name="chenying0907 173"/>
              <p:cNvSpPr/>
              <p:nvPr/>
            </p:nvSpPr>
            <p:spPr bwMode="auto">
              <a:xfrm flipH="1">
                <a:off x="3207" y="2166"/>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2" name="chenying0907 174"/>
              <p:cNvSpPr/>
              <p:nvPr/>
            </p:nvSpPr>
            <p:spPr bwMode="auto">
              <a:xfrm flipH="1">
                <a:off x="3207" y="2169"/>
                <a:ext cx="0" cy="4"/>
              </a:xfrm>
              <a:custGeom>
                <a:gdLst>
                  <a:gd fmla="*/ 2 h 2" name="T0"/>
                  <a:gd fmla="*/ 1 h 2" name="T1"/>
                  <a:gd fmla="*/ 1 h 2" name="T2"/>
                  <a:gd fmla="*/ 2 h 2" name="T3"/>
                </a:gdLst>
                <a:cxnLst>
                  <a:cxn ang="0">
                    <a:pos x="0" y="T0"/>
                  </a:cxn>
                  <a:cxn ang="0">
                    <a:pos x="0" y="T1"/>
                  </a:cxn>
                  <a:cxn ang="0">
                    <a:pos x="0" y="T2"/>
                  </a:cxn>
                  <a:cxn ang="0">
                    <a:pos x="0" y="T3"/>
                  </a:cxn>
                </a:cxnLst>
                <a:rect b="b" l="0" r="r" t="0"/>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3" name="chenying0907 175"/>
              <p:cNvSpPr/>
              <p:nvPr/>
            </p:nvSpPr>
            <p:spPr bwMode="auto">
              <a:xfrm flipH="1">
                <a:off x="3194" y="2156"/>
                <a:ext cx="0" cy="6"/>
              </a:xfrm>
              <a:custGeom>
                <a:gdLst>
                  <a:gd fmla="*/ 2 h 3" name="T0"/>
                  <a:gd fmla="*/ 2 h 3" name="T1"/>
                  <a:gd fmla="*/ 2 h 3" name="T2"/>
                </a:gdLst>
                <a:cxnLst>
                  <a:cxn ang="0">
                    <a:pos x="0" y="T0"/>
                  </a:cxn>
                  <a:cxn ang="0">
                    <a:pos x="0" y="T1"/>
                  </a:cxn>
                  <a:cxn ang="0">
                    <a:pos x="0" y="T2"/>
                  </a:cxn>
                </a:cxnLst>
                <a:rect b="b" l="0" r="r" t="0"/>
                <a:pathLst>
                  <a:path h="3">
                    <a:moveTo>
                      <a:pt x="0" y="2"/>
                    </a:moveTo>
                    <a:cubicBezTo>
                      <a:pt x="0" y="0"/>
                      <a:pt x="0" y="2"/>
                      <a:pt x="0" y="2"/>
                    </a:cubicBezTo>
                    <a:cubicBezTo>
                      <a:pt x="0" y="3"/>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4" name="chenying0907 176"/>
              <p:cNvSpPr/>
              <p:nvPr/>
            </p:nvSpPr>
            <p:spPr bwMode="auto">
              <a:xfrm>
                <a:off x="3209" y="2196"/>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5" name="chenying0907 177"/>
              <p:cNvSpPr/>
              <p:nvPr/>
            </p:nvSpPr>
            <p:spPr bwMode="auto">
              <a:xfrm flipH="1">
                <a:off x="3472" y="20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6" name="chenying0907 178"/>
              <p:cNvSpPr/>
              <p:nvPr/>
            </p:nvSpPr>
            <p:spPr bwMode="auto">
              <a:xfrm flipH="1">
                <a:off x="3201" y="2158"/>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0"/>
                      <a:pt x="0" y="0"/>
                      <a:pt x="0" y="0"/>
                    </a:cubicBezTo>
                    <a:cubicBezTo>
                      <a:pt x="0"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7" name="chenying0907 179"/>
              <p:cNvSpPr/>
              <p:nvPr/>
            </p:nvSpPr>
            <p:spPr bwMode="auto">
              <a:xfrm>
                <a:off x="3211" y="2194"/>
                <a:ext cx="2" cy="4"/>
              </a:xfrm>
              <a:custGeom>
                <a:gdLst>
                  <a:gd fmla="*/ 1 w 1" name="T0"/>
                  <a:gd fmla="*/ 1 h 2" name="T1"/>
                  <a:gd fmla="*/ 0 w 1" name="T2"/>
                  <a:gd fmla="*/ 2 h 2" name="T3"/>
                  <a:gd fmla="*/ 1 w 1" name="T4"/>
                  <a:gd fmla="*/ 1 h 2" name="T5"/>
                </a:gdLst>
                <a:cxnLst>
                  <a:cxn ang="0">
                    <a:pos x="T0" y="T1"/>
                  </a:cxn>
                  <a:cxn ang="0">
                    <a:pos x="T2" y="T3"/>
                  </a:cxn>
                  <a:cxn ang="0">
                    <a:pos x="T4" y="T5"/>
                  </a:cxn>
                </a:cxnLst>
                <a:rect b="b" l="0" r="r" t="0"/>
                <a:pathLst>
                  <a:path h="2" w="1">
                    <a:moveTo>
                      <a:pt x="1" y="1"/>
                    </a:moveTo>
                    <a:cubicBezTo>
                      <a:pt x="1" y="0"/>
                      <a:pt x="1" y="1"/>
                      <a:pt x="0" y="2"/>
                    </a:cubicBezTo>
                    <a:cubicBezTo>
                      <a:pt x="0" y="2"/>
                      <a:pt x="0"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8" name="chenying0907 180"/>
              <p:cNvSpPr/>
              <p:nvPr/>
            </p:nvSpPr>
            <p:spPr bwMode="auto">
              <a:xfrm flipH="1">
                <a:off x="3317" y="2561"/>
                <a:ext cx="0" cy="2"/>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9" name="chenying0907 181"/>
              <p:cNvSpPr/>
              <p:nvPr/>
            </p:nvSpPr>
            <p:spPr bwMode="auto">
              <a:xfrm>
                <a:off x="3345" y="2535"/>
                <a:ext cx="2"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0" name="chenying0907 182"/>
              <p:cNvSpPr/>
              <p:nvPr/>
            </p:nvSpPr>
            <p:spPr bwMode="auto">
              <a:xfrm>
                <a:off x="3211" y="2192"/>
                <a:ext cx="2" cy="6"/>
              </a:xfrm>
              <a:custGeom>
                <a:gdLst>
                  <a:gd fmla="*/ 0 w 1" name="T0"/>
                  <a:gd fmla="*/ 3 h 3" name="T1"/>
                  <a:gd fmla="*/ 1 w 1" name="T2"/>
                  <a:gd fmla="*/ 0 h 3" name="T3"/>
                  <a:gd fmla="*/ 0 w 1" name="T4"/>
                  <a:gd fmla="*/ 3 h 3" name="T5"/>
                </a:gdLst>
                <a:cxnLst>
                  <a:cxn ang="0">
                    <a:pos x="T0" y="T1"/>
                  </a:cxn>
                  <a:cxn ang="0">
                    <a:pos x="T2" y="T3"/>
                  </a:cxn>
                  <a:cxn ang="0">
                    <a:pos x="T4" y="T5"/>
                  </a:cxn>
                </a:cxnLst>
                <a:rect b="b" l="0" r="r" t="0"/>
                <a:pathLst>
                  <a:path h="3" w="1">
                    <a:moveTo>
                      <a:pt x="0" y="3"/>
                    </a:moveTo>
                    <a:cubicBezTo>
                      <a:pt x="1" y="0"/>
                      <a:pt x="1" y="0"/>
                      <a:pt x="1" y="0"/>
                    </a:cubicBezTo>
                    <a:cubicBezTo>
                      <a:pt x="0" y="1"/>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1" name="chenying0907 183"/>
              <p:cNvSpPr/>
              <p:nvPr/>
            </p:nvSpPr>
            <p:spPr bwMode="auto">
              <a:xfrm>
                <a:off x="3266" y="2548"/>
                <a:ext cx="3"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1" y="1"/>
                      <a:pt x="1" y="1"/>
                    </a:cubicBezTo>
                    <a:cubicBezTo>
                      <a:pt x="1"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2" name="chenying0907 184"/>
              <p:cNvSpPr/>
              <p:nvPr/>
            </p:nvSpPr>
            <p:spPr bwMode="auto">
              <a:xfrm flipH="1">
                <a:off x="3271" y="25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3" name="chenying0907 185"/>
              <p:cNvSpPr/>
              <p:nvPr/>
            </p:nvSpPr>
            <p:spPr bwMode="auto">
              <a:xfrm flipH="1">
                <a:off x="3273" y="2557"/>
                <a:ext cx="0" cy="2"/>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4" name="chenying0907 186"/>
              <p:cNvSpPr/>
              <p:nvPr/>
            </p:nvSpPr>
            <p:spPr bwMode="auto">
              <a:xfrm>
                <a:off x="3271" y="2557"/>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5" name="chenying0907 187"/>
              <p:cNvSpPr/>
              <p:nvPr/>
            </p:nvSpPr>
            <p:spPr bwMode="auto">
              <a:xfrm flipH="1">
                <a:off x="4616" y="188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6" name="chenying0907 188"/>
              <p:cNvSpPr/>
              <p:nvPr/>
            </p:nvSpPr>
            <p:spPr bwMode="auto">
              <a:xfrm flipH="1">
                <a:off x="3175" y="2211"/>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7" name="chenying0907 189"/>
              <p:cNvSpPr/>
              <p:nvPr/>
            </p:nvSpPr>
            <p:spPr bwMode="auto">
              <a:xfrm flipH="1">
                <a:off x="3137" y="218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8" name="chenying0907 190"/>
              <p:cNvSpPr/>
              <p:nvPr/>
            </p:nvSpPr>
            <p:spPr bwMode="auto">
              <a:xfrm>
                <a:off x="3203" y="2166"/>
                <a:ext cx="2" cy="5"/>
              </a:xfrm>
              <a:custGeom>
                <a:gdLst>
                  <a:gd fmla="*/ 1 w 1" name="T0"/>
                  <a:gd fmla="*/ 0 h 2" name="T1"/>
                  <a:gd fmla="*/ 0 w 1" name="T2"/>
                  <a:gd fmla="*/ 2 h 2" name="T3"/>
                  <a:gd fmla="*/ 1 w 1" name="T4"/>
                  <a:gd fmla="*/ 0 h 2" name="T5"/>
                </a:gdLst>
                <a:cxnLst>
                  <a:cxn ang="0">
                    <a:pos x="T0" y="T1"/>
                  </a:cxn>
                  <a:cxn ang="0">
                    <a:pos x="T2" y="T3"/>
                  </a:cxn>
                  <a:cxn ang="0">
                    <a:pos x="T4" y="T5"/>
                  </a:cxn>
                </a:cxnLst>
                <a:rect b="b" l="0" r="r" t="0"/>
                <a:pathLst>
                  <a:path h="2" w="1">
                    <a:moveTo>
                      <a:pt x="1" y="0"/>
                    </a:moveTo>
                    <a:cubicBezTo>
                      <a:pt x="1" y="0"/>
                      <a:pt x="1" y="1"/>
                      <a:pt x="0" y="2"/>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9" name="chenying0907 191"/>
              <p:cNvSpPr/>
              <p:nvPr/>
            </p:nvSpPr>
            <p:spPr bwMode="auto">
              <a:xfrm>
                <a:off x="4497" y="1929"/>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0"/>
                      <a:pt x="0"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0" name="chenying0907 192"/>
              <p:cNvSpPr/>
              <p:nvPr/>
            </p:nvSpPr>
            <p:spPr bwMode="auto">
              <a:xfrm>
                <a:off x="3082" y="2156"/>
                <a:ext cx="131" cy="91"/>
              </a:xfrm>
              <a:custGeom>
                <a:gdLst>
                  <a:gd fmla="*/ 46 w 62" name="T0"/>
                  <a:gd fmla="*/ 23 h 43" name="T1"/>
                  <a:gd fmla="*/ 51 w 62" name="T2"/>
                  <a:gd fmla="*/ 20 h 43" name="T3"/>
                  <a:gd fmla="*/ 54 w 62" name="T4"/>
                  <a:gd fmla="*/ 19 h 43" name="T5"/>
                  <a:gd fmla="*/ 58 w 62" name="T6"/>
                  <a:gd fmla="*/ 21 h 43" name="T7"/>
                  <a:gd fmla="*/ 60 w 62" name="T8"/>
                  <a:gd fmla="*/ 20 h 43" name="T9"/>
                  <a:gd fmla="*/ 61 w 62" name="T10"/>
                  <a:gd fmla="*/ 16 h 43" name="T11"/>
                  <a:gd fmla="*/ 62 w 62" name="T12"/>
                  <a:gd fmla="*/ 13 h 43" name="T13"/>
                  <a:gd fmla="*/ 62 w 62" name="T14"/>
                  <a:gd fmla="*/ 11 h 43" name="T15"/>
                  <a:gd fmla="*/ 58 w 62" name="T16"/>
                  <a:gd fmla="*/ 12 h 43" name="T17"/>
                  <a:gd fmla="*/ 56 w 62" name="T18"/>
                  <a:gd fmla="*/ 9 h 43" name="T19"/>
                  <a:gd fmla="*/ 57 w 62" name="T20"/>
                  <a:gd fmla="*/ 2 h 43" name="T21"/>
                  <a:gd fmla="*/ 56 w 62" name="T22"/>
                  <a:gd fmla="*/ 2 h 43" name="T23"/>
                  <a:gd fmla="*/ 55 w 62" name="T24"/>
                  <a:gd fmla="*/ 5 h 43" name="T25"/>
                  <a:gd fmla="*/ 54 w 62" name="T26"/>
                  <a:gd fmla="*/ 3 h 43" name="T27"/>
                  <a:gd fmla="*/ 53 w 62" name="T28"/>
                  <a:gd fmla="*/ 8 h 43" name="T29"/>
                  <a:gd fmla="*/ 51 w 62" name="T30"/>
                  <a:gd fmla="*/ 3 h 43" name="T31"/>
                  <a:gd fmla="*/ 51 w 62" name="T32"/>
                  <a:gd fmla="*/ 1 h 43" name="T33"/>
                  <a:gd fmla="*/ 50 w 62" name="T34"/>
                  <a:gd fmla="*/ 4 h 43" name="T35"/>
                  <a:gd fmla="*/ 49 w 62" name="T36"/>
                  <a:gd fmla="*/ 2 h 43" name="T37"/>
                  <a:gd fmla="*/ 48 w 62" name="T38"/>
                  <a:gd fmla="*/ 7 h 43" name="T39"/>
                  <a:gd fmla="*/ 47 w 62" name="T40"/>
                  <a:gd fmla="*/ 12 h 43" name="T41"/>
                  <a:gd fmla="*/ 46 w 62" name="T42"/>
                  <a:gd fmla="*/ 7 h 43" name="T43"/>
                  <a:gd fmla="*/ 43 w 62" name="T44"/>
                  <a:gd fmla="*/ 7 h 43" name="T45"/>
                  <a:gd fmla="*/ 42 w 62" name="T46"/>
                  <a:gd fmla="*/ 7 h 43" name="T47"/>
                  <a:gd fmla="*/ 40 w 62" name="T48"/>
                  <a:gd fmla="*/ 8 h 43" name="T49"/>
                  <a:gd fmla="*/ 37 w 62" name="T50"/>
                  <a:gd fmla="*/ 9 h 43" name="T51"/>
                  <a:gd fmla="*/ 36 w 62" name="T52"/>
                  <a:gd fmla="*/ 10 h 43" name="T53"/>
                  <a:gd fmla="*/ 36 w 62" name="T54"/>
                  <a:gd fmla="*/ 10 h 43" name="T55"/>
                  <a:gd fmla="*/ 35 w 62" name="T56"/>
                  <a:gd fmla="*/ 12 h 43" name="T57"/>
                  <a:gd fmla="*/ 34 w 62" name="T58"/>
                  <a:gd fmla="*/ 10 h 43" name="T59"/>
                  <a:gd fmla="*/ 33 w 62" name="T60"/>
                  <a:gd fmla="*/ 12 h 43" name="T61"/>
                  <a:gd fmla="*/ 30 w 62" name="T62"/>
                  <a:gd fmla="*/ 11 h 43" name="T63"/>
                  <a:gd fmla="*/ 28 w 62" name="T64"/>
                  <a:gd fmla="*/ 12 h 43" name="T65"/>
                  <a:gd fmla="*/ 26 w 62" name="T66"/>
                  <a:gd fmla="*/ 12 h 43" name="T67"/>
                  <a:gd fmla="*/ 26 w 62" name="T68"/>
                  <a:gd fmla="*/ 14 h 43" name="T69"/>
                  <a:gd fmla="*/ 25 w 62" name="T70"/>
                  <a:gd fmla="*/ 13 h 43" name="T71"/>
                  <a:gd fmla="*/ 24 w 62" name="T72"/>
                  <a:gd fmla="*/ 15 h 43" name="T73"/>
                  <a:gd fmla="*/ 22 w 62" name="T74"/>
                  <a:gd fmla="*/ 16 h 43" name="T75"/>
                  <a:gd fmla="*/ 21 w 62" name="T76"/>
                  <a:gd fmla="*/ 17 h 43" name="T77"/>
                  <a:gd fmla="*/ 22 w 62" name="T78"/>
                  <a:gd fmla="*/ 25 h 43" name="T79"/>
                  <a:gd fmla="*/ 19 w 62" name="T80"/>
                  <a:gd fmla="*/ 21 h 43" name="T81"/>
                  <a:gd fmla="*/ 17 w 62" name="T82"/>
                  <a:gd fmla="*/ 23 h 43" name="T83"/>
                  <a:gd fmla="*/ 16 w 62" name="T84"/>
                  <a:gd fmla="*/ 23 h 43" name="T85"/>
                  <a:gd fmla="*/ 11 w 62" name="T86"/>
                  <a:gd fmla="*/ 24 h 43" name="T87"/>
                  <a:gd fmla="*/ 10 w 62" name="T88"/>
                  <a:gd fmla="*/ 24 h 43" name="T89"/>
                  <a:gd fmla="*/ 8 w 62" name="T90"/>
                  <a:gd fmla="*/ 31 h 43" name="T91"/>
                  <a:gd fmla="*/ 7 w 62" name="T92"/>
                  <a:gd fmla="*/ 32 h 43" name="T93"/>
                  <a:gd fmla="*/ 12 w 62" name="T94"/>
                  <a:gd fmla="*/ 41 h 43" name="T95"/>
                  <a:gd fmla="*/ 18 w 62" name="T96"/>
                  <a:gd fmla="*/ 38 h 43" name="T97"/>
                  <a:gd fmla="*/ 28 w 62" name="T98"/>
                  <a:gd fmla="*/ 27 h 43" name="T99"/>
                  <a:gd fmla="*/ 31 w 62" name="T100"/>
                  <a:gd fmla="*/ 31 h 43" name="T101"/>
                  <a:gd fmla="*/ 36 w 62" name="T102"/>
                  <a:gd fmla="*/ 29 h 43" name="T103"/>
                  <a:gd fmla="*/ 41 w 62" name="T104"/>
                  <a:gd fmla="*/ 27 h 4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3" w="62">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1" name="chenying0907 193"/>
              <p:cNvSpPr/>
              <p:nvPr/>
            </p:nvSpPr>
            <p:spPr bwMode="auto">
              <a:xfrm flipH="1">
                <a:off x="3192" y="2160"/>
                <a:ext cx="0" cy="2"/>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2" name="chenying0907 194"/>
              <p:cNvSpPr/>
              <p:nvPr/>
            </p:nvSpPr>
            <p:spPr bwMode="auto">
              <a:xfrm>
                <a:off x="3146" y="2177"/>
                <a:ext cx="2" cy="2"/>
              </a:xfrm>
              <a:custGeom>
                <a:gdLst>
                  <a:gd fmla="*/ 0 w 2" name="T0"/>
                  <a:gd fmla="*/ 0 h 2" name="T1"/>
                  <a:gd fmla="*/ 0 w 2" name="T2"/>
                  <a:gd fmla="*/ 2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2"/>
                    </a:lnTo>
                    <a:lnTo>
                      <a:pt x="2" y="2"/>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3" name="chenying0907 195"/>
              <p:cNvSpPr/>
              <p:nvPr/>
            </p:nvSpPr>
            <p:spPr bwMode="auto">
              <a:xfrm>
                <a:off x="3264" y="1853"/>
                <a:ext cx="2" cy="4"/>
              </a:xfrm>
              <a:custGeom>
                <a:gdLst>
                  <a:gd fmla="*/ 0 w 1" name="T0"/>
                  <a:gd fmla="*/ 1 h 2" name="T1"/>
                  <a:gd fmla="*/ 0 w 1" name="T2"/>
                  <a:gd fmla="*/ 1 h 2" name="T3"/>
                  <a:gd fmla="*/ 0 w 1" name="T4"/>
                  <a:gd fmla="*/ 1 h 2" name="T5"/>
                </a:gdLst>
                <a:cxnLst>
                  <a:cxn ang="0">
                    <a:pos x="T0" y="T1"/>
                  </a:cxn>
                  <a:cxn ang="0">
                    <a:pos x="T2" y="T3"/>
                  </a:cxn>
                  <a:cxn ang="0">
                    <a:pos x="T4" y="T5"/>
                  </a:cxn>
                </a:cxnLst>
                <a:rect b="b" l="0" r="r" t="0"/>
                <a:pathLst>
                  <a:path h="2" w="1">
                    <a:moveTo>
                      <a:pt x="0" y="1"/>
                    </a:moveTo>
                    <a:cubicBezTo>
                      <a:pt x="1" y="0"/>
                      <a:pt x="0" y="2"/>
                      <a:pt x="0" y="1"/>
                    </a:cubicBezTo>
                    <a:cubicBezTo>
                      <a:pt x="0" y="2"/>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4" name="chenying0907 196"/>
              <p:cNvSpPr/>
              <p:nvPr/>
            </p:nvSpPr>
            <p:spPr bwMode="auto">
              <a:xfrm>
                <a:off x="3209" y="1836"/>
                <a:ext cx="2" cy="2"/>
              </a:xfrm>
              <a:custGeom>
                <a:gdLst>
                  <a:gd fmla="*/ 2 w 2" name="T0"/>
                  <a:gd fmla="*/ 0 h 2" name="T1"/>
                  <a:gd fmla="*/ 0 w 2" name="T2"/>
                  <a:gd fmla="*/ 0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0" y="0"/>
                    </a:lnTo>
                    <a:lnTo>
                      <a:pt x="0" y="2"/>
                    </a:ln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5" name="chenying0907 197"/>
              <p:cNvSpPr/>
              <p:nvPr/>
            </p:nvSpPr>
            <p:spPr bwMode="auto">
              <a:xfrm>
                <a:off x="3343" y="2470"/>
                <a:ext cx="2"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0"/>
                      <a:pt x="1" y="2"/>
                      <a:pt x="0" y="1"/>
                    </a:cubicBezTo>
                    <a:cubicBezTo>
                      <a:pt x="1" y="2"/>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6" name="chenying0907 198"/>
              <p:cNvSpPr/>
              <p:nvPr/>
            </p:nvSpPr>
            <p:spPr bwMode="auto">
              <a:xfrm flipH="1">
                <a:off x="3186" y="183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7" name="chenying0907 199"/>
              <p:cNvSpPr/>
              <p:nvPr/>
            </p:nvSpPr>
            <p:spPr bwMode="auto">
              <a:xfrm>
                <a:off x="3188" y="1825"/>
                <a:ext cx="2" cy="4"/>
              </a:xfrm>
              <a:custGeom>
                <a:gdLst>
                  <a:gd fmla="*/ 1 w 1" name="T0"/>
                  <a:gd fmla="*/ 0 h 2" name="T1"/>
                  <a:gd fmla="*/ 1 w 1" name="T2"/>
                  <a:gd fmla="*/ 1 h 2" name="T3"/>
                  <a:gd fmla="*/ 1 w 1" name="T4"/>
                  <a:gd fmla="*/ 0 h 2" name="T5"/>
                </a:gdLst>
                <a:cxnLst>
                  <a:cxn ang="0">
                    <a:pos x="T0" y="T1"/>
                  </a:cxn>
                  <a:cxn ang="0">
                    <a:pos x="T2" y="T3"/>
                  </a:cxn>
                  <a:cxn ang="0">
                    <a:pos x="T4" y="T5"/>
                  </a:cxn>
                </a:cxnLst>
                <a:rect b="b" l="0" r="r" t="0"/>
                <a:pathLst>
                  <a:path h="2" w="1">
                    <a:moveTo>
                      <a:pt x="1" y="0"/>
                    </a:moveTo>
                    <a:cubicBezTo>
                      <a:pt x="1" y="0"/>
                      <a:pt x="0" y="2"/>
                      <a:pt x="1"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8" name="chenying0907 200"/>
              <p:cNvSpPr/>
              <p:nvPr/>
            </p:nvSpPr>
            <p:spPr bwMode="auto">
              <a:xfrm>
                <a:off x="3184" y="1833"/>
                <a:ext cx="2" cy="3"/>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0" y="0"/>
                    </a:cubicBezTo>
                    <a:cubicBezTo>
                      <a:pt x="0"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9" name="chenying0907 201"/>
              <p:cNvSpPr/>
              <p:nvPr/>
            </p:nvSpPr>
            <p:spPr bwMode="auto">
              <a:xfrm>
                <a:off x="3351" y="2465"/>
                <a:ext cx="2" cy="5"/>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0" y="0"/>
                      <a:pt x="0" y="1"/>
                      <a:pt x="1" y="2"/>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0" name="chenying0907 202"/>
              <p:cNvSpPr/>
              <p:nvPr/>
            </p:nvSpPr>
            <p:spPr bwMode="auto">
              <a:xfrm>
                <a:off x="3173" y="1831"/>
                <a:ext cx="2" cy="5"/>
              </a:xfrm>
              <a:custGeom>
                <a:gdLst>
                  <a:gd fmla="*/ 2 w 2" name="T0"/>
                  <a:gd fmla="*/ 0 h 5" name="T1"/>
                  <a:gd fmla="*/ 2 w 2" name="T2"/>
                  <a:gd fmla="*/ 0 h 5" name="T3"/>
                  <a:gd fmla="*/ 0 w 2" name="T4"/>
                  <a:gd fmla="*/ 5 h 5" name="T5"/>
                  <a:gd fmla="*/ 2 w 2" name="T6"/>
                  <a:gd fmla="*/ 0 h 5" name="T7"/>
                </a:gdLst>
                <a:cxnLst>
                  <a:cxn ang="0">
                    <a:pos x="T0" y="T1"/>
                  </a:cxn>
                  <a:cxn ang="0">
                    <a:pos x="T2" y="T3"/>
                  </a:cxn>
                  <a:cxn ang="0">
                    <a:pos x="T4" y="T5"/>
                  </a:cxn>
                  <a:cxn ang="0">
                    <a:pos x="T6" y="T7"/>
                  </a:cxn>
                </a:cxnLst>
                <a:rect b="b" l="0" r="r" t="0"/>
                <a:pathLst>
                  <a:path h="5" w="2">
                    <a:moveTo>
                      <a:pt x="2" y="0"/>
                    </a:moveTo>
                    <a:lnTo>
                      <a:pt x="2" y="0"/>
                    </a:lnTo>
                    <a:lnTo>
                      <a:pt x="0" y="5"/>
                    </a:ln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1" name="chenying0907 203"/>
              <p:cNvSpPr/>
              <p:nvPr/>
            </p:nvSpPr>
            <p:spPr bwMode="auto">
              <a:xfrm>
                <a:off x="3536" y="1554"/>
                <a:ext cx="8" cy="2"/>
              </a:xfrm>
              <a:custGeom>
                <a:gdLst>
                  <a:gd fmla="*/ 0 w 4" name="T0"/>
                  <a:gd fmla="*/ 1 h 1" name="T1"/>
                  <a:gd fmla="*/ 0 w 4" name="T2"/>
                  <a:gd fmla="*/ 1 h 1" name="T3"/>
                  <a:gd fmla="*/ 1 w 4" name="T4"/>
                  <a:gd fmla="*/ 1 h 1" name="T5"/>
                  <a:gd fmla="*/ 2 w 4" name="T6"/>
                  <a:gd fmla="*/ 0 h 1" name="T7"/>
                  <a:gd fmla="*/ 4 w 4" name="T8"/>
                  <a:gd fmla="*/ 0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2" name="chenying0907 204"/>
              <p:cNvSpPr/>
              <p:nvPr/>
            </p:nvSpPr>
            <p:spPr bwMode="auto">
              <a:xfrm>
                <a:off x="3538" y="1556"/>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56" name="Group 406"/>
            <p:cNvGrpSpPr/>
            <p:nvPr/>
          </p:nvGrpSpPr>
          <p:grpSpPr>
            <a:xfrm>
              <a:off x="3112" y="1551"/>
              <a:ext cx="1462" cy="1559"/>
              <a:chOff x="3112" y="1551"/>
              <a:chExt cx="1462" cy="1559"/>
            </a:xfrm>
            <a:grpFill/>
          </p:grpSpPr>
          <p:sp>
            <p:nvSpPr>
              <p:cNvPr id="103" name="chenying0907 206"/>
              <p:cNvSpPr/>
              <p:nvPr/>
            </p:nvSpPr>
            <p:spPr bwMode="auto">
              <a:xfrm>
                <a:off x="3534" y="1558"/>
                <a:ext cx="4" cy="0"/>
              </a:xfrm>
              <a:custGeom>
                <a:gdLst>
                  <a:gd fmla="*/ 1 w 2" name="T0"/>
                  <a:gd fmla="*/ 2 w 2" name="T1"/>
                  <a:gd fmla="*/ 1 w 2" name="T2"/>
                  <a:gd fmla="*/ 1 w 2" name="T3"/>
                </a:gdLst>
                <a:cxnLst>
                  <a:cxn ang="0">
                    <a:pos x="T0" y="0"/>
                  </a:cxn>
                  <a:cxn ang="0">
                    <a:pos x="T1" y="0"/>
                  </a:cxn>
                  <a:cxn ang="0">
                    <a:pos x="T2" y="0"/>
                  </a:cxn>
                  <a:cxn ang="0">
                    <a:pos x="T3" y="0"/>
                  </a:cxn>
                </a:cxnLst>
                <a:rect b="b" l="0" r="r" t="0"/>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chenying0907 207"/>
              <p:cNvSpPr/>
              <p:nvPr/>
            </p:nvSpPr>
            <p:spPr bwMode="auto">
              <a:xfrm>
                <a:off x="3513" y="1581"/>
                <a:ext cx="4" cy="2"/>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0"/>
                      <a:pt x="1" y="1"/>
                      <a:pt x="0" y="0"/>
                    </a:cubicBezTo>
                    <a:cubicBezTo>
                      <a:pt x="0" y="1"/>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chenying0907 208"/>
              <p:cNvSpPr/>
              <p:nvPr/>
            </p:nvSpPr>
            <p:spPr bwMode="auto">
              <a:xfrm>
                <a:off x="3513" y="1579"/>
                <a:ext cx="6" cy="2"/>
              </a:xfrm>
              <a:custGeom>
                <a:gdLst>
                  <a:gd fmla="*/ 0 w 3" name="T0"/>
                  <a:gd fmla="*/ 1 h 1" name="T1"/>
                  <a:gd fmla="*/ 3 w 3" name="T2"/>
                  <a:gd fmla="*/ 1 h 1" name="T3"/>
                  <a:gd fmla="*/ 0 w 3" name="T4"/>
                  <a:gd fmla="*/ 1 h 1" name="T5"/>
                </a:gdLst>
                <a:cxnLst>
                  <a:cxn ang="0">
                    <a:pos x="T0" y="T1"/>
                  </a:cxn>
                  <a:cxn ang="0">
                    <a:pos x="T2" y="T3"/>
                  </a:cxn>
                  <a:cxn ang="0">
                    <a:pos x="T4" y="T5"/>
                  </a:cxn>
                </a:cxnLst>
                <a:rect b="b" l="0" r="r" t="0"/>
                <a:pathLst>
                  <a:path h="1" w="3">
                    <a:moveTo>
                      <a:pt x="0" y="1"/>
                    </a:moveTo>
                    <a:cubicBezTo>
                      <a:pt x="3" y="1"/>
                      <a:pt x="3" y="1"/>
                      <a:pt x="3" y="1"/>
                    </a:cubicBezTo>
                    <a:cubicBezTo>
                      <a:pt x="2" y="0"/>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chenying0907 209"/>
              <p:cNvSpPr/>
              <p:nvPr/>
            </p:nvSpPr>
            <p:spPr bwMode="auto">
              <a:xfrm>
                <a:off x="3536" y="1551"/>
                <a:ext cx="4" cy="3"/>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0"/>
                      <a:pt x="1" y="0"/>
                      <a:pt x="0" y="0"/>
                    </a:cubicBezTo>
                    <a:lnTo>
                      <a:pt x="2"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chenying0907 210"/>
              <p:cNvSpPr/>
              <p:nvPr/>
            </p:nvSpPr>
            <p:spPr bwMode="auto">
              <a:xfrm>
                <a:off x="3112" y="1810"/>
                <a:ext cx="161" cy="87"/>
              </a:xfrm>
              <a:custGeom>
                <a:gdLst>
                  <a:gd fmla="*/ 12 w 76" name="T0"/>
                  <a:gd fmla="*/ 18 h 41" name="T1"/>
                  <a:gd fmla="*/ 22 w 76" name="T2"/>
                  <a:gd fmla="*/ 26 h 41" name="T3"/>
                  <a:gd fmla="*/ 33 w 76" name="T4"/>
                  <a:gd fmla="*/ 25 h 41" name="T5"/>
                  <a:gd fmla="*/ 37 w 76" name="T6"/>
                  <a:gd fmla="*/ 28 h 41" name="T7"/>
                  <a:gd fmla="*/ 43 w 76" name="T8"/>
                  <a:gd fmla="*/ 32 h 41" name="T9"/>
                  <a:gd fmla="*/ 48 w 76" name="T10"/>
                  <a:gd fmla="*/ 35 h 41" name="T11"/>
                  <a:gd fmla="*/ 53 w 76" name="T12"/>
                  <a:gd fmla="*/ 33 h 41" name="T13"/>
                  <a:gd fmla="*/ 60 w 76" name="T14"/>
                  <a:gd fmla="*/ 35 h 41" name="T15"/>
                  <a:gd fmla="*/ 63 w 76" name="T16"/>
                  <a:gd fmla="*/ 36 h 41" name="T17"/>
                  <a:gd fmla="*/ 67 w 76" name="T18"/>
                  <a:gd fmla="*/ 40 h 41" name="T19"/>
                  <a:gd fmla="*/ 69 w 76" name="T20"/>
                  <a:gd fmla="*/ 40 h 41" name="T21"/>
                  <a:gd fmla="*/ 72 w 76" name="T22"/>
                  <a:gd fmla="*/ 38 h 41" name="T23"/>
                  <a:gd fmla="*/ 74 w 76" name="T24"/>
                  <a:gd fmla="*/ 36 h 41" name="T25"/>
                  <a:gd fmla="*/ 75 w 76" name="T26"/>
                  <a:gd fmla="*/ 34 h 41" name="T27"/>
                  <a:gd fmla="*/ 71 w 76" name="T28"/>
                  <a:gd fmla="*/ 33 h 41" name="T29"/>
                  <a:gd fmla="*/ 72 w 76" name="T30"/>
                  <a:gd fmla="*/ 31 h 41" name="T31"/>
                  <a:gd fmla="*/ 71 w 76" name="T32"/>
                  <a:gd fmla="*/ 29 h 41" name="T33"/>
                  <a:gd fmla="*/ 73 w 76" name="T34"/>
                  <a:gd fmla="*/ 25 h 41" name="T35"/>
                  <a:gd fmla="*/ 75 w 76" name="T36"/>
                  <a:gd fmla="*/ 22 h 41" name="T37"/>
                  <a:gd fmla="*/ 71 w 76" name="T38"/>
                  <a:gd fmla="*/ 25 h 41" name="T39"/>
                  <a:gd fmla="*/ 67 w 76" name="T40"/>
                  <a:gd fmla="*/ 28 h 41" name="T41"/>
                  <a:gd fmla="*/ 70 w 76" name="T42"/>
                  <a:gd fmla="*/ 22 h 41" name="T43"/>
                  <a:gd fmla="*/ 69 w 76" name="T44"/>
                  <a:gd fmla="*/ 23 h 41" name="T45"/>
                  <a:gd fmla="*/ 70 w 76" name="T46"/>
                  <a:gd fmla="*/ 20 h 41" name="T47"/>
                  <a:gd fmla="*/ 68 w 76" name="T48"/>
                  <a:gd fmla="*/ 20 h 41" name="T49"/>
                  <a:gd fmla="*/ 67 w 76" name="T50"/>
                  <a:gd fmla="*/ 19 h 41" name="T51"/>
                  <a:gd fmla="*/ 62 w 76" name="T52"/>
                  <a:gd fmla="*/ 24 h 41" name="T53"/>
                  <a:gd fmla="*/ 66 w 76" name="T54"/>
                  <a:gd fmla="*/ 18 h 41" name="T55"/>
                  <a:gd fmla="*/ 65 w 76" name="T56"/>
                  <a:gd fmla="*/ 18 h 41" name="T57"/>
                  <a:gd fmla="*/ 60 w 76" name="T58"/>
                  <a:gd fmla="*/ 17 h 41" name="T59"/>
                  <a:gd fmla="*/ 58 w 76" name="T60"/>
                  <a:gd fmla="*/ 17 h 41" name="T61"/>
                  <a:gd fmla="*/ 55 w 76" name="T62"/>
                  <a:gd fmla="*/ 15 h 41" name="T63"/>
                  <a:gd fmla="*/ 53 w 76" name="T64"/>
                  <a:gd fmla="*/ 16 h 41" name="T65"/>
                  <a:gd fmla="*/ 53 w 76" name="T66"/>
                  <a:gd fmla="*/ 15 h 41" name="T67"/>
                  <a:gd fmla="*/ 52 w 76" name="T68"/>
                  <a:gd fmla="*/ 14 h 41" name="T69"/>
                  <a:gd fmla="*/ 50 w 76" name="T70"/>
                  <a:gd fmla="*/ 16 h 41" name="T71"/>
                  <a:gd fmla="*/ 49 w 76" name="T72"/>
                  <a:gd fmla="*/ 13 h 41" name="T73"/>
                  <a:gd fmla="*/ 47 w 76" name="T74"/>
                  <a:gd fmla="*/ 12 h 41" name="T75"/>
                  <a:gd fmla="*/ 45 w 76" name="T76"/>
                  <a:gd fmla="*/ 12 h 41" name="T77"/>
                  <a:gd fmla="*/ 43 w 76" name="T78"/>
                  <a:gd fmla="*/ 11 h 41" name="T79"/>
                  <a:gd fmla="*/ 40 w 76" name="T80"/>
                  <a:gd fmla="*/ 13 h 41" name="T81"/>
                  <a:gd fmla="*/ 40 w 76" name="T82"/>
                  <a:gd fmla="*/ 11 h 41" name="T83"/>
                  <a:gd fmla="*/ 40 w 76" name="T84"/>
                  <a:gd fmla="*/ 11 h 41" name="T85"/>
                  <a:gd fmla="*/ 37 w 76" name="T86"/>
                  <a:gd fmla="*/ 10 h 41" name="T87"/>
                  <a:gd fmla="*/ 34 w 76" name="T88"/>
                  <a:gd fmla="*/ 13 h 41" name="T89"/>
                  <a:gd fmla="*/ 31 w 76" name="T90"/>
                  <a:gd fmla="*/ 14 h 41" name="T91"/>
                  <a:gd fmla="*/ 31 w 76" name="T92"/>
                  <a:gd fmla="*/ 10 h 41" name="T93"/>
                  <a:gd fmla="*/ 26 w 76" name="T94"/>
                  <a:gd fmla="*/ 12 h 41" name="T95"/>
                  <a:gd fmla="*/ 24 w 76" name="T96"/>
                  <a:gd fmla="*/ 12 h 41" name="T97"/>
                  <a:gd fmla="*/ 20 w 76" name="T98"/>
                  <a:gd fmla="*/ 9 h 41" name="T99"/>
                  <a:gd fmla="*/ 20 w 76" name="T100"/>
                  <a:gd fmla="*/ 7 h 41" name="T101"/>
                  <a:gd fmla="*/ 18 w 76" name="T102"/>
                  <a:gd fmla="*/ 6 h 41" name="T103"/>
                  <a:gd fmla="*/ 11 w 76" name="T104"/>
                  <a:gd fmla="*/ 8 h 41" name="T105"/>
                  <a:gd fmla="*/ 4 w 76" name="T106"/>
                  <a:gd fmla="*/ 4 h 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 w="76">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chenying0907 211"/>
              <p:cNvSpPr/>
              <p:nvPr/>
            </p:nvSpPr>
            <p:spPr bwMode="auto">
              <a:xfrm>
                <a:off x="3266" y="1867"/>
                <a:ext cx="5" cy="3"/>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2" y="0"/>
                      <a:pt x="1" y="0"/>
                      <a:pt x="0" y="1"/>
                    </a:cubicBez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chenying0907 212"/>
              <p:cNvSpPr/>
              <p:nvPr/>
            </p:nvSpPr>
            <p:spPr bwMode="auto">
              <a:xfrm>
                <a:off x="3266" y="1861"/>
                <a:ext cx="3" cy="4"/>
              </a:xfrm>
              <a:custGeom>
                <a:gdLst>
                  <a:gd fmla="*/ 0 w 1" name="T0"/>
                  <a:gd fmla="*/ 2 h 2" name="T1"/>
                  <a:gd fmla="*/ 1 w 1" name="T2"/>
                  <a:gd fmla="*/ 1 h 2" name="T3"/>
                  <a:gd fmla="*/ 0 w 1" name="T4"/>
                  <a:gd fmla="*/ 2 h 2" name="T5"/>
                </a:gdLst>
                <a:cxnLst>
                  <a:cxn ang="0">
                    <a:pos x="T0" y="T1"/>
                  </a:cxn>
                  <a:cxn ang="0">
                    <a:pos x="T2" y="T3"/>
                  </a:cxn>
                  <a:cxn ang="0">
                    <a:pos x="T4" y="T5"/>
                  </a:cxn>
                </a:cxnLst>
                <a:rect b="b" l="0" r="r" t="0"/>
                <a:pathLst>
                  <a:path h="2" w="1">
                    <a:moveTo>
                      <a:pt x="0" y="2"/>
                    </a:moveTo>
                    <a:cubicBezTo>
                      <a:pt x="1" y="0"/>
                      <a:pt x="0" y="1"/>
                      <a:pt x="1" y="1"/>
                    </a:cubicBezTo>
                    <a:cubicBezTo>
                      <a:pt x="0" y="1"/>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chenying0907 213"/>
              <p:cNvSpPr/>
              <p:nvPr/>
            </p:nvSpPr>
            <p:spPr bwMode="auto">
              <a:xfrm>
                <a:off x="3260" y="1855"/>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0"/>
                      <a:pt x="1" y="0"/>
                      <a:pt x="1" y="0"/>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chenying0907 214"/>
              <p:cNvSpPr/>
              <p:nvPr/>
            </p:nvSpPr>
            <p:spPr bwMode="auto">
              <a:xfrm>
                <a:off x="3260" y="1893"/>
                <a:ext cx="4" cy="6"/>
              </a:xfrm>
              <a:custGeom>
                <a:gdLst>
                  <a:gd fmla="*/ 0 w 2" name="T0"/>
                  <a:gd fmla="*/ 3 h 3" name="T1"/>
                  <a:gd fmla="*/ 2 w 2" name="T2"/>
                  <a:gd fmla="*/ 0 h 3" name="T3"/>
                  <a:gd fmla="*/ 0 w 2" name="T4"/>
                  <a:gd fmla="*/ 3 h 3" name="T5"/>
                </a:gdLst>
                <a:cxnLst>
                  <a:cxn ang="0">
                    <a:pos x="T0" y="T1"/>
                  </a:cxn>
                  <a:cxn ang="0">
                    <a:pos x="T2" y="T3"/>
                  </a:cxn>
                  <a:cxn ang="0">
                    <a:pos x="T4" y="T5"/>
                  </a:cxn>
                </a:cxnLst>
                <a:rect b="b" l="0" r="r" t="0"/>
                <a:pathLst>
                  <a:path h="3" w="2">
                    <a:moveTo>
                      <a:pt x="0" y="3"/>
                    </a:moveTo>
                    <a:cubicBezTo>
                      <a:pt x="2" y="0"/>
                      <a:pt x="2" y="0"/>
                      <a:pt x="2" y="0"/>
                    </a:cubicBezTo>
                    <a:cubicBezTo>
                      <a:pt x="1" y="1"/>
                      <a:pt x="1"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chenying0907 215"/>
              <p:cNvSpPr/>
              <p:nvPr/>
            </p:nvSpPr>
            <p:spPr bwMode="auto">
              <a:xfrm>
                <a:off x="3269" y="1870"/>
                <a:ext cx="2" cy="4"/>
              </a:xfrm>
              <a:custGeom>
                <a:gdLst>
                  <a:gd fmla="*/ 1 w 1" name="T0"/>
                  <a:gd fmla="*/ 1 h 2" name="T1"/>
                  <a:gd fmla="*/ 0 w 1" name="T2"/>
                  <a:gd fmla="*/ 1 h 2" name="T3"/>
                  <a:gd fmla="*/ 0 w 1" name="T4"/>
                  <a:gd fmla="*/ 2 h 2" name="T5"/>
                  <a:gd fmla="*/ 1 w 1" name="T6"/>
                  <a:gd fmla="*/ 1 h 2" name="T7"/>
                </a:gdLst>
                <a:cxnLst>
                  <a:cxn ang="0">
                    <a:pos x="T0" y="T1"/>
                  </a:cxn>
                  <a:cxn ang="0">
                    <a:pos x="T2" y="T3"/>
                  </a:cxn>
                  <a:cxn ang="0">
                    <a:pos x="T4" y="T5"/>
                  </a:cxn>
                  <a:cxn ang="0">
                    <a:pos x="T6" y="T7"/>
                  </a:cxn>
                </a:cxnLst>
                <a:rect b="b" l="0" r="r" t="0"/>
                <a:pathLst>
                  <a:path h="2" w="1">
                    <a:moveTo>
                      <a:pt x="1" y="1"/>
                    </a:moveTo>
                    <a:cubicBezTo>
                      <a:pt x="1" y="0"/>
                      <a:pt x="0" y="1"/>
                      <a:pt x="0" y="1"/>
                    </a:cubicBezTo>
                    <a:cubicBezTo>
                      <a:pt x="0" y="1"/>
                      <a:pt x="0" y="2"/>
                      <a:pt x="0" y="2"/>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chenying0907 216"/>
              <p:cNvSpPr/>
              <p:nvPr/>
            </p:nvSpPr>
            <p:spPr bwMode="auto">
              <a:xfrm>
                <a:off x="3260" y="1895"/>
                <a:ext cx="4" cy="4"/>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2" y="0"/>
                      <a:pt x="1" y="2"/>
                      <a:pt x="1" y="2"/>
                    </a:cubicBezTo>
                    <a:cubicBezTo>
                      <a:pt x="0" y="2"/>
                      <a:pt x="1"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chenying0907 217"/>
              <p:cNvSpPr/>
              <p:nvPr/>
            </p:nvSpPr>
            <p:spPr bwMode="auto">
              <a:xfrm flipH="1">
                <a:off x="4538" y="187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chenying0907 218"/>
              <p:cNvSpPr/>
              <p:nvPr/>
            </p:nvSpPr>
            <p:spPr bwMode="auto">
              <a:xfrm flipH="1">
                <a:off x="3213" y="1882"/>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chenying0907 219"/>
              <p:cNvSpPr/>
              <p:nvPr/>
            </p:nvSpPr>
            <p:spPr bwMode="auto">
              <a:xfrm>
                <a:off x="3190" y="1827"/>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chenying0907 220"/>
              <p:cNvSpPr/>
              <p:nvPr/>
            </p:nvSpPr>
            <p:spPr bwMode="auto">
              <a:xfrm>
                <a:off x="3271" y="187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chenying0907 221"/>
              <p:cNvSpPr/>
              <p:nvPr/>
            </p:nvSpPr>
            <p:spPr bwMode="auto">
              <a:xfrm>
                <a:off x="3190" y="1872"/>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chenying0907 222"/>
              <p:cNvSpPr/>
              <p:nvPr/>
            </p:nvSpPr>
            <p:spPr bwMode="auto">
              <a:xfrm flipH="1">
                <a:off x="4574" y="1855"/>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chenying0907 223"/>
              <p:cNvSpPr/>
              <p:nvPr/>
            </p:nvSpPr>
            <p:spPr bwMode="auto">
              <a:xfrm flipH="1">
                <a:off x="3199" y="183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chenying0907 224"/>
              <p:cNvSpPr/>
              <p:nvPr/>
            </p:nvSpPr>
            <p:spPr bwMode="auto">
              <a:xfrm>
                <a:off x="3271" y="1859"/>
                <a:ext cx="2"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0"/>
                      <a:pt x="0" y="0"/>
                      <a:pt x="0" y="1"/>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chenying0907 225"/>
              <p:cNvSpPr/>
              <p:nvPr/>
            </p:nvSpPr>
            <p:spPr bwMode="auto">
              <a:xfrm>
                <a:off x="3742" y="3006"/>
                <a:ext cx="6" cy="9"/>
              </a:xfrm>
              <a:custGeom>
                <a:gdLst>
                  <a:gd fmla="*/ 3 w 3" name="T0"/>
                  <a:gd fmla="*/ 0 h 4" name="T1"/>
                  <a:gd fmla="*/ 1 w 3" name="T2"/>
                  <a:gd fmla="*/ 1 h 4" name="T3"/>
                  <a:gd fmla="*/ 1 w 3" name="T4"/>
                  <a:gd fmla="*/ 3 h 4" name="T5"/>
                  <a:gd fmla="*/ 0 w 3" name="T6"/>
                  <a:gd fmla="*/ 4 h 4" name="T7"/>
                  <a:gd fmla="*/ 2 w 3" name="T8"/>
                  <a:gd fmla="*/ 1 h 4" name="T9"/>
                  <a:gd fmla="*/ 3 w 3" name="T10"/>
                  <a:gd fmla="*/ 0 h 4" name="T11"/>
                </a:gdLst>
                <a:cxnLst>
                  <a:cxn ang="0">
                    <a:pos x="T0" y="T1"/>
                  </a:cxn>
                  <a:cxn ang="0">
                    <a:pos x="T2" y="T3"/>
                  </a:cxn>
                  <a:cxn ang="0">
                    <a:pos x="T4" y="T5"/>
                  </a:cxn>
                  <a:cxn ang="0">
                    <a:pos x="T6" y="T7"/>
                  </a:cxn>
                  <a:cxn ang="0">
                    <a:pos x="T8" y="T9"/>
                  </a:cxn>
                  <a:cxn ang="0">
                    <a:pos x="T10" y="T11"/>
                  </a:cxn>
                </a:cxnLst>
                <a:rect b="b" l="0" r="r" t="0"/>
                <a:pathLst>
                  <a:path h="4" w="3">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chenying0907 226"/>
              <p:cNvSpPr/>
              <p:nvPr/>
            </p:nvSpPr>
            <p:spPr bwMode="auto">
              <a:xfrm flipH="1">
                <a:off x="3988" y="301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chenying0907 227"/>
              <p:cNvSpPr/>
              <p:nvPr/>
            </p:nvSpPr>
            <p:spPr bwMode="auto">
              <a:xfrm>
                <a:off x="3742" y="300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26" name="chenying0907 229"/>
              <p:cNvSpPr/>
              <p:nvPr/>
            </p:nvSpPr>
            <p:spPr bwMode="auto">
              <a:xfrm>
                <a:off x="3744" y="2894"/>
                <a:ext cx="2" cy="10"/>
              </a:xfrm>
              <a:custGeom>
                <a:gdLst>
                  <a:gd fmla="*/ 0 w 1" name="T0"/>
                  <a:gd fmla="*/ 2 h 5" name="T1"/>
                  <a:gd fmla="*/ 1 w 1" name="T2"/>
                  <a:gd fmla="*/ 3 h 5" name="T3"/>
                  <a:gd fmla="*/ 0 w 1" name="T4"/>
                  <a:gd fmla="*/ 5 h 5" name="T5"/>
                  <a:gd fmla="*/ 1 w 1" name="T6"/>
                  <a:gd fmla="*/ 1 h 5" name="T7"/>
                  <a:gd fmla="*/ 1 w 1" name="T8"/>
                  <a:gd fmla="*/ 0 h 5" name="T9"/>
                  <a:gd fmla="*/ 0 w 1" name="T10"/>
                  <a:gd fmla="*/ 2 h 5" name="T11"/>
                </a:gdLst>
                <a:cxnLst>
                  <a:cxn ang="0">
                    <a:pos x="T0" y="T1"/>
                  </a:cxn>
                  <a:cxn ang="0">
                    <a:pos x="T2" y="T3"/>
                  </a:cxn>
                  <a:cxn ang="0">
                    <a:pos x="T4" y="T5"/>
                  </a:cxn>
                  <a:cxn ang="0">
                    <a:pos x="T6" y="T7"/>
                  </a:cxn>
                  <a:cxn ang="0">
                    <a:pos x="T8" y="T9"/>
                  </a:cxn>
                  <a:cxn ang="0">
                    <a:pos x="T10" y="T11"/>
                  </a:cxn>
                </a:cxnLst>
                <a:rect b="b" l="0" r="r" t="0"/>
                <a:pathLst>
                  <a:path h="5" w="1">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chenying0907 230"/>
              <p:cNvSpPr/>
              <p:nvPr/>
            </p:nvSpPr>
            <p:spPr bwMode="auto">
              <a:xfrm>
                <a:off x="3744" y="3004"/>
                <a:ext cx="2" cy="2"/>
              </a:xfrm>
              <a:custGeom>
                <a:gdLst>
                  <a:gd fmla="*/ 1 w 1" name="T0"/>
                  <a:gd fmla="*/ 1 h 1" name="T1"/>
                  <a:gd fmla="*/ 1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chenying0907 231"/>
              <p:cNvSpPr/>
              <p:nvPr/>
            </p:nvSpPr>
            <p:spPr bwMode="auto">
              <a:xfrm>
                <a:off x="3742" y="2892"/>
                <a:ext cx="2" cy="4"/>
              </a:xfrm>
              <a:custGeom>
                <a:gdLst>
                  <a:gd fmla="*/ 1 w 1" name="T0"/>
                  <a:gd fmla="*/ 1 h 2" name="T1"/>
                  <a:gd fmla="*/ 0 w 1" name="T2"/>
                  <a:gd fmla="*/ 2 h 2" name="T3"/>
                  <a:gd fmla="*/ 1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chenying0907 232"/>
              <p:cNvSpPr/>
              <p:nvPr/>
            </p:nvSpPr>
            <p:spPr bwMode="auto">
              <a:xfrm>
                <a:off x="3772" y="3038"/>
                <a:ext cx="4" cy="4"/>
              </a:xfrm>
              <a:custGeom>
                <a:gdLst>
                  <a:gd fmla="*/ 1 w 2" name="T0"/>
                  <a:gd fmla="*/ 0 h 2" name="T1"/>
                  <a:gd fmla="*/ 2 w 2" name="T2"/>
                  <a:gd fmla="*/ 1 h 2" name="T3"/>
                  <a:gd fmla="*/ 1 w 2" name="T4"/>
                  <a:gd fmla="*/ 0 h 2" name="T5"/>
                </a:gdLst>
                <a:cxnLst>
                  <a:cxn ang="0">
                    <a:pos x="T0" y="T1"/>
                  </a:cxn>
                  <a:cxn ang="0">
                    <a:pos x="T2" y="T3"/>
                  </a:cxn>
                  <a:cxn ang="0">
                    <a:pos x="T4" y="T5"/>
                  </a:cxn>
                </a:cxnLst>
                <a:rect b="b" l="0" r="r" t="0"/>
                <a:pathLst>
                  <a:path h="2" w="2">
                    <a:moveTo>
                      <a:pt x="1" y="0"/>
                    </a:moveTo>
                    <a:cubicBezTo>
                      <a:pt x="0" y="2"/>
                      <a:pt x="2" y="0"/>
                      <a:pt x="2" y="1"/>
                    </a:cubicBezTo>
                    <a:cubicBezTo>
                      <a:pt x="2"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chenying0907 233"/>
              <p:cNvSpPr/>
              <p:nvPr/>
            </p:nvSpPr>
            <p:spPr bwMode="auto">
              <a:xfrm flipH="1">
                <a:off x="3895" y="3083"/>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chenying0907 234"/>
              <p:cNvSpPr/>
              <p:nvPr/>
            </p:nvSpPr>
            <p:spPr bwMode="auto">
              <a:xfrm flipH="1">
                <a:off x="3602" y="182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chenying0907 235"/>
              <p:cNvSpPr/>
              <p:nvPr/>
            </p:nvSpPr>
            <p:spPr bwMode="auto">
              <a:xfrm>
                <a:off x="3742" y="289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chenying0907 236"/>
              <p:cNvSpPr/>
              <p:nvPr/>
            </p:nvSpPr>
            <p:spPr bwMode="auto">
              <a:xfrm flipH="1">
                <a:off x="3602" y="182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chenying0907 237"/>
              <p:cNvSpPr/>
              <p:nvPr/>
            </p:nvSpPr>
            <p:spPr bwMode="auto">
              <a:xfrm>
                <a:off x="3755" y="3027"/>
                <a:ext cx="2" cy="3"/>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0"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chenying0907 239"/>
              <p:cNvSpPr/>
              <p:nvPr/>
            </p:nvSpPr>
            <p:spPr bwMode="auto">
              <a:xfrm flipH="1">
                <a:off x="3922" y="2890"/>
                <a:ext cx="0" cy="2"/>
              </a:xfrm>
              <a:custGeom>
                <a:gdLst>
                  <a:gd fmla="*/ 2 h 2" name="T0"/>
                  <a:gd fmla="*/ 0 h 2" name="T1"/>
                  <a:gd fmla="*/ 2 h 2" name="T2"/>
                  <a:gd fmla="*/ 2 h 2" name="T3"/>
                </a:gdLst>
                <a:cxnLst>
                  <a:cxn ang="0">
                    <a:pos x="0" y="T0"/>
                  </a:cxn>
                  <a:cxn ang="0">
                    <a:pos x="0" y="T1"/>
                  </a:cxn>
                  <a:cxn ang="0">
                    <a:pos x="0" y="T2"/>
                  </a:cxn>
                  <a:cxn ang="0">
                    <a:pos x="0" y="T3"/>
                  </a:cxn>
                </a:cxnLst>
                <a:rect b="b" l="0" r="r" t="0"/>
                <a:pathLst>
                  <a:path h="2">
                    <a:moveTo>
                      <a:pt x="0" y="2"/>
                    </a:moveTo>
                    <a:lnTo>
                      <a:pt x="0" y="0"/>
                    </a:lnTo>
                    <a:lnTo>
                      <a:pt x="0" y="2"/>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chenying0907 240"/>
              <p:cNvSpPr/>
              <p:nvPr/>
            </p:nvSpPr>
            <p:spPr bwMode="auto">
              <a:xfrm flipH="1">
                <a:off x="3975" y="287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chenying0907 241"/>
              <p:cNvSpPr/>
              <p:nvPr/>
            </p:nvSpPr>
            <p:spPr bwMode="auto">
              <a:xfrm flipH="1">
                <a:off x="3954" y="288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chenying0907 242"/>
              <p:cNvSpPr/>
              <p:nvPr/>
            </p:nvSpPr>
            <p:spPr bwMode="auto">
              <a:xfrm>
                <a:off x="3725" y="2760"/>
                <a:ext cx="399" cy="159"/>
              </a:xfrm>
              <a:custGeom>
                <a:gdLst>
                  <a:gd fmla="*/ 11 w 188" name="T0"/>
                  <a:gd fmla="*/ 59 h 75" name="T1"/>
                  <a:gd fmla="*/ 17 w 188" name="T2"/>
                  <a:gd fmla="*/ 64 h 75" name="T3"/>
                  <a:gd fmla="*/ 14 w 188" name="T4"/>
                  <a:gd fmla="*/ 70 h 75" name="T5"/>
                  <a:gd fmla="*/ 17 w 188" name="T6"/>
                  <a:gd fmla="*/ 71 h 75" name="T7"/>
                  <a:gd fmla="*/ 21 w 188" name="T8"/>
                  <a:gd fmla="*/ 69 h 75" name="T9"/>
                  <a:gd fmla="*/ 22 w 188" name="T10"/>
                  <a:gd fmla="*/ 71 h 75" name="T11"/>
                  <a:gd fmla="*/ 27 w 188" name="T12"/>
                  <a:gd fmla="*/ 67 h 75" name="T13"/>
                  <a:gd fmla="*/ 30 w 188" name="T14"/>
                  <a:gd fmla="*/ 72 h 75" name="T15"/>
                  <a:gd fmla="*/ 31 w 188" name="T16"/>
                  <a:gd fmla="*/ 74 h 75" name="T17"/>
                  <a:gd fmla="*/ 33 w 188" name="T18"/>
                  <a:gd fmla="*/ 72 h 75" name="T19"/>
                  <a:gd fmla="*/ 37 w 188" name="T20"/>
                  <a:gd fmla="*/ 74 h 75" name="T21"/>
                  <a:gd fmla="*/ 40 w 188" name="T22"/>
                  <a:gd fmla="*/ 69 h 75" name="T23"/>
                  <a:gd fmla="*/ 43 w 188" name="T24"/>
                  <a:gd fmla="*/ 64 h 75" name="T25"/>
                  <a:gd fmla="*/ 45 w 188" name="T26"/>
                  <a:gd fmla="*/ 69 h 75" name="T27"/>
                  <a:gd fmla="*/ 54 w 188" name="T28"/>
                  <a:gd fmla="*/ 69 h 75" name="T29"/>
                  <a:gd fmla="*/ 58 w 188" name="T30"/>
                  <a:gd fmla="*/ 69 h 75" name="T31"/>
                  <a:gd fmla="*/ 62 w 188" name="T32"/>
                  <a:gd fmla="*/ 68 h 75" name="T33"/>
                  <a:gd fmla="*/ 73 w 188" name="T34"/>
                  <a:gd fmla="*/ 66 h 75" name="T35"/>
                  <a:gd fmla="*/ 76 w 188" name="T36"/>
                  <a:gd fmla="*/ 65 h 75" name="T37"/>
                  <a:gd fmla="*/ 77 w 188" name="T38"/>
                  <a:gd fmla="*/ 64 h 75" name="T39"/>
                  <a:gd fmla="*/ 80 w 188" name="T40"/>
                  <a:gd fmla="*/ 62 h 75" name="T41"/>
                  <a:gd fmla="*/ 83 w 188" name="T42"/>
                  <a:gd fmla="*/ 63 h 75" name="T43"/>
                  <a:gd fmla="*/ 86 w 188" name="T44"/>
                  <a:gd fmla="*/ 61 h 75" name="T45"/>
                  <a:gd fmla="*/ 94 w 188" name="T46"/>
                  <a:gd fmla="*/ 61 h 75" name="T47"/>
                  <a:gd fmla="*/ 100 w 188" name="T48"/>
                  <a:gd fmla="*/ 59 h 75" name="T49"/>
                  <a:gd fmla="*/ 105 w 188" name="T50"/>
                  <a:gd fmla="*/ 59 h 75" name="T51"/>
                  <a:gd fmla="*/ 108 w 188" name="T52"/>
                  <a:gd fmla="*/ 57 h 75" name="T53"/>
                  <a:gd fmla="*/ 109 w 188" name="T54"/>
                  <a:gd fmla="*/ 57 h 75" name="T55"/>
                  <a:gd fmla="*/ 114 w 188" name="T56"/>
                  <a:gd fmla="*/ 54 h 75" name="T57"/>
                  <a:gd fmla="*/ 120 w 188" name="T58"/>
                  <a:gd fmla="*/ 53 h 75" name="T59"/>
                  <a:gd fmla="*/ 124 w 188" name="T60"/>
                  <a:gd fmla="*/ 50 h 75" name="T61"/>
                  <a:gd fmla="*/ 127 w 188" name="T62"/>
                  <a:gd fmla="*/ 41 h 75" name="T63"/>
                  <a:gd fmla="*/ 133 w 188" name="T64"/>
                  <a:gd fmla="*/ 44 h 75" name="T65"/>
                  <a:gd fmla="*/ 139 w 188" name="T66"/>
                  <a:gd fmla="*/ 41 h 75" name="T67"/>
                  <a:gd fmla="*/ 144 w 188" name="T68"/>
                  <a:gd fmla="*/ 39 h 75" name="T69"/>
                  <a:gd fmla="*/ 156 w 188" name="T70"/>
                  <a:gd fmla="*/ 34 h 75" name="T71"/>
                  <a:gd fmla="*/ 160 w 188" name="T72"/>
                  <a:gd fmla="*/ 33 h 75" name="T73"/>
                  <a:gd fmla="*/ 170 w 188" name="T74"/>
                  <a:gd fmla="*/ 21 h 75" name="T75"/>
                  <a:gd fmla="*/ 173 w 188" name="T76"/>
                  <a:gd fmla="*/ 18 h 75" name="T77"/>
                  <a:gd fmla="*/ 169 w 188" name="T78"/>
                  <a:gd fmla="*/ 9 h 75" name="T79"/>
                  <a:gd fmla="*/ 149 w 188" name="T80"/>
                  <a:gd fmla="*/ 20 h 75" name="T81"/>
                  <a:gd fmla="*/ 110 w 188" name="T82"/>
                  <a:gd fmla="*/ 42 h 75" name="T83"/>
                  <a:gd fmla="*/ 103 w 188" name="T84"/>
                  <a:gd fmla="*/ 39 h 75" name="T85"/>
                  <a:gd fmla="*/ 88 w 188" name="T86"/>
                  <a:gd fmla="*/ 44 h 75" name="T87"/>
                  <a:gd fmla="*/ 69 w 188" name="T88"/>
                  <a:gd fmla="*/ 48 h 75" name="T89"/>
                  <a:gd fmla="*/ 59 w 188" name="T90"/>
                  <a:gd fmla="*/ 49 h 75" name="T91"/>
                  <a:gd fmla="*/ 44 w 188" name="T92"/>
                  <a:gd fmla="*/ 52 h 75" name="T93"/>
                  <a:gd fmla="*/ 29 w 188" name="T94"/>
                  <a:gd fmla="*/ 53 h 75" name="T95"/>
                  <a:gd fmla="*/ 19 w 188" name="T96"/>
                  <a:gd fmla="*/ 53 h 75" name="T97"/>
                  <a:gd fmla="*/ 10 w 188" name="T98"/>
                  <a:gd fmla="*/ 49 h 75" name="T99"/>
                  <a:gd fmla="*/ 7 w 188" name="T100"/>
                  <a:gd fmla="*/ 47 h 75" name="T101"/>
                  <a:gd fmla="*/ 5 w 188" name="T102"/>
                  <a:gd fmla="*/ 47 h 75" name="T103"/>
                  <a:gd fmla="*/ 3 w 188" name="T104"/>
                  <a:gd fmla="*/ 51 h 7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5" w="188">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chenying0907 243"/>
              <p:cNvSpPr/>
              <p:nvPr/>
            </p:nvSpPr>
            <p:spPr bwMode="auto">
              <a:xfrm>
                <a:off x="4005" y="2851"/>
                <a:ext cx="2" cy="5"/>
              </a:xfrm>
              <a:custGeom>
                <a:gdLst>
                  <a:gd fmla="*/ 2 w 2" name="T0"/>
                  <a:gd fmla="*/ 5 h 5" name="T1"/>
                  <a:gd fmla="*/ 2 w 2" name="T2"/>
                  <a:gd fmla="*/ 5 h 5" name="T3"/>
                  <a:gd fmla="*/ 0 w 2" name="T4"/>
                  <a:gd fmla="*/ 0 h 5" name="T5"/>
                  <a:gd fmla="*/ 2 w 2" name="T6"/>
                  <a:gd fmla="*/ 5 h 5" name="T7"/>
                </a:gdLst>
                <a:cxnLst>
                  <a:cxn ang="0">
                    <a:pos x="T0" y="T1"/>
                  </a:cxn>
                  <a:cxn ang="0">
                    <a:pos x="T2" y="T3"/>
                  </a:cxn>
                  <a:cxn ang="0">
                    <a:pos x="T4" y="T5"/>
                  </a:cxn>
                  <a:cxn ang="0">
                    <a:pos x="T6" y="T7"/>
                  </a:cxn>
                </a:cxnLst>
                <a:rect b="b" l="0" r="r" t="0"/>
                <a:pathLst>
                  <a:path h="5" w="2">
                    <a:moveTo>
                      <a:pt x="2" y="5"/>
                    </a:moveTo>
                    <a:lnTo>
                      <a:pt x="2" y="5"/>
                    </a:lnTo>
                    <a:lnTo>
                      <a:pt x="0" y="0"/>
                    </a:lnTo>
                    <a:lnTo>
                      <a:pt x="2"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chenying0907 244"/>
              <p:cNvSpPr/>
              <p:nvPr/>
            </p:nvSpPr>
            <p:spPr bwMode="auto">
              <a:xfrm>
                <a:off x="3980" y="2866"/>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0"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chenying0907 245"/>
              <p:cNvSpPr/>
              <p:nvPr/>
            </p:nvSpPr>
            <p:spPr bwMode="auto">
              <a:xfrm flipH="1">
                <a:off x="3982" y="286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chenying0907 246"/>
              <p:cNvSpPr/>
              <p:nvPr/>
            </p:nvSpPr>
            <p:spPr bwMode="auto">
              <a:xfrm>
                <a:off x="3748" y="2898"/>
                <a:ext cx="4"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2"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chenying0907 247"/>
              <p:cNvSpPr/>
              <p:nvPr/>
            </p:nvSpPr>
            <p:spPr bwMode="auto">
              <a:xfrm>
                <a:off x="3980" y="2875"/>
                <a:ext cx="2" cy="4"/>
              </a:xfrm>
              <a:custGeom>
                <a:gdLst>
                  <a:gd fmla="*/ 0 w 1" name="T0"/>
                  <a:gd fmla="*/ 1 h 2" name="T1"/>
                  <a:gd fmla="*/ 1 w 1" name="T2"/>
                  <a:gd fmla="*/ 2 h 2" name="T3"/>
                  <a:gd fmla="*/ 0 w 1" name="T4"/>
                  <a:gd fmla="*/ 1 h 2" name="T5"/>
                </a:gdLst>
                <a:cxnLst>
                  <a:cxn ang="0">
                    <a:pos x="T0" y="T1"/>
                  </a:cxn>
                  <a:cxn ang="0">
                    <a:pos x="T2" y="T3"/>
                  </a:cxn>
                  <a:cxn ang="0">
                    <a:pos x="T4" y="T5"/>
                  </a:cxn>
                </a:cxnLst>
                <a:rect b="b" l="0" r="r" t="0"/>
                <a:pathLst>
                  <a:path h="2" w="1">
                    <a:moveTo>
                      <a:pt x="0" y="1"/>
                    </a:moveTo>
                    <a:cubicBezTo>
                      <a:pt x="1" y="0"/>
                      <a:pt x="0" y="2"/>
                      <a:pt x="1" y="2"/>
                    </a:cubicBezTo>
                    <a:cubicBezTo>
                      <a:pt x="1" y="2"/>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chenying0907 248"/>
              <p:cNvSpPr/>
              <p:nvPr/>
            </p:nvSpPr>
            <p:spPr bwMode="auto">
              <a:xfrm>
                <a:off x="3757" y="2909"/>
                <a:ext cx="2" cy="4"/>
              </a:xfrm>
              <a:custGeom>
                <a:gdLst>
                  <a:gd fmla="*/ 1 w 1" name="T0"/>
                  <a:gd fmla="*/ 0 h 2" name="T1"/>
                  <a:gd fmla="*/ 0 w 1" name="T2"/>
                  <a:gd fmla="*/ 1 h 2" name="T3"/>
                  <a:gd fmla="*/ 1 w 1" name="T4"/>
                  <a:gd fmla="*/ 0 h 2" name="T5"/>
                </a:gdLst>
                <a:cxnLst>
                  <a:cxn ang="0">
                    <a:pos x="T0" y="T1"/>
                  </a:cxn>
                  <a:cxn ang="0">
                    <a:pos x="T2" y="T3"/>
                  </a:cxn>
                  <a:cxn ang="0">
                    <a:pos x="T4" y="T5"/>
                  </a:cxn>
                </a:cxnLst>
                <a:rect b="b" l="0" r="r" t="0"/>
                <a:pathLst>
                  <a:path h="2" w="1">
                    <a:moveTo>
                      <a:pt x="1" y="0"/>
                    </a:moveTo>
                    <a:cubicBezTo>
                      <a:pt x="0" y="1"/>
                      <a:pt x="0" y="1"/>
                      <a:pt x="0" y="1"/>
                    </a:cubicBezTo>
                    <a:cubicBezTo>
                      <a:pt x="1" y="2"/>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chenying0907 249"/>
              <p:cNvSpPr/>
              <p:nvPr/>
            </p:nvSpPr>
            <p:spPr bwMode="auto">
              <a:xfrm>
                <a:off x="3776" y="2913"/>
                <a:ext cx="2" cy="4"/>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2"/>
                      <a:pt x="1" y="0"/>
                      <a:pt x="1" y="1"/>
                    </a:cubicBezTo>
                    <a:cubicBezTo>
                      <a:pt x="1" y="0"/>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chenying0907 250"/>
              <p:cNvSpPr/>
              <p:nvPr/>
            </p:nvSpPr>
            <p:spPr bwMode="auto">
              <a:xfrm>
                <a:off x="3759" y="2904"/>
                <a:ext cx="2" cy="5"/>
              </a:xfrm>
              <a:custGeom>
                <a:gdLst>
                  <a:gd fmla="*/ 1 w 1" name="T0"/>
                  <a:gd fmla="*/ 0 h 2" name="T1"/>
                  <a:gd fmla="*/ 1 w 1" name="T2"/>
                  <a:gd fmla="*/ 1 h 2" name="T3"/>
                  <a:gd fmla="*/ 1 w 1" name="T4"/>
                  <a:gd fmla="*/ 0 h 2" name="T5"/>
                </a:gdLst>
                <a:cxnLst>
                  <a:cxn ang="0">
                    <a:pos x="T0" y="T1"/>
                  </a:cxn>
                  <a:cxn ang="0">
                    <a:pos x="T2" y="T3"/>
                  </a:cxn>
                  <a:cxn ang="0">
                    <a:pos x="T4" y="T5"/>
                  </a:cxn>
                </a:cxnLst>
                <a:rect b="b" l="0" r="r" t="0"/>
                <a:pathLst>
                  <a:path h="2" w="1">
                    <a:moveTo>
                      <a:pt x="1" y="0"/>
                    </a:moveTo>
                    <a:cubicBezTo>
                      <a:pt x="0" y="2"/>
                      <a:pt x="1" y="0"/>
                      <a:pt x="1"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chenying0907 251"/>
              <p:cNvSpPr/>
              <p:nvPr/>
            </p:nvSpPr>
            <p:spPr bwMode="auto">
              <a:xfrm>
                <a:off x="3893" y="3080"/>
                <a:ext cx="4" cy="9"/>
              </a:xfrm>
              <a:custGeom>
                <a:gdLst>
                  <a:gd fmla="*/ 2 w 2" name="T0"/>
                  <a:gd fmla="*/ 0 h 4" name="T1"/>
                  <a:gd fmla="*/ 1 w 2" name="T2"/>
                  <a:gd fmla="*/ 1 h 4" name="T3"/>
                  <a:gd fmla="*/ 1 w 2" name="T4"/>
                  <a:gd fmla="*/ 2 h 4" name="T5"/>
                  <a:gd fmla="*/ 0 w 2" name="T6"/>
                  <a:gd fmla="*/ 4 h 4" name="T7"/>
                  <a:gd fmla="*/ 2 w 2" name="T8"/>
                  <a:gd fmla="*/ 1 h 4" name="T9"/>
                  <a:gd fmla="*/ 2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chenying0907 252"/>
              <p:cNvSpPr/>
              <p:nvPr/>
            </p:nvSpPr>
            <p:spPr bwMode="auto">
              <a:xfrm flipH="1">
                <a:off x="3786" y="2913"/>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chenying0907 253"/>
              <p:cNvSpPr/>
              <p:nvPr/>
            </p:nvSpPr>
            <p:spPr bwMode="auto">
              <a:xfrm flipH="1">
                <a:off x="3952" y="306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chenying0907 254"/>
              <p:cNvSpPr>
                <a:spLocks noEditPoints="1"/>
              </p:cNvSpPr>
              <p:nvPr/>
            </p:nvSpPr>
            <p:spPr bwMode="auto">
              <a:xfrm>
                <a:off x="3895" y="3015"/>
                <a:ext cx="152" cy="95"/>
              </a:xfrm>
              <a:custGeom>
                <a:gdLst>
                  <a:gd fmla="*/ 54 w 72" name="T0"/>
                  <a:gd fmla="*/ 4 h 45" name="T1"/>
                  <a:gd fmla="*/ 55 w 72" name="T2"/>
                  <a:gd fmla="*/ 8 h 45" name="T3"/>
                  <a:gd fmla="*/ 44 w 72" name="T4"/>
                  <a:gd fmla="*/ 20 h 45" name="T5"/>
                  <a:gd fmla="*/ 38 w 72" name="T6"/>
                  <a:gd fmla="*/ 21 h 45" name="T7"/>
                  <a:gd fmla="*/ 35 w 72" name="T8"/>
                  <a:gd fmla="*/ 21 h 45" name="T9"/>
                  <a:gd fmla="*/ 30 w 72" name="T10"/>
                  <a:gd fmla="*/ 22 h 45" name="T11"/>
                  <a:gd fmla="*/ 27 w 72" name="T12"/>
                  <a:gd fmla="*/ 22 h 45" name="T13"/>
                  <a:gd fmla="*/ 21 w 72" name="T14"/>
                  <a:gd fmla="*/ 23 h 45" name="T15"/>
                  <a:gd fmla="*/ 16 w 72" name="T16"/>
                  <a:gd fmla="*/ 23 h 45" name="T17"/>
                  <a:gd fmla="*/ 11 w 72" name="T18"/>
                  <a:gd fmla="*/ 23 h 45" name="T19"/>
                  <a:gd fmla="*/ 9 w 72" name="T20"/>
                  <a:gd fmla="*/ 21 h 45" name="T21"/>
                  <a:gd fmla="*/ 8 w 72" name="T22"/>
                  <a:gd fmla="*/ 20 h 45" name="T23"/>
                  <a:gd fmla="*/ 7 w 72" name="T24"/>
                  <a:gd fmla="*/ 20 h 45" name="T25"/>
                  <a:gd fmla="*/ 4 w 72" name="T26"/>
                  <a:gd fmla="*/ 22 h 45" name="T27"/>
                  <a:gd fmla="*/ 2 w 72" name="T28"/>
                  <a:gd fmla="*/ 25 h 45" name="T29"/>
                  <a:gd fmla="*/ 2 w 72" name="T30"/>
                  <a:gd fmla="*/ 31 h 45" name="T31"/>
                  <a:gd fmla="*/ 8 w 72" name="T32"/>
                  <a:gd fmla="*/ 29 h 45" name="T33"/>
                  <a:gd fmla="*/ 4 w 72" name="T34"/>
                  <a:gd fmla="*/ 34 h 45" name="T35"/>
                  <a:gd fmla="*/ 3 w 72" name="T36"/>
                  <a:gd fmla="*/ 39 h 45" name="T37"/>
                  <a:gd fmla="*/ 8 w 72" name="T38"/>
                  <a:gd fmla="*/ 33 h 45" name="T39"/>
                  <a:gd fmla="*/ 6 w 72" name="T40"/>
                  <a:gd fmla="*/ 39 h 45" name="T41"/>
                  <a:gd fmla="*/ 7 w 72" name="T42"/>
                  <a:gd fmla="*/ 41 h 45" name="T43"/>
                  <a:gd fmla="*/ 8 w 72" name="T44"/>
                  <a:gd fmla="*/ 42 h 45" name="T45"/>
                  <a:gd fmla="*/ 9 w 72" name="T46"/>
                  <a:gd fmla="*/ 43 h 45" name="T47"/>
                  <a:gd fmla="*/ 12 w 72" name="T48"/>
                  <a:gd fmla="*/ 40 h 45" name="T49"/>
                  <a:gd fmla="*/ 13 w 72" name="T50"/>
                  <a:gd fmla="*/ 44 h 45" name="T51"/>
                  <a:gd fmla="*/ 15 w 72" name="T52"/>
                  <a:gd fmla="*/ 40 h 45" name="T53"/>
                  <a:gd fmla="*/ 16 w 72" name="T54"/>
                  <a:gd fmla="*/ 40 h 45" name="T55"/>
                  <a:gd fmla="*/ 17 w 72" name="T56"/>
                  <a:gd fmla="*/ 42 h 45" name="T57"/>
                  <a:gd fmla="*/ 23 w 72" name="T58"/>
                  <a:gd fmla="*/ 41 h 45" name="T59"/>
                  <a:gd fmla="*/ 24 w 72" name="T60"/>
                  <a:gd fmla="*/ 41 h 45" name="T61"/>
                  <a:gd fmla="*/ 28 w 72" name="T62"/>
                  <a:gd fmla="*/ 41 h 45" name="T63"/>
                  <a:gd fmla="*/ 31 w 72" name="T64"/>
                  <a:gd fmla="*/ 40 h 45" name="T65"/>
                  <a:gd fmla="*/ 33 w 72" name="T66"/>
                  <a:gd fmla="*/ 39 h 45" name="T67"/>
                  <a:gd fmla="*/ 34 w 72" name="T68"/>
                  <a:gd fmla="*/ 40 h 45" name="T69"/>
                  <a:gd fmla="*/ 34 w 72" name="T70"/>
                  <a:gd fmla="*/ 37 h 45" name="T71"/>
                  <a:gd fmla="*/ 37 w 72" name="T72"/>
                  <a:gd fmla="*/ 38 h 45" name="T73"/>
                  <a:gd fmla="*/ 41 w 72" name="T74"/>
                  <a:gd fmla="*/ 39 h 45" name="T75"/>
                  <a:gd fmla="*/ 43 w 72" name="T76"/>
                  <a:gd fmla="*/ 35 h 45" name="T77"/>
                  <a:gd fmla="*/ 46 w 72" name="T78"/>
                  <a:gd fmla="*/ 35 h 45" name="T79"/>
                  <a:gd fmla="*/ 47 w 72" name="T80"/>
                  <a:gd fmla="*/ 34 h 45" name="T81"/>
                  <a:gd fmla="*/ 49 w 72" name="T82"/>
                  <a:gd fmla="*/ 34 h 45" name="T83"/>
                  <a:gd fmla="*/ 50 w 72" name="T84"/>
                  <a:gd fmla="*/ 36 h 45" name="T85"/>
                  <a:gd fmla="*/ 51 w 72" name="T86"/>
                  <a:gd fmla="*/ 32 h 45" name="T87"/>
                  <a:gd fmla="*/ 52 w 72" name="T88"/>
                  <a:gd fmla="*/ 27 h 45" name="T89"/>
                  <a:gd fmla="*/ 54 w 72" name="T90"/>
                  <a:gd fmla="*/ 28 h 45" name="T91"/>
                  <a:gd fmla="*/ 54 w 72" name="T92"/>
                  <a:gd fmla="*/ 23 h 45" name="T93"/>
                  <a:gd fmla="*/ 58 w 72" name="T94"/>
                  <a:gd fmla="*/ 23 h 45" name="T95"/>
                  <a:gd fmla="*/ 59 w 72" name="T96"/>
                  <a:gd fmla="*/ 21 h 45" name="T97"/>
                  <a:gd fmla="*/ 61 w 72" name="T98"/>
                  <a:gd fmla="*/ 20 h 45" name="T99"/>
                  <a:gd fmla="*/ 65 w 72" name="T100"/>
                  <a:gd fmla="*/ 17 h 45" name="T101"/>
                  <a:gd fmla="*/ 65 w 72" name="T102"/>
                  <a:gd fmla="*/ 13 h 45" name="T103"/>
                  <a:gd fmla="*/ 67 w 72" name="T104"/>
                  <a:gd fmla="*/ 8 h 45" name="T105"/>
                  <a:gd fmla="*/ 61 w 72" name="T106"/>
                  <a:gd fmla="*/ 9 h 4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5" w="72">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chenying0907 255"/>
              <p:cNvSpPr/>
              <p:nvPr/>
            </p:nvSpPr>
            <p:spPr bwMode="auto">
              <a:xfrm>
                <a:off x="4011" y="3063"/>
                <a:ext cx="5" cy="5"/>
              </a:xfrm>
              <a:custGeom>
                <a:gdLst>
                  <a:gd fmla="*/ 5 w 5" name="T0"/>
                  <a:gd fmla="*/ 5 h 5" name="T1"/>
                  <a:gd fmla="*/ 0 w 5" name="T2"/>
                  <a:gd fmla="*/ 0 h 5" name="T3"/>
                  <a:gd fmla="*/ 2 w 5" name="T4"/>
                  <a:gd fmla="*/ 5 h 5" name="T5"/>
                  <a:gd fmla="*/ 5 w 5" name="T6"/>
                  <a:gd fmla="*/ 5 h 5" name="T7"/>
                </a:gdLst>
                <a:cxnLst>
                  <a:cxn ang="0">
                    <a:pos x="T0" y="T1"/>
                  </a:cxn>
                  <a:cxn ang="0">
                    <a:pos x="T2" y="T3"/>
                  </a:cxn>
                  <a:cxn ang="0">
                    <a:pos x="T4" y="T5"/>
                  </a:cxn>
                  <a:cxn ang="0">
                    <a:pos x="T6" y="T7"/>
                  </a:cxn>
                </a:cxnLst>
                <a:rect b="b" l="0" r="r" t="0"/>
                <a:pathLst>
                  <a:path h="5" w="5">
                    <a:moveTo>
                      <a:pt x="5" y="5"/>
                    </a:moveTo>
                    <a:lnTo>
                      <a:pt x="0" y="0"/>
                    </a:lnTo>
                    <a:lnTo>
                      <a:pt x="2" y="5"/>
                    </a:lnTo>
                    <a:lnTo>
                      <a:pt x="5"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chenying0907 256"/>
              <p:cNvSpPr/>
              <p:nvPr/>
            </p:nvSpPr>
            <p:spPr bwMode="auto">
              <a:xfrm>
                <a:off x="3912" y="3100"/>
                <a:ext cx="2"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1" y="1"/>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chenying0907 257"/>
              <p:cNvSpPr/>
              <p:nvPr/>
            </p:nvSpPr>
            <p:spPr bwMode="auto">
              <a:xfrm>
                <a:off x="3996" y="3089"/>
                <a:ext cx="3"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chenying0907 259"/>
              <p:cNvSpPr/>
              <p:nvPr/>
            </p:nvSpPr>
            <p:spPr bwMode="auto">
              <a:xfrm>
                <a:off x="3598" y="1825"/>
                <a:ext cx="2"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chenying0907 260"/>
              <p:cNvSpPr/>
              <p:nvPr/>
            </p:nvSpPr>
            <p:spPr bwMode="auto">
              <a:xfrm flipH="1">
                <a:off x="3918" y="285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chenying0907 261"/>
              <p:cNvSpPr/>
              <p:nvPr/>
            </p:nvSpPr>
            <p:spPr bwMode="auto">
              <a:xfrm>
                <a:off x="3924" y="3038"/>
                <a:ext cx="2" cy="2"/>
              </a:xfrm>
              <a:custGeom>
                <a:gdLst>
                  <a:gd fmla="*/ 0 w 2" name="T0"/>
                  <a:gd fmla="*/ 0 h 2" name="T1"/>
                  <a:gd fmla="*/ 2 w 2" name="T2"/>
                  <a:gd fmla="*/ 2 h 2" name="T3"/>
                  <a:gd fmla="*/ 2 w 2" name="T4"/>
                  <a:gd fmla="*/ 0 h 2" name="T5"/>
                  <a:gd fmla="*/ 0 w 2" name="T6"/>
                  <a:gd fmla="*/ 0 h 2" name="T7"/>
                </a:gdLst>
                <a:cxnLst>
                  <a:cxn ang="0">
                    <a:pos x="T0" y="T1"/>
                  </a:cxn>
                  <a:cxn ang="0">
                    <a:pos x="T2" y="T3"/>
                  </a:cxn>
                  <a:cxn ang="0">
                    <a:pos x="T4" y="T5"/>
                  </a:cxn>
                  <a:cxn ang="0">
                    <a:pos x="T6" y="T7"/>
                  </a:cxn>
                </a:cxnLst>
                <a:rect b="b" l="0" r="r" t="0"/>
                <a:pathLst>
                  <a:path h="2" w="2">
                    <a:moveTo>
                      <a:pt x="0" y="0"/>
                    </a:moveTo>
                    <a:lnTo>
                      <a:pt x="2" y="2"/>
                    </a:lnTo>
                    <a:lnTo>
                      <a:pt x="2"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chenying0907 262"/>
              <p:cNvSpPr/>
              <p:nvPr/>
            </p:nvSpPr>
            <p:spPr bwMode="auto">
              <a:xfrm>
                <a:off x="3986" y="3027"/>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chenying0907 263"/>
              <p:cNvSpPr/>
              <p:nvPr/>
            </p:nvSpPr>
            <p:spPr bwMode="auto">
              <a:xfrm>
                <a:off x="3899" y="3091"/>
                <a:ext cx="2" cy="2"/>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0"/>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62" name="chenying0907 265"/>
              <p:cNvSpPr/>
              <p:nvPr/>
            </p:nvSpPr>
            <p:spPr bwMode="auto">
              <a:xfrm>
                <a:off x="3903" y="3055"/>
                <a:ext cx="6" cy="2"/>
              </a:xfrm>
              <a:custGeom>
                <a:gdLst>
                  <a:gd fmla="*/ 3 w 3" name="T0"/>
                  <a:gd fmla="*/ 0 h 1" name="T1"/>
                  <a:gd fmla="*/ 0 w 3" name="T2"/>
                  <a:gd fmla="*/ 1 h 1" name="T3"/>
                  <a:gd fmla="*/ 3 w 3" name="T4"/>
                  <a:gd fmla="*/ 0 h 1" name="T5"/>
                </a:gdLst>
                <a:cxnLst>
                  <a:cxn ang="0">
                    <a:pos x="T0" y="T1"/>
                  </a:cxn>
                  <a:cxn ang="0">
                    <a:pos x="T2" y="T3"/>
                  </a:cxn>
                  <a:cxn ang="0">
                    <a:pos x="T4" y="T5"/>
                  </a:cxn>
                </a:cxnLst>
                <a:rect b="b" l="0" r="r" t="0"/>
                <a:pathLst>
                  <a:path h="1" w="3">
                    <a:moveTo>
                      <a:pt x="3" y="0"/>
                    </a:moveTo>
                    <a:cubicBezTo>
                      <a:pt x="0" y="1"/>
                      <a:pt x="0" y="1"/>
                      <a:pt x="0" y="1"/>
                    </a:cubicBezTo>
                    <a:cubicBezTo>
                      <a:pt x="2" y="1"/>
                      <a:pt x="2"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chenying0907 266"/>
              <p:cNvSpPr/>
              <p:nvPr/>
            </p:nvSpPr>
            <p:spPr bwMode="auto">
              <a:xfrm>
                <a:off x="3905" y="3055"/>
                <a:ext cx="4" cy="0"/>
              </a:xfrm>
              <a:custGeom>
                <a:gdLst>
                  <a:gd fmla="*/ 1 w 2" name="T0"/>
                  <a:gd fmla="*/ 2 w 2" name="T1"/>
                  <a:gd fmla="*/ 1 w 2" name="T2"/>
                </a:gdLst>
                <a:cxnLst>
                  <a:cxn ang="0">
                    <a:pos x="T0" y="0"/>
                  </a:cxn>
                  <a:cxn ang="0">
                    <a:pos x="T1" y="0"/>
                  </a:cxn>
                  <a:cxn ang="0">
                    <a:pos x="T2" y="0"/>
                  </a:cxn>
                </a:cxnLst>
                <a:rect b="b" l="0" r="r" t="0"/>
                <a:pathLst>
                  <a:path w="2">
                    <a:moveTo>
                      <a:pt x="1" y="0"/>
                    </a:moveTo>
                    <a:cubicBezTo>
                      <a:pt x="0" y="0"/>
                      <a:pt x="1" y="0"/>
                      <a:pt x="2" y="0"/>
                    </a:cubicBezTo>
                    <a:cubicBezTo>
                      <a:pt x="2" y="0"/>
                      <a:pt x="2"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4" name="chenying0907 267"/>
              <p:cNvSpPr/>
              <p:nvPr/>
            </p:nvSpPr>
            <p:spPr bwMode="auto">
              <a:xfrm>
                <a:off x="3897" y="3085"/>
                <a:ext cx="4"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1"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5" name="chenying0907 268"/>
              <p:cNvSpPr/>
              <p:nvPr/>
            </p:nvSpPr>
            <p:spPr bwMode="auto">
              <a:xfrm>
                <a:off x="3897" y="3095"/>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1"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6" name="chenying0907 269"/>
              <p:cNvSpPr/>
              <p:nvPr/>
            </p:nvSpPr>
            <p:spPr bwMode="auto">
              <a:xfrm flipH="1">
                <a:off x="3984" y="3095"/>
                <a:ext cx="0" cy="2"/>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7" name="chenying0907 270"/>
              <p:cNvSpPr/>
              <p:nvPr/>
            </p:nvSpPr>
            <p:spPr bwMode="auto">
              <a:xfrm flipH="1">
                <a:off x="3600" y="182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8" name="chenying0907 271"/>
              <p:cNvSpPr/>
              <p:nvPr/>
            </p:nvSpPr>
            <p:spPr bwMode="auto">
              <a:xfrm>
                <a:off x="3905" y="3100"/>
                <a:ext cx="4" cy="4"/>
              </a:xfrm>
              <a:custGeom>
                <a:gdLst>
                  <a:gd fmla="*/ 1 w 2" name="T0"/>
                  <a:gd fmla="*/ 0 h 2" name="T1"/>
                  <a:gd fmla="*/ 1 w 2" name="T2"/>
                  <a:gd fmla="*/ 1 h 2" name="T3"/>
                  <a:gd fmla="*/ 1 w 2" name="T4"/>
                  <a:gd fmla="*/ 0 h 2" name="T5"/>
                </a:gdLst>
                <a:cxnLst>
                  <a:cxn ang="0">
                    <a:pos x="T0" y="T1"/>
                  </a:cxn>
                  <a:cxn ang="0">
                    <a:pos x="T2" y="T3"/>
                  </a:cxn>
                  <a:cxn ang="0">
                    <a:pos x="T4" y="T5"/>
                  </a:cxn>
                </a:cxnLst>
                <a:rect b="b" l="0" r="r" t="0"/>
                <a:pathLst>
                  <a:path h="2" w="2">
                    <a:moveTo>
                      <a:pt x="1" y="0"/>
                    </a:moveTo>
                    <a:cubicBezTo>
                      <a:pt x="0" y="2"/>
                      <a:pt x="1" y="0"/>
                      <a:pt x="1" y="1"/>
                    </a:cubicBezTo>
                    <a:cubicBezTo>
                      <a:pt x="2"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chenying0907 272"/>
              <p:cNvSpPr/>
              <p:nvPr/>
            </p:nvSpPr>
            <p:spPr bwMode="auto">
              <a:xfrm>
                <a:off x="4230" y="2480"/>
                <a:ext cx="4" cy="2"/>
              </a:xfrm>
              <a:custGeom>
                <a:gdLst>
                  <a:gd fmla="*/ 1 w 2" name="T0"/>
                  <a:gd fmla="*/ 1 h 1" name="T1"/>
                  <a:gd fmla="*/ 2 w 2" name="T2"/>
                  <a:gd fmla="*/ 1 h 1" name="T3"/>
                  <a:gd fmla="*/ 1 w 2" name="T4"/>
                  <a:gd fmla="*/ 1 h 1" name="T5"/>
                </a:gdLst>
                <a:cxnLst>
                  <a:cxn ang="0">
                    <a:pos x="T0" y="T1"/>
                  </a:cxn>
                  <a:cxn ang="0">
                    <a:pos x="T2" y="T3"/>
                  </a:cxn>
                  <a:cxn ang="0">
                    <a:pos x="T4" y="T5"/>
                  </a:cxn>
                </a:cxnLst>
                <a:rect b="b" l="0" r="r" t="0"/>
                <a:pathLst>
                  <a:path h="1" w="2">
                    <a:moveTo>
                      <a:pt x="1" y="1"/>
                    </a:moveTo>
                    <a:cubicBezTo>
                      <a:pt x="0" y="1"/>
                      <a:pt x="1" y="1"/>
                      <a:pt x="2" y="1"/>
                    </a:cubicBezTo>
                    <a:cubicBezTo>
                      <a:pt x="2" y="0"/>
                      <a:pt x="2"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chenying0907 273"/>
              <p:cNvSpPr/>
              <p:nvPr/>
            </p:nvSpPr>
            <p:spPr bwMode="auto">
              <a:xfrm>
                <a:off x="3895" y="3080"/>
                <a:ext cx="4" cy="3"/>
              </a:xfrm>
              <a:custGeom>
                <a:gdLst>
                  <a:gd fmla="*/ 0 w 2" name="T0"/>
                  <a:gd fmla="*/ 0 h 1" name="T1"/>
                  <a:gd fmla="*/ 1 w 2" name="T2"/>
                  <a:gd fmla="*/ 0 h 1" name="T3"/>
                  <a:gd fmla="*/ 1 w 2" name="T4"/>
                  <a:gd fmla="*/ 0 h 1" name="T5"/>
                  <a:gd fmla="*/ 0 w 2" name="T6"/>
                  <a:gd fmla="*/ 0 h 1" name="T7"/>
                </a:gdLst>
                <a:cxnLst>
                  <a:cxn ang="0">
                    <a:pos x="T0" y="T1"/>
                  </a:cxn>
                  <a:cxn ang="0">
                    <a:pos x="T2" y="T3"/>
                  </a:cxn>
                  <a:cxn ang="0">
                    <a:pos x="T4" y="T5"/>
                  </a:cxn>
                  <a:cxn ang="0">
                    <a:pos x="T6" y="T7"/>
                  </a:cxn>
                </a:cxnLst>
                <a:rect b="b" l="0" r="r" t="0"/>
                <a:pathLst>
                  <a:path h="1" w="2">
                    <a:moveTo>
                      <a:pt x="0" y="0"/>
                    </a:moveTo>
                    <a:cubicBezTo>
                      <a:pt x="0" y="1"/>
                      <a:pt x="1" y="0"/>
                      <a:pt x="1" y="0"/>
                    </a:cubicBezTo>
                    <a:cubicBezTo>
                      <a:pt x="1" y="0"/>
                      <a:pt x="2"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chenying0907 274"/>
              <p:cNvSpPr/>
              <p:nvPr/>
            </p:nvSpPr>
            <p:spPr bwMode="auto">
              <a:xfrm flipH="1">
                <a:off x="4007" y="307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chenying0907 275"/>
              <p:cNvSpPr/>
              <p:nvPr/>
            </p:nvSpPr>
            <p:spPr bwMode="auto">
              <a:xfrm flipH="1">
                <a:off x="3598" y="182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chenying0907 276"/>
              <p:cNvSpPr/>
              <p:nvPr/>
            </p:nvSpPr>
            <p:spPr bwMode="auto">
              <a:xfrm>
                <a:off x="4005" y="3074"/>
                <a:ext cx="2" cy="2"/>
              </a:xfrm>
              <a:custGeom>
                <a:gdLst>
                  <a:gd fmla="*/ 1 w 1" name="T0"/>
                  <a:gd fmla="*/ 1 h 1" name="T1"/>
                  <a:gd fmla="*/ 0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0" y="1"/>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chenying0907 277"/>
              <p:cNvSpPr/>
              <p:nvPr/>
            </p:nvSpPr>
            <p:spPr bwMode="auto">
              <a:xfrm flipH="1">
                <a:off x="4007" y="308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chenying0907 278"/>
              <p:cNvSpPr/>
              <p:nvPr/>
            </p:nvSpPr>
            <p:spPr bwMode="auto">
              <a:xfrm>
                <a:off x="3598" y="1823"/>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chenying0907 279"/>
              <p:cNvSpPr/>
              <p:nvPr/>
            </p:nvSpPr>
            <p:spPr bwMode="auto">
              <a:xfrm>
                <a:off x="3598" y="1823"/>
                <a:ext cx="2" cy="0"/>
              </a:xfrm>
              <a:custGeom>
                <a:gdLst>
                  <a:gd fmla="*/ 1 w 1" name="T0"/>
                  <a:gd fmla="*/ 1 w 1" name="T1"/>
                  <a:gd fmla="*/ 0 w 1" name="T2"/>
                  <a:gd fmla="*/ 0 w 1" name="T3"/>
                  <a:gd fmla="*/ 0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chenying0907 280"/>
              <p:cNvSpPr/>
              <p:nvPr/>
            </p:nvSpPr>
            <p:spPr bwMode="auto">
              <a:xfrm flipH="1">
                <a:off x="4009" y="3083"/>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chenying0907 281"/>
              <p:cNvSpPr/>
              <p:nvPr/>
            </p:nvSpPr>
            <p:spPr bwMode="auto">
              <a:xfrm flipH="1">
                <a:off x="3602" y="182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chenying0907 282"/>
              <p:cNvSpPr/>
              <p:nvPr/>
            </p:nvSpPr>
            <p:spPr bwMode="auto">
              <a:xfrm>
                <a:off x="3929" y="1870"/>
                <a:ext cx="4" cy="8"/>
              </a:xfrm>
              <a:custGeom>
                <a:gdLst>
                  <a:gd fmla="*/ 2 w 2" name="T0"/>
                  <a:gd fmla="*/ 1 h 4" name="T1"/>
                  <a:gd fmla="*/ 1 w 2" name="T2"/>
                  <a:gd fmla="*/ 4 h 4" name="T3"/>
                  <a:gd fmla="*/ 2 w 2" name="T4"/>
                  <a:gd fmla="*/ 1 h 4" name="T5"/>
                </a:gdLst>
                <a:cxnLst>
                  <a:cxn ang="0">
                    <a:pos x="T0" y="T1"/>
                  </a:cxn>
                  <a:cxn ang="0">
                    <a:pos x="T2" y="T3"/>
                  </a:cxn>
                  <a:cxn ang="0">
                    <a:pos x="T4" y="T5"/>
                  </a:cxn>
                </a:cxnLst>
                <a:rect b="b" l="0" r="r" t="0"/>
                <a:pathLst>
                  <a:path h="4" w="2">
                    <a:moveTo>
                      <a:pt x="2" y="1"/>
                    </a:moveTo>
                    <a:cubicBezTo>
                      <a:pt x="2" y="1"/>
                      <a:pt x="0" y="1"/>
                      <a:pt x="1" y="4"/>
                    </a:cubicBezTo>
                    <a:cubicBezTo>
                      <a:pt x="1" y="0"/>
                      <a:pt x="2" y="4"/>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chenying0907 283"/>
              <p:cNvSpPr/>
              <p:nvPr/>
            </p:nvSpPr>
            <p:spPr bwMode="auto">
              <a:xfrm>
                <a:off x="3687" y="1579"/>
                <a:ext cx="4" cy="4"/>
              </a:xfrm>
              <a:custGeom>
                <a:gdLst>
                  <a:gd fmla="*/ 0 w 4" name="T0"/>
                  <a:gd fmla="*/ 4 h 4" name="T1"/>
                  <a:gd fmla="*/ 4 w 4" name="T2"/>
                  <a:gd fmla="*/ 0 h 4" name="T3"/>
                  <a:gd fmla="*/ 0 w 4" name="T4"/>
                  <a:gd fmla="*/ 2 h 4" name="T5"/>
                  <a:gd fmla="*/ 0 w 4" name="T6"/>
                  <a:gd fmla="*/ 4 h 4" name="T7"/>
                </a:gdLst>
                <a:cxnLst>
                  <a:cxn ang="0">
                    <a:pos x="T0" y="T1"/>
                  </a:cxn>
                  <a:cxn ang="0">
                    <a:pos x="T2" y="T3"/>
                  </a:cxn>
                  <a:cxn ang="0">
                    <a:pos x="T4" y="T5"/>
                  </a:cxn>
                  <a:cxn ang="0">
                    <a:pos x="T6" y="T7"/>
                  </a:cxn>
                </a:cxnLst>
                <a:rect b="b" l="0" r="r" t="0"/>
                <a:pathLst>
                  <a:path h="4" w="4">
                    <a:moveTo>
                      <a:pt x="0" y="4"/>
                    </a:moveTo>
                    <a:lnTo>
                      <a:pt x="4" y="0"/>
                    </a:lnTo>
                    <a:lnTo>
                      <a:pt x="0" y="2"/>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chenying0907 284"/>
              <p:cNvSpPr/>
              <p:nvPr/>
            </p:nvSpPr>
            <p:spPr bwMode="auto">
              <a:xfrm>
                <a:off x="4086" y="1583"/>
                <a:ext cx="8" cy="4"/>
              </a:xfrm>
              <a:custGeom>
                <a:gdLst>
                  <a:gd fmla="*/ 2 w 4" name="T0"/>
                  <a:gd fmla="*/ 2 h 2" name="T1"/>
                  <a:gd fmla="*/ 1 w 4" name="T2"/>
                  <a:gd fmla="*/ 0 h 2" name="T3"/>
                  <a:gd fmla="*/ 2 w 4" name="T4"/>
                  <a:gd fmla="*/ 2 h 2" name="T5"/>
                </a:gdLst>
                <a:cxnLst>
                  <a:cxn ang="0">
                    <a:pos x="T0" y="T1"/>
                  </a:cxn>
                  <a:cxn ang="0">
                    <a:pos x="T2" y="T3"/>
                  </a:cxn>
                  <a:cxn ang="0">
                    <a:pos x="T4" y="T5"/>
                  </a:cxn>
                </a:cxnLst>
                <a:rect b="b" l="0" r="r" t="0"/>
                <a:pathLst>
                  <a:path h="2" w="4">
                    <a:moveTo>
                      <a:pt x="2" y="2"/>
                    </a:moveTo>
                    <a:cubicBezTo>
                      <a:pt x="2" y="2"/>
                      <a:pt x="3" y="1"/>
                      <a:pt x="1" y="0"/>
                    </a:cubicBezTo>
                    <a:cubicBezTo>
                      <a:pt x="4" y="2"/>
                      <a:pt x="0" y="1"/>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chenying0907 285"/>
              <p:cNvSpPr/>
              <p:nvPr/>
            </p:nvSpPr>
            <p:spPr bwMode="auto">
              <a:xfrm>
                <a:off x="3574" y="1912"/>
                <a:ext cx="2" cy="21"/>
              </a:xfrm>
              <a:custGeom>
                <a:gdLst>
                  <a:gd fmla="*/ 0 w 1" name="T0"/>
                  <a:gd fmla="*/ 0 h 10" name="T1"/>
                  <a:gd fmla="*/ 1 w 1" name="T2"/>
                  <a:gd fmla="*/ 10 h 10" name="T3"/>
                  <a:gd fmla="*/ 0 w 1" name="T4"/>
                  <a:gd fmla="*/ 0 h 10" name="T5"/>
                </a:gdLst>
                <a:cxnLst>
                  <a:cxn ang="0">
                    <a:pos x="T0" y="T1"/>
                  </a:cxn>
                  <a:cxn ang="0">
                    <a:pos x="T2" y="T3"/>
                  </a:cxn>
                  <a:cxn ang="0">
                    <a:pos x="T4" y="T5"/>
                  </a:cxn>
                </a:cxnLst>
                <a:rect b="b" l="0" r="r" t="0"/>
                <a:pathLst>
                  <a:path h="10" w="1">
                    <a:moveTo>
                      <a:pt x="0" y="0"/>
                    </a:moveTo>
                    <a:cubicBezTo>
                      <a:pt x="0" y="4"/>
                      <a:pt x="0" y="10"/>
                      <a:pt x="1" y="1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chenying0907 286"/>
              <p:cNvSpPr>
                <a:spLocks noEditPoints="1"/>
              </p:cNvSpPr>
              <p:nvPr/>
            </p:nvSpPr>
            <p:spPr bwMode="auto">
              <a:xfrm>
                <a:off x="3559" y="1774"/>
                <a:ext cx="77" cy="91"/>
              </a:xfrm>
              <a:custGeom>
                <a:gdLst>
                  <a:gd fmla="*/ 32 w 36" name="T0"/>
                  <a:gd fmla="*/ 19 h 43" name="T1"/>
                  <a:gd fmla="*/ 27 w 36" name="T2"/>
                  <a:gd fmla="*/ 2 h 43" name="T3"/>
                  <a:gd fmla="*/ 8 w 36" name="T4"/>
                  <a:gd fmla="*/ 14 h 43" name="T5"/>
                  <a:gd fmla="*/ 16 w 36" name="T6"/>
                  <a:gd fmla="*/ 25 h 43" name="T7"/>
                  <a:gd fmla="*/ 16 w 36" name="T8"/>
                  <a:gd fmla="*/ 24 h 43" name="T9"/>
                  <a:gd fmla="*/ 17 w 36" name="T10"/>
                  <a:gd fmla="*/ 24 h 43" name="T11"/>
                  <a:gd fmla="*/ 17 w 36" name="T12"/>
                  <a:gd fmla="*/ 23 h 43" name="T13"/>
                  <a:gd fmla="*/ 17 w 36" name="T14"/>
                  <a:gd fmla="*/ 24 h 43" name="T15"/>
                  <a:gd fmla="*/ 19 w 36" name="T16"/>
                  <a:gd fmla="*/ 23 h 43" name="T17"/>
                  <a:gd fmla="*/ 18 w 36" name="T18"/>
                  <a:gd fmla="*/ 24 h 43" name="T19"/>
                  <a:gd fmla="*/ 17 w 36" name="T20"/>
                  <a:gd fmla="*/ 24 h 43" name="T21"/>
                  <a:gd fmla="*/ 19 w 36" name="T22"/>
                  <a:gd fmla="*/ 23 h 43" name="T23"/>
                  <a:gd fmla="*/ 20 w 36" name="T24"/>
                  <a:gd fmla="*/ 23 h 43" name="T25"/>
                  <a:gd fmla="*/ 21 w 36" name="T26"/>
                  <a:gd fmla="*/ 24 h 43" name="T27"/>
                  <a:gd fmla="*/ 21 w 36" name="T28"/>
                  <a:gd fmla="*/ 23 h 43" name="T29"/>
                  <a:gd fmla="*/ 21 w 36" name="T30"/>
                  <a:gd fmla="*/ 23 h 43" name="T31"/>
                  <a:gd fmla="*/ 21 w 36" name="T32"/>
                  <a:gd fmla="*/ 23 h 43" name="T33"/>
                  <a:gd fmla="*/ 21 w 36" name="T34"/>
                  <a:gd fmla="*/ 24 h 43" name="T35"/>
                  <a:gd fmla="*/ 22 w 36" name="T36"/>
                  <a:gd fmla="*/ 24 h 43" name="T37"/>
                  <a:gd fmla="*/ 22 w 36" name="T38"/>
                  <a:gd fmla="*/ 24 h 43" name="T39"/>
                  <a:gd fmla="*/ 22 w 36" name="T40"/>
                  <a:gd fmla="*/ 19 h 43" name="T41"/>
                  <a:gd fmla="*/ 22 w 36" name="T42"/>
                  <a:gd fmla="*/ 19 h 43" name="T43"/>
                  <a:gd fmla="*/ 23 w 36" name="T44"/>
                  <a:gd fmla="*/ 23 h 43" name="T45"/>
                  <a:gd fmla="*/ 27 w 36" name="T46"/>
                  <a:gd fmla="*/ 24 h 43" name="T47"/>
                  <a:gd fmla="*/ 25 w 36" name="T48"/>
                  <a:gd fmla="*/ 24 h 43" name="T49"/>
                  <a:gd fmla="*/ 25 w 36" name="T50"/>
                  <a:gd fmla="*/ 24 h 43" name="T51"/>
                  <a:gd fmla="*/ 26 w 36" name="T52"/>
                  <a:gd fmla="*/ 23 h 43" name="T53"/>
                  <a:gd fmla="*/ 25 w 36" name="T54"/>
                  <a:gd fmla="*/ 24 h 43" name="T55"/>
                  <a:gd fmla="*/ 24 w 36" name="T56"/>
                  <a:gd fmla="*/ 24 h 43" name="T57"/>
                  <a:gd fmla="*/ 24 w 36" name="T58"/>
                  <a:gd fmla="*/ 22 h 43" name="T59"/>
                  <a:gd fmla="*/ 24 w 36" name="T60"/>
                  <a:gd fmla="*/ 24 h 43" name="T61"/>
                  <a:gd fmla="*/ 23 w 36" name="T62"/>
                  <a:gd fmla="*/ 24 h 43" name="T63"/>
                  <a:gd fmla="*/ 23 w 36" name="T64"/>
                  <a:gd fmla="*/ 24 h 43" name="T65"/>
                  <a:gd fmla="*/ 24 w 36" name="T66"/>
                  <a:gd fmla="*/ 24 h 43" name="T67"/>
                  <a:gd fmla="*/ 24 w 36" name="T68"/>
                  <a:gd fmla="*/ 24 h 43" name="T69"/>
                  <a:gd fmla="*/ 25 w 36" name="T70"/>
                  <a:gd fmla="*/ 24 h 43" name="T71"/>
                  <a:gd fmla="*/ 29 w 36" name="T72"/>
                  <a:gd fmla="*/ 24 h 43" name="T73"/>
                  <a:gd fmla="*/ 26 w 36" name="T74"/>
                  <a:gd fmla="*/ 24 h 43" name="T75"/>
                  <a:gd fmla="*/ 24 w 36" name="T76"/>
                  <a:gd fmla="*/ 22 h 43" name="T77"/>
                  <a:gd fmla="*/ 23 w 36" name="T78"/>
                  <a:gd fmla="*/ 21 h 43" name="T79"/>
                  <a:gd fmla="*/ 24 w 36" name="T80"/>
                  <a:gd fmla="*/ 21 h 43" name="T81"/>
                  <a:gd fmla="*/ 24 w 36" name="T82"/>
                  <a:gd fmla="*/ 21 h 43" name="T83"/>
                  <a:gd fmla="*/ 23 w 36" name="T84"/>
                  <a:gd fmla="*/ 20 h 43" name="T85"/>
                  <a:gd fmla="*/ 22 w 36" name="T86"/>
                  <a:gd fmla="*/ 19 h 43" name="T87"/>
                  <a:gd fmla="*/ 22 w 36" name="T88"/>
                  <a:gd fmla="*/ 20 h 43" name="T89"/>
                  <a:gd fmla="*/ 21 w 36" name="T90"/>
                  <a:gd fmla="*/ 19 h 43" name="T91"/>
                  <a:gd fmla="*/ 22 w 36" name="T92"/>
                  <a:gd fmla="*/ 21 h 43" name="T93"/>
                  <a:gd fmla="*/ 20 w 36" name="T94"/>
                  <a:gd fmla="*/ 21 h 43" name="T95"/>
                  <a:gd fmla="*/ 17 w 36" name="T96"/>
                  <a:gd fmla="*/ 20 h 43" name="T97"/>
                  <a:gd fmla="*/ 20 w 36" name="T98"/>
                  <a:gd fmla="*/ 19 h 43" name="T99"/>
                  <a:gd fmla="*/ 18 w 36" name="T100"/>
                  <a:gd fmla="*/ 18 h 43" name="T101"/>
                  <a:gd fmla="*/ 19 w 36" name="T102"/>
                  <a:gd fmla="*/ 18 h 43" name="T103"/>
                  <a:gd fmla="*/ 20 w 36" name="T104"/>
                  <a:gd fmla="*/ 18 h 43" name="T105"/>
                  <a:gd fmla="*/ 21 w 36" name="T106"/>
                  <a:gd fmla="*/ 19 h 43" name="T107"/>
                  <a:gd fmla="*/ 20 w 36" name="T108"/>
                  <a:gd fmla="*/ 18 h 43" name="T109"/>
                  <a:gd fmla="*/ 18 w 36" name="T110"/>
                  <a:gd fmla="*/ 18 h 43" name="T111"/>
                  <a:gd fmla="*/ 18 w 36" name="T112"/>
                  <a:gd fmla="*/ 18 h 43" name="T113"/>
                  <a:gd fmla="*/ 15 w 36" name="T114"/>
                  <a:gd fmla="*/ 18 h 43" name="T115"/>
                  <a:gd fmla="*/ 18 w 36" name="T116"/>
                  <a:gd fmla="*/ 18 h 43" name="T117"/>
                  <a:gd fmla="*/ 18 w 36" name="T118"/>
                  <a:gd fmla="*/ 18 h 43" name="T119"/>
                  <a:gd fmla="*/ 17 w 36" name="T120"/>
                  <a:gd fmla="*/ 19 h 43" name="T121"/>
                  <a:gd fmla="*/ 16 w 36" name="T122"/>
                  <a:gd fmla="*/ 25 h 43" name="T123"/>
                  <a:gd fmla="*/ 14 w 36" name="T124"/>
                  <a:gd fmla="*/ 29 h 4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3" w="36">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chenying0907 287"/>
              <p:cNvSpPr/>
              <p:nvPr/>
            </p:nvSpPr>
            <p:spPr bwMode="auto">
              <a:xfrm>
                <a:off x="3608" y="1908"/>
                <a:ext cx="4" cy="6"/>
              </a:xfrm>
              <a:custGeom>
                <a:gdLst>
                  <a:gd fmla="*/ 1 w 2" name="T0"/>
                  <a:gd fmla="*/ 0 h 3" name="T1"/>
                  <a:gd fmla="*/ 0 w 2" name="T2"/>
                  <a:gd fmla="*/ 2 h 3" name="T3"/>
                  <a:gd fmla="*/ 1 w 2" name="T4"/>
                  <a:gd fmla="*/ 3 h 3" name="T5"/>
                  <a:gd fmla="*/ 1 w 2" name="T6"/>
                  <a:gd fmla="*/ 0 h 3" name="T7"/>
                </a:gdLst>
                <a:cxnLst>
                  <a:cxn ang="0">
                    <a:pos x="T0" y="T1"/>
                  </a:cxn>
                  <a:cxn ang="0">
                    <a:pos x="T2" y="T3"/>
                  </a:cxn>
                  <a:cxn ang="0">
                    <a:pos x="T4" y="T5"/>
                  </a:cxn>
                  <a:cxn ang="0">
                    <a:pos x="T6" y="T7"/>
                  </a:cxn>
                </a:cxnLst>
                <a:rect b="b" l="0" r="r" t="0"/>
                <a:pathLst>
                  <a:path h="3" w="2">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chenying0907 288"/>
              <p:cNvSpPr/>
              <p:nvPr/>
            </p:nvSpPr>
            <p:spPr bwMode="auto">
              <a:xfrm>
                <a:off x="4113" y="1587"/>
                <a:ext cx="4" cy="5"/>
              </a:xfrm>
              <a:custGeom>
                <a:gdLst>
                  <a:gd fmla="*/ 0 w 2" name="T0"/>
                  <a:gd fmla="*/ 2 h 2" name="T1"/>
                  <a:gd fmla="*/ 2 w 2" name="T2"/>
                  <a:gd fmla="*/ 2 h 2" name="T3"/>
                  <a:gd fmla="*/ 0 w 2" name="T4"/>
                  <a:gd fmla="*/ 2 h 2" name="T5"/>
                </a:gdLst>
                <a:cxnLst>
                  <a:cxn ang="0">
                    <a:pos x="T0" y="T1"/>
                  </a:cxn>
                  <a:cxn ang="0">
                    <a:pos x="T2" y="T3"/>
                  </a:cxn>
                  <a:cxn ang="0">
                    <a:pos x="T4" y="T5"/>
                  </a:cxn>
                </a:cxnLst>
                <a:rect b="b" l="0" r="r" t="0"/>
                <a:pathLst>
                  <a:path h="2" w="2">
                    <a:moveTo>
                      <a:pt x="0" y="2"/>
                    </a:moveTo>
                    <a:cubicBezTo>
                      <a:pt x="1" y="2"/>
                      <a:pt x="1" y="2"/>
                      <a:pt x="2" y="2"/>
                    </a:cubicBezTo>
                    <a:cubicBezTo>
                      <a:pt x="0" y="0"/>
                      <a:pt x="1"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chenying0907 289"/>
              <p:cNvSpPr/>
              <p:nvPr/>
            </p:nvSpPr>
            <p:spPr bwMode="auto">
              <a:xfrm flipH="1">
                <a:off x="3593" y="182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chenying0907 290"/>
              <p:cNvSpPr/>
              <p:nvPr/>
            </p:nvSpPr>
            <p:spPr bwMode="auto">
              <a:xfrm>
                <a:off x="4251" y="1730"/>
                <a:ext cx="4" cy="4"/>
              </a:xfrm>
              <a:custGeom>
                <a:gdLst>
                  <a:gd fmla="*/ 0 w 4" name="T0"/>
                  <a:gd fmla="*/ 2 h 4" name="T1"/>
                  <a:gd fmla="*/ 2 w 4" name="T2"/>
                  <a:gd fmla="*/ 4 h 4" name="T3"/>
                  <a:gd fmla="*/ 4 w 4" name="T4"/>
                  <a:gd fmla="*/ 0 h 4" name="T5"/>
                  <a:gd fmla="*/ 0 w 4" name="T6"/>
                  <a:gd fmla="*/ 2 h 4" name="T7"/>
                </a:gdLst>
                <a:cxnLst>
                  <a:cxn ang="0">
                    <a:pos x="T0" y="T1"/>
                  </a:cxn>
                  <a:cxn ang="0">
                    <a:pos x="T2" y="T3"/>
                  </a:cxn>
                  <a:cxn ang="0">
                    <a:pos x="T4" y="T5"/>
                  </a:cxn>
                  <a:cxn ang="0">
                    <a:pos x="T6" y="T7"/>
                  </a:cxn>
                </a:cxnLst>
                <a:rect b="b" l="0" r="r" t="0"/>
                <a:pathLst>
                  <a:path h="4" w="4">
                    <a:moveTo>
                      <a:pt x="0" y="2"/>
                    </a:moveTo>
                    <a:lnTo>
                      <a:pt x="2" y="4"/>
                    </a:lnTo>
                    <a:lnTo>
                      <a:pt x="4" y="0"/>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chenying0907 291"/>
              <p:cNvSpPr/>
              <p:nvPr/>
            </p:nvSpPr>
            <p:spPr bwMode="auto">
              <a:xfrm>
                <a:off x="3980" y="2436"/>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chenying0907 292"/>
              <p:cNvSpPr/>
              <p:nvPr/>
            </p:nvSpPr>
            <p:spPr bwMode="auto">
              <a:xfrm>
                <a:off x="3980" y="2446"/>
                <a:ext cx="4" cy="5"/>
              </a:xfrm>
              <a:custGeom>
                <a:gdLst>
                  <a:gd fmla="*/ 1 w 2" name="T0"/>
                  <a:gd fmla="*/ 1 h 2" name="T1"/>
                  <a:gd fmla="*/ 1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1" y="0"/>
                    </a:cubicBezTo>
                    <a:cubicBezTo>
                      <a:pt x="0" y="0"/>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chenying0907 293"/>
              <p:cNvSpPr/>
              <p:nvPr/>
            </p:nvSpPr>
            <p:spPr bwMode="auto">
              <a:xfrm flipH="1">
                <a:off x="4062" y="2253"/>
                <a:ext cx="0" cy="2"/>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1" name="chenying0907 294"/>
              <p:cNvSpPr/>
              <p:nvPr/>
            </p:nvSpPr>
            <p:spPr bwMode="auto">
              <a:xfrm>
                <a:off x="4162" y="2200"/>
                <a:ext cx="2" cy="5"/>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0"/>
                      <a:pt x="1" y="2"/>
                      <a:pt x="1" y="1"/>
                    </a:cubicBezTo>
                    <a:cubicBezTo>
                      <a:pt x="1" y="1"/>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chenying0907 295"/>
              <p:cNvSpPr/>
              <p:nvPr/>
            </p:nvSpPr>
            <p:spPr bwMode="auto">
              <a:xfrm>
                <a:off x="4164" y="2139"/>
                <a:ext cx="4" cy="2"/>
              </a:xfrm>
              <a:custGeom>
                <a:gdLst>
                  <a:gd fmla="*/ 4 w 4" name="T0"/>
                  <a:gd fmla="*/ 2 h 2" name="T1"/>
                  <a:gd fmla="*/ 4 w 4" name="T2"/>
                  <a:gd fmla="*/ 0 h 2" name="T3"/>
                  <a:gd fmla="*/ 0 w 4" name="T4"/>
                  <a:gd fmla="*/ 2 h 2" name="T5"/>
                  <a:gd fmla="*/ 4 w 4" name="T6"/>
                  <a:gd fmla="*/ 2 h 2" name="T7"/>
                </a:gdLst>
                <a:cxnLst>
                  <a:cxn ang="0">
                    <a:pos x="T0" y="T1"/>
                  </a:cxn>
                  <a:cxn ang="0">
                    <a:pos x="T2" y="T3"/>
                  </a:cxn>
                  <a:cxn ang="0">
                    <a:pos x="T4" y="T5"/>
                  </a:cxn>
                  <a:cxn ang="0">
                    <a:pos x="T6" y="T7"/>
                  </a:cxn>
                </a:cxnLst>
                <a:rect b="b" l="0" r="r" t="0"/>
                <a:pathLst>
                  <a:path h="2" w="4">
                    <a:moveTo>
                      <a:pt x="4" y="2"/>
                    </a:moveTo>
                    <a:lnTo>
                      <a:pt x="4" y="0"/>
                    </a:lnTo>
                    <a:lnTo>
                      <a:pt x="0" y="2"/>
                    </a:lnTo>
                    <a:lnTo>
                      <a:pt x="4"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3" name="chenying0907 296"/>
              <p:cNvSpPr/>
              <p:nvPr/>
            </p:nvSpPr>
            <p:spPr bwMode="auto">
              <a:xfrm>
                <a:off x="3606" y="1819"/>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6" name="chenying0907 299"/>
              <p:cNvSpPr/>
              <p:nvPr/>
            </p:nvSpPr>
            <p:spPr bwMode="auto">
              <a:xfrm>
                <a:off x="3598" y="1817"/>
                <a:ext cx="2" cy="0"/>
              </a:xfrm>
              <a:custGeom>
                <a:gdLst>
                  <a:gd fmla="*/ 0 w 1" name="T0"/>
                  <a:gd fmla="*/ 0 w 1" name="T1"/>
                  <a:gd fmla="*/ 0 w 1" name="T2"/>
                  <a:gd fmla="*/ 0 w 1" name="T3"/>
                  <a:gd fmla="*/ 0 w 1" name="T4"/>
                  <a:gd fmla="*/ 1 w 1" name="T5"/>
                  <a:gd fmla="*/ 1 w 1" name="T6"/>
                  <a:gd fmla="*/ 0 w 1"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8" name="chenying0907 301"/>
              <p:cNvSpPr/>
              <p:nvPr/>
            </p:nvSpPr>
            <p:spPr bwMode="auto">
              <a:xfrm flipH="1">
                <a:off x="3602" y="1817"/>
                <a:ext cx="0" cy="2"/>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9" name="chenying0907 302"/>
              <p:cNvSpPr/>
              <p:nvPr/>
            </p:nvSpPr>
            <p:spPr bwMode="auto">
              <a:xfrm flipH="1">
                <a:off x="3602" y="1817"/>
                <a:ext cx="0" cy="2"/>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chenying0907 304"/>
              <p:cNvSpPr/>
              <p:nvPr/>
            </p:nvSpPr>
            <p:spPr bwMode="auto">
              <a:xfrm flipH="1">
                <a:off x="3598" y="1814"/>
                <a:ext cx="0" cy="3"/>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chenying0907 305"/>
              <p:cNvSpPr/>
              <p:nvPr/>
            </p:nvSpPr>
            <p:spPr bwMode="auto">
              <a:xfrm flipH="1">
                <a:off x="3598" y="181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chenying0907 307"/>
              <p:cNvSpPr/>
              <p:nvPr/>
            </p:nvSpPr>
            <p:spPr bwMode="auto">
              <a:xfrm>
                <a:off x="3977" y="2478"/>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chenying0907 308"/>
              <p:cNvSpPr/>
              <p:nvPr/>
            </p:nvSpPr>
            <p:spPr bwMode="auto">
              <a:xfrm>
                <a:off x="3595" y="1812"/>
                <a:ext cx="3"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chenying0907 309"/>
              <p:cNvSpPr/>
              <p:nvPr/>
            </p:nvSpPr>
            <p:spPr bwMode="auto">
              <a:xfrm flipH="1">
                <a:off x="3598" y="1814"/>
                <a:ext cx="0" cy="3"/>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chenying0907 310"/>
              <p:cNvSpPr/>
              <p:nvPr/>
            </p:nvSpPr>
            <p:spPr bwMode="auto">
              <a:xfrm>
                <a:off x="3967" y="2491"/>
                <a:ext cx="4" cy="4"/>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2" y="2"/>
                      <a:pt x="2" y="2"/>
                      <a:pt x="2" y="2"/>
                    </a:cubicBezTo>
                    <a:cubicBezTo>
                      <a:pt x="2"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chenying0907 311"/>
              <p:cNvSpPr/>
              <p:nvPr/>
            </p:nvSpPr>
            <p:spPr bwMode="auto">
              <a:xfrm>
                <a:off x="3825" y="2268"/>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chenying0907 312"/>
              <p:cNvSpPr/>
              <p:nvPr/>
            </p:nvSpPr>
            <p:spPr bwMode="auto">
              <a:xfrm>
                <a:off x="3810" y="2268"/>
                <a:ext cx="8" cy="2"/>
              </a:xfrm>
              <a:custGeom>
                <a:gdLst>
                  <a:gd fmla="*/ 4 w 4" name="T0"/>
                  <a:gd fmla="*/ 0 h 1" name="T1"/>
                  <a:gd fmla="*/ 0 w 4" name="T2"/>
                  <a:gd fmla="*/ 0 h 1" name="T3"/>
                  <a:gd fmla="*/ 4 w 4" name="T4"/>
                  <a:gd fmla="*/ 0 h 1" name="T5"/>
                </a:gdLst>
                <a:cxnLst>
                  <a:cxn ang="0">
                    <a:pos x="T0" y="T1"/>
                  </a:cxn>
                  <a:cxn ang="0">
                    <a:pos x="T2" y="T3"/>
                  </a:cxn>
                  <a:cxn ang="0">
                    <a:pos x="T4" y="T5"/>
                  </a:cxn>
                </a:cxnLst>
                <a:rect b="b" l="0" r="r" t="0"/>
                <a:pathLst>
                  <a:path h="1" w="4">
                    <a:moveTo>
                      <a:pt x="4" y="0"/>
                    </a:moveTo>
                    <a:cubicBezTo>
                      <a:pt x="0" y="0"/>
                      <a:pt x="0" y="0"/>
                      <a:pt x="0" y="0"/>
                    </a:cubicBezTo>
                    <a:cubicBezTo>
                      <a:pt x="2" y="1"/>
                      <a:pt x="2"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chenying0907 313"/>
              <p:cNvSpPr/>
              <p:nvPr/>
            </p:nvSpPr>
            <p:spPr bwMode="auto">
              <a:xfrm>
                <a:off x="3835" y="2275"/>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 name="chenying0907 314"/>
              <p:cNvSpPr/>
              <p:nvPr/>
            </p:nvSpPr>
            <p:spPr bwMode="auto">
              <a:xfrm>
                <a:off x="3833" y="2268"/>
                <a:ext cx="2"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1"/>
                      <a:pt x="0" y="0"/>
                      <a:pt x="0" y="1"/>
                    </a:cubicBezTo>
                    <a:cubicBezTo>
                      <a:pt x="1" y="2"/>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 name="chenying0907 315"/>
              <p:cNvSpPr/>
              <p:nvPr/>
            </p:nvSpPr>
            <p:spPr bwMode="auto">
              <a:xfrm>
                <a:off x="3833" y="2328"/>
                <a:ext cx="9" cy="2"/>
              </a:xfrm>
              <a:custGeom>
                <a:gdLst>
                  <a:gd fmla="*/ 0 w 4" name="T0"/>
                  <a:gd fmla="*/ 1 h 1" name="T1"/>
                  <a:gd fmla="*/ 4 w 4" name="T2"/>
                  <a:gd fmla="*/ 0 h 1" name="T3"/>
                  <a:gd fmla="*/ 4 w 4" name="T4"/>
                  <a:gd fmla="*/ 0 h 1" name="T5"/>
                  <a:gd fmla="*/ 3 w 4" name="T6"/>
                  <a:gd fmla="*/ 0 h 1" name="T7"/>
                  <a:gd fmla="*/ 2 w 4" name="T8"/>
                  <a:gd fmla="*/ 0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chenying0907 316"/>
              <p:cNvSpPr/>
              <p:nvPr/>
            </p:nvSpPr>
            <p:spPr bwMode="auto">
              <a:xfrm>
                <a:off x="3837" y="2330"/>
                <a:ext cx="5" cy="2"/>
              </a:xfrm>
              <a:custGeom>
                <a:gdLst>
                  <a:gd fmla="*/ 0 w 2" name="T0"/>
                  <a:gd fmla="*/ 0 h 1" name="T1"/>
                  <a:gd fmla="*/ 2 w 2" name="T2"/>
                  <a:gd fmla="*/ 1 h 1" name="T3"/>
                  <a:gd fmla="*/ 0 w 2" name="T4"/>
                  <a:gd fmla="*/ 0 h 1" name="T5"/>
                </a:gdLst>
                <a:cxnLst>
                  <a:cxn ang="0">
                    <a:pos x="T0" y="T1"/>
                  </a:cxn>
                  <a:cxn ang="0">
                    <a:pos x="T2" y="T3"/>
                  </a:cxn>
                  <a:cxn ang="0">
                    <a:pos x="T4" y="T5"/>
                  </a:cxn>
                </a:cxnLst>
                <a:rect b="b" l="0" r="r" t="0"/>
                <a:pathLst>
                  <a:path h="1" w="2">
                    <a:moveTo>
                      <a:pt x="0" y="0"/>
                    </a:moveTo>
                    <a:cubicBezTo>
                      <a:pt x="0" y="0"/>
                      <a:pt x="1" y="1"/>
                      <a:pt x="2"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chenying0907 317"/>
              <p:cNvSpPr/>
              <p:nvPr/>
            </p:nvSpPr>
            <p:spPr bwMode="auto">
              <a:xfrm>
                <a:off x="3839" y="2328"/>
                <a:ext cx="5" cy="0"/>
              </a:xfrm>
              <a:custGeom>
                <a:gdLst>
                  <a:gd fmla="*/ 1 w 2" name="T0"/>
                  <a:gd fmla="*/ 0 w 2" name="T1"/>
                  <a:gd fmla="*/ 1 w 2" name="T2"/>
                  <a:gd fmla="*/ 1 w 2" name="T3"/>
                </a:gdLst>
                <a:cxnLst>
                  <a:cxn ang="0">
                    <a:pos x="T0" y="0"/>
                  </a:cxn>
                  <a:cxn ang="0">
                    <a:pos x="T1" y="0"/>
                  </a:cxn>
                  <a:cxn ang="0">
                    <a:pos x="T2" y="0"/>
                  </a:cxn>
                  <a:cxn ang="0">
                    <a:pos x="T3" y="0"/>
                  </a:cxn>
                </a:cxnLst>
                <a:rect b="b" l="0" r="r" t="0"/>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chenying0907 318"/>
              <p:cNvSpPr/>
              <p:nvPr/>
            </p:nvSpPr>
            <p:spPr bwMode="auto">
              <a:xfrm>
                <a:off x="3827" y="2268"/>
                <a:ext cx="2" cy="4"/>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1" y="1"/>
                      <a:pt x="1" y="1"/>
                      <a:pt x="0" y="0"/>
                    </a:cubicBezTo>
                    <a:lnTo>
                      <a:pt x="1"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6" name="chenying0907 319"/>
              <p:cNvSpPr/>
              <p:nvPr/>
            </p:nvSpPr>
            <p:spPr bwMode="auto">
              <a:xfrm>
                <a:off x="3729" y="2856"/>
                <a:ext cx="6" cy="4"/>
              </a:xfrm>
              <a:custGeom>
                <a:gdLst>
                  <a:gd fmla="*/ 3 w 3" name="T0"/>
                  <a:gd fmla="*/ 0 h 2" name="T1"/>
                  <a:gd fmla="*/ 0 w 3" name="T2"/>
                  <a:gd fmla="*/ 2 h 2" name="T3"/>
                  <a:gd fmla="*/ 3 w 3" name="T4"/>
                  <a:gd fmla="*/ 0 h 2" name="T5"/>
                </a:gdLst>
                <a:cxnLst>
                  <a:cxn ang="0">
                    <a:pos x="T0" y="T1"/>
                  </a:cxn>
                  <a:cxn ang="0">
                    <a:pos x="T2" y="T3"/>
                  </a:cxn>
                  <a:cxn ang="0">
                    <a:pos x="T4" y="T5"/>
                  </a:cxn>
                </a:cxnLst>
                <a:rect b="b" l="0" r="r" t="0"/>
                <a:pathLst>
                  <a:path h="2" w="3">
                    <a:moveTo>
                      <a:pt x="3" y="0"/>
                    </a:moveTo>
                    <a:cubicBezTo>
                      <a:pt x="0" y="2"/>
                      <a:pt x="0" y="2"/>
                      <a:pt x="0" y="2"/>
                    </a:cubicBezTo>
                    <a:cubicBezTo>
                      <a:pt x="2" y="1"/>
                      <a:pt x="2" y="1"/>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chenying0907 320"/>
              <p:cNvSpPr/>
              <p:nvPr/>
            </p:nvSpPr>
            <p:spPr bwMode="auto">
              <a:xfrm>
                <a:off x="3731" y="2854"/>
                <a:ext cx="2" cy="4"/>
              </a:xfrm>
              <a:custGeom>
                <a:gdLst>
                  <a:gd fmla="*/ 0 w 1" name="T0"/>
                  <a:gd fmla="*/ 0 h 2" name="T1"/>
                  <a:gd fmla="*/ 1 w 1" name="T2"/>
                  <a:gd fmla="*/ 0 h 2" name="T3"/>
                  <a:gd fmla="*/ 0 w 1" name="T4"/>
                  <a:gd fmla="*/ 0 h 2" name="T5"/>
                </a:gdLst>
                <a:cxnLst>
                  <a:cxn ang="0">
                    <a:pos x="T0" y="T1"/>
                  </a:cxn>
                  <a:cxn ang="0">
                    <a:pos x="T2" y="T3"/>
                  </a:cxn>
                  <a:cxn ang="0">
                    <a:pos x="T4" y="T5"/>
                  </a:cxn>
                </a:cxnLst>
                <a:rect b="b" l="0" r="r" t="0"/>
                <a:pathLst>
                  <a:path h="2" w="1">
                    <a:moveTo>
                      <a:pt x="0" y="0"/>
                    </a:moveTo>
                    <a:cubicBezTo>
                      <a:pt x="0" y="2"/>
                      <a:pt x="0"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chenying0907 321"/>
              <p:cNvSpPr/>
              <p:nvPr/>
            </p:nvSpPr>
            <p:spPr bwMode="auto">
              <a:xfrm flipH="1">
                <a:off x="3897" y="2822"/>
                <a:ext cx="0" cy="2"/>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chenying0907 322"/>
              <p:cNvSpPr/>
              <p:nvPr/>
            </p:nvSpPr>
            <p:spPr bwMode="auto">
              <a:xfrm>
                <a:off x="4007" y="2790"/>
                <a:ext cx="2" cy="4"/>
              </a:xfrm>
              <a:custGeom>
                <a:gdLst>
                  <a:gd fmla="*/ 2 w 2" name="T0"/>
                  <a:gd fmla="*/ 4 h 4" name="T1"/>
                  <a:gd fmla="*/ 2 w 2" name="T2"/>
                  <a:gd fmla="*/ 4 h 4" name="T3"/>
                  <a:gd fmla="*/ 0 w 2" name="T4"/>
                  <a:gd fmla="*/ 0 h 4" name="T5"/>
                  <a:gd fmla="*/ 2 w 2" name="T6"/>
                  <a:gd fmla="*/ 4 h 4" name="T7"/>
                </a:gdLst>
                <a:cxnLst>
                  <a:cxn ang="0">
                    <a:pos x="T0" y="T1"/>
                  </a:cxn>
                  <a:cxn ang="0">
                    <a:pos x="T2" y="T3"/>
                  </a:cxn>
                  <a:cxn ang="0">
                    <a:pos x="T4" y="T5"/>
                  </a:cxn>
                  <a:cxn ang="0">
                    <a:pos x="T6" y="T7"/>
                  </a:cxn>
                </a:cxnLst>
                <a:rect b="b" l="0" r="r" t="0"/>
                <a:pathLst>
                  <a:path h="4" w="2">
                    <a:moveTo>
                      <a:pt x="2" y="4"/>
                    </a:moveTo>
                    <a:lnTo>
                      <a:pt x="2" y="4"/>
                    </a:lnTo>
                    <a:lnTo>
                      <a:pt x="0" y="0"/>
                    </a:lnTo>
                    <a:lnTo>
                      <a:pt x="2"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 name="chenying0907 323"/>
              <p:cNvSpPr/>
              <p:nvPr/>
            </p:nvSpPr>
            <p:spPr bwMode="auto">
              <a:xfrm>
                <a:off x="3971" y="2813"/>
                <a:ext cx="2" cy="4"/>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1" y="0"/>
                      <a:pt x="0" y="2"/>
                      <a:pt x="1" y="1"/>
                    </a:cubicBezTo>
                    <a:cubicBezTo>
                      <a:pt x="1"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1" name="chenying0907 324"/>
              <p:cNvSpPr/>
              <p:nvPr/>
            </p:nvSpPr>
            <p:spPr bwMode="auto">
              <a:xfrm>
                <a:off x="3969" y="2501"/>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1"/>
                      <a:pt x="0" y="0"/>
                      <a:pt x="0" y="0"/>
                    </a:cubicBezTo>
                    <a:cubicBezTo>
                      <a:pt x="0" y="0"/>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chenying0907 325"/>
              <p:cNvSpPr/>
              <p:nvPr/>
            </p:nvSpPr>
            <p:spPr bwMode="auto">
              <a:xfrm flipH="1">
                <a:off x="3850" y="286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3" name="chenying0907 326"/>
              <p:cNvSpPr/>
              <p:nvPr/>
            </p:nvSpPr>
            <p:spPr bwMode="auto">
              <a:xfrm>
                <a:off x="3668" y="2060"/>
                <a:ext cx="8" cy="17"/>
              </a:xfrm>
              <a:custGeom>
                <a:gdLst>
                  <a:gd fmla="*/ 4 w 4" name="T0"/>
                  <a:gd fmla="*/ 0 h 8" name="T1"/>
                  <a:gd fmla="*/ 0 w 4" name="T2"/>
                  <a:gd fmla="*/ 6 h 8" name="T3"/>
                  <a:gd fmla="*/ 4 w 4" name="T4"/>
                  <a:gd fmla="*/ 0 h 8" name="T5"/>
                </a:gdLst>
                <a:cxnLst>
                  <a:cxn ang="0">
                    <a:pos x="T0" y="T1"/>
                  </a:cxn>
                  <a:cxn ang="0">
                    <a:pos x="T2" y="T3"/>
                  </a:cxn>
                  <a:cxn ang="0">
                    <a:pos x="T4" y="T5"/>
                  </a:cxn>
                </a:cxnLst>
                <a:rect b="b" l="0" r="r" t="0"/>
                <a:pathLst>
                  <a:path h="8" w="4">
                    <a:moveTo>
                      <a:pt x="4" y="0"/>
                    </a:moveTo>
                    <a:cubicBezTo>
                      <a:pt x="2" y="1"/>
                      <a:pt x="1" y="5"/>
                      <a:pt x="0" y="6"/>
                    </a:cubicBezTo>
                    <a:cubicBezTo>
                      <a:pt x="1" y="8"/>
                      <a:pt x="3" y="1"/>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 name="chenying0907 327"/>
              <p:cNvSpPr/>
              <p:nvPr/>
            </p:nvSpPr>
            <p:spPr bwMode="auto">
              <a:xfrm>
                <a:off x="3837" y="232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5" name="chenying0907 328"/>
              <p:cNvSpPr/>
              <p:nvPr/>
            </p:nvSpPr>
            <p:spPr bwMode="auto">
              <a:xfrm>
                <a:off x="3965" y="2504"/>
                <a:ext cx="4" cy="2"/>
              </a:xfrm>
              <a:custGeom>
                <a:gdLst>
                  <a:gd fmla="*/ 1 w 2" name="T0"/>
                  <a:gd fmla="*/ 0 h 1" name="T1"/>
                  <a:gd fmla="*/ 0 w 2" name="T2"/>
                  <a:gd fmla="*/ 0 h 1" name="T3"/>
                  <a:gd fmla="*/ 1 w 2" name="T4"/>
                  <a:gd fmla="*/ 1 h 1" name="T5"/>
                  <a:gd fmla="*/ 1 w 2" name="T6"/>
                  <a:gd fmla="*/ 0 h 1" name="T7"/>
                </a:gdLst>
                <a:cxnLst>
                  <a:cxn ang="0">
                    <a:pos x="T0" y="T1"/>
                  </a:cxn>
                  <a:cxn ang="0">
                    <a:pos x="T2" y="T3"/>
                  </a:cxn>
                  <a:cxn ang="0">
                    <a:pos x="T4" y="T5"/>
                  </a:cxn>
                  <a:cxn ang="0">
                    <a:pos x="T6" y="T7"/>
                  </a:cxn>
                </a:cxnLst>
                <a:rect b="b" l="0" r="r" t="0"/>
                <a:pathLst>
                  <a:path h="1" w="2">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6" name="chenying0907 329"/>
              <p:cNvSpPr/>
              <p:nvPr/>
            </p:nvSpPr>
            <p:spPr bwMode="auto">
              <a:xfrm>
                <a:off x="3973" y="2476"/>
                <a:ext cx="2" cy="2"/>
              </a:xfrm>
              <a:custGeom>
                <a:gdLst>
                  <a:gd fmla="*/ 0 w 1" name="T0"/>
                  <a:gd fmla="*/ 0 h 1" name="T1"/>
                  <a:gd fmla="*/ 1 w 1" name="T2"/>
                  <a:gd fmla="*/ 0 h 1" name="T3"/>
                  <a:gd fmla="*/ 0 w 1" name="T4"/>
                  <a:gd fmla="*/ 0 h 1" name="T5"/>
                </a:gdLst>
                <a:cxnLst>
                  <a:cxn ang="0">
                    <a:pos x="T0" y="T1"/>
                  </a:cxn>
                  <a:cxn ang="0">
                    <a:pos x="T2" y="T3"/>
                  </a:cxn>
                  <a:cxn ang="0">
                    <a:pos x="T4" y="T5"/>
                  </a:cxn>
                </a:cxnLst>
                <a:rect b="b" l="0" r="r" t="0"/>
                <a:pathLst>
                  <a:path h="1" w="1">
                    <a:moveTo>
                      <a:pt x="0" y="0"/>
                    </a:moveTo>
                    <a:cubicBezTo>
                      <a:pt x="1" y="1"/>
                      <a:pt x="0" y="0"/>
                      <a:pt x="1"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7" name="chenying0907 330"/>
              <p:cNvSpPr/>
              <p:nvPr/>
            </p:nvSpPr>
            <p:spPr bwMode="auto">
              <a:xfrm>
                <a:off x="3965" y="2497"/>
                <a:ext cx="10" cy="4"/>
              </a:xfrm>
              <a:custGeom>
                <a:gdLst>
                  <a:gd fmla="*/ 5 w 5" name="T0"/>
                  <a:gd fmla="*/ 1 h 2" name="T1"/>
                  <a:gd fmla="*/ 1 w 5" name="T2"/>
                  <a:gd fmla="*/ 2 h 2" name="T3"/>
                  <a:gd fmla="*/ 0 w 5" name="T4"/>
                  <a:gd fmla="*/ 2 h 2" name="T5"/>
                  <a:gd fmla="*/ 2 w 5" name="T6"/>
                  <a:gd fmla="*/ 2 h 2" name="T7"/>
                  <a:gd fmla="*/ 3 w 5" name="T8"/>
                  <a:gd fmla="*/ 1 h 2" name="T9"/>
                  <a:gd fmla="*/ 5 w 5" name="T10"/>
                  <a:gd fmla="*/ 1 h 2" name="T11"/>
                </a:gdLst>
                <a:cxnLst>
                  <a:cxn ang="0">
                    <a:pos x="T0" y="T1"/>
                  </a:cxn>
                  <a:cxn ang="0">
                    <a:pos x="T2" y="T3"/>
                  </a:cxn>
                  <a:cxn ang="0">
                    <a:pos x="T4" y="T5"/>
                  </a:cxn>
                  <a:cxn ang="0">
                    <a:pos x="T6" y="T7"/>
                  </a:cxn>
                  <a:cxn ang="0">
                    <a:pos x="T8" y="T9"/>
                  </a:cxn>
                  <a:cxn ang="0">
                    <a:pos x="T10" y="T11"/>
                  </a:cxn>
                </a:cxnLst>
                <a:rect b="b" l="0" r="r" t="0"/>
                <a:pathLst>
                  <a:path h="2" w="5">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8" name="chenying0907 331"/>
              <p:cNvSpPr/>
              <p:nvPr/>
            </p:nvSpPr>
            <p:spPr bwMode="auto">
              <a:xfrm>
                <a:off x="3835" y="2474"/>
                <a:ext cx="4" cy="0"/>
              </a:xfrm>
              <a:custGeom>
                <a:gdLst>
                  <a:gd fmla="*/ 0 w 2" name="T0"/>
                  <a:gd fmla="*/ 1 w 2" name="T1"/>
                  <a:gd fmla="*/ 0 w 2" name="T2"/>
                </a:gdLst>
                <a:cxnLst>
                  <a:cxn ang="0">
                    <a:pos x="T0" y="0"/>
                  </a:cxn>
                  <a:cxn ang="0">
                    <a:pos x="T1" y="0"/>
                  </a:cxn>
                  <a:cxn ang="0">
                    <a:pos x="T2" y="0"/>
                  </a:cxn>
                </a:cxnLst>
                <a:rect b="b" l="0" r="r" t="0"/>
                <a:pathLst>
                  <a:path w="2">
                    <a:moveTo>
                      <a:pt x="0" y="0"/>
                    </a:moveTo>
                    <a:cubicBezTo>
                      <a:pt x="0" y="0"/>
                      <a:pt x="2"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9" name="chenying0907 332"/>
              <p:cNvSpPr/>
              <p:nvPr/>
            </p:nvSpPr>
            <p:spPr bwMode="auto">
              <a:xfrm>
                <a:off x="3829" y="2345"/>
                <a:ext cx="4"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2" y="0"/>
                      <a:pt x="1" y="0"/>
                    </a:cubicBezTo>
                    <a:cubicBezTo>
                      <a:pt x="2"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0" name="chenying0907 333"/>
              <p:cNvSpPr/>
              <p:nvPr/>
            </p:nvSpPr>
            <p:spPr bwMode="auto">
              <a:xfrm>
                <a:off x="3831" y="2336"/>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1" name="chenying0907 334"/>
              <p:cNvSpPr/>
              <p:nvPr/>
            </p:nvSpPr>
            <p:spPr bwMode="auto">
              <a:xfrm>
                <a:off x="3850" y="2491"/>
                <a:ext cx="4" cy="2"/>
              </a:xfrm>
              <a:custGeom>
                <a:gdLst>
                  <a:gd fmla="*/ 0 w 4" name="T0"/>
                  <a:gd fmla="*/ 2 h 2" name="T1"/>
                  <a:gd fmla="*/ 0 w 4" name="T2"/>
                  <a:gd fmla="*/ 2 h 2" name="T3"/>
                  <a:gd fmla="*/ 4 w 4" name="T4"/>
                  <a:gd fmla="*/ 0 h 2" name="T5"/>
                  <a:gd fmla="*/ 0 w 4" name="T6"/>
                  <a:gd fmla="*/ 2 h 2" name="T7"/>
                </a:gdLst>
                <a:cxnLst>
                  <a:cxn ang="0">
                    <a:pos x="T0" y="T1"/>
                  </a:cxn>
                  <a:cxn ang="0">
                    <a:pos x="T2" y="T3"/>
                  </a:cxn>
                  <a:cxn ang="0">
                    <a:pos x="T4" y="T5"/>
                  </a:cxn>
                  <a:cxn ang="0">
                    <a:pos x="T6" y="T7"/>
                  </a:cxn>
                </a:cxnLst>
                <a:rect b="b" l="0" r="r" t="0"/>
                <a:pathLst>
                  <a:path h="2" w="4">
                    <a:moveTo>
                      <a:pt x="0" y="2"/>
                    </a:moveTo>
                    <a:lnTo>
                      <a:pt x="0" y="2"/>
                    </a:lnTo>
                    <a:lnTo>
                      <a:pt x="4" y="0"/>
                    </a:lnTo>
                    <a:lnTo>
                      <a:pt x="0"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2" name="chenying0907 335"/>
              <p:cNvSpPr/>
              <p:nvPr/>
            </p:nvSpPr>
            <p:spPr bwMode="auto">
              <a:xfrm>
                <a:off x="3835" y="2336"/>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1" y="0"/>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4" name="chenying0907 337"/>
              <p:cNvSpPr/>
              <p:nvPr/>
            </p:nvSpPr>
            <p:spPr bwMode="auto">
              <a:xfrm>
                <a:off x="3831" y="2349"/>
                <a:ext cx="4" cy="0"/>
              </a:xfrm>
              <a:custGeom>
                <a:gdLst>
                  <a:gd fmla="*/ 0 w 2" name="T0"/>
                  <a:gd fmla="*/ 2 w 2" name="T1"/>
                  <a:gd fmla="*/ 2 w 2" name="T2"/>
                  <a:gd fmla="*/ 0 w 2" name="T3"/>
                </a:gdLst>
                <a:cxnLst>
                  <a:cxn ang="0">
                    <a:pos x="T0" y="0"/>
                  </a:cxn>
                  <a:cxn ang="0">
                    <a:pos x="T1" y="0"/>
                  </a:cxn>
                  <a:cxn ang="0">
                    <a:pos x="T2" y="0"/>
                  </a:cxn>
                  <a:cxn ang="0">
                    <a:pos x="T3" y="0"/>
                  </a:cxn>
                </a:cxnLst>
                <a:rect b="b" l="0" r="r" t="0"/>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5" name="chenying0907 338"/>
              <p:cNvSpPr/>
              <p:nvPr/>
            </p:nvSpPr>
            <p:spPr bwMode="auto">
              <a:xfrm>
                <a:off x="3602" y="1823"/>
                <a:ext cx="2"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6" name="chenying0907 339"/>
              <p:cNvSpPr/>
              <p:nvPr/>
            </p:nvSpPr>
            <p:spPr bwMode="auto">
              <a:xfrm flipH="1">
                <a:off x="3905" y="227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7" name="chenying0907 340"/>
              <p:cNvSpPr/>
              <p:nvPr/>
            </p:nvSpPr>
            <p:spPr bwMode="auto">
              <a:xfrm>
                <a:off x="3778" y="2979"/>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8" name="chenying0907 341"/>
              <p:cNvSpPr/>
              <p:nvPr/>
            </p:nvSpPr>
            <p:spPr bwMode="auto">
              <a:xfrm>
                <a:off x="3746" y="2826"/>
                <a:ext cx="399" cy="167"/>
              </a:xfrm>
              <a:custGeom>
                <a:gdLst>
                  <a:gd fmla="*/ 154 w 188" name="T0"/>
                  <a:gd fmla="*/ 20 h 79" name="T1"/>
                  <a:gd fmla="*/ 145 w 188" name="T2"/>
                  <a:gd fmla="*/ 25 h 79" name="T3"/>
                  <a:gd fmla="*/ 108 w 188" name="T4"/>
                  <a:gd fmla="*/ 47 h 79" name="T5"/>
                  <a:gd fmla="*/ 94 w 188" name="T6"/>
                  <a:gd fmla="*/ 49 h 79" name="T7"/>
                  <a:gd fmla="*/ 84 w 188" name="T8"/>
                  <a:gd fmla="*/ 48 h 79" name="T9"/>
                  <a:gd fmla="*/ 64 w 188" name="T10"/>
                  <a:gd fmla="*/ 52 h 79" name="T11"/>
                  <a:gd fmla="*/ 52 w 188" name="T12"/>
                  <a:gd fmla="*/ 54 h 79" name="T13"/>
                  <a:gd fmla="*/ 33 w 188" name="T14"/>
                  <a:gd fmla="*/ 56 h 79" name="T15"/>
                  <a:gd fmla="*/ 23 w 188" name="T16"/>
                  <a:gd fmla="*/ 60 h 79" name="T17"/>
                  <a:gd fmla="*/ 12 w 188" name="T18"/>
                  <a:gd fmla="*/ 55 h 79" name="T19"/>
                  <a:gd fmla="*/ 5 w 188" name="T20"/>
                  <a:gd fmla="*/ 55 h 79" name="T21"/>
                  <a:gd fmla="*/ 5 w 188" name="T22"/>
                  <a:gd fmla="*/ 53 h 79" name="T23"/>
                  <a:gd fmla="*/ 4 w 188" name="T24"/>
                  <a:gd fmla="*/ 51 h 79" name="T25"/>
                  <a:gd fmla="*/ 3 w 188" name="T26"/>
                  <a:gd fmla="*/ 53 h 79" name="T27"/>
                  <a:gd fmla="*/ 3 w 188" name="T28"/>
                  <a:gd fmla="*/ 56 h 79" name="T29"/>
                  <a:gd fmla="*/ 0 w 188" name="T30"/>
                  <a:gd fmla="*/ 58 h 79" name="T31"/>
                  <a:gd fmla="*/ 2 w 188" name="T32"/>
                  <a:gd fmla="*/ 61 h 79" name="T33"/>
                  <a:gd fmla="*/ 13 w 188" name="T34"/>
                  <a:gd fmla="*/ 66 h 79" name="T35"/>
                  <a:gd fmla="*/ 15 w 188" name="T36"/>
                  <a:gd fmla="*/ 70 h 79" name="T37"/>
                  <a:gd fmla="*/ 16 w 188" name="T38"/>
                  <a:gd fmla="*/ 72 h 79" name="T39"/>
                  <a:gd fmla="*/ 18 w 188" name="T40"/>
                  <a:gd fmla="*/ 76 h 79" name="T41"/>
                  <a:gd fmla="*/ 21 w 188" name="T42"/>
                  <a:gd fmla="*/ 71 h 79" name="T43"/>
                  <a:gd fmla="*/ 26 w 188" name="T44"/>
                  <a:gd fmla="*/ 67 h 79" name="T45"/>
                  <a:gd fmla="*/ 27 w 188" name="T46"/>
                  <a:gd fmla="*/ 76 h 79" name="T47"/>
                  <a:gd fmla="*/ 30 w 188" name="T48"/>
                  <a:gd fmla="*/ 74 h 79" name="T49"/>
                  <a:gd fmla="*/ 31 w 188" name="T50"/>
                  <a:gd fmla="*/ 78 h 79" name="T51"/>
                  <a:gd fmla="*/ 35 w 188" name="T52"/>
                  <a:gd fmla="*/ 74 h 79" name="T53"/>
                  <a:gd fmla="*/ 38 w 188" name="T54"/>
                  <a:gd fmla="*/ 73 h 79" name="T55"/>
                  <a:gd fmla="*/ 42 w 188" name="T56"/>
                  <a:gd fmla="*/ 64 h 79" name="T57"/>
                  <a:gd fmla="*/ 43 w 188" name="T58"/>
                  <a:gd fmla="*/ 76 h 79" name="T59"/>
                  <a:gd fmla="*/ 51 w 188" name="T60"/>
                  <a:gd fmla="*/ 72 h 79" name="T61"/>
                  <a:gd fmla="*/ 57 w 188" name="T62"/>
                  <a:gd fmla="*/ 72 h 79" name="T63"/>
                  <a:gd fmla="*/ 61 w 188" name="T64"/>
                  <a:gd fmla="*/ 70 h 79" name="T65"/>
                  <a:gd fmla="*/ 70 w 188" name="T66"/>
                  <a:gd fmla="*/ 68 h 79" name="T67"/>
                  <a:gd fmla="*/ 75 w 188" name="T68"/>
                  <a:gd fmla="*/ 71 h 79" name="T69"/>
                  <a:gd fmla="*/ 77 w 188" name="T70"/>
                  <a:gd fmla="*/ 68 h 79" name="T71"/>
                  <a:gd fmla="*/ 80 w 188" name="T72"/>
                  <a:gd fmla="*/ 68 h 79" name="T73"/>
                  <a:gd fmla="*/ 81 w 188" name="T74"/>
                  <a:gd fmla="*/ 66 h 79" name="T75"/>
                  <a:gd fmla="*/ 86 w 188" name="T76"/>
                  <a:gd fmla="*/ 67 h 79" name="T77"/>
                  <a:gd fmla="*/ 92 w 188" name="T78"/>
                  <a:gd fmla="*/ 65 h 79" name="T79"/>
                  <a:gd fmla="*/ 98 w 188" name="T80"/>
                  <a:gd fmla="*/ 64 h 79" name="T81"/>
                  <a:gd fmla="*/ 104 w 188" name="T82"/>
                  <a:gd fmla="*/ 60 h 79" name="T83"/>
                  <a:gd fmla="*/ 107 w 188" name="T84"/>
                  <a:gd fmla="*/ 62 h 79" name="T85"/>
                  <a:gd fmla="*/ 108 w 188" name="T86"/>
                  <a:gd fmla="*/ 62 h 79" name="T87"/>
                  <a:gd fmla="*/ 114 w 188" name="T88"/>
                  <a:gd fmla="*/ 59 h 79" name="T89"/>
                  <a:gd fmla="*/ 119 w 188" name="T90"/>
                  <a:gd fmla="*/ 59 h 79" name="T91"/>
                  <a:gd fmla="*/ 122 w 188" name="T92"/>
                  <a:gd fmla="*/ 52 h 79" name="T93"/>
                  <a:gd fmla="*/ 126 w 188" name="T94"/>
                  <a:gd fmla="*/ 52 h 79" name="T95"/>
                  <a:gd fmla="*/ 132 w 188" name="T96"/>
                  <a:gd fmla="*/ 50 h 79" name="T97"/>
                  <a:gd fmla="*/ 139 w 188" name="T98"/>
                  <a:gd fmla="*/ 45 h 79" name="T99"/>
                  <a:gd fmla="*/ 143 w 188" name="T100"/>
                  <a:gd fmla="*/ 43 h 79" name="T101"/>
                  <a:gd fmla="*/ 156 w 188" name="T102"/>
                  <a:gd fmla="*/ 39 h 79" name="T103"/>
                  <a:gd fmla="*/ 160 w 188" name="T104"/>
                  <a:gd fmla="*/ 37 h 79" name="T105"/>
                  <a:gd fmla="*/ 167 w 188" name="T106"/>
                  <a:gd fmla="*/ 26 h 79" name="T107"/>
                  <a:gd fmla="*/ 172 w 188" name="T108"/>
                  <a:gd fmla="*/ 21 h 79" name="T109"/>
                  <a:gd fmla="*/ 180 w 188" name="T110"/>
                  <a:gd fmla="*/ 0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188">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9" name="chenying0907 342"/>
              <p:cNvSpPr/>
              <p:nvPr/>
            </p:nvSpPr>
            <p:spPr bwMode="auto">
              <a:xfrm>
                <a:off x="3757" y="2934"/>
                <a:ext cx="2" cy="2"/>
              </a:xfrm>
              <a:custGeom>
                <a:gdLst>
                  <a:gd fmla="*/ 0 w 1" name="T0"/>
                  <a:gd fmla="*/ 0 h 1" name="T1"/>
                  <a:gd fmla="*/ 1 w 1" name="T2"/>
                  <a:gd fmla="*/ 0 h 1" name="T3"/>
                  <a:gd fmla="*/ 0 w 1" name="T4"/>
                  <a:gd fmla="*/ 1 h 1" name="T5"/>
                  <a:gd fmla="*/ 0 w 1" name="T6"/>
                  <a:gd fmla="*/ 1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0" name="chenying0907 343"/>
              <p:cNvSpPr/>
              <p:nvPr/>
            </p:nvSpPr>
            <p:spPr bwMode="auto">
              <a:xfrm>
                <a:off x="4226" y="2525"/>
                <a:ext cx="2" cy="2"/>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0"/>
                      <a:pt x="1" y="1"/>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1" name="chenying0907 344"/>
              <p:cNvSpPr/>
              <p:nvPr/>
            </p:nvSpPr>
            <p:spPr bwMode="auto">
              <a:xfrm>
                <a:off x="3752" y="2940"/>
                <a:ext cx="3" cy="3"/>
              </a:xfrm>
              <a:custGeom>
                <a:gdLst>
                  <a:gd fmla="*/ 0 w 1" name="T0"/>
                  <a:gd fmla="*/ 0 h 1" name="T1"/>
                  <a:gd fmla="*/ 0 w 1" name="T2"/>
                  <a:gd fmla="*/ 1 h 1" name="T3"/>
                  <a:gd fmla="*/ 0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2" name="chenying0907 345"/>
              <p:cNvSpPr/>
              <p:nvPr/>
            </p:nvSpPr>
            <p:spPr bwMode="auto">
              <a:xfrm flipH="1">
                <a:off x="3975" y="29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3" name="chenying0907 346"/>
              <p:cNvSpPr/>
              <p:nvPr/>
            </p:nvSpPr>
            <p:spPr bwMode="auto">
              <a:xfrm flipH="1">
                <a:off x="3905" y="22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4" name="chenying0907 347"/>
              <p:cNvSpPr/>
              <p:nvPr/>
            </p:nvSpPr>
            <p:spPr bwMode="auto">
              <a:xfrm>
                <a:off x="4289" y="2557"/>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1" y="0"/>
                      <a:pt x="0" y="1"/>
                    </a:cubicBezTo>
                    <a:cubicBezTo>
                      <a:pt x="1"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5" name="chenying0907 348"/>
              <p:cNvSpPr/>
              <p:nvPr/>
            </p:nvSpPr>
            <p:spPr bwMode="auto">
              <a:xfrm>
                <a:off x="3899" y="2262"/>
                <a:ext cx="2" cy="2"/>
              </a:xfrm>
              <a:custGeom>
                <a:gdLst>
                  <a:gd fmla="*/ 2 w 2" name="T0"/>
                  <a:gd fmla="*/ 0 h 2" name="T1"/>
                  <a:gd fmla="*/ 0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0" y="2"/>
                    </a:lnTo>
                    <a:lnTo>
                      <a:pt x="0" y="0"/>
                    </a:ln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6" name="chenying0907 349"/>
              <p:cNvSpPr/>
              <p:nvPr/>
            </p:nvSpPr>
            <p:spPr bwMode="auto">
              <a:xfrm flipH="1">
                <a:off x="3939" y="2926"/>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7" name="chenying0907 350"/>
              <p:cNvSpPr/>
              <p:nvPr/>
            </p:nvSpPr>
            <p:spPr bwMode="auto">
              <a:xfrm>
                <a:off x="3888" y="2281"/>
                <a:ext cx="2" cy="4"/>
              </a:xfrm>
              <a:custGeom>
                <a:gdLst>
                  <a:gd fmla="*/ 2 w 2" name="T0"/>
                  <a:gd fmla="*/ 0 h 4" name="T1"/>
                  <a:gd fmla="*/ 2 w 2" name="T2"/>
                  <a:gd fmla="*/ 0 h 4" name="T3"/>
                  <a:gd fmla="*/ 0 w 2" name="T4"/>
                  <a:gd fmla="*/ 4 h 4" name="T5"/>
                  <a:gd fmla="*/ 2 w 2" name="T6"/>
                  <a:gd fmla="*/ 0 h 4" name="T7"/>
                </a:gdLst>
                <a:cxnLst>
                  <a:cxn ang="0">
                    <a:pos x="T0" y="T1"/>
                  </a:cxn>
                  <a:cxn ang="0">
                    <a:pos x="T2" y="T3"/>
                  </a:cxn>
                  <a:cxn ang="0">
                    <a:pos x="T4" y="T5"/>
                  </a:cxn>
                  <a:cxn ang="0">
                    <a:pos x="T6" y="T7"/>
                  </a:cxn>
                </a:cxnLst>
                <a:rect b="b" l="0" r="r" t="0"/>
                <a:pathLst>
                  <a:path h="4" w="2">
                    <a:moveTo>
                      <a:pt x="2" y="0"/>
                    </a:moveTo>
                    <a:lnTo>
                      <a:pt x="2" y="0"/>
                    </a:lnTo>
                    <a:lnTo>
                      <a:pt x="0" y="4"/>
                    </a:lnTo>
                    <a:lnTo>
                      <a:pt x="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8" name="chenying0907 351"/>
              <p:cNvSpPr/>
              <p:nvPr/>
            </p:nvSpPr>
            <p:spPr bwMode="auto">
              <a:xfrm>
                <a:off x="3842" y="2270"/>
                <a:ext cx="2" cy="5"/>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1" y="2"/>
                      <a:pt x="0" y="0"/>
                      <a:pt x="1" y="1"/>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9" name="chenying0907 352"/>
              <p:cNvSpPr/>
              <p:nvPr/>
            </p:nvSpPr>
            <p:spPr bwMode="auto">
              <a:xfrm>
                <a:off x="3844" y="2268"/>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0" name="chenying0907 353"/>
              <p:cNvSpPr/>
              <p:nvPr/>
            </p:nvSpPr>
            <p:spPr bwMode="auto">
              <a:xfrm>
                <a:off x="3899" y="2272"/>
                <a:ext cx="4" cy="0"/>
              </a:xfrm>
              <a:custGeom>
                <a:gdLst>
                  <a:gd fmla="*/ 0 w 2" name="T0"/>
                  <a:gd fmla="*/ 2 w 2" name="T1"/>
                  <a:gd fmla="*/ 2 w 2" name="T2"/>
                  <a:gd fmla="*/ 0 w 2" name="T3"/>
                </a:gdLst>
                <a:cxnLst>
                  <a:cxn ang="0">
                    <a:pos x="T0" y="0"/>
                  </a:cxn>
                  <a:cxn ang="0">
                    <a:pos x="T1" y="0"/>
                  </a:cxn>
                  <a:cxn ang="0">
                    <a:pos x="T2" y="0"/>
                  </a:cxn>
                  <a:cxn ang="0">
                    <a:pos x="T3" y="0"/>
                  </a:cxn>
                </a:cxnLst>
                <a:rect b="b" l="0" r="r" t="0"/>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1" name="chenying0907 354"/>
              <p:cNvSpPr/>
              <p:nvPr/>
            </p:nvSpPr>
            <p:spPr bwMode="auto">
              <a:xfrm flipH="1">
                <a:off x="3776" y="2983"/>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2" name="chenying0907 355"/>
              <p:cNvSpPr/>
              <p:nvPr/>
            </p:nvSpPr>
            <p:spPr bwMode="auto">
              <a:xfrm>
                <a:off x="3795" y="2985"/>
                <a:ext cx="2" cy="6"/>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0"/>
                      <a:pt x="0" y="1"/>
                      <a:pt x="0" y="1"/>
                    </a:cubicBezTo>
                    <a:cubicBezTo>
                      <a:pt x="0" y="3"/>
                      <a:pt x="1" y="1"/>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3" name="chenying0907 356"/>
              <p:cNvSpPr/>
              <p:nvPr/>
            </p:nvSpPr>
            <p:spPr bwMode="auto">
              <a:xfrm>
                <a:off x="3765" y="2972"/>
                <a:ext cx="7" cy="2"/>
              </a:xfrm>
              <a:custGeom>
                <a:gdLst>
                  <a:gd fmla="*/ 0 w 3" name="T0"/>
                  <a:gd fmla="*/ 1 h 1" name="T1"/>
                  <a:gd fmla="*/ 3 w 3" name="T2"/>
                  <a:gd fmla="*/ 0 h 1" name="T3"/>
                  <a:gd fmla="*/ 0 w 3" name="T4"/>
                  <a:gd fmla="*/ 1 h 1" name="T5"/>
                </a:gdLst>
                <a:cxnLst>
                  <a:cxn ang="0">
                    <a:pos x="T0" y="T1"/>
                  </a:cxn>
                  <a:cxn ang="0">
                    <a:pos x="T2" y="T3"/>
                  </a:cxn>
                  <a:cxn ang="0">
                    <a:pos x="T4" y="T5"/>
                  </a:cxn>
                </a:cxnLst>
                <a:rect b="b" l="0" r="r" t="0"/>
                <a:pathLst>
                  <a:path h="1" w="3">
                    <a:moveTo>
                      <a:pt x="0" y="1"/>
                    </a:moveTo>
                    <a:cubicBezTo>
                      <a:pt x="1" y="1"/>
                      <a:pt x="2" y="1"/>
                      <a:pt x="3"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4" name="chenying0907 357"/>
              <p:cNvSpPr/>
              <p:nvPr/>
            </p:nvSpPr>
            <p:spPr bwMode="auto">
              <a:xfrm>
                <a:off x="3803" y="2985"/>
                <a:ext cx="3"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1" y="1"/>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5" name="chenying0907 358"/>
              <p:cNvSpPr/>
              <p:nvPr/>
            </p:nvSpPr>
            <p:spPr bwMode="auto">
              <a:xfrm flipH="1">
                <a:off x="3479"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6" name="chenying0907 359"/>
              <p:cNvSpPr/>
              <p:nvPr/>
            </p:nvSpPr>
            <p:spPr bwMode="auto">
              <a:xfrm>
                <a:off x="3761" y="2966"/>
                <a:ext cx="2" cy="4"/>
              </a:xfrm>
              <a:custGeom>
                <a:gdLst>
                  <a:gd fmla="*/ 1 w 1" name="T0"/>
                  <a:gd fmla="*/ 0 h 2" name="T1"/>
                  <a:gd fmla="*/ 0 w 1" name="T2"/>
                  <a:gd fmla="*/ 1 h 2" name="T3"/>
                  <a:gd fmla="*/ 1 w 1" name="T4"/>
                  <a:gd fmla="*/ 1 h 2" name="T5"/>
                  <a:gd fmla="*/ 1 w 1" name="T6"/>
                  <a:gd fmla="*/ 0 h 2" name="T7"/>
                </a:gdLst>
                <a:cxnLst>
                  <a:cxn ang="0">
                    <a:pos x="T0" y="T1"/>
                  </a:cxn>
                  <a:cxn ang="0">
                    <a:pos x="T2" y="T3"/>
                  </a:cxn>
                  <a:cxn ang="0">
                    <a:pos x="T4" y="T5"/>
                  </a:cxn>
                  <a:cxn ang="0">
                    <a:pos x="T6" y="T7"/>
                  </a:cxn>
                </a:cxnLst>
                <a:rect b="b" l="0" r="r" t="0"/>
                <a:pathLst>
                  <a:path h="2" w="1">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7" name="chenying0907 360"/>
              <p:cNvSpPr/>
              <p:nvPr/>
            </p:nvSpPr>
            <p:spPr bwMode="auto">
              <a:xfrm flipH="1">
                <a:off x="3943" y="2966"/>
                <a:ext cx="0" cy="2"/>
              </a:xfrm>
              <a:custGeom>
                <a:gdLst>
                  <a:gd fmla="*/ 0 h 2" name="T0"/>
                  <a:gd fmla="*/ 2 h 2" name="T1"/>
                  <a:gd fmla="*/ 0 h 2" name="T2"/>
                  <a:gd fmla="*/ 0 h 2" name="T3"/>
                </a:gdLst>
                <a:cxnLst>
                  <a:cxn ang="0">
                    <a:pos x="0" y="T0"/>
                  </a:cxn>
                  <a:cxn ang="0">
                    <a:pos x="0" y="T1"/>
                  </a:cxn>
                  <a:cxn ang="0">
                    <a:pos x="0" y="T2"/>
                  </a:cxn>
                  <a:cxn ang="0">
                    <a:pos x="0" y="T3"/>
                  </a:cxn>
                </a:cxnLst>
                <a:rect b="b" l="0" r="r" t="0"/>
                <a:pathLst>
                  <a:path h="2">
                    <a:moveTo>
                      <a:pt x="0" y="0"/>
                    </a:moveTo>
                    <a:lnTo>
                      <a:pt x="0" y="2"/>
                    </a:lnTo>
                    <a:lnTo>
                      <a:pt x="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8" name="chenying0907 361"/>
              <p:cNvSpPr/>
              <p:nvPr/>
            </p:nvSpPr>
            <p:spPr bwMode="auto">
              <a:xfrm flipH="1">
                <a:off x="4003" y="2940"/>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9" name="chenying0907 362"/>
              <p:cNvSpPr/>
              <p:nvPr/>
            </p:nvSpPr>
            <p:spPr bwMode="auto">
              <a:xfrm flipH="1">
                <a:off x="4003" y="294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0" name="chenying0907 363"/>
              <p:cNvSpPr/>
              <p:nvPr/>
            </p:nvSpPr>
            <p:spPr bwMode="auto">
              <a:xfrm>
                <a:off x="3996" y="2951"/>
                <a:ext cx="3" cy="2"/>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1" name="chenying0907 364"/>
              <p:cNvSpPr/>
              <p:nvPr/>
            </p:nvSpPr>
            <p:spPr bwMode="auto">
              <a:xfrm>
                <a:off x="3757" y="3023"/>
                <a:ext cx="4" cy="4"/>
              </a:xfrm>
              <a:custGeom>
                <a:gdLst>
                  <a:gd fmla="*/ 1 w 2" name="T0"/>
                  <a:gd fmla="*/ 0 h 2" name="T1"/>
                  <a:gd fmla="*/ 1 w 2" name="T2"/>
                  <a:gd fmla="*/ 2 h 2" name="T3"/>
                  <a:gd fmla="*/ 1 w 2" name="T4"/>
                  <a:gd fmla="*/ 0 h 2" name="T5"/>
                </a:gdLst>
                <a:cxnLst>
                  <a:cxn ang="0">
                    <a:pos x="T0" y="T1"/>
                  </a:cxn>
                  <a:cxn ang="0">
                    <a:pos x="T2" y="T3"/>
                  </a:cxn>
                  <a:cxn ang="0">
                    <a:pos x="T4" y="T5"/>
                  </a:cxn>
                </a:cxnLst>
                <a:rect b="b" l="0" r="r" t="0"/>
                <a:pathLst>
                  <a:path h="2" w="2">
                    <a:moveTo>
                      <a:pt x="1" y="0"/>
                    </a:moveTo>
                    <a:cubicBezTo>
                      <a:pt x="0" y="2"/>
                      <a:pt x="2" y="1"/>
                      <a:pt x="1" y="2"/>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2" name="chenying0907 365"/>
              <p:cNvSpPr/>
              <p:nvPr/>
            </p:nvSpPr>
            <p:spPr bwMode="auto">
              <a:xfrm flipH="1">
                <a:off x="4003" y="2949"/>
                <a:ext cx="0" cy="4"/>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0"/>
                      <a:pt x="0" y="1"/>
                    </a:cubicBezTo>
                    <a:cubicBezTo>
                      <a:pt x="0" y="1"/>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3" name="chenying0907 366"/>
              <p:cNvSpPr/>
              <p:nvPr/>
            </p:nvSpPr>
            <p:spPr bwMode="auto">
              <a:xfrm>
                <a:off x="3869" y="2938"/>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4" name="chenying0907 367"/>
              <p:cNvSpPr/>
              <p:nvPr/>
            </p:nvSpPr>
            <p:spPr bwMode="auto">
              <a:xfrm>
                <a:off x="4026" y="2926"/>
                <a:ext cx="2" cy="4"/>
              </a:xfrm>
              <a:custGeom>
                <a:gdLst>
                  <a:gd fmla="*/ 0 w 2" name="T0"/>
                  <a:gd fmla="*/ 0 h 4" name="T1"/>
                  <a:gd fmla="*/ 2 w 2" name="T2"/>
                  <a:gd fmla="*/ 4 h 4" name="T3"/>
                  <a:gd fmla="*/ 2 w 2" name="T4"/>
                  <a:gd fmla="*/ 4 h 4" name="T5"/>
                  <a:gd fmla="*/ 0 w 2" name="T6"/>
                  <a:gd fmla="*/ 0 h 4" name="T7"/>
                </a:gdLst>
                <a:cxnLst>
                  <a:cxn ang="0">
                    <a:pos x="T0" y="T1"/>
                  </a:cxn>
                  <a:cxn ang="0">
                    <a:pos x="T2" y="T3"/>
                  </a:cxn>
                  <a:cxn ang="0">
                    <a:pos x="T4" y="T5"/>
                  </a:cxn>
                  <a:cxn ang="0">
                    <a:pos x="T6" y="T7"/>
                  </a:cxn>
                </a:cxnLst>
                <a:rect b="b" l="0" r="r" t="0"/>
                <a:pathLst>
                  <a:path h="4" w="2">
                    <a:moveTo>
                      <a:pt x="0" y="0"/>
                    </a:moveTo>
                    <a:lnTo>
                      <a:pt x="2" y="4"/>
                    </a:lnTo>
                    <a:lnTo>
                      <a:pt x="2" y="4"/>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7" name="chenying0907 370"/>
              <p:cNvSpPr/>
              <p:nvPr/>
            </p:nvSpPr>
            <p:spPr bwMode="auto">
              <a:xfrm>
                <a:off x="4219" y="2518"/>
                <a:ext cx="2" cy="3"/>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0"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8" name="chenying0907 371"/>
              <p:cNvSpPr/>
              <p:nvPr/>
            </p:nvSpPr>
            <p:spPr bwMode="auto">
              <a:xfrm>
                <a:off x="4230" y="2525"/>
                <a:ext cx="2"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9" name="chenying0907 372"/>
              <p:cNvSpPr/>
              <p:nvPr/>
            </p:nvSpPr>
            <p:spPr bwMode="auto">
              <a:xfrm flipH="1">
                <a:off x="3472"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0" name="chenying0907 373"/>
              <p:cNvSpPr/>
              <p:nvPr/>
            </p:nvSpPr>
            <p:spPr bwMode="auto">
              <a:xfrm>
                <a:off x="4217" y="2482"/>
                <a:ext cx="145" cy="117"/>
              </a:xfrm>
              <a:custGeom>
                <a:gdLst>
                  <a:gd fmla="*/ 63 w 68" name="T0"/>
                  <a:gd fmla="*/ 35 h 55" name="T1"/>
                  <a:gd fmla="*/ 47 w 68" name="T2"/>
                  <a:gd fmla="*/ 21 h 55" name="T3"/>
                  <a:gd fmla="*/ 43 w 68" name="T4"/>
                  <a:gd fmla="*/ 21 h 55" name="T5"/>
                  <a:gd fmla="*/ 40 w 68" name="T6"/>
                  <a:gd fmla="*/ 15 h 55" name="T7"/>
                  <a:gd fmla="*/ 35 w 68" name="T8"/>
                  <a:gd fmla="*/ 11 h 55" name="T9"/>
                  <a:gd fmla="*/ 29 w 68" name="T10"/>
                  <a:gd fmla="*/ 6 h 55" name="T11"/>
                  <a:gd fmla="*/ 24 w 68" name="T12"/>
                  <a:gd fmla="*/ 7 h 55" name="T13"/>
                  <a:gd fmla="*/ 16 w 68" name="T14"/>
                  <a:gd fmla="*/ 6 h 55" name="T15"/>
                  <a:gd fmla="*/ 13 w 68" name="T16"/>
                  <a:gd fmla="*/ 5 h 55" name="T17"/>
                  <a:gd fmla="*/ 10 w 68" name="T18"/>
                  <a:gd fmla="*/ 1 h 55" name="T19"/>
                  <a:gd fmla="*/ 9 w 68" name="T20"/>
                  <a:gd fmla="*/ 1 h 55" name="T21"/>
                  <a:gd fmla="*/ 5 w 68" name="T22"/>
                  <a:gd fmla="*/ 2 h 55" name="T23"/>
                  <a:gd fmla="*/ 2 w 68" name="T24"/>
                  <a:gd fmla="*/ 3 h 55" name="T25"/>
                  <a:gd fmla="*/ 2 w 68" name="T26"/>
                  <a:gd fmla="*/ 6 h 55" name="T27"/>
                  <a:gd fmla="*/ 5 w 68" name="T28"/>
                  <a:gd fmla="*/ 8 h 55" name="T29"/>
                  <a:gd fmla="*/ 4 w 68" name="T30"/>
                  <a:gd fmla="*/ 10 h 55" name="T31"/>
                  <a:gd fmla="*/ 6 w 68" name="T32"/>
                  <a:gd fmla="*/ 13 h 55" name="T33"/>
                  <a:gd fmla="*/ 4 w 68" name="T34"/>
                  <a:gd fmla="*/ 16 h 55" name="T35"/>
                  <a:gd fmla="*/ 2 w 68" name="T36"/>
                  <a:gd fmla="*/ 19 h 55" name="T37"/>
                  <a:gd fmla="*/ 6 w 68" name="T38"/>
                  <a:gd fmla="*/ 16 h 55" name="T39"/>
                  <a:gd fmla="*/ 9 w 68" name="T40"/>
                  <a:gd fmla="*/ 13 h 55" name="T41"/>
                  <a:gd fmla="*/ 7 w 68" name="T42"/>
                  <a:gd fmla="*/ 19 h 55" name="T43"/>
                  <a:gd fmla="*/ 8 w 68" name="T44"/>
                  <a:gd fmla="*/ 18 h 55" name="T45"/>
                  <a:gd fmla="*/ 8 w 68" name="T46"/>
                  <a:gd fmla="*/ 21 h 55" name="T47"/>
                  <a:gd fmla="*/ 9 w 68" name="T48"/>
                  <a:gd fmla="*/ 21 h 55" name="T49"/>
                  <a:gd fmla="*/ 10 w 68" name="T50"/>
                  <a:gd fmla="*/ 22 h 55" name="T51"/>
                  <a:gd fmla="*/ 15 w 68" name="T52"/>
                  <a:gd fmla="*/ 17 h 55" name="T53"/>
                  <a:gd fmla="*/ 11 w 68" name="T54"/>
                  <a:gd fmla="*/ 23 h 55" name="T55"/>
                  <a:gd fmla="*/ 13 w 68" name="T56"/>
                  <a:gd fmla="*/ 23 h 55" name="T57"/>
                  <a:gd fmla="*/ 16 w 68" name="T58"/>
                  <a:gd fmla="*/ 23 h 55" name="T59"/>
                  <a:gd fmla="*/ 18 w 68" name="T60"/>
                  <a:gd fmla="*/ 24 h 55" name="T61"/>
                  <a:gd fmla="*/ 18 w 68" name="T62"/>
                  <a:gd fmla="*/ 24 h 55" name="T63"/>
                  <a:gd fmla="*/ 21 w 68" name="T64"/>
                  <a:gd fmla="*/ 24 h 55" name="T65"/>
                  <a:gd fmla="*/ 23 w 68" name="T66"/>
                  <a:gd fmla="*/ 23 h 55" name="T67"/>
                  <a:gd fmla="*/ 22 w 68" name="T68"/>
                  <a:gd fmla="*/ 26 h 55" name="T69"/>
                  <a:gd fmla="*/ 25 w 68" name="T70"/>
                  <a:gd fmla="*/ 24 h 55" name="T71"/>
                  <a:gd fmla="*/ 24 w 68" name="T72"/>
                  <a:gd fmla="*/ 27 h 55" name="T73"/>
                  <a:gd fmla="*/ 26 w 68" name="T74"/>
                  <a:gd fmla="*/ 29 h 55" name="T75"/>
                  <a:gd fmla="*/ 28 w 68" name="T76"/>
                  <a:gd fmla="*/ 30 h 55" name="T77"/>
                  <a:gd fmla="*/ 29 w 68" name="T78"/>
                  <a:gd fmla="*/ 32 h 55" name="T79"/>
                  <a:gd fmla="*/ 31 w 68" name="T80"/>
                  <a:gd fmla="*/ 31 h 55" name="T81"/>
                  <a:gd fmla="*/ 32 w 68" name="T82"/>
                  <a:gd fmla="*/ 32 h 55" name="T83"/>
                  <a:gd fmla="*/ 31 w 68" name="T84"/>
                  <a:gd fmla="*/ 33 h 55" name="T85"/>
                  <a:gd fmla="*/ 34 w 68" name="T86"/>
                  <a:gd fmla="*/ 34 h 55" name="T87"/>
                  <a:gd fmla="*/ 37 w 68" name="T88"/>
                  <a:gd fmla="*/ 34 h 55" name="T89"/>
                  <a:gd fmla="*/ 39 w 68" name="T90"/>
                  <a:gd fmla="*/ 34 h 55" name="T91"/>
                  <a:gd fmla="*/ 44 w 68" name="T92"/>
                  <a:gd fmla="*/ 32 h 55" name="T93"/>
                  <a:gd fmla="*/ 43 w 68" name="T94"/>
                  <a:gd fmla="*/ 36 h 55" name="T95"/>
                  <a:gd fmla="*/ 46 w 68" name="T96"/>
                  <a:gd fmla="*/ 36 h 55" name="T97"/>
                  <a:gd fmla="*/ 47 w 68" name="T98"/>
                  <a:gd fmla="*/ 38 h 55" name="T99"/>
                  <a:gd fmla="*/ 48 w 68" name="T100"/>
                  <a:gd fmla="*/ 43 h 55" name="T101"/>
                  <a:gd fmla="*/ 50 w 68" name="T102"/>
                  <a:gd fmla="*/ 44 h 55" name="T103"/>
                  <a:gd fmla="*/ 58 w 68" name="T104"/>
                  <a:gd fmla="*/ 45 h 55" name="T105"/>
                  <a:gd fmla="*/ 58 w 68" name="T106"/>
                  <a:gd fmla="*/ 51 h 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5" w="68">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1" name="chenying0907 374"/>
              <p:cNvSpPr/>
              <p:nvPr/>
            </p:nvSpPr>
            <p:spPr bwMode="auto">
              <a:xfrm flipH="1">
                <a:off x="3472" y="2077"/>
                <a:ext cx="0" cy="2"/>
              </a:xfrm>
              <a:custGeom>
                <a:gdLst>
                  <a:gd fmla="*/ 0 h 1" name="T0"/>
                  <a:gd fmla="*/ 1 h 1" name="T1"/>
                  <a:gd fmla="*/ 0 h 1" name="T2"/>
                  <a:gd fmla="*/ 0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2" name="chenying0907 375"/>
              <p:cNvSpPr/>
              <p:nvPr/>
            </p:nvSpPr>
            <p:spPr bwMode="auto">
              <a:xfrm>
                <a:off x="4219" y="2506"/>
                <a:ext cx="2" cy="4"/>
              </a:xfrm>
              <a:custGeom>
                <a:gdLst>
                  <a:gd fmla="*/ 0 w 1" name="T0"/>
                  <a:gd fmla="*/ 1 h 2" name="T1"/>
                  <a:gd fmla="*/ 1 w 1" name="T2"/>
                  <a:gd fmla="*/ 1 h 2" name="T3"/>
                  <a:gd fmla="*/ 1 w 1" name="T4"/>
                  <a:gd fmla="*/ 0 h 2" name="T5"/>
                  <a:gd fmla="*/ 0 w 1" name="T6"/>
                  <a:gd fmla="*/ 1 h 2" name="T7"/>
                </a:gdLst>
                <a:cxnLst>
                  <a:cxn ang="0">
                    <a:pos x="T0" y="T1"/>
                  </a:cxn>
                  <a:cxn ang="0">
                    <a:pos x="T2" y="T3"/>
                  </a:cxn>
                  <a:cxn ang="0">
                    <a:pos x="T4" y="T5"/>
                  </a:cxn>
                  <a:cxn ang="0">
                    <a:pos x="T6" y="T7"/>
                  </a:cxn>
                </a:cxnLst>
                <a:rect b="b" l="0" r="r" t="0"/>
                <a:pathLst>
                  <a:path h="2" w="1">
                    <a:moveTo>
                      <a:pt x="0" y="1"/>
                    </a:moveTo>
                    <a:cubicBezTo>
                      <a:pt x="0" y="2"/>
                      <a:pt x="1" y="1"/>
                      <a:pt x="1" y="1"/>
                    </a:cubicBezTo>
                    <a:cubicBezTo>
                      <a:pt x="1" y="1"/>
                      <a:pt x="1" y="0"/>
                      <a:pt x="1"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3" name="chenying0907 376"/>
              <p:cNvSpPr/>
              <p:nvPr/>
            </p:nvSpPr>
            <p:spPr bwMode="auto">
              <a:xfrm>
                <a:off x="4228" y="2482"/>
                <a:ext cx="6" cy="3"/>
              </a:xfrm>
              <a:custGeom>
                <a:gdLst>
                  <a:gd fmla="*/ 3 w 3" name="T0"/>
                  <a:gd fmla="*/ 0 h 1" name="T1"/>
                  <a:gd fmla="*/ 0 w 3" name="T2"/>
                  <a:gd fmla="*/ 1 h 1" name="T3"/>
                  <a:gd fmla="*/ 3 w 3" name="T4"/>
                  <a:gd fmla="*/ 0 h 1" name="T5"/>
                </a:gdLst>
                <a:cxnLst>
                  <a:cxn ang="0">
                    <a:pos x="T0" y="T1"/>
                  </a:cxn>
                  <a:cxn ang="0">
                    <a:pos x="T2" y="T3"/>
                  </a:cxn>
                  <a:cxn ang="0">
                    <a:pos x="T4" y="T5"/>
                  </a:cxn>
                </a:cxnLst>
                <a:rect b="b" l="0" r="r" t="0"/>
                <a:pathLst>
                  <a:path h="1" w="3">
                    <a:moveTo>
                      <a:pt x="3" y="0"/>
                    </a:moveTo>
                    <a:cubicBezTo>
                      <a:pt x="0" y="1"/>
                      <a:pt x="0" y="1"/>
                      <a:pt x="0" y="1"/>
                    </a:cubicBezTo>
                    <a:cubicBezTo>
                      <a:pt x="2" y="1"/>
                      <a:pt x="2"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4" name="chenying0907 377"/>
              <p:cNvSpPr/>
              <p:nvPr/>
            </p:nvSpPr>
            <p:spPr bwMode="auto">
              <a:xfrm flipH="1">
                <a:off x="3472" y="2073"/>
                <a:ext cx="0" cy="2"/>
              </a:xfrm>
              <a:custGeom>
                <a:gdLst>
                  <a:gd fmla="*/ 0 h 1" name="T0"/>
                  <a:gd fmla="*/ 0 h 1" name="T1"/>
                  <a:gd fmla="*/ 0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5" name="chenying0907 378"/>
              <p:cNvSpPr/>
              <p:nvPr/>
            </p:nvSpPr>
            <p:spPr bwMode="auto">
              <a:xfrm flipH="1">
                <a:off x="3472" y="20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6" name="chenying0907 379"/>
              <p:cNvSpPr/>
              <p:nvPr/>
            </p:nvSpPr>
            <p:spPr bwMode="auto">
              <a:xfrm>
                <a:off x="4219" y="2510"/>
                <a:ext cx="5" cy="2"/>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0" y="1"/>
                      <a:pt x="1" y="1"/>
                      <a:pt x="2"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7" name="chenying0907 380"/>
              <p:cNvSpPr/>
              <p:nvPr/>
            </p:nvSpPr>
            <p:spPr bwMode="auto">
              <a:xfrm>
                <a:off x="4221" y="2514"/>
                <a:ext cx="3" cy="4"/>
              </a:xfrm>
              <a:custGeom>
                <a:gdLst>
                  <a:gd fmla="*/ 1 w 1" name="T0"/>
                  <a:gd fmla="*/ 0 h 2" name="T1"/>
                  <a:gd fmla="*/ 1 w 1" name="T2"/>
                  <a:gd fmla="*/ 2 h 2" name="T3"/>
                  <a:gd fmla="*/ 1 w 1" name="T4"/>
                  <a:gd fmla="*/ 0 h 2" name="T5"/>
                </a:gdLst>
                <a:cxnLst>
                  <a:cxn ang="0">
                    <a:pos x="T0" y="T1"/>
                  </a:cxn>
                  <a:cxn ang="0">
                    <a:pos x="T2" y="T3"/>
                  </a:cxn>
                  <a:cxn ang="0">
                    <a:pos x="T4" y="T5"/>
                  </a:cxn>
                </a:cxnLst>
                <a:rect b="b" l="0" r="r" t="0"/>
                <a:pathLst>
                  <a:path h="2" w="1">
                    <a:moveTo>
                      <a:pt x="1" y="0"/>
                    </a:moveTo>
                    <a:cubicBezTo>
                      <a:pt x="0" y="2"/>
                      <a:pt x="1" y="1"/>
                      <a:pt x="1" y="2"/>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9" name="chenying0907 382"/>
              <p:cNvSpPr/>
              <p:nvPr/>
            </p:nvSpPr>
            <p:spPr bwMode="auto">
              <a:xfrm>
                <a:off x="4217" y="2510"/>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0" name="chenying0907 383"/>
              <p:cNvSpPr/>
              <p:nvPr/>
            </p:nvSpPr>
            <p:spPr bwMode="auto">
              <a:xfrm flipH="1">
                <a:off x="4296" y="2552"/>
                <a:ext cx="0" cy="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1" name="chenying0907 384"/>
              <p:cNvSpPr/>
              <p:nvPr/>
            </p:nvSpPr>
            <p:spPr bwMode="auto">
              <a:xfrm flipH="1">
                <a:off x="4289" y="255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2" name="chenying0907 385"/>
              <p:cNvSpPr/>
              <p:nvPr/>
            </p:nvSpPr>
            <p:spPr bwMode="auto">
              <a:xfrm>
                <a:off x="4296" y="2552"/>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3" name="chenying0907 386"/>
              <p:cNvSpPr/>
              <p:nvPr/>
            </p:nvSpPr>
            <p:spPr bwMode="auto">
              <a:xfrm>
                <a:off x="4306" y="2555"/>
                <a:ext cx="2" cy="4"/>
              </a:xfrm>
              <a:custGeom>
                <a:gdLst>
                  <a:gd fmla="*/ 0 w 2" name="T0"/>
                  <a:gd fmla="*/ 4 h 4" name="T1"/>
                  <a:gd fmla="*/ 0 w 2" name="T2"/>
                  <a:gd fmla="*/ 4 h 4" name="T3"/>
                  <a:gd fmla="*/ 2 w 2" name="T4"/>
                  <a:gd fmla="*/ 0 h 4" name="T5"/>
                  <a:gd fmla="*/ 0 w 2" name="T6"/>
                  <a:gd fmla="*/ 4 h 4" name="T7"/>
                </a:gdLst>
                <a:cxnLst>
                  <a:cxn ang="0">
                    <a:pos x="T0" y="T1"/>
                  </a:cxn>
                  <a:cxn ang="0">
                    <a:pos x="T2" y="T3"/>
                  </a:cxn>
                  <a:cxn ang="0">
                    <a:pos x="T4" y="T5"/>
                  </a:cxn>
                  <a:cxn ang="0">
                    <a:pos x="T6" y="T7"/>
                  </a:cxn>
                </a:cxnLst>
                <a:rect b="b" l="0" r="r" t="0"/>
                <a:pathLst>
                  <a:path h="4" w="2">
                    <a:moveTo>
                      <a:pt x="0" y="4"/>
                    </a:moveTo>
                    <a:lnTo>
                      <a:pt x="0" y="4"/>
                    </a:lnTo>
                    <a:lnTo>
                      <a:pt x="2" y="0"/>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4" name="chenying0907 387"/>
              <p:cNvSpPr/>
              <p:nvPr/>
            </p:nvSpPr>
            <p:spPr bwMode="auto">
              <a:xfrm>
                <a:off x="3903" y="2275"/>
                <a:ext cx="2" cy="0"/>
              </a:xfrm>
              <a:custGeom>
                <a:gdLst>
                  <a:gd fmla="*/ 1 w 1" name="T0"/>
                  <a:gd fmla="*/ 1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5" name="chenying0907 388"/>
              <p:cNvSpPr/>
              <p:nvPr/>
            </p:nvSpPr>
            <p:spPr bwMode="auto">
              <a:xfrm flipH="1">
                <a:off x="3901" y="257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6" name="chenying0907 389"/>
              <p:cNvSpPr/>
              <p:nvPr/>
            </p:nvSpPr>
            <p:spPr bwMode="auto">
              <a:xfrm flipH="1">
                <a:off x="4285" y="255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7" name="chenying0907 390"/>
              <p:cNvSpPr/>
              <p:nvPr/>
            </p:nvSpPr>
            <p:spPr bwMode="auto">
              <a:xfrm flipH="1">
                <a:off x="3472" y="207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89" name="chenying0907 392"/>
              <p:cNvSpPr/>
              <p:nvPr/>
            </p:nvSpPr>
            <p:spPr bwMode="auto">
              <a:xfrm>
                <a:off x="4277" y="2495"/>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0" name="chenying0907 393"/>
              <p:cNvSpPr/>
              <p:nvPr/>
            </p:nvSpPr>
            <p:spPr bwMode="auto">
              <a:xfrm flipH="1">
                <a:off x="3472"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1" name="chenying0907 394"/>
              <p:cNvSpPr/>
              <p:nvPr/>
            </p:nvSpPr>
            <p:spPr bwMode="auto">
              <a:xfrm flipH="1">
                <a:off x="4255" y="253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2" name="chenying0907 395"/>
              <p:cNvSpPr/>
              <p:nvPr/>
            </p:nvSpPr>
            <p:spPr bwMode="auto">
              <a:xfrm>
                <a:off x="3678" y="2461"/>
                <a:ext cx="19" cy="13"/>
              </a:xfrm>
              <a:custGeom>
                <a:gdLst>
                  <a:gd fmla="*/ 0 w 9" name="T0"/>
                  <a:gd fmla="*/ 0 h 6" name="T1"/>
                  <a:gd fmla="*/ 9 w 9" name="T2"/>
                  <a:gd fmla="*/ 6 h 6" name="T3"/>
                  <a:gd fmla="*/ 0 w 9" name="T4"/>
                  <a:gd fmla="*/ 0 h 6" name="T5"/>
                </a:gdLst>
                <a:cxnLst>
                  <a:cxn ang="0">
                    <a:pos x="T0" y="T1"/>
                  </a:cxn>
                  <a:cxn ang="0">
                    <a:pos x="T2" y="T3"/>
                  </a:cxn>
                  <a:cxn ang="0">
                    <a:pos x="T4" y="T5"/>
                  </a:cxn>
                </a:cxnLst>
                <a:rect b="b" l="0" r="r" t="0"/>
                <a:pathLst>
                  <a:path h="6" w="9">
                    <a:moveTo>
                      <a:pt x="0" y="0"/>
                    </a:moveTo>
                    <a:cubicBezTo>
                      <a:pt x="9" y="6"/>
                      <a:pt x="9" y="6"/>
                      <a:pt x="9" y="6"/>
                    </a:cubicBezTo>
                    <a:cubicBezTo>
                      <a:pt x="6" y="3"/>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3" name="chenying0907 396"/>
              <p:cNvSpPr/>
              <p:nvPr/>
            </p:nvSpPr>
            <p:spPr bwMode="auto">
              <a:xfrm>
                <a:off x="3496" y="2319"/>
                <a:ext cx="4" cy="6"/>
              </a:xfrm>
              <a:custGeom>
                <a:gdLst>
                  <a:gd fmla="*/ 1 w 2" name="T0"/>
                  <a:gd fmla="*/ 1 h 3" name="T1"/>
                  <a:gd fmla="*/ 2 w 2" name="T2"/>
                  <a:gd fmla="*/ 3 h 3" name="T3"/>
                  <a:gd fmla="*/ 2 w 2" name="T4"/>
                  <a:gd fmla="*/ 1 h 3" name="T5"/>
                  <a:gd fmla="*/ 1 w 2" name="T6"/>
                  <a:gd fmla="*/ 1 h 3" name="T7"/>
                </a:gdLst>
                <a:cxnLst>
                  <a:cxn ang="0">
                    <a:pos x="T0" y="T1"/>
                  </a:cxn>
                  <a:cxn ang="0">
                    <a:pos x="T2" y="T3"/>
                  </a:cxn>
                  <a:cxn ang="0">
                    <a:pos x="T4" y="T5"/>
                  </a:cxn>
                  <a:cxn ang="0">
                    <a:pos x="T6" y="T7"/>
                  </a:cxn>
                </a:cxnLst>
                <a:rect b="b" l="0" r="r" t="0"/>
                <a:pathLst>
                  <a:path h="3" w="2">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4" name="chenying0907 397"/>
              <p:cNvSpPr/>
              <p:nvPr/>
            </p:nvSpPr>
            <p:spPr bwMode="auto">
              <a:xfrm>
                <a:off x="3483" y="2156"/>
                <a:ext cx="6" cy="4"/>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0" y="0"/>
                      <a:pt x="3" y="1"/>
                      <a:pt x="1" y="2"/>
                    </a:cubicBezTo>
                    <a:cubicBezTo>
                      <a:pt x="2" y="2"/>
                      <a:pt x="2"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5" name="chenying0907 398"/>
              <p:cNvSpPr/>
              <p:nvPr/>
            </p:nvSpPr>
            <p:spPr bwMode="auto">
              <a:xfrm>
                <a:off x="3534" y="2347"/>
                <a:ext cx="13" cy="6"/>
              </a:xfrm>
              <a:custGeom>
                <a:gdLst>
                  <a:gd fmla="*/ 0 w 6" name="T0"/>
                  <a:gd fmla="*/ 0 h 3" name="T1"/>
                  <a:gd fmla="*/ 4 w 6" name="T2"/>
                  <a:gd fmla="*/ 3 h 3" name="T3"/>
                  <a:gd fmla="*/ 0 w 6" name="T4"/>
                  <a:gd fmla="*/ 0 h 3" name="T5"/>
                </a:gdLst>
                <a:cxnLst>
                  <a:cxn ang="0">
                    <a:pos x="T0" y="T1"/>
                  </a:cxn>
                  <a:cxn ang="0">
                    <a:pos x="T2" y="T3"/>
                  </a:cxn>
                  <a:cxn ang="0">
                    <a:pos x="T4" y="T5"/>
                  </a:cxn>
                </a:cxnLst>
                <a:rect b="b" l="0" r="r" t="0"/>
                <a:pathLst>
                  <a:path h="3" w="6">
                    <a:moveTo>
                      <a:pt x="0" y="0"/>
                    </a:moveTo>
                    <a:cubicBezTo>
                      <a:pt x="0" y="2"/>
                      <a:pt x="3" y="3"/>
                      <a:pt x="4" y="3"/>
                    </a:cubicBezTo>
                    <a:cubicBezTo>
                      <a:pt x="6" y="3"/>
                      <a:pt x="1" y="2"/>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6" name="chenying0907 399"/>
              <p:cNvSpPr/>
              <p:nvPr/>
            </p:nvSpPr>
            <p:spPr bwMode="auto">
              <a:xfrm>
                <a:off x="3466" y="2090"/>
                <a:ext cx="4" cy="4"/>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2" y="2"/>
                      <a:pt x="2" y="2"/>
                      <a:pt x="2" y="2"/>
                    </a:cubicBezTo>
                    <a:cubicBezTo>
                      <a:pt x="2"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7" name="chenying0907 400"/>
              <p:cNvSpPr/>
              <p:nvPr/>
            </p:nvSpPr>
            <p:spPr bwMode="auto">
              <a:xfrm>
                <a:off x="3466" y="2103"/>
                <a:ext cx="4" cy="0"/>
              </a:xfrm>
              <a:custGeom>
                <a:gdLst>
                  <a:gd fmla="*/ 0 w 2" name="T0"/>
                  <a:gd fmla="*/ 1 w 2" name="T1"/>
                  <a:gd fmla="*/ 1 w 2" name="T2"/>
                  <a:gd fmla="*/ 0 w 2" name="T3"/>
                </a:gdLst>
                <a:cxnLst>
                  <a:cxn ang="0">
                    <a:pos x="T0" y="0"/>
                  </a:cxn>
                  <a:cxn ang="0">
                    <a:pos x="T1" y="0"/>
                  </a:cxn>
                  <a:cxn ang="0">
                    <a:pos x="T2" y="0"/>
                  </a:cxn>
                  <a:cxn ang="0">
                    <a:pos x="T3" y="0"/>
                  </a:cxn>
                </a:cxnLst>
                <a:rect b="b" l="0" r="r" t="0"/>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8" name="chenying0907 401"/>
              <p:cNvSpPr/>
              <p:nvPr/>
            </p:nvSpPr>
            <p:spPr bwMode="auto">
              <a:xfrm>
                <a:off x="3477" y="2152"/>
                <a:ext cx="4" cy="8"/>
              </a:xfrm>
              <a:custGeom>
                <a:gdLst>
                  <a:gd fmla="*/ 2 w 2" name="T0"/>
                  <a:gd fmla="*/ 4 h 4" name="T1"/>
                  <a:gd fmla="*/ 1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1"/>
                      <a:pt x="1" y="0"/>
                    </a:cubicBezTo>
                    <a:cubicBezTo>
                      <a:pt x="0" y="2"/>
                      <a:pt x="1" y="2"/>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9" name="chenying0907 402"/>
              <p:cNvSpPr/>
              <p:nvPr/>
            </p:nvSpPr>
            <p:spPr bwMode="auto">
              <a:xfrm>
                <a:off x="3466" y="2096"/>
                <a:ext cx="8" cy="5"/>
              </a:xfrm>
              <a:custGeom>
                <a:gdLst>
                  <a:gd fmla="*/ 0 w 4" name="T0"/>
                  <a:gd fmla="*/ 2 h 2" name="T1"/>
                  <a:gd fmla="*/ 0 w 4" name="T2"/>
                  <a:gd fmla="*/ 2 h 2" name="T3"/>
                  <a:gd fmla="*/ 2 w 4" name="T4"/>
                  <a:gd fmla="*/ 2 h 2" name="T5"/>
                  <a:gd fmla="*/ 2 w 4" name="T6"/>
                  <a:gd fmla="*/ 1 h 2" name="T7"/>
                  <a:gd fmla="*/ 4 w 4" name="T8"/>
                  <a:gd fmla="*/ 0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0" name="chenying0907 403"/>
              <p:cNvSpPr/>
              <p:nvPr/>
            </p:nvSpPr>
            <p:spPr bwMode="auto">
              <a:xfrm>
                <a:off x="3470" y="2101"/>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1" name="chenying0907 404"/>
              <p:cNvSpPr/>
              <p:nvPr/>
            </p:nvSpPr>
            <p:spPr bwMode="auto">
              <a:xfrm>
                <a:off x="3718" y="2501"/>
                <a:ext cx="5" cy="5"/>
              </a:xfrm>
              <a:custGeom>
                <a:gdLst>
                  <a:gd fmla="*/ 0 w 2" name="T0"/>
                  <a:gd fmla="*/ 2 h 2" name="T1"/>
                  <a:gd fmla="*/ 2 w 2" name="T2"/>
                  <a:gd fmla="*/ 2 h 2" name="T3"/>
                  <a:gd fmla="*/ 0 w 2" name="T4"/>
                  <a:gd fmla="*/ 0 h 2" name="T5"/>
                  <a:gd fmla="*/ 0 w 2" name="T6"/>
                  <a:gd fmla="*/ 2 h 2" name="T7"/>
                </a:gdLst>
                <a:cxnLst>
                  <a:cxn ang="0">
                    <a:pos x="T0" y="T1"/>
                  </a:cxn>
                  <a:cxn ang="0">
                    <a:pos x="T2" y="T3"/>
                  </a:cxn>
                  <a:cxn ang="0">
                    <a:pos x="T4" y="T5"/>
                  </a:cxn>
                  <a:cxn ang="0">
                    <a:pos x="T6" y="T7"/>
                  </a:cxn>
                </a:cxnLst>
                <a:rect b="b" l="0" r="r" t="0"/>
                <a:pathLst>
                  <a:path h="2" w="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2" name="chenying0907 405"/>
              <p:cNvSpPr/>
              <p:nvPr/>
            </p:nvSpPr>
            <p:spPr bwMode="auto">
              <a:xfrm>
                <a:off x="3629" y="2417"/>
                <a:ext cx="7" cy="6"/>
              </a:xfrm>
              <a:custGeom>
                <a:gdLst>
                  <a:gd fmla="*/ 2 w 3" name="T0"/>
                  <a:gd fmla="*/ 3 h 3" name="T1"/>
                  <a:gd fmla="*/ 0 w 3" name="T2"/>
                  <a:gd fmla="*/ 0 h 3" name="T3"/>
                  <a:gd fmla="*/ 2 w 3" name="T4"/>
                  <a:gd fmla="*/ 3 h 3" name="T5"/>
                </a:gdLst>
                <a:cxnLst>
                  <a:cxn ang="0">
                    <a:pos x="T0" y="T1"/>
                  </a:cxn>
                  <a:cxn ang="0">
                    <a:pos x="T2" y="T3"/>
                  </a:cxn>
                  <a:cxn ang="0">
                    <a:pos x="T4" y="T5"/>
                  </a:cxn>
                </a:cxnLst>
                <a:rect b="b" l="0" r="r" t="0"/>
                <a:pathLst>
                  <a:path h="3" w="3">
                    <a:moveTo>
                      <a:pt x="2" y="3"/>
                    </a:moveTo>
                    <a:cubicBezTo>
                      <a:pt x="3" y="2"/>
                      <a:pt x="1" y="1"/>
                      <a:pt x="0" y="0"/>
                    </a:cubicBezTo>
                    <a:cubicBezTo>
                      <a:pt x="0" y="1"/>
                      <a:pt x="1" y="2"/>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57" name="chenying0907 407"/>
            <p:cNvSpPr/>
            <p:nvPr/>
          </p:nvSpPr>
          <p:spPr bwMode="auto">
            <a:xfrm>
              <a:off x="3716" y="2495"/>
              <a:ext cx="5" cy="4"/>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1" y="0"/>
                    <a:pt x="0" y="0"/>
                  </a:cubicBezTo>
                  <a:cubicBezTo>
                    <a:pt x="1" y="1"/>
                    <a:pt x="1" y="1"/>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chenying0907 408"/>
            <p:cNvSpPr/>
            <p:nvPr/>
          </p:nvSpPr>
          <p:spPr bwMode="auto">
            <a:xfrm>
              <a:off x="3706" y="2480"/>
              <a:ext cx="10" cy="15"/>
            </a:xfrm>
            <a:custGeom>
              <a:gdLst>
                <a:gd fmla="*/ 5 w 5" name="T0"/>
                <a:gd fmla="*/ 7 h 7" name="T1"/>
                <a:gd fmla="*/ 2 w 5" name="T2"/>
                <a:gd fmla="*/ 3 h 7" name="T3"/>
                <a:gd fmla="*/ 2 w 5" name="T4"/>
                <a:gd fmla="*/ 1 h 7" name="T5"/>
                <a:gd fmla="*/ 3 w 5" name="T6"/>
                <a:gd fmla="*/ 7 h 7" name="T7"/>
                <a:gd fmla="*/ 3 w 5" name="T8"/>
                <a:gd fmla="*/ 7 h 7" name="T9"/>
                <a:gd fmla="*/ 5 w 5" name="T10"/>
                <a:gd fmla="*/ 7 h 7" name="T11"/>
              </a:gdLst>
              <a:cxnLst>
                <a:cxn ang="0">
                  <a:pos x="T0" y="T1"/>
                </a:cxn>
                <a:cxn ang="0">
                  <a:pos x="T2" y="T3"/>
                </a:cxn>
                <a:cxn ang="0">
                  <a:pos x="T4" y="T5"/>
                </a:cxn>
                <a:cxn ang="0">
                  <a:pos x="T6" y="T7"/>
                </a:cxn>
                <a:cxn ang="0">
                  <a:pos x="T8" y="T9"/>
                </a:cxn>
                <a:cxn ang="0">
                  <a:pos x="T10" y="T11"/>
                </a:cxn>
              </a:cxnLst>
              <a:rect b="b" l="0" r="r" t="0"/>
              <a:pathLst>
                <a:path h="7" w="5">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chenying0907 409"/>
            <p:cNvSpPr/>
            <p:nvPr/>
          </p:nvSpPr>
          <p:spPr bwMode="auto">
            <a:xfrm>
              <a:off x="3782" y="3038"/>
              <a:ext cx="2" cy="4"/>
            </a:xfrm>
            <a:custGeom>
              <a:gdLst>
                <a:gd fmla="*/ 0 w 1" name="T0"/>
                <a:gd fmla="*/ 0 h 2" name="T1"/>
                <a:gd fmla="*/ 0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2"/>
                    <a:pt x="0" y="2"/>
                    <a:pt x="0" y="2"/>
                  </a:cubicBezTo>
                  <a:cubicBezTo>
                    <a:pt x="0" y="2"/>
                    <a:pt x="1" y="1"/>
                    <a:pt x="1"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chenying0907 410"/>
            <p:cNvSpPr/>
            <p:nvPr/>
          </p:nvSpPr>
          <p:spPr bwMode="auto">
            <a:xfrm>
              <a:off x="3631" y="2249"/>
              <a:ext cx="3" cy="2"/>
            </a:xfrm>
            <a:custGeom>
              <a:gdLst>
                <a:gd fmla="*/ 3 w 3" name="T0"/>
                <a:gd fmla="*/ 0 h 2" name="T1"/>
                <a:gd fmla="*/ 0 w 3" name="T2"/>
                <a:gd fmla="*/ 0 h 2" name="T3"/>
                <a:gd fmla="*/ 0 w 3" name="T4"/>
                <a:gd fmla="*/ 2 h 2" name="T5"/>
                <a:gd fmla="*/ 3 w 3" name="T6"/>
                <a:gd fmla="*/ 0 h 2" name="T7"/>
              </a:gdLst>
              <a:cxnLst>
                <a:cxn ang="0">
                  <a:pos x="T0" y="T1"/>
                </a:cxn>
                <a:cxn ang="0">
                  <a:pos x="T2" y="T3"/>
                </a:cxn>
                <a:cxn ang="0">
                  <a:pos x="T4" y="T5"/>
                </a:cxn>
                <a:cxn ang="0">
                  <a:pos x="T6" y="T7"/>
                </a:cxn>
              </a:cxnLst>
              <a:rect b="b" l="0" r="r" t="0"/>
              <a:pathLst>
                <a:path h="2" w="3">
                  <a:moveTo>
                    <a:pt x="3" y="0"/>
                  </a:moveTo>
                  <a:lnTo>
                    <a:pt x="0" y="0"/>
                  </a:lnTo>
                  <a:lnTo>
                    <a:pt x="0" y="2"/>
                  </a:lnTo>
                  <a:lnTo>
                    <a:pt x="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chenying0907 411"/>
            <p:cNvSpPr/>
            <p:nvPr/>
          </p:nvSpPr>
          <p:spPr bwMode="auto">
            <a:xfrm flipH="1">
              <a:off x="3988" y="3019"/>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chenying0907 412"/>
            <p:cNvSpPr/>
            <p:nvPr/>
          </p:nvSpPr>
          <p:spPr bwMode="auto">
            <a:xfrm flipH="1">
              <a:off x="3856" y="3002"/>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chenying0907 413"/>
            <p:cNvSpPr/>
            <p:nvPr/>
          </p:nvSpPr>
          <p:spPr bwMode="auto">
            <a:xfrm>
              <a:off x="3924" y="2998"/>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0"/>
                    <a:pt x="0" y="0"/>
                    <a:pt x="1" y="0"/>
                  </a:cubicBez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chenying0907 414"/>
            <p:cNvSpPr/>
            <p:nvPr/>
          </p:nvSpPr>
          <p:spPr bwMode="auto">
            <a:xfrm>
              <a:off x="3561" y="1990"/>
              <a:ext cx="3" cy="9"/>
            </a:xfrm>
            <a:custGeom>
              <a:gdLst>
                <a:gd fmla="*/ 1 w 1" name="T0"/>
                <a:gd fmla="*/ 1 h 4" name="T1"/>
                <a:gd fmla="*/ 0 w 1" name="T2"/>
                <a:gd fmla="*/ 0 h 4" name="T3"/>
                <a:gd fmla="*/ 1 w 1" name="T4"/>
                <a:gd fmla="*/ 1 h 4" name="T5"/>
              </a:gdLst>
              <a:cxnLst>
                <a:cxn ang="0">
                  <a:pos x="T0" y="T1"/>
                </a:cxn>
                <a:cxn ang="0">
                  <a:pos x="T2" y="T3"/>
                </a:cxn>
                <a:cxn ang="0">
                  <a:pos x="T4" y="T5"/>
                </a:cxn>
              </a:cxnLst>
              <a:rect b="b" l="0" r="r" t="0"/>
              <a:pathLst>
                <a:path h="4" w="1">
                  <a:moveTo>
                    <a:pt x="1" y="1"/>
                  </a:moveTo>
                  <a:cubicBezTo>
                    <a:pt x="1" y="1"/>
                    <a:pt x="0" y="0"/>
                    <a:pt x="0" y="0"/>
                  </a:cubicBezTo>
                  <a:cubicBezTo>
                    <a:pt x="0" y="3"/>
                    <a:pt x="0" y="4"/>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chenying0907 415"/>
            <p:cNvSpPr/>
            <p:nvPr/>
          </p:nvSpPr>
          <p:spPr bwMode="auto">
            <a:xfrm>
              <a:off x="3795" y="3040"/>
              <a:ext cx="2" cy="2"/>
            </a:xfrm>
            <a:custGeom>
              <a:gdLst>
                <a:gd fmla="*/ 0 w 1" name="T0"/>
                <a:gd fmla="*/ 0 h 1" name="T1"/>
                <a:gd fmla="*/ 0 w 1" name="T2"/>
                <a:gd fmla="*/ 0 h 1" name="T3"/>
              </a:gdLst>
              <a:cxnLst>
                <a:cxn ang="0">
                  <a:pos x="T0" y="T1"/>
                </a:cxn>
                <a:cxn ang="0">
                  <a:pos x="T2" y="T3"/>
                </a:cxn>
              </a:cxnLst>
              <a:rect b="b" l="0" r="r" t="0"/>
              <a:pathLst>
                <a:path h="1" w="1">
                  <a:moveTo>
                    <a:pt x="0" y="0"/>
                  </a:moveTo>
                  <a:cubicBezTo>
                    <a:pt x="0" y="0"/>
                    <a:pt x="1"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chenying0907 416"/>
            <p:cNvSpPr/>
            <p:nvPr/>
          </p:nvSpPr>
          <p:spPr bwMode="auto">
            <a:xfrm flipH="1">
              <a:off x="3958" y="303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chenying0907 417"/>
            <p:cNvSpPr/>
            <p:nvPr/>
          </p:nvSpPr>
          <p:spPr bwMode="auto">
            <a:xfrm flipH="1">
              <a:off x="3982" y="3027"/>
              <a:ext cx="0" cy="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chenying0907 418"/>
            <p:cNvSpPr/>
            <p:nvPr/>
          </p:nvSpPr>
          <p:spPr bwMode="auto">
            <a:xfrm flipH="1">
              <a:off x="3595" y="182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chenying0907 419"/>
            <p:cNvSpPr/>
            <p:nvPr/>
          </p:nvSpPr>
          <p:spPr bwMode="auto">
            <a:xfrm>
              <a:off x="3757" y="2981"/>
              <a:ext cx="2" cy="2"/>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0" y="1"/>
                    <a:pt x="0"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chenying0907 420"/>
            <p:cNvSpPr/>
            <p:nvPr/>
          </p:nvSpPr>
          <p:spPr bwMode="auto">
            <a:xfrm>
              <a:off x="3627" y="1789"/>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chenying0907 421"/>
            <p:cNvSpPr/>
            <p:nvPr/>
          </p:nvSpPr>
          <p:spPr bwMode="auto">
            <a:xfrm flipH="1">
              <a:off x="3578" y="179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73" name="chenying0907 423"/>
            <p:cNvSpPr/>
            <p:nvPr/>
          </p:nvSpPr>
          <p:spPr bwMode="auto">
            <a:xfrm flipH="1">
              <a:off x="3593" y="1825"/>
              <a:ext cx="0" cy="2"/>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chenying0907 424"/>
            <p:cNvSpPr/>
            <p:nvPr/>
          </p:nvSpPr>
          <p:spPr bwMode="auto">
            <a:xfrm flipH="1">
              <a:off x="3593" y="1825"/>
              <a:ext cx="0" cy="2"/>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chenying0907 425"/>
            <p:cNvSpPr/>
            <p:nvPr/>
          </p:nvSpPr>
          <p:spPr bwMode="auto">
            <a:xfrm>
              <a:off x="3638" y="2417"/>
              <a:ext cx="6" cy="6"/>
            </a:xfrm>
            <a:custGeom>
              <a:gdLst>
                <a:gd fmla="*/ 1 w 3" name="T0"/>
                <a:gd fmla="*/ 2 h 3" name="T1"/>
                <a:gd fmla="*/ 3 w 3" name="T2"/>
                <a:gd fmla="*/ 2 h 3" name="T3"/>
                <a:gd fmla="*/ 1 w 3" name="T4"/>
                <a:gd fmla="*/ 2 h 3" name="T5"/>
              </a:gdLst>
              <a:cxnLst>
                <a:cxn ang="0">
                  <a:pos x="T0" y="T1"/>
                </a:cxn>
                <a:cxn ang="0">
                  <a:pos x="T2" y="T3"/>
                </a:cxn>
                <a:cxn ang="0">
                  <a:pos x="T4" y="T5"/>
                </a:cxn>
              </a:cxnLst>
              <a:rect b="b" l="0" r="r" t="0"/>
              <a:pathLst>
                <a:path h="3" w="3">
                  <a:moveTo>
                    <a:pt x="1" y="2"/>
                  </a:moveTo>
                  <a:cubicBezTo>
                    <a:pt x="2" y="2"/>
                    <a:pt x="3" y="3"/>
                    <a:pt x="3" y="2"/>
                  </a:cubicBezTo>
                  <a:cubicBezTo>
                    <a:pt x="0" y="0"/>
                    <a:pt x="0"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chenying0907 426"/>
            <p:cNvSpPr/>
            <p:nvPr/>
          </p:nvSpPr>
          <p:spPr bwMode="auto">
            <a:xfrm>
              <a:off x="3708" y="2743"/>
              <a:ext cx="2" cy="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3"/>
                    <a:pt x="1" y="0"/>
                    <a:pt x="0" y="0"/>
                  </a:cubicBezTo>
                  <a:cubicBezTo>
                    <a:pt x="0" y="0"/>
                    <a:pt x="0"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chenying0907 427"/>
            <p:cNvSpPr/>
            <p:nvPr/>
          </p:nvSpPr>
          <p:spPr bwMode="auto">
            <a:xfrm>
              <a:off x="3714" y="2737"/>
              <a:ext cx="4" cy="2"/>
            </a:xfrm>
            <a:custGeom>
              <a:gdLst>
                <a:gd fmla="*/ 1 w 2" name="T0"/>
                <a:gd fmla="*/ 1 h 1" name="T1"/>
                <a:gd fmla="*/ 0 w 2" name="T2"/>
                <a:gd fmla="*/ 0 h 1" name="T3"/>
                <a:gd fmla="*/ 1 w 2" name="T4"/>
                <a:gd fmla="*/ 1 h 1" name="T5"/>
                <a:gd fmla="*/ 1 w 2" name="T6"/>
                <a:gd fmla="*/ 1 h 1" name="T7"/>
              </a:gdLst>
              <a:cxnLst>
                <a:cxn ang="0">
                  <a:pos x="T0" y="T1"/>
                </a:cxn>
                <a:cxn ang="0">
                  <a:pos x="T2" y="T3"/>
                </a:cxn>
                <a:cxn ang="0">
                  <a:pos x="T4" y="T5"/>
                </a:cxn>
                <a:cxn ang="0">
                  <a:pos x="T6" y="T7"/>
                </a:cxn>
              </a:cxnLst>
              <a:rect b="b" l="0" r="r" t="0"/>
              <a:pathLst>
                <a:path h="1" w="2">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chenying0907 428"/>
            <p:cNvSpPr/>
            <p:nvPr/>
          </p:nvSpPr>
          <p:spPr bwMode="auto">
            <a:xfrm>
              <a:off x="3706" y="2737"/>
              <a:ext cx="10" cy="4"/>
            </a:xfrm>
            <a:custGeom>
              <a:gdLst>
                <a:gd fmla="*/ 0 w 5" name="T0"/>
                <a:gd fmla="*/ 1 h 2" name="T1"/>
                <a:gd fmla="*/ 4 w 5" name="T2"/>
                <a:gd fmla="*/ 1 h 2" name="T3"/>
                <a:gd fmla="*/ 5 w 5" name="T4"/>
                <a:gd fmla="*/ 2 h 2" name="T5"/>
                <a:gd fmla="*/ 3 w 5" name="T6"/>
                <a:gd fmla="*/ 1 h 2" name="T7"/>
                <a:gd fmla="*/ 2 w 5" name="T8"/>
                <a:gd fmla="*/ 1 h 2" name="T9"/>
                <a:gd fmla="*/ 0 w 5" name="T10"/>
                <a:gd fmla="*/ 1 h 2" name="T11"/>
              </a:gdLst>
              <a:cxnLst>
                <a:cxn ang="0">
                  <a:pos x="T0" y="T1"/>
                </a:cxn>
                <a:cxn ang="0">
                  <a:pos x="T2" y="T3"/>
                </a:cxn>
                <a:cxn ang="0">
                  <a:pos x="T4" y="T5"/>
                </a:cxn>
                <a:cxn ang="0">
                  <a:pos x="T6" y="T7"/>
                </a:cxn>
                <a:cxn ang="0">
                  <a:pos x="T8" y="T9"/>
                </a:cxn>
                <a:cxn ang="0">
                  <a:pos x="T10" y="T11"/>
                </a:cxn>
              </a:cxnLst>
              <a:rect b="b" l="0" r="r" t="0"/>
              <a:pathLst>
                <a:path h="2" w="5">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chenying0907 429"/>
            <p:cNvSpPr/>
            <p:nvPr/>
          </p:nvSpPr>
          <p:spPr bwMode="auto">
            <a:xfrm>
              <a:off x="3755" y="2718"/>
              <a:ext cx="4" cy="6"/>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0" y="0"/>
                    <a:pt x="0" y="0"/>
                    <a:pt x="0" y="0"/>
                  </a:cubicBezTo>
                  <a:cubicBezTo>
                    <a:pt x="1" y="2"/>
                    <a:pt x="1" y="2"/>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chenying0907 430"/>
            <p:cNvSpPr/>
            <p:nvPr/>
          </p:nvSpPr>
          <p:spPr bwMode="auto">
            <a:xfrm>
              <a:off x="3761" y="2733"/>
              <a:ext cx="4" cy="17"/>
            </a:xfrm>
            <a:custGeom>
              <a:gdLst>
                <a:gd fmla="*/ 1 w 2" name="T0"/>
                <a:gd fmla="*/ 7 h 8" name="T1"/>
                <a:gd fmla="*/ 0 w 2" name="T2"/>
                <a:gd fmla="*/ 3 h 8" name="T3"/>
                <a:gd fmla="*/ 1 w 2" name="T4"/>
                <a:gd fmla="*/ 7 h 8" name="T5"/>
              </a:gdLst>
              <a:cxnLst>
                <a:cxn ang="0">
                  <a:pos x="T0" y="T1"/>
                </a:cxn>
                <a:cxn ang="0">
                  <a:pos x="T2" y="T3"/>
                </a:cxn>
                <a:cxn ang="0">
                  <a:pos x="T4" y="T5"/>
                </a:cxn>
              </a:cxnLst>
              <a:rect b="b" l="0" r="r" t="0"/>
              <a:pathLst>
                <a:path h="8" w="2">
                  <a:moveTo>
                    <a:pt x="1" y="7"/>
                  </a:moveTo>
                  <a:cubicBezTo>
                    <a:pt x="2" y="0"/>
                    <a:pt x="1" y="8"/>
                    <a:pt x="0" y="3"/>
                  </a:cubicBezTo>
                  <a:cubicBezTo>
                    <a:pt x="0" y="5"/>
                    <a:pt x="0" y="6"/>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chenying0907 431"/>
            <p:cNvSpPr/>
            <p:nvPr/>
          </p:nvSpPr>
          <p:spPr bwMode="auto">
            <a:xfrm>
              <a:off x="3759" y="2720"/>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0" y="0"/>
                    <a:pt x="1" y="0"/>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chenying0907 432"/>
            <p:cNvSpPr/>
            <p:nvPr/>
          </p:nvSpPr>
          <p:spPr bwMode="auto">
            <a:xfrm>
              <a:off x="3761" y="2714"/>
              <a:ext cx="6" cy="12"/>
            </a:xfrm>
            <a:custGeom>
              <a:gdLst>
                <a:gd fmla="*/ 0 w 3" name="T0"/>
                <a:gd fmla="*/ 5 h 6" name="T1"/>
                <a:gd fmla="*/ 3 w 3" name="T2"/>
                <a:gd fmla="*/ 3 h 6" name="T3"/>
                <a:gd fmla="*/ 0 w 3" name="T4"/>
                <a:gd fmla="*/ 5 h 6" name="T5"/>
              </a:gdLst>
              <a:cxnLst>
                <a:cxn ang="0">
                  <a:pos x="T0" y="T1"/>
                </a:cxn>
                <a:cxn ang="0">
                  <a:pos x="T2" y="T3"/>
                </a:cxn>
                <a:cxn ang="0">
                  <a:pos x="T4" y="T5"/>
                </a:cxn>
              </a:cxnLst>
              <a:rect b="b" l="0" r="r" t="0"/>
              <a:pathLst>
                <a:path h="6" w="3">
                  <a:moveTo>
                    <a:pt x="0" y="5"/>
                  </a:moveTo>
                  <a:cubicBezTo>
                    <a:pt x="1" y="6"/>
                    <a:pt x="2" y="3"/>
                    <a:pt x="3" y="3"/>
                  </a:cubicBezTo>
                  <a:cubicBezTo>
                    <a:pt x="2" y="0"/>
                    <a:pt x="1" y="4"/>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chenying0907 433"/>
            <p:cNvSpPr/>
            <p:nvPr/>
          </p:nvSpPr>
          <p:spPr bwMode="auto">
            <a:xfrm flipH="1">
              <a:off x="3712" y="2737"/>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1"/>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chenying0907 434"/>
            <p:cNvSpPr>
              <a:spLocks noEditPoints="1"/>
            </p:cNvSpPr>
            <p:nvPr/>
          </p:nvSpPr>
          <p:spPr bwMode="auto">
            <a:xfrm>
              <a:off x="3742" y="2907"/>
              <a:ext cx="384" cy="146"/>
            </a:xfrm>
            <a:custGeom>
              <a:gdLst>
                <a:gd fmla="*/ 150 w 181" name="T0"/>
                <a:gd fmla="*/ 21 h 69" name="T1"/>
                <a:gd fmla="*/ 144 w 181" name="T2"/>
                <a:gd fmla="*/ 25 h 69" name="T3"/>
                <a:gd fmla="*/ 103 w 181" name="T4"/>
                <a:gd fmla="*/ 42 h 69" name="T5"/>
                <a:gd fmla="*/ 91 w 181" name="T6"/>
                <a:gd fmla="*/ 45 h 69" name="T7"/>
                <a:gd fmla="*/ 79 w 181" name="T8"/>
                <a:gd fmla="*/ 44 h 69" name="T9"/>
                <a:gd fmla="*/ 60 w 181" name="T10"/>
                <a:gd fmla="*/ 44 h 69" name="T11"/>
                <a:gd fmla="*/ 50 w 181" name="T12"/>
                <a:gd fmla="*/ 47 h 69" name="T13"/>
                <a:gd fmla="*/ 32 w 181" name="T14"/>
                <a:gd fmla="*/ 47 h 69" name="T15"/>
                <a:gd fmla="*/ 22 w 181" name="T16"/>
                <a:gd fmla="*/ 44 h 69" name="T17"/>
                <a:gd fmla="*/ 10 w 181" name="T18"/>
                <a:gd fmla="*/ 39 h 69" name="T19"/>
                <a:gd fmla="*/ 10 w 181" name="T20"/>
                <a:gd fmla="*/ 37 h 69" name="T21"/>
                <a:gd fmla="*/ 10 w 181" name="T22"/>
                <a:gd fmla="*/ 35 h 69" name="T23"/>
                <a:gd fmla="*/ 10 w 181" name="T24"/>
                <a:gd fmla="*/ 34 h 69" name="T25"/>
                <a:gd fmla="*/ 10 w 181" name="T26"/>
                <a:gd fmla="*/ 30 h 69" name="T27"/>
                <a:gd fmla="*/ 2 w 181" name="T28"/>
                <a:gd fmla="*/ 32 h 69" name="T29"/>
                <a:gd fmla="*/ 6 w 181" name="T30"/>
                <a:gd fmla="*/ 44 h 69" name="T31"/>
                <a:gd fmla="*/ 10 w 181" name="T32"/>
                <a:gd fmla="*/ 51 h 69" name="T33"/>
                <a:gd fmla="*/ 4 w 181" name="T34"/>
                <a:gd fmla="*/ 55 h 69" name="T35"/>
                <a:gd fmla="*/ 8 w 181" name="T36"/>
                <a:gd fmla="*/ 58 h 69" name="T37"/>
                <a:gd fmla="*/ 13 w 181" name="T38"/>
                <a:gd fmla="*/ 57 h 69" name="T39"/>
                <a:gd fmla="*/ 13 w 181" name="T40"/>
                <a:gd fmla="*/ 60 h 69" name="T41"/>
                <a:gd fmla="*/ 19 w 181" name="T42"/>
                <a:gd fmla="*/ 57 h 69" name="T43"/>
                <a:gd fmla="*/ 20 w 181" name="T44"/>
                <a:gd fmla="*/ 63 h 69" name="T45"/>
                <a:gd fmla="*/ 22 w 181" name="T46"/>
                <a:gd fmla="*/ 66 h 69" name="T47"/>
                <a:gd fmla="*/ 24 w 181" name="T48"/>
                <a:gd fmla="*/ 64 h 69" name="T49"/>
                <a:gd fmla="*/ 28 w 181" name="T50"/>
                <a:gd fmla="*/ 64 h 69" name="T51"/>
                <a:gd fmla="*/ 31 w 181" name="T52"/>
                <a:gd fmla="*/ 66 h 69" name="T53"/>
                <a:gd fmla="*/ 36 w 181" name="T54"/>
                <a:gd fmla="*/ 58 h 69" name="T55"/>
                <a:gd fmla="*/ 36 w 181" name="T56"/>
                <a:gd fmla="*/ 65 h 69" name="T57"/>
                <a:gd fmla="*/ 46 w 181" name="T58"/>
                <a:gd fmla="*/ 67 h 69" name="T59"/>
                <a:gd fmla="*/ 50 w 181" name="T60"/>
                <a:gd fmla="*/ 66 h 69" name="T61"/>
                <a:gd fmla="*/ 55 w 181" name="T62"/>
                <a:gd fmla="*/ 62 h 69" name="T63"/>
                <a:gd fmla="*/ 65 w 181" name="T64"/>
                <a:gd fmla="*/ 66 h 69" name="T65"/>
                <a:gd fmla="*/ 69 w 181" name="T66"/>
                <a:gd fmla="*/ 63 h 69" name="T67"/>
                <a:gd fmla="*/ 71 w 181" name="T68"/>
                <a:gd fmla="*/ 63 h 69" name="T69"/>
                <a:gd fmla="*/ 72 w 181" name="T70"/>
                <a:gd fmla="*/ 61 h 69" name="T71"/>
                <a:gd fmla="*/ 76 w 181" name="T72"/>
                <a:gd fmla="*/ 65 h 69" name="T73"/>
                <a:gd fmla="*/ 79 w 181" name="T74"/>
                <a:gd fmla="*/ 63 h 69" name="T75"/>
                <a:gd fmla="*/ 88 w 181" name="T76"/>
                <a:gd fmla="*/ 60 h 69" name="T77"/>
                <a:gd fmla="*/ 92 w 181" name="T78"/>
                <a:gd fmla="*/ 62 h 69" name="T79"/>
                <a:gd fmla="*/ 98 w 181" name="T80"/>
                <a:gd fmla="*/ 60 h 69" name="T81"/>
                <a:gd fmla="*/ 102 w 181" name="T82"/>
                <a:gd fmla="*/ 59 h 69" name="T83"/>
                <a:gd fmla="*/ 103 w 181" name="T84"/>
                <a:gd fmla="*/ 59 h 69" name="T85"/>
                <a:gd fmla="*/ 108 w 181" name="T86"/>
                <a:gd fmla="*/ 58 h 69" name="T87"/>
                <a:gd fmla="*/ 115 w 181" name="T88"/>
                <a:gd fmla="*/ 53 h 69" name="T89"/>
                <a:gd fmla="*/ 117 w 181" name="T90"/>
                <a:gd fmla="*/ 52 h 69" name="T91"/>
                <a:gd fmla="*/ 122 w 181" name="T92"/>
                <a:gd fmla="*/ 45 h 69" name="T93"/>
                <a:gd fmla="*/ 127 w 181" name="T94"/>
                <a:gd fmla="*/ 45 h 69" name="T95"/>
                <a:gd fmla="*/ 134 w 181" name="T96"/>
                <a:gd fmla="*/ 43 h 69" name="T97"/>
                <a:gd fmla="*/ 139 w 181" name="T98"/>
                <a:gd fmla="*/ 41 h 69" name="T99"/>
                <a:gd fmla="*/ 152 w 181" name="T100"/>
                <a:gd fmla="*/ 37 h 69" name="T101"/>
                <a:gd fmla="*/ 156 w 181" name="T102"/>
                <a:gd fmla="*/ 35 h 69" name="T103"/>
                <a:gd fmla="*/ 163 w 181" name="T104"/>
                <a:gd fmla="*/ 27 h 69" name="T105"/>
                <a:gd fmla="*/ 167 w 181" name="T106"/>
                <a:gd fmla="*/ 19 h 69" name="T107"/>
                <a:gd fmla="*/ 10 w 181" name="T108"/>
                <a:gd fmla="*/ 31 h 69" name="T109"/>
                <a:gd fmla="*/ 10 w 181" name="T110"/>
                <a:gd fmla="*/ 35 h 69" name="T111"/>
                <a:gd fmla="*/ 9 w 181" name="T112"/>
                <a:gd fmla="*/ 34 h 69" name="T113"/>
                <a:gd fmla="*/ 7 w 181" name="T114"/>
                <a:gd fmla="*/ 35 h 69" name="T115"/>
                <a:gd fmla="*/ 8 w 181" name="T116"/>
                <a:gd fmla="*/ 36 h 69" name="T117"/>
                <a:gd fmla="*/ 10 w 181" name="T118"/>
                <a:gd fmla="*/ 36 h 6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9" w="181">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chenying0907 435"/>
            <p:cNvSpPr/>
            <p:nvPr/>
          </p:nvSpPr>
          <p:spPr bwMode="auto">
            <a:xfrm>
              <a:off x="3712" y="2809"/>
              <a:ext cx="4" cy="2"/>
            </a:xfrm>
            <a:custGeom>
              <a:gdLst>
                <a:gd fmla="*/ 1 w 2" name="T0"/>
                <a:gd fmla="*/ 0 h 1" name="T1"/>
                <a:gd fmla="*/ 0 w 2" name="T2"/>
                <a:gd fmla="*/ 1 h 1" name="T3"/>
                <a:gd fmla="*/ 2 w 2" name="T4"/>
                <a:gd fmla="*/ 0 h 1" name="T5"/>
                <a:gd fmla="*/ 1 w 2" name="T6"/>
                <a:gd fmla="*/ 0 h 1" name="T7"/>
              </a:gdLst>
              <a:cxnLst>
                <a:cxn ang="0">
                  <a:pos x="T0" y="T1"/>
                </a:cxn>
                <a:cxn ang="0">
                  <a:pos x="T2" y="T3"/>
                </a:cxn>
                <a:cxn ang="0">
                  <a:pos x="T4" y="T5"/>
                </a:cxn>
                <a:cxn ang="0">
                  <a:pos x="T6" y="T7"/>
                </a:cxn>
              </a:cxnLst>
              <a:rect b="b" l="0" r="r" t="0"/>
              <a:pathLst>
                <a:path h="1" w="2">
                  <a:moveTo>
                    <a:pt x="1" y="0"/>
                  </a:moveTo>
                  <a:cubicBezTo>
                    <a:pt x="0" y="1"/>
                    <a:pt x="0" y="1"/>
                    <a:pt x="0" y="1"/>
                  </a:cubicBezTo>
                  <a:cubicBezTo>
                    <a:pt x="1" y="1"/>
                    <a:pt x="2" y="1"/>
                    <a:pt x="2"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chenying0907 436"/>
            <p:cNvSpPr>
              <a:spLocks noEditPoints="1"/>
            </p:cNvSpPr>
            <p:nvPr/>
          </p:nvSpPr>
          <p:spPr bwMode="auto">
            <a:xfrm>
              <a:off x="3434" y="1624"/>
              <a:ext cx="862" cy="1213"/>
            </a:xfrm>
            <a:custGeom>
              <a:gdLst>
                <a:gd fmla="*/ 172 w 406" name="T0"/>
                <a:gd fmla="*/ 570 h 572" name="T1"/>
                <a:gd fmla="*/ 205 w 406" name="T2"/>
                <a:gd fmla="*/ 568 h 572" name="T3"/>
                <a:gd fmla="*/ 239 w 406" name="T4"/>
                <a:gd fmla="*/ 564 h 572" name="T5"/>
                <a:gd fmla="*/ 281 w 406" name="T6"/>
                <a:gd fmla="*/ 547 h 572" name="T7"/>
                <a:gd fmla="*/ 300 w 406" name="T8"/>
                <a:gd fmla="*/ 522 h 572" name="T9"/>
                <a:gd fmla="*/ 204 w 406" name="T10"/>
                <a:gd fmla="*/ 395 h 572" name="T11"/>
                <a:gd fmla="*/ 207 w 406" name="T12"/>
                <a:gd fmla="*/ 339 h 572" name="T13"/>
                <a:gd fmla="*/ 214 w 406" name="T14"/>
                <a:gd fmla="*/ 279 h 572" name="T15"/>
                <a:gd fmla="*/ 177 w 406" name="T16"/>
                <a:gd fmla="*/ 304 h 572" name="T17"/>
                <a:gd fmla="*/ 184 w 406" name="T18"/>
                <a:gd fmla="*/ 298 h 572" name="T19"/>
                <a:gd fmla="*/ 197 w 406" name="T20"/>
                <a:gd fmla="*/ 321 h 572" name="T21"/>
                <a:gd fmla="*/ 186 w 406" name="T22"/>
                <a:gd fmla="*/ 337 h 572" name="T23"/>
                <a:gd fmla="*/ 190 w 406" name="T24"/>
                <a:gd fmla="*/ 347 h 572" name="T25"/>
                <a:gd fmla="*/ 189 w 406" name="T26"/>
                <a:gd fmla="*/ 365 h 572" name="T27"/>
                <a:gd fmla="*/ 189 w 406" name="T28"/>
                <a:gd fmla="*/ 382 h 572" name="T29"/>
                <a:gd fmla="*/ 194 w 406" name="T30"/>
                <a:gd fmla="*/ 401 h 572" name="T31"/>
                <a:gd fmla="*/ 198 w 406" name="T32"/>
                <a:gd fmla="*/ 426 h 572" name="T33"/>
                <a:gd fmla="*/ 92 w 406" name="T34"/>
                <a:gd fmla="*/ 277 h 572" name="T35"/>
                <a:gd fmla="*/ 68 w 406" name="T36"/>
                <a:gd fmla="*/ 218 h 572" name="T37"/>
                <a:gd fmla="*/ 189 w 406" name="T38"/>
                <a:gd fmla="*/ 198 h 572" name="T39"/>
                <a:gd fmla="*/ 299 w 406" name="T40"/>
                <a:gd fmla="*/ 279 h 572" name="T41"/>
                <a:gd fmla="*/ 240 w 406" name="T42"/>
                <a:gd fmla="*/ 425 h 572" name="T43"/>
                <a:gd fmla="*/ 250 w 406" name="T44"/>
                <a:gd fmla="*/ 401 h 572" name="T45"/>
                <a:gd fmla="*/ 257 w 406" name="T46"/>
                <a:gd fmla="*/ 380 h 572" name="T47"/>
                <a:gd fmla="*/ 262 w 406" name="T48"/>
                <a:gd fmla="*/ 342 h 572" name="T49"/>
                <a:gd fmla="*/ 279 w 406" name="T50"/>
                <a:gd fmla="*/ 305 h 572" name="T51"/>
                <a:gd fmla="*/ 323 w 406" name="T52"/>
                <a:gd fmla="*/ 287 h 572" name="T53"/>
                <a:gd fmla="*/ 345 w 406" name="T54"/>
                <a:gd fmla="*/ 231 h 572" name="T55"/>
                <a:gd fmla="*/ 313 w 406" name="T56"/>
                <a:gd fmla="*/ 163 h 572" name="T57"/>
                <a:gd fmla="*/ 199 w 406" name="T58"/>
                <a:gd fmla="*/ 120 h 572" name="T59"/>
                <a:gd fmla="*/ 99 w 406" name="T60"/>
                <a:gd fmla="*/ 189 h 572" name="T61"/>
                <a:gd fmla="*/ 67 w 406" name="T62"/>
                <a:gd fmla="*/ 156 h 572" name="T63"/>
                <a:gd fmla="*/ 18 w 406" name="T64"/>
                <a:gd fmla="*/ 247 h 572" name="T65"/>
                <a:gd fmla="*/ 17 w 406" name="T66"/>
                <a:gd fmla="*/ 216 h 572" name="T67"/>
                <a:gd fmla="*/ 18 w 406" name="T68"/>
                <a:gd fmla="*/ 212 h 572" name="T69"/>
                <a:gd fmla="*/ 18 w 406" name="T70"/>
                <a:gd fmla="*/ 213 h 572" name="T71"/>
                <a:gd fmla="*/ 20 w 406" name="T72"/>
                <a:gd fmla="*/ 216 h 572" name="T73"/>
                <a:gd fmla="*/ 36 w 406" name="T74"/>
                <a:gd fmla="*/ 256 h 572" name="T75"/>
                <a:gd fmla="*/ 80 w 406" name="T76"/>
                <a:gd fmla="*/ 293 h 572" name="T77"/>
                <a:gd fmla="*/ 143 w 406" name="T78"/>
                <a:gd fmla="*/ 304 h 572" name="T79"/>
                <a:gd fmla="*/ 162 w 406" name="T80"/>
                <a:gd fmla="*/ 375 h 572" name="T81"/>
                <a:gd fmla="*/ 177 w 406" name="T82"/>
                <a:gd fmla="*/ 504 h 572" name="T83"/>
                <a:gd fmla="*/ 192 w 406" name="T84"/>
                <a:gd fmla="*/ 530 h 572" name="T85"/>
                <a:gd fmla="*/ 191 w 406" name="T86"/>
                <a:gd fmla="*/ 504 h 572" name="T87"/>
                <a:gd fmla="*/ 192 w 406" name="T88"/>
                <a:gd fmla="*/ 486 h 572" name="T89"/>
                <a:gd fmla="*/ 194 w 406" name="T90"/>
                <a:gd fmla="*/ 451 h 572" name="T91"/>
                <a:gd fmla="*/ 220 w 406" name="T92"/>
                <a:gd fmla="*/ 447 h 572" name="T93"/>
                <a:gd fmla="*/ 240 w 406" name="T94"/>
                <a:gd fmla="*/ 469 h 572" name="T95"/>
                <a:gd fmla="*/ 247 w 406" name="T96"/>
                <a:gd fmla="*/ 543 h 572" name="T97"/>
                <a:gd fmla="*/ 146 w 406" name="T98"/>
                <a:gd fmla="*/ 545 h 572" name="T99"/>
                <a:gd fmla="*/ 137 w 406" name="T100"/>
                <a:gd fmla="*/ 524 h 572" name="T101"/>
                <a:gd fmla="*/ 130 w 406" name="T102"/>
                <a:gd fmla="*/ 553 h 572" name="T103"/>
                <a:gd fmla="*/ 193 w 406" name="T104"/>
                <a:gd fmla="*/ 309 h 572" name="T105"/>
                <a:gd fmla="*/ 196 w 406" name="T106"/>
                <a:gd fmla="*/ 303 h 572" name="T107"/>
                <a:gd fmla="*/ 209 w 406" name="T108"/>
                <a:gd fmla="*/ 295 h 572" name="T109"/>
                <a:gd fmla="*/ 218 w 406" name="T110"/>
                <a:gd fmla="*/ 301 h 572" name="T111"/>
                <a:gd fmla="*/ 221 w 406" name="T112"/>
                <a:gd fmla="*/ 307 h 572" name="T113"/>
                <a:gd fmla="*/ 211 w 406" name="T114"/>
                <a:gd fmla="*/ 310 h 572" name="T115"/>
                <a:gd fmla="*/ 222 w 406" name="T116"/>
                <a:gd fmla="*/ 307 h 572" name="T117"/>
                <a:gd fmla="*/ 191 w 406" name="T118"/>
                <a:gd fmla="*/ 185 h 572" name="T119"/>
                <a:gd fmla="*/ 63 w 406" name="T120"/>
                <a:gd fmla="*/ 186 h 572" name="T121"/>
                <a:gd fmla="*/ 22 w 406" name="T122"/>
                <a:gd fmla="*/ 214 h 57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2" w="406">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chenying0907 437"/>
            <p:cNvSpPr/>
            <p:nvPr/>
          </p:nvSpPr>
          <p:spPr bwMode="auto">
            <a:xfrm>
              <a:off x="3695" y="2760"/>
              <a:ext cx="4" cy="2"/>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0" y="0"/>
                    <a:pt x="1" y="1"/>
                    <a:pt x="2" y="0"/>
                  </a:cubicBezTo>
                  <a:lnTo>
                    <a:pt x="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chenying0907 438"/>
            <p:cNvSpPr/>
            <p:nvPr/>
          </p:nvSpPr>
          <p:spPr bwMode="auto">
            <a:xfrm>
              <a:off x="3699" y="2760"/>
              <a:ext cx="5" cy="4"/>
            </a:xfrm>
            <a:custGeom>
              <a:gdLst>
                <a:gd fmla="*/ 1 w 2" name="T0"/>
                <a:gd fmla="*/ 2 h 2" name="T1"/>
                <a:gd fmla="*/ 2 w 2" name="T2"/>
                <a:gd fmla="*/ 1 h 2" name="T3"/>
                <a:gd fmla="*/ 1 w 2" name="T4"/>
                <a:gd fmla="*/ 2 h 2" name="T5"/>
              </a:gdLst>
              <a:cxnLst>
                <a:cxn ang="0">
                  <a:pos x="T0" y="T1"/>
                </a:cxn>
                <a:cxn ang="0">
                  <a:pos x="T2" y="T3"/>
                </a:cxn>
                <a:cxn ang="0">
                  <a:pos x="T4" y="T5"/>
                </a:cxn>
              </a:cxnLst>
              <a:rect b="b" l="0" r="r" t="0"/>
              <a:pathLst>
                <a:path h="2" w="2">
                  <a:moveTo>
                    <a:pt x="1" y="2"/>
                  </a:moveTo>
                  <a:cubicBezTo>
                    <a:pt x="1" y="2"/>
                    <a:pt x="2" y="1"/>
                    <a:pt x="2" y="1"/>
                  </a:cubicBezTo>
                  <a:cubicBezTo>
                    <a:pt x="0" y="0"/>
                    <a:pt x="2" y="2"/>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chenying0907 439"/>
            <p:cNvSpPr/>
            <p:nvPr/>
          </p:nvSpPr>
          <p:spPr bwMode="auto">
            <a:xfrm>
              <a:off x="3916" y="2586"/>
              <a:ext cx="4" cy="2"/>
            </a:xfrm>
            <a:custGeom>
              <a:gdLst>
                <a:gd fmla="*/ 0 w 2" name="T0"/>
                <a:gd fmla="*/ 1 h 1" name="T1"/>
                <a:gd fmla="*/ 1 w 2" name="T2"/>
                <a:gd fmla="*/ 0 h 1" name="T3"/>
                <a:gd fmla="*/ 0 w 2" name="T4"/>
                <a:gd fmla="*/ 1 h 1" name="T5"/>
              </a:gdLst>
              <a:cxnLst>
                <a:cxn ang="0">
                  <a:pos x="T0" y="T1"/>
                </a:cxn>
                <a:cxn ang="0">
                  <a:pos x="T2" y="T3"/>
                </a:cxn>
                <a:cxn ang="0">
                  <a:pos x="T4" y="T5"/>
                </a:cxn>
              </a:cxnLst>
              <a:rect b="b" l="0" r="r" t="0"/>
              <a:pathLst>
                <a:path h="1" w="2">
                  <a:moveTo>
                    <a:pt x="0" y="1"/>
                  </a:moveTo>
                  <a:cubicBezTo>
                    <a:pt x="0" y="0"/>
                    <a:pt x="2" y="0"/>
                    <a:pt x="1" y="0"/>
                  </a:cubicBezTo>
                  <a:cubicBezTo>
                    <a:pt x="1" y="0"/>
                    <a:pt x="0"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chenying0907 440"/>
            <p:cNvSpPr/>
            <p:nvPr/>
          </p:nvSpPr>
          <p:spPr bwMode="auto">
            <a:xfrm>
              <a:off x="3941" y="2610"/>
              <a:ext cx="5" cy="0"/>
            </a:xfrm>
            <a:custGeom>
              <a:gdLst>
                <a:gd fmla="*/ 0 w 5" name="T0"/>
                <a:gd fmla="*/ 0 w 5" name="T1"/>
                <a:gd fmla="*/ 5 w 5" name="T2"/>
                <a:gd fmla="*/ 0 w 5" name="T3"/>
              </a:gdLst>
              <a:cxnLst>
                <a:cxn ang="0">
                  <a:pos x="T0" y="0"/>
                </a:cxn>
                <a:cxn ang="0">
                  <a:pos x="T1" y="0"/>
                </a:cxn>
                <a:cxn ang="0">
                  <a:pos x="T2" y="0"/>
                </a:cxn>
                <a:cxn ang="0">
                  <a:pos x="T3" y="0"/>
                </a:cxn>
              </a:cxnLst>
              <a:rect b="b" l="0" r="r" t="0"/>
              <a:pathLst>
                <a:path w="5">
                  <a:moveTo>
                    <a:pt x="0" y="0"/>
                  </a:moveTo>
                  <a:lnTo>
                    <a:pt x="0" y="0"/>
                  </a:lnTo>
                  <a:lnTo>
                    <a:pt x="5"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chenying0907 441"/>
            <p:cNvSpPr/>
            <p:nvPr/>
          </p:nvSpPr>
          <p:spPr bwMode="auto">
            <a:xfrm>
              <a:off x="3729" y="2272"/>
              <a:ext cx="2" cy="5"/>
            </a:xfrm>
            <a:custGeom>
              <a:gdLst>
                <a:gd fmla="*/ 0 w 1" name="T0"/>
                <a:gd fmla="*/ 2 h 2" name="T1"/>
                <a:gd fmla="*/ 1 w 1" name="T2"/>
                <a:gd fmla="*/ 1 h 2" name="T3"/>
                <a:gd fmla="*/ 0 w 1" name="T4"/>
                <a:gd fmla="*/ 2 h 2" name="T5"/>
              </a:gdLst>
              <a:cxnLst>
                <a:cxn ang="0">
                  <a:pos x="T0" y="T1"/>
                </a:cxn>
                <a:cxn ang="0">
                  <a:pos x="T2" y="T3"/>
                </a:cxn>
                <a:cxn ang="0">
                  <a:pos x="T4" y="T5"/>
                </a:cxn>
              </a:cxnLst>
              <a:rect b="b" l="0" r="r" t="0"/>
              <a:pathLst>
                <a:path h="2" w="1">
                  <a:moveTo>
                    <a:pt x="0" y="2"/>
                  </a:moveTo>
                  <a:cubicBezTo>
                    <a:pt x="0" y="1"/>
                    <a:pt x="1" y="0"/>
                    <a:pt x="1" y="1"/>
                  </a:cubicBezTo>
                  <a:cubicBezTo>
                    <a:pt x="1" y="1"/>
                    <a:pt x="0" y="1"/>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chenying0907 442"/>
            <p:cNvSpPr/>
            <p:nvPr/>
          </p:nvSpPr>
          <p:spPr bwMode="auto">
            <a:xfrm>
              <a:off x="3852" y="2714"/>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chenying0907 443"/>
            <p:cNvSpPr/>
            <p:nvPr/>
          </p:nvSpPr>
          <p:spPr bwMode="auto">
            <a:xfrm>
              <a:off x="3850" y="2692"/>
              <a:ext cx="4"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1" y="0"/>
                  </a:cubicBezTo>
                  <a:cubicBezTo>
                    <a:pt x="0" y="1"/>
                    <a:pt x="1"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chenying0907 444"/>
            <p:cNvSpPr/>
            <p:nvPr/>
          </p:nvSpPr>
          <p:spPr bwMode="auto">
            <a:xfrm>
              <a:off x="3848" y="2686"/>
              <a:ext cx="2" cy="2"/>
            </a:xfrm>
            <a:custGeom>
              <a:gdLst>
                <a:gd fmla="*/ 1 w 1" name="T0"/>
                <a:gd fmla="*/ 1 h 1" name="T1"/>
                <a:gd fmla="*/ 0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0" y="0"/>
                    <a:pt x="0" y="0"/>
                  </a:cubicBezTo>
                  <a:cubicBezTo>
                    <a:pt x="0" y="1"/>
                    <a:pt x="0" y="1"/>
                    <a:pt x="0" y="1"/>
                  </a:cubicBezTo>
                  <a:lnTo>
                    <a:pt x="1"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chenying0907 445"/>
            <p:cNvSpPr/>
            <p:nvPr/>
          </p:nvSpPr>
          <p:spPr bwMode="auto">
            <a:xfrm>
              <a:off x="3846" y="2711"/>
              <a:ext cx="4" cy="3"/>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2" y="1"/>
                    <a:pt x="1" y="0"/>
                    <a:pt x="2" y="0"/>
                  </a:cubicBezTo>
                  <a:cubicBezTo>
                    <a:pt x="1"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chenying0907 446"/>
            <p:cNvSpPr/>
            <p:nvPr/>
          </p:nvSpPr>
          <p:spPr bwMode="auto">
            <a:xfrm>
              <a:off x="3822" y="2773"/>
              <a:ext cx="5" cy="2"/>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0"/>
                    <a:pt x="1" y="1"/>
                    <a:pt x="0" y="0"/>
                  </a:cubicBezTo>
                  <a:cubicBezTo>
                    <a:pt x="0" y="1"/>
                    <a:pt x="0" y="1"/>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chenying0907 447"/>
            <p:cNvSpPr/>
            <p:nvPr/>
          </p:nvSpPr>
          <p:spPr bwMode="auto">
            <a:xfrm>
              <a:off x="3765" y="2315"/>
              <a:ext cx="4" cy="0"/>
            </a:xfrm>
            <a:custGeom>
              <a:gdLst>
                <a:gd fmla="*/ 0 w 4" name="T0"/>
                <a:gd fmla="*/ 0 w 4" name="T1"/>
                <a:gd fmla="*/ 4 w 4" name="T2"/>
                <a:gd fmla="*/ 0 w 4" name="T3"/>
              </a:gdLst>
              <a:cxnLst>
                <a:cxn ang="0">
                  <a:pos x="T0" y="0"/>
                </a:cxn>
                <a:cxn ang="0">
                  <a:pos x="T1" y="0"/>
                </a:cxn>
                <a:cxn ang="0">
                  <a:pos x="T2" y="0"/>
                </a:cxn>
                <a:cxn ang="0">
                  <a:pos x="T3" y="0"/>
                </a:cxn>
              </a:cxnLst>
              <a:rect b="b" l="0" r="r" t="0"/>
              <a:pathLst>
                <a:path w="4">
                  <a:moveTo>
                    <a:pt x="0" y="0"/>
                  </a:moveTo>
                  <a:lnTo>
                    <a:pt x="0" y="0"/>
                  </a:lnTo>
                  <a:lnTo>
                    <a:pt x="4"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chenying0907 448"/>
            <p:cNvSpPr/>
            <p:nvPr/>
          </p:nvSpPr>
          <p:spPr bwMode="auto">
            <a:xfrm>
              <a:off x="3842" y="2733"/>
              <a:ext cx="4" cy="0"/>
            </a:xfrm>
            <a:custGeom>
              <a:gdLst>
                <a:gd fmla="*/ 1 w 2" name="T0"/>
                <a:gd fmla="*/ 2 w 2" name="T1"/>
                <a:gd fmla="*/ 1 w 2" name="T2"/>
                <a:gd fmla="*/ 1 w 2" name="T3"/>
              </a:gdLst>
              <a:cxnLst>
                <a:cxn ang="0">
                  <a:pos x="T0" y="0"/>
                </a:cxn>
                <a:cxn ang="0">
                  <a:pos x="T1" y="0"/>
                </a:cxn>
                <a:cxn ang="0">
                  <a:pos x="T2" y="0"/>
                </a:cxn>
                <a:cxn ang="0">
                  <a:pos x="T3" y="0"/>
                </a:cxn>
              </a:cxnLst>
              <a:rect b="b" l="0" r="r" t="0"/>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chenying0907 449"/>
            <p:cNvSpPr/>
            <p:nvPr/>
          </p:nvSpPr>
          <p:spPr bwMode="auto">
            <a:xfrm>
              <a:off x="3822" y="2769"/>
              <a:ext cx="7" cy="2"/>
            </a:xfrm>
            <a:custGeom>
              <a:gdLst>
                <a:gd fmla="*/ 0 w 3" name="T0"/>
                <a:gd fmla="*/ 1 h 1" name="T1"/>
                <a:gd fmla="*/ 3 w 3" name="T2"/>
                <a:gd fmla="*/ 1 h 1" name="T3"/>
                <a:gd fmla="*/ 0 w 3" name="T4"/>
                <a:gd fmla="*/ 1 h 1" name="T5"/>
              </a:gdLst>
              <a:cxnLst>
                <a:cxn ang="0">
                  <a:pos x="T0" y="T1"/>
                </a:cxn>
                <a:cxn ang="0">
                  <a:pos x="T2" y="T3"/>
                </a:cxn>
                <a:cxn ang="0">
                  <a:pos x="T4" y="T5"/>
                </a:cxn>
              </a:cxnLst>
              <a:rect b="b" l="0" r="r" t="0"/>
              <a:pathLst>
                <a:path h="1" w="3">
                  <a:moveTo>
                    <a:pt x="0" y="1"/>
                  </a:moveTo>
                  <a:cubicBezTo>
                    <a:pt x="3" y="1"/>
                    <a:pt x="3" y="1"/>
                    <a:pt x="3" y="1"/>
                  </a:cubicBezTo>
                  <a:cubicBezTo>
                    <a:pt x="2" y="0"/>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chenying0907 450"/>
            <p:cNvSpPr/>
            <p:nvPr/>
          </p:nvSpPr>
          <p:spPr bwMode="auto">
            <a:xfrm>
              <a:off x="3846" y="2731"/>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chenying0907 451"/>
            <p:cNvSpPr/>
            <p:nvPr/>
          </p:nvSpPr>
          <p:spPr bwMode="auto">
            <a:xfrm>
              <a:off x="3844" y="2724"/>
              <a:ext cx="4" cy="2"/>
            </a:xfrm>
            <a:custGeom>
              <a:gdLst>
                <a:gd fmla="*/ 0 w 2" name="T0"/>
                <a:gd fmla="*/ 0 h 1" name="T1"/>
                <a:gd fmla="*/ 2 w 2" name="T2"/>
                <a:gd fmla="*/ 1 h 1" name="T3"/>
                <a:gd fmla="*/ 0 w 2" name="T4"/>
                <a:gd fmla="*/ 0 h 1" name="T5"/>
              </a:gdLst>
              <a:cxnLst>
                <a:cxn ang="0">
                  <a:pos x="T0" y="T1"/>
                </a:cxn>
                <a:cxn ang="0">
                  <a:pos x="T2" y="T3"/>
                </a:cxn>
                <a:cxn ang="0">
                  <a:pos x="T4" y="T5"/>
                </a:cxn>
              </a:cxnLst>
              <a:rect b="b" l="0" r="r" t="0"/>
              <a:pathLst>
                <a:path h="1" w="2">
                  <a:moveTo>
                    <a:pt x="0" y="0"/>
                  </a:moveTo>
                  <a:cubicBezTo>
                    <a:pt x="2" y="1"/>
                    <a:pt x="2" y="1"/>
                    <a:pt x="2" y="1"/>
                  </a:cubicBezTo>
                  <a:cubicBezTo>
                    <a:pt x="2" y="0"/>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chenying0907 452"/>
            <p:cNvSpPr/>
            <p:nvPr/>
          </p:nvSpPr>
          <p:spPr bwMode="auto">
            <a:xfrm>
              <a:off x="3844" y="2728"/>
              <a:ext cx="8" cy="3"/>
            </a:xfrm>
            <a:custGeom>
              <a:gdLst>
                <a:gd fmla="*/ 0 w 4" name="T0"/>
                <a:gd fmla="*/ 1 h 1" name="T1"/>
                <a:gd fmla="*/ 1 w 4" name="T2"/>
                <a:gd fmla="*/ 1 h 1" name="T3"/>
                <a:gd fmla="*/ 2 w 4" name="T4"/>
                <a:gd fmla="*/ 0 h 1" name="T5"/>
                <a:gd fmla="*/ 4 w 4" name="T6"/>
                <a:gd fmla="*/ 0 h 1" name="T7"/>
                <a:gd fmla="*/ 0 w 4" name="T8"/>
                <a:gd fmla="*/ 1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12682" y="2263214"/>
              <a:ext cx="762000" cy="304800"/>
            </a:xfrm>
            <a:prstGeom prst="rect">
              <a:avLst/>
            </a:prstGeom>
          </p:spPr>
          <p:txBody>
            <a:bodyPr bIns="0" lIns="0" rIns="0" tIns="0" wrap="none">
              <a:spAutoFit/>
            </a:bodyPr>
            <a:lstStyle/>
            <a:p>
              <a:pPr algn="r"/>
              <a:r>
                <a:rPr altLang="en-US" b="1" lang="zh-CN" smtClean="0" sz="20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504" name="文本框 7"/>
            <p:cNvSpPr txBox="1">
              <a:spLocks noChangeArrowheads="1"/>
            </p:cNvSpPr>
            <p:nvPr/>
          </p:nvSpPr>
          <p:spPr bwMode="auto">
            <a:xfrm>
              <a:off x="1022963" y="2695397"/>
              <a:ext cx="25798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lnSpc>
                  <a:spcPct val="100000"/>
                </a:lnSpc>
                <a:spcBef>
                  <a:spcPct val="0"/>
                </a:spcBef>
                <a:buNone/>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a:t>
              </a: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50485" y="3920565"/>
              <a:ext cx="762000" cy="304800"/>
            </a:xfrm>
            <a:prstGeom prst="rect">
              <a:avLst/>
            </a:prstGeom>
          </p:spPr>
          <p:txBody>
            <a:bodyPr bIns="0" lIns="0" rIns="0" tIns="0" wrap="none">
              <a:spAutoFit/>
            </a:bodyPr>
            <a:lstStyle/>
            <a:p>
              <a:pPr algn="r"/>
              <a:r>
                <a:rPr altLang="en-US" b="1" lang="zh-CN" smtClean="0" sz="20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507" name="文本框 7"/>
            <p:cNvSpPr txBox="1">
              <a:spLocks noChangeArrowheads="1"/>
            </p:cNvSpPr>
            <p:nvPr/>
          </p:nvSpPr>
          <p:spPr bwMode="auto">
            <a:xfrm>
              <a:off x="1060766" y="4352748"/>
              <a:ext cx="25798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lnSpc>
                  <a:spcPct val="100000"/>
                </a:lnSpc>
                <a:spcBef>
                  <a:spcPct val="0"/>
                </a:spcBef>
                <a:buNone/>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a:t>
              </a: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22100" y="2207492"/>
              <a:ext cx="762000" cy="304800"/>
            </a:xfrm>
            <a:prstGeom prst="rect">
              <a:avLst/>
            </a:prstGeom>
          </p:spPr>
          <p:txBody>
            <a:bodyPr bIns="0" lIns="0" rIns="0" tIns="0" wrap="none">
              <a:spAutoFit/>
            </a:bodyPr>
            <a:lstStyle/>
            <a:p>
              <a:pPr algn="r"/>
              <a:r>
                <a:rPr altLang="en-US" b="1" lang="zh-CN" smtClean="0" sz="20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510" name="文本框 7"/>
            <p:cNvSpPr txBox="1">
              <a:spLocks noChangeArrowheads="1"/>
            </p:cNvSpPr>
            <p:nvPr/>
          </p:nvSpPr>
          <p:spPr bwMode="auto">
            <a:xfrm>
              <a:off x="8716785" y="2660312"/>
              <a:ext cx="25798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nSpc>
                  <a:spcPct val="100000"/>
                </a:lnSpc>
                <a:spcBef>
                  <a:spcPct val="0"/>
                </a:spcBef>
                <a:buNone/>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a:t>
              </a: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63738" y="3842777"/>
              <a:ext cx="762000" cy="304800"/>
            </a:xfrm>
            <a:prstGeom prst="rect">
              <a:avLst/>
            </a:prstGeom>
          </p:spPr>
          <p:txBody>
            <a:bodyPr bIns="0" lIns="0" rIns="0" tIns="0" wrap="none">
              <a:spAutoFit/>
            </a:bodyPr>
            <a:lstStyle/>
            <a:p>
              <a:pPr algn="r"/>
              <a:r>
                <a:rPr altLang="en-US" b="1" lang="zh-CN" smtClean="0" sz="2000">
                  <a:solidFill>
                    <a:srgbClr val="005188"/>
                  </a:solidFill>
                  <a:latin charset="-122" panose="02000000000000000000" pitchFamily="2" typeface="方正清刻本悦宋简体"/>
                  <a:ea charset="-122" panose="02000000000000000000" pitchFamily="2" typeface="方正清刻本悦宋简体"/>
                  <a:cs charset="0" panose="020b0604020202020204" pitchFamily="34" typeface="Arial"/>
                </a:rPr>
                <a:t>小标题</a:t>
              </a:r>
            </a:p>
          </p:txBody>
        </p:sp>
        <p:sp>
          <p:nvSpPr>
            <p:cNvPr id="512" name="文本框 7"/>
            <p:cNvSpPr txBox="1">
              <a:spLocks noChangeArrowheads="1"/>
            </p:cNvSpPr>
            <p:nvPr/>
          </p:nvSpPr>
          <p:spPr bwMode="auto">
            <a:xfrm>
              <a:off x="8744787" y="4297025"/>
              <a:ext cx="257984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nSpc>
                  <a:spcPct val="100000"/>
                </a:lnSpc>
                <a:spcBef>
                  <a:spcPct val="0"/>
                </a:spcBef>
                <a:buNone/>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a:t>
              </a:r>
            </a:p>
          </p:txBody>
        </p:sp>
      </p:grpSp>
      <p:sp>
        <p:nvSpPr>
          <p:cNvPr id="513" name="chenying0907 456"/>
          <p:cNvSpPr>
            <a:spLocks noEditPoints="1"/>
          </p:cNvSpPr>
          <p:nvPr/>
        </p:nvSpPr>
        <p:spPr bwMode="auto">
          <a:xfrm>
            <a:off x="3749210" y="2248983"/>
            <a:ext cx="544513" cy="571501"/>
          </a:xfrm>
          <a:custGeom>
            <a:gdLst>
              <a:gd fmla="*/ 40 w 249" name="T0"/>
              <a:gd fmla="*/ 3 h 262" name="T1"/>
              <a:gd fmla="*/ 53 w 249" name="T2"/>
              <a:gd fmla="*/ 72 h 262" name="T3"/>
              <a:gd fmla="*/ 3 w 249" name="T4"/>
              <a:gd fmla="*/ 103 h 262" name="T5"/>
              <a:gd fmla="*/ 64 w 249" name="T6"/>
              <a:gd fmla="*/ 122 h 262" name="T7"/>
              <a:gd fmla="*/ 78 w 249" name="T8"/>
              <a:gd fmla="*/ 181 h 262" name="T9"/>
              <a:gd fmla="*/ 107 w 249" name="T10"/>
              <a:gd fmla="*/ 259 h 262" name="T11"/>
              <a:gd fmla="*/ 137 w 249" name="T12"/>
              <a:gd fmla="*/ 168 h 262" name="T13"/>
              <a:gd fmla="*/ 174 w 249" name="T14"/>
              <a:gd fmla="*/ 135 h 262" name="T15"/>
              <a:gd fmla="*/ 226 w 249" name="T16"/>
              <a:gd fmla="*/ 149 h 262" name="T17"/>
              <a:gd fmla="*/ 244 w 249" name="T18"/>
              <a:gd fmla="*/ 160 h 262" name="T19"/>
              <a:gd fmla="*/ 178 w 249" name="T20"/>
              <a:gd fmla="*/ 97 h 262" name="T21"/>
              <a:gd fmla="*/ 170 w 249" name="T22"/>
              <a:gd fmla="*/ 91 h 262" name="T23"/>
              <a:gd fmla="*/ 178 w 249" name="T24"/>
              <a:gd fmla="*/ 76 h 262" name="T25"/>
              <a:gd fmla="*/ 182 w 249" name="T26"/>
              <a:gd fmla="*/ 68 h 262" name="T27"/>
              <a:gd fmla="*/ 203 w 249" name="T28"/>
              <a:gd fmla="*/ 22 h 262" name="T29"/>
              <a:gd fmla="*/ 174 w 249" name="T30"/>
              <a:gd fmla="*/ 29 h 262" name="T31"/>
              <a:gd fmla="*/ 78 w 249" name="T32"/>
              <a:gd fmla="*/ 27 h 262" name="T33"/>
              <a:gd fmla="*/ 45 w 249" name="T34"/>
              <a:gd fmla="*/ 1 h 262" name="T35"/>
              <a:gd fmla="*/ 55 w 249" name="T36"/>
              <a:gd fmla="*/ 81 h 262" name="T37"/>
              <a:gd fmla="*/ 15 w 249" name="T38"/>
              <a:gd fmla="*/ 105 h 262" name="T39"/>
              <a:gd fmla="*/ 127 w 249" name="T40"/>
              <a:gd fmla="*/ 172 h 262" name="T41"/>
              <a:gd fmla="*/ 83 w 249" name="T42"/>
              <a:gd fmla="*/ 172 h 262" name="T43"/>
              <a:gd fmla="*/ 78 w 249" name="T44"/>
              <a:gd fmla="*/ 154 h 262" name="T45"/>
              <a:gd fmla="*/ 70 w 249" name="T46"/>
              <a:gd fmla="*/ 123 h 262" name="T47"/>
              <a:gd fmla="*/ 78 w 249" name="T48"/>
              <a:gd fmla="*/ 124 h 262" name="T49"/>
              <a:gd fmla="*/ 129 w 249" name="T50"/>
              <a:gd fmla="*/ 168 h 262" name="T51"/>
              <a:gd fmla="*/ 178 w 249" name="T52"/>
              <a:gd fmla="*/ 105 h 262" name="T53"/>
              <a:gd fmla="*/ 178 w 249" name="T54"/>
              <a:gd fmla="*/ 128 h 262" name="T55"/>
              <a:gd fmla="*/ 155 w 249" name="T56"/>
              <a:gd fmla="*/ 124 h 262" name="T57"/>
              <a:gd fmla="*/ 174 w 249" name="T58"/>
              <a:gd fmla="*/ 102 h 262" name="T59"/>
              <a:gd fmla="*/ 178 w 249" name="T60"/>
              <a:gd fmla="*/ 36 h 262" name="T61"/>
              <a:gd fmla="*/ 178 w 249" name="T62"/>
              <a:gd fmla="*/ 60 h 262" name="T63"/>
              <a:gd fmla="*/ 174 w 249" name="T64"/>
              <a:gd fmla="*/ 68 h 262" name="T65"/>
              <a:gd fmla="*/ 164 w 249" name="T66"/>
              <a:gd fmla="*/ 87 h 262" name="T67"/>
              <a:gd fmla="*/ 137 w 249" name="T68"/>
              <a:gd fmla="*/ 68 h 262" name="T69"/>
              <a:gd fmla="*/ 174 w 249" name="T70"/>
              <a:gd fmla="*/ 37 h 262" name="T71"/>
              <a:gd fmla="*/ 131 w 249" name="T72"/>
              <a:gd fmla="*/ 72 h 262" name="T73"/>
              <a:gd fmla="*/ 147 w 249" name="T74"/>
              <a:gd fmla="*/ 123 h 262" name="T75"/>
              <a:gd fmla="*/ 74 w 249" name="T76"/>
              <a:gd fmla="*/ 115 h 262" name="T77"/>
              <a:gd fmla="*/ 60 w 249" name="T78"/>
              <a:gd fmla="*/ 79 h 262" name="T79"/>
              <a:gd fmla="*/ 83 w 249" name="T80"/>
              <a:gd fmla="*/ 68 h 262" name="T81"/>
              <a:gd fmla="*/ 125 w 249" name="T82"/>
              <a:gd fmla="*/ 68 h 262" name="T83"/>
              <a:gd fmla="*/ 78 w 249" name="T84"/>
              <a:gd fmla="*/ 62 h 262" name="T85"/>
              <a:gd fmla="*/ 64 w 249" name="T86"/>
              <a:gd fmla="*/ 68 h 262" name="T87"/>
              <a:gd fmla="*/ 58 w 249" name="T88"/>
              <a:gd fmla="*/ 68 h 262" name="T89"/>
              <a:gd fmla="*/ 48 w 249" name="T90"/>
              <a:gd fmla="*/ 19 h 262" name="T91"/>
              <a:gd fmla="*/ 74 w 249" name="T92"/>
              <a:gd fmla="*/ 32 h 262" name="T93"/>
              <a:gd fmla="*/ 102 w 249" name="T94"/>
              <a:gd fmla="*/ 52 h 26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62" w="249">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anchor="t" anchorCtr="0" bIns="45720" compatLnSpc="1" lIns="91440" numCol="1" rIns="91440" tIns="45720" vert="horz" wrap="square"/>
          <a:lstStyle/>
          <a:p>
            <a:endParaRPr altLang="en-US" lang="zh-CN"/>
          </a:p>
        </p:txBody>
      </p:sp>
      <p:sp>
        <p:nvSpPr>
          <p:cNvPr id="514" name="chenying0907 460"/>
          <p:cNvSpPr>
            <a:spLocks noEditPoints="1"/>
          </p:cNvSpPr>
          <p:nvPr/>
        </p:nvSpPr>
        <p:spPr bwMode="auto">
          <a:xfrm>
            <a:off x="7957674" y="3809491"/>
            <a:ext cx="544512" cy="571499"/>
          </a:xfrm>
          <a:custGeom>
            <a:gdLst>
              <a:gd fmla="*/ 40 w 249" name="T0"/>
              <a:gd fmla="*/ 3 h 262" name="T1"/>
              <a:gd fmla="*/ 53 w 249" name="T2"/>
              <a:gd fmla="*/ 72 h 262" name="T3"/>
              <a:gd fmla="*/ 3 w 249" name="T4"/>
              <a:gd fmla="*/ 103 h 262" name="T5"/>
              <a:gd fmla="*/ 64 w 249" name="T6"/>
              <a:gd fmla="*/ 122 h 262" name="T7"/>
              <a:gd fmla="*/ 78 w 249" name="T8"/>
              <a:gd fmla="*/ 181 h 262" name="T9"/>
              <a:gd fmla="*/ 107 w 249" name="T10"/>
              <a:gd fmla="*/ 259 h 262" name="T11"/>
              <a:gd fmla="*/ 137 w 249" name="T12"/>
              <a:gd fmla="*/ 168 h 262" name="T13"/>
              <a:gd fmla="*/ 174 w 249" name="T14"/>
              <a:gd fmla="*/ 135 h 262" name="T15"/>
              <a:gd fmla="*/ 226 w 249" name="T16"/>
              <a:gd fmla="*/ 149 h 262" name="T17"/>
              <a:gd fmla="*/ 244 w 249" name="T18"/>
              <a:gd fmla="*/ 160 h 262" name="T19"/>
              <a:gd fmla="*/ 178 w 249" name="T20"/>
              <a:gd fmla="*/ 97 h 262" name="T21"/>
              <a:gd fmla="*/ 170 w 249" name="T22"/>
              <a:gd fmla="*/ 91 h 262" name="T23"/>
              <a:gd fmla="*/ 178 w 249" name="T24"/>
              <a:gd fmla="*/ 76 h 262" name="T25"/>
              <a:gd fmla="*/ 182 w 249" name="T26"/>
              <a:gd fmla="*/ 68 h 262" name="T27"/>
              <a:gd fmla="*/ 203 w 249" name="T28"/>
              <a:gd fmla="*/ 22 h 262" name="T29"/>
              <a:gd fmla="*/ 174 w 249" name="T30"/>
              <a:gd fmla="*/ 29 h 262" name="T31"/>
              <a:gd fmla="*/ 78 w 249" name="T32"/>
              <a:gd fmla="*/ 27 h 262" name="T33"/>
              <a:gd fmla="*/ 45 w 249" name="T34"/>
              <a:gd fmla="*/ 1 h 262" name="T35"/>
              <a:gd fmla="*/ 55 w 249" name="T36"/>
              <a:gd fmla="*/ 81 h 262" name="T37"/>
              <a:gd fmla="*/ 15 w 249" name="T38"/>
              <a:gd fmla="*/ 105 h 262" name="T39"/>
              <a:gd fmla="*/ 127 w 249" name="T40"/>
              <a:gd fmla="*/ 172 h 262" name="T41"/>
              <a:gd fmla="*/ 83 w 249" name="T42"/>
              <a:gd fmla="*/ 172 h 262" name="T43"/>
              <a:gd fmla="*/ 78 w 249" name="T44"/>
              <a:gd fmla="*/ 154 h 262" name="T45"/>
              <a:gd fmla="*/ 70 w 249" name="T46"/>
              <a:gd fmla="*/ 123 h 262" name="T47"/>
              <a:gd fmla="*/ 78 w 249" name="T48"/>
              <a:gd fmla="*/ 124 h 262" name="T49"/>
              <a:gd fmla="*/ 129 w 249" name="T50"/>
              <a:gd fmla="*/ 168 h 262" name="T51"/>
              <a:gd fmla="*/ 178 w 249" name="T52"/>
              <a:gd fmla="*/ 105 h 262" name="T53"/>
              <a:gd fmla="*/ 178 w 249" name="T54"/>
              <a:gd fmla="*/ 128 h 262" name="T55"/>
              <a:gd fmla="*/ 155 w 249" name="T56"/>
              <a:gd fmla="*/ 124 h 262" name="T57"/>
              <a:gd fmla="*/ 174 w 249" name="T58"/>
              <a:gd fmla="*/ 102 h 262" name="T59"/>
              <a:gd fmla="*/ 178 w 249" name="T60"/>
              <a:gd fmla="*/ 36 h 262" name="T61"/>
              <a:gd fmla="*/ 178 w 249" name="T62"/>
              <a:gd fmla="*/ 60 h 262" name="T63"/>
              <a:gd fmla="*/ 174 w 249" name="T64"/>
              <a:gd fmla="*/ 68 h 262" name="T65"/>
              <a:gd fmla="*/ 164 w 249" name="T66"/>
              <a:gd fmla="*/ 87 h 262" name="T67"/>
              <a:gd fmla="*/ 137 w 249" name="T68"/>
              <a:gd fmla="*/ 68 h 262" name="T69"/>
              <a:gd fmla="*/ 174 w 249" name="T70"/>
              <a:gd fmla="*/ 37 h 262" name="T71"/>
              <a:gd fmla="*/ 131 w 249" name="T72"/>
              <a:gd fmla="*/ 72 h 262" name="T73"/>
              <a:gd fmla="*/ 147 w 249" name="T74"/>
              <a:gd fmla="*/ 123 h 262" name="T75"/>
              <a:gd fmla="*/ 74 w 249" name="T76"/>
              <a:gd fmla="*/ 115 h 262" name="T77"/>
              <a:gd fmla="*/ 60 w 249" name="T78"/>
              <a:gd fmla="*/ 79 h 262" name="T79"/>
              <a:gd fmla="*/ 83 w 249" name="T80"/>
              <a:gd fmla="*/ 68 h 262" name="T81"/>
              <a:gd fmla="*/ 125 w 249" name="T82"/>
              <a:gd fmla="*/ 68 h 262" name="T83"/>
              <a:gd fmla="*/ 78 w 249" name="T84"/>
              <a:gd fmla="*/ 62 h 262" name="T85"/>
              <a:gd fmla="*/ 64 w 249" name="T86"/>
              <a:gd fmla="*/ 68 h 262" name="T87"/>
              <a:gd fmla="*/ 58 w 249" name="T88"/>
              <a:gd fmla="*/ 68 h 262" name="T89"/>
              <a:gd fmla="*/ 48 w 249" name="T90"/>
              <a:gd fmla="*/ 19 h 262" name="T91"/>
              <a:gd fmla="*/ 74 w 249" name="T92"/>
              <a:gd fmla="*/ 32 h 262" name="T93"/>
              <a:gd fmla="*/ 102 w 249" name="T94"/>
              <a:gd fmla="*/ 52 h 26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62" w="249">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anchor="t" anchorCtr="0" bIns="45720" compatLnSpc="1" lIns="91440" numCol="1" rIns="91440" tIns="45720" vert="horz" wrap="square"/>
          <a:lstStyle/>
          <a:p>
            <a:endParaRPr altLang="en-US" lang="zh-CN"/>
          </a:p>
        </p:txBody>
      </p:sp>
      <p:sp>
        <p:nvSpPr>
          <p:cNvPr id="515" name="chenying0907 456"/>
          <p:cNvSpPr>
            <a:spLocks noEditPoints="1"/>
          </p:cNvSpPr>
          <p:nvPr/>
        </p:nvSpPr>
        <p:spPr bwMode="auto">
          <a:xfrm>
            <a:off x="3752385" y="3858707"/>
            <a:ext cx="544513" cy="571501"/>
          </a:xfrm>
          <a:custGeom>
            <a:gdLst>
              <a:gd fmla="*/ 40 w 249" name="T0"/>
              <a:gd fmla="*/ 3 h 262" name="T1"/>
              <a:gd fmla="*/ 53 w 249" name="T2"/>
              <a:gd fmla="*/ 72 h 262" name="T3"/>
              <a:gd fmla="*/ 3 w 249" name="T4"/>
              <a:gd fmla="*/ 103 h 262" name="T5"/>
              <a:gd fmla="*/ 64 w 249" name="T6"/>
              <a:gd fmla="*/ 122 h 262" name="T7"/>
              <a:gd fmla="*/ 78 w 249" name="T8"/>
              <a:gd fmla="*/ 181 h 262" name="T9"/>
              <a:gd fmla="*/ 107 w 249" name="T10"/>
              <a:gd fmla="*/ 259 h 262" name="T11"/>
              <a:gd fmla="*/ 137 w 249" name="T12"/>
              <a:gd fmla="*/ 168 h 262" name="T13"/>
              <a:gd fmla="*/ 174 w 249" name="T14"/>
              <a:gd fmla="*/ 135 h 262" name="T15"/>
              <a:gd fmla="*/ 226 w 249" name="T16"/>
              <a:gd fmla="*/ 149 h 262" name="T17"/>
              <a:gd fmla="*/ 244 w 249" name="T18"/>
              <a:gd fmla="*/ 160 h 262" name="T19"/>
              <a:gd fmla="*/ 178 w 249" name="T20"/>
              <a:gd fmla="*/ 97 h 262" name="T21"/>
              <a:gd fmla="*/ 170 w 249" name="T22"/>
              <a:gd fmla="*/ 91 h 262" name="T23"/>
              <a:gd fmla="*/ 178 w 249" name="T24"/>
              <a:gd fmla="*/ 76 h 262" name="T25"/>
              <a:gd fmla="*/ 182 w 249" name="T26"/>
              <a:gd fmla="*/ 68 h 262" name="T27"/>
              <a:gd fmla="*/ 203 w 249" name="T28"/>
              <a:gd fmla="*/ 22 h 262" name="T29"/>
              <a:gd fmla="*/ 174 w 249" name="T30"/>
              <a:gd fmla="*/ 29 h 262" name="T31"/>
              <a:gd fmla="*/ 78 w 249" name="T32"/>
              <a:gd fmla="*/ 27 h 262" name="T33"/>
              <a:gd fmla="*/ 45 w 249" name="T34"/>
              <a:gd fmla="*/ 1 h 262" name="T35"/>
              <a:gd fmla="*/ 55 w 249" name="T36"/>
              <a:gd fmla="*/ 81 h 262" name="T37"/>
              <a:gd fmla="*/ 15 w 249" name="T38"/>
              <a:gd fmla="*/ 105 h 262" name="T39"/>
              <a:gd fmla="*/ 127 w 249" name="T40"/>
              <a:gd fmla="*/ 172 h 262" name="T41"/>
              <a:gd fmla="*/ 83 w 249" name="T42"/>
              <a:gd fmla="*/ 172 h 262" name="T43"/>
              <a:gd fmla="*/ 78 w 249" name="T44"/>
              <a:gd fmla="*/ 154 h 262" name="T45"/>
              <a:gd fmla="*/ 70 w 249" name="T46"/>
              <a:gd fmla="*/ 123 h 262" name="T47"/>
              <a:gd fmla="*/ 78 w 249" name="T48"/>
              <a:gd fmla="*/ 124 h 262" name="T49"/>
              <a:gd fmla="*/ 129 w 249" name="T50"/>
              <a:gd fmla="*/ 168 h 262" name="T51"/>
              <a:gd fmla="*/ 178 w 249" name="T52"/>
              <a:gd fmla="*/ 105 h 262" name="T53"/>
              <a:gd fmla="*/ 178 w 249" name="T54"/>
              <a:gd fmla="*/ 128 h 262" name="T55"/>
              <a:gd fmla="*/ 155 w 249" name="T56"/>
              <a:gd fmla="*/ 124 h 262" name="T57"/>
              <a:gd fmla="*/ 174 w 249" name="T58"/>
              <a:gd fmla="*/ 102 h 262" name="T59"/>
              <a:gd fmla="*/ 178 w 249" name="T60"/>
              <a:gd fmla="*/ 36 h 262" name="T61"/>
              <a:gd fmla="*/ 178 w 249" name="T62"/>
              <a:gd fmla="*/ 60 h 262" name="T63"/>
              <a:gd fmla="*/ 174 w 249" name="T64"/>
              <a:gd fmla="*/ 68 h 262" name="T65"/>
              <a:gd fmla="*/ 164 w 249" name="T66"/>
              <a:gd fmla="*/ 87 h 262" name="T67"/>
              <a:gd fmla="*/ 137 w 249" name="T68"/>
              <a:gd fmla="*/ 68 h 262" name="T69"/>
              <a:gd fmla="*/ 174 w 249" name="T70"/>
              <a:gd fmla="*/ 37 h 262" name="T71"/>
              <a:gd fmla="*/ 131 w 249" name="T72"/>
              <a:gd fmla="*/ 72 h 262" name="T73"/>
              <a:gd fmla="*/ 147 w 249" name="T74"/>
              <a:gd fmla="*/ 123 h 262" name="T75"/>
              <a:gd fmla="*/ 74 w 249" name="T76"/>
              <a:gd fmla="*/ 115 h 262" name="T77"/>
              <a:gd fmla="*/ 60 w 249" name="T78"/>
              <a:gd fmla="*/ 79 h 262" name="T79"/>
              <a:gd fmla="*/ 83 w 249" name="T80"/>
              <a:gd fmla="*/ 68 h 262" name="T81"/>
              <a:gd fmla="*/ 125 w 249" name="T82"/>
              <a:gd fmla="*/ 68 h 262" name="T83"/>
              <a:gd fmla="*/ 78 w 249" name="T84"/>
              <a:gd fmla="*/ 62 h 262" name="T85"/>
              <a:gd fmla="*/ 64 w 249" name="T86"/>
              <a:gd fmla="*/ 68 h 262" name="T87"/>
              <a:gd fmla="*/ 58 w 249" name="T88"/>
              <a:gd fmla="*/ 68 h 262" name="T89"/>
              <a:gd fmla="*/ 48 w 249" name="T90"/>
              <a:gd fmla="*/ 19 h 262" name="T91"/>
              <a:gd fmla="*/ 74 w 249" name="T92"/>
              <a:gd fmla="*/ 32 h 262" name="T93"/>
              <a:gd fmla="*/ 102 w 249" name="T94"/>
              <a:gd fmla="*/ 52 h 26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62" w="249">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anchor="t" anchorCtr="0" bIns="45720" compatLnSpc="1" lIns="91440" numCol="1" rIns="91440" tIns="45720" vert="horz" wrap="square"/>
          <a:lstStyle/>
          <a:p>
            <a:endParaRPr altLang="en-US" lang="zh-CN"/>
          </a:p>
        </p:txBody>
      </p:sp>
      <p:sp>
        <p:nvSpPr>
          <p:cNvPr id="516" name="chenying0907 460"/>
          <p:cNvSpPr>
            <a:spLocks noEditPoints="1"/>
          </p:cNvSpPr>
          <p:nvPr/>
        </p:nvSpPr>
        <p:spPr bwMode="auto">
          <a:xfrm>
            <a:off x="7777135" y="2193419"/>
            <a:ext cx="544512" cy="571499"/>
          </a:xfrm>
          <a:custGeom>
            <a:gdLst>
              <a:gd fmla="*/ 40 w 249" name="T0"/>
              <a:gd fmla="*/ 3 h 262" name="T1"/>
              <a:gd fmla="*/ 53 w 249" name="T2"/>
              <a:gd fmla="*/ 72 h 262" name="T3"/>
              <a:gd fmla="*/ 3 w 249" name="T4"/>
              <a:gd fmla="*/ 103 h 262" name="T5"/>
              <a:gd fmla="*/ 64 w 249" name="T6"/>
              <a:gd fmla="*/ 122 h 262" name="T7"/>
              <a:gd fmla="*/ 78 w 249" name="T8"/>
              <a:gd fmla="*/ 181 h 262" name="T9"/>
              <a:gd fmla="*/ 107 w 249" name="T10"/>
              <a:gd fmla="*/ 259 h 262" name="T11"/>
              <a:gd fmla="*/ 137 w 249" name="T12"/>
              <a:gd fmla="*/ 168 h 262" name="T13"/>
              <a:gd fmla="*/ 174 w 249" name="T14"/>
              <a:gd fmla="*/ 135 h 262" name="T15"/>
              <a:gd fmla="*/ 226 w 249" name="T16"/>
              <a:gd fmla="*/ 149 h 262" name="T17"/>
              <a:gd fmla="*/ 244 w 249" name="T18"/>
              <a:gd fmla="*/ 160 h 262" name="T19"/>
              <a:gd fmla="*/ 178 w 249" name="T20"/>
              <a:gd fmla="*/ 97 h 262" name="T21"/>
              <a:gd fmla="*/ 170 w 249" name="T22"/>
              <a:gd fmla="*/ 91 h 262" name="T23"/>
              <a:gd fmla="*/ 178 w 249" name="T24"/>
              <a:gd fmla="*/ 76 h 262" name="T25"/>
              <a:gd fmla="*/ 182 w 249" name="T26"/>
              <a:gd fmla="*/ 68 h 262" name="T27"/>
              <a:gd fmla="*/ 203 w 249" name="T28"/>
              <a:gd fmla="*/ 22 h 262" name="T29"/>
              <a:gd fmla="*/ 174 w 249" name="T30"/>
              <a:gd fmla="*/ 29 h 262" name="T31"/>
              <a:gd fmla="*/ 78 w 249" name="T32"/>
              <a:gd fmla="*/ 27 h 262" name="T33"/>
              <a:gd fmla="*/ 45 w 249" name="T34"/>
              <a:gd fmla="*/ 1 h 262" name="T35"/>
              <a:gd fmla="*/ 55 w 249" name="T36"/>
              <a:gd fmla="*/ 81 h 262" name="T37"/>
              <a:gd fmla="*/ 15 w 249" name="T38"/>
              <a:gd fmla="*/ 105 h 262" name="T39"/>
              <a:gd fmla="*/ 127 w 249" name="T40"/>
              <a:gd fmla="*/ 172 h 262" name="T41"/>
              <a:gd fmla="*/ 83 w 249" name="T42"/>
              <a:gd fmla="*/ 172 h 262" name="T43"/>
              <a:gd fmla="*/ 78 w 249" name="T44"/>
              <a:gd fmla="*/ 154 h 262" name="T45"/>
              <a:gd fmla="*/ 70 w 249" name="T46"/>
              <a:gd fmla="*/ 123 h 262" name="T47"/>
              <a:gd fmla="*/ 78 w 249" name="T48"/>
              <a:gd fmla="*/ 124 h 262" name="T49"/>
              <a:gd fmla="*/ 129 w 249" name="T50"/>
              <a:gd fmla="*/ 168 h 262" name="T51"/>
              <a:gd fmla="*/ 178 w 249" name="T52"/>
              <a:gd fmla="*/ 105 h 262" name="T53"/>
              <a:gd fmla="*/ 178 w 249" name="T54"/>
              <a:gd fmla="*/ 128 h 262" name="T55"/>
              <a:gd fmla="*/ 155 w 249" name="T56"/>
              <a:gd fmla="*/ 124 h 262" name="T57"/>
              <a:gd fmla="*/ 174 w 249" name="T58"/>
              <a:gd fmla="*/ 102 h 262" name="T59"/>
              <a:gd fmla="*/ 178 w 249" name="T60"/>
              <a:gd fmla="*/ 36 h 262" name="T61"/>
              <a:gd fmla="*/ 178 w 249" name="T62"/>
              <a:gd fmla="*/ 60 h 262" name="T63"/>
              <a:gd fmla="*/ 174 w 249" name="T64"/>
              <a:gd fmla="*/ 68 h 262" name="T65"/>
              <a:gd fmla="*/ 164 w 249" name="T66"/>
              <a:gd fmla="*/ 87 h 262" name="T67"/>
              <a:gd fmla="*/ 137 w 249" name="T68"/>
              <a:gd fmla="*/ 68 h 262" name="T69"/>
              <a:gd fmla="*/ 174 w 249" name="T70"/>
              <a:gd fmla="*/ 37 h 262" name="T71"/>
              <a:gd fmla="*/ 131 w 249" name="T72"/>
              <a:gd fmla="*/ 72 h 262" name="T73"/>
              <a:gd fmla="*/ 147 w 249" name="T74"/>
              <a:gd fmla="*/ 123 h 262" name="T75"/>
              <a:gd fmla="*/ 74 w 249" name="T76"/>
              <a:gd fmla="*/ 115 h 262" name="T77"/>
              <a:gd fmla="*/ 60 w 249" name="T78"/>
              <a:gd fmla="*/ 79 h 262" name="T79"/>
              <a:gd fmla="*/ 83 w 249" name="T80"/>
              <a:gd fmla="*/ 68 h 262" name="T81"/>
              <a:gd fmla="*/ 125 w 249" name="T82"/>
              <a:gd fmla="*/ 68 h 262" name="T83"/>
              <a:gd fmla="*/ 78 w 249" name="T84"/>
              <a:gd fmla="*/ 62 h 262" name="T85"/>
              <a:gd fmla="*/ 64 w 249" name="T86"/>
              <a:gd fmla="*/ 68 h 262" name="T87"/>
              <a:gd fmla="*/ 58 w 249" name="T88"/>
              <a:gd fmla="*/ 68 h 262" name="T89"/>
              <a:gd fmla="*/ 48 w 249" name="T90"/>
              <a:gd fmla="*/ 19 h 262" name="T91"/>
              <a:gd fmla="*/ 74 w 249" name="T92"/>
              <a:gd fmla="*/ 32 h 262" name="T93"/>
              <a:gd fmla="*/ 102 w 249" name="T94"/>
              <a:gd fmla="*/ 52 h 26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62" w="249">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anchor="t" anchorCtr="0" bIns="45720" compatLnSpc="1" lIns="91440" numCol="1" rIns="91440" tIns="45720" vert="horz" wrap="square"/>
          <a:lstStyle/>
          <a:p>
            <a:endParaRPr altLang="en-US" lang="zh-CN"/>
          </a:p>
        </p:txBody>
      </p:sp>
    </p:spTree>
    <p:extLst>
      <p:ext uri="{BB962C8B-B14F-4D97-AF65-F5344CB8AC3E}">
        <p14:creationId val="211946653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50">
                                            <p:txEl>
                                              <p:pRg end="0" st="0"/>
                                            </p:txEl>
                                          </p:spTgt>
                                        </p:tgtEl>
                                        <p:attrNameLst>
                                          <p:attrName>style.visibility</p:attrName>
                                        </p:attrNameLst>
                                      </p:cBhvr>
                                      <p:to>
                                        <p:strVal val="visible"/>
                                      </p:to>
                                    </p:set>
                                    <p:anim calcmode="lin" valueType="num">
                                      <p:cBhvr additive="base">
                                        <p:cTn dur="500" fill="hold" id="12"/>
                                        <p:tgtEl>
                                          <p:spTgt spid="50">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50">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accel="56000" fill="hold" id="15" nodeType="afterEffect" presetClass="entr" presetID="2" presetSubtype="4">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1000" fill="hold" id="17"/>
                                        <p:tgtEl>
                                          <p:spTgt spid="54"/>
                                        </p:tgtEl>
                                        <p:attrNameLst>
                                          <p:attrName>ppt_x</p:attrName>
                                        </p:attrNameLst>
                                      </p:cBhvr>
                                      <p:tavLst>
                                        <p:tav tm="0">
                                          <p:val>
                                            <p:strVal val="#ppt_x"/>
                                          </p:val>
                                        </p:tav>
                                        <p:tav tm="100000">
                                          <p:val>
                                            <p:strVal val="#ppt_x"/>
                                          </p:val>
                                        </p:tav>
                                      </p:tavLst>
                                    </p:anim>
                                    <p:anim calcmode="lin" valueType="num">
                                      <p:cBhvr additive="base">
                                        <p:cTn dur="1000" fill="hold" id="18"/>
                                        <p:tgtEl>
                                          <p:spTgt spid="5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0" presetSubtype="0">
                                  <p:stCondLst>
                                    <p:cond delay="0"/>
                                  </p:stCondLst>
                                  <p:childTnLst>
                                    <p:set>
                                      <p:cBhvr>
                                        <p:cTn dur="1" fill="hold" id="21">
                                          <p:stCondLst>
                                            <p:cond delay="0"/>
                                          </p:stCondLst>
                                        </p:cTn>
                                        <p:tgtEl>
                                          <p:spTgt spid="513"/>
                                        </p:tgtEl>
                                        <p:attrNameLst>
                                          <p:attrName>style.visibility</p:attrName>
                                        </p:attrNameLst>
                                      </p:cBhvr>
                                      <p:to>
                                        <p:strVal val="visible"/>
                                      </p:to>
                                    </p:set>
                                    <p:animEffect filter="fade" transition="in">
                                      <p:cBhvr>
                                        <p:cTn dur="500" id="22"/>
                                        <p:tgtEl>
                                          <p:spTgt spid="513"/>
                                        </p:tgtEl>
                                      </p:cBhvr>
                                    </p:animEffect>
                                  </p:childTnLst>
                                </p:cTn>
                              </p:par>
                            </p:childTnLst>
                          </p:cTn>
                        </p:par>
                        <p:par>
                          <p:cTn fill="hold" id="23" nodeType="afterGroup">
                            <p:stCondLst>
                              <p:cond delay="2500"/>
                            </p:stCondLst>
                            <p:childTnLst>
                              <p:par>
                                <p:cTn decel="100000" fill="hold" id="24" nodeType="afterEffect" presetClass="entr" presetID="2" presetSubtype="8">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0-#ppt_w/2"/>
                                          </p:val>
                                        </p:tav>
                                        <p:tav tm="100000">
                                          <p:val>
                                            <p:strVal val="#ppt_x"/>
                                          </p:val>
                                        </p:tav>
                                      </p:tavLst>
                                    </p:anim>
                                    <p:anim calcmode="lin" valueType="num">
                                      <p:cBhvr additive="base">
                                        <p:cTn dur="500" fill="hold" id="27"/>
                                        <p:tgtEl>
                                          <p:spTgt spid="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515"/>
                                        </p:tgtEl>
                                        <p:attrNameLst>
                                          <p:attrName>style.visibility</p:attrName>
                                        </p:attrNameLst>
                                      </p:cBhvr>
                                      <p:to>
                                        <p:strVal val="visible"/>
                                      </p:to>
                                    </p:set>
                                    <p:animEffect filter="fade" transition="in">
                                      <p:cBhvr>
                                        <p:cTn dur="500" id="31"/>
                                        <p:tgtEl>
                                          <p:spTgt spid="515"/>
                                        </p:tgtEl>
                                      </p:cBhvr>
                                    </p:animEffect>
                                  </p:childTnLst>
                                </p:cTn>
                              </p:par>
                            </p:childTnLst>
                          </p:cTn>
                        </p:par>
                        <p:par>
                          <p:cTn fill="hold" id="32" nodeType="afterGroup">
                            <p:stCondLst>
                              <p:cond delay="3500"/>
                            </p:stCondLst>
                            <p:childTnLst>
                              <p:par>
                                <p:cTn decel="100000" fill="hold" id="33" nodeType="afterEffect" presetClass="entr" presetID="2" presetSubtype="8">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additive="base">
                                        <p:cTn dur="500" fill="hold" id="35"/>
                                        <p:tgtEl>
                                          <p:spTgt spid="4"/>
                                        </p:tgtEl>
                                        <p:attrNameLst>
                                          <p:attrName>ppt_x</p:attrName>
                                        </p:attrNameLst>
                                      </p:cBhvr>
                                      <p:tavLst>
                                        <p:tav tm="0">
                                          <p:val>
                                            <p:strVal val="0-#ppt_w/2"/>
                                          </p:val>
                                        </p:tav>
                                        <p:tav tm="100000">
                                          <p:val>
                                            <p:strVal val="#ppt_x"/>
                                          </p:val>
                                        </p:tav>
                                      </p:tavLst>
                                    </p:anim>
                                    <p:anim calcmode="lin" valueType="num">
                                      <p:cBhvr additive="base">
                                        <p:cTn dur="500" fill="hold" id="36"/>
                                        <p:tgtEl>
                                          <p:spTgt spid="4"/>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10" presetSubtype="0">
                                  <p:stCondLst>
                                    <p:cond delay="0"/>
                                  </p:stCondLst>
                                  <p:childTnLst>
                                    <p:set>
                                      <p:cBhvr>
                                        <p:cTn dur="1" fill="hold" id="39">
                                          <p:stCondLst>
                                            <p:cond delay="0"/>
                                          </p:stCondLst>
                                        </p:cTn>
                                        <p:tgtEl>
                                          <p:spTgt spid="516"/>
                                        </p:tgtEl>
                                        <p:attrNameLst>
                                          <p:attrName>style.visibility</p:attrName>
                                        </p:attrNameLst>
                                      </p:cBhvr>
                                      <p:to>
                                        <p:strVal val="visible"/>
                                      </p:to>
                                    </p:set>
                                    <p:animEffect filter="fade" transition="in">
                                      <p:cBhvr>
                                        <p:cTn dur="500" id="40"/>
                                        <p:tgtEl>
                                          <p:spTgt spid="516"/>
                                        </p:tgtEl>
                                      </p:cBhvr>
                                    </p:animEffect>
                                  </p:childTnLst>
                                </p:cTn>
                              </p:par>
                            </p:childTnLst>
                          </p:cTn>
                        </p:par>
                        <p:par>
                          <p:cTn fill="hold" id="41" nodeType="afterGroup">
                            <p:stCondLst>
                              <p:cond delay="4500"/>
                            </p:stCondLst>
                            <p:childTnLst>
                              <p:par>
                                <p:cTn decel="100000" fill="hold" id="42" nodeType="afterEffect" presetClass="entr" presetID="2" presetSubtype="2">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1+#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5000"/>
                            </p:stCondLst>
                            <p:childTnLst>
                              <p:par>
                                <p:cTn fill="hold" grpId="0" id="47" nodeType="afterEffect" presetClass="entr" presetID="10" presetSubtype="0">
                                  <p:stCondLst>
                                    <p:cond delay="0"/>
                                  </p:stCondLst>
                                  <p:childTnLst>
                                    <p:set>
                                      <p:cBhvr>
                                        <p:cTn dur="1" fill="hold" id="48">
                                          <p:stCondLst>
                                            <p:cond delay="0"/>
                                          </p:stCondLst>
                                        </p:cTn>
                                        <p:tgtEl>
                                          <p:spTgt spid="514"/>
                                        </p:tgtEl>
                                        <p:attrNameLst>
                                          <p:attrName>style.visibility</p:attrName>
                                        </p:attrNameLst>
                                      </p:cBhvr>
                                      <p:to>
                                        <p:strVal val="visible"/>
                                      </p:to>
                                    </p:set>
                                    <p:animEffect filter="fade" transition="in">
                                      <p:cBhvr>
                                        <p:cTn dur="500" id="49"/>
                                        <p:tgtEl>
                                          <p:spTgt spid="514"/>
                                        </p:tgtEl>
                                      </p:cBhvr>
                                    </p:animEffect>
                                  </p:childTnLst>
                                </p:cTn>
                              </p:par>
                            </p:childTnLst>
                          </p:cTn>
                        </p:par>
                        <p:par>
                          <p:cTn fill="hold" id="50" nodeType="afterGroup">
                            <p:stCondLst>
                              <p:cond delay="5500"/>
                            </p:stCondLst>
                            <p:childTnLst>
                              <p:par>
                                <p:cTn decel="100000" fill="hold" id="51" nodeType="afterEffect" presetClass="entr" presetID="2" presetSubtype="2">
                                  <p:stCondLst>
                                    <p:cond delay="0"/>
                                  </p:stCondLst>
                                  <p:childTnLst>
                                    <p:set>
                                      <p:cBhvr>
                                        <p:cTn dur="1" fill="hold" id="52">
                                          <p:stCondLst>
                                            <p:cond delay="0"/>
                                          </p:stCondLst>
                                        </p:cTn>
                                        <p:tgtEl>
                                          <p:spTgt spid="5"/>
                                        </p:tgtEl>
                                        <p:attrNameLst>
                                          <p:attrName>style.visibility</p:attrName>
                                        </p:attrNameLst>
                                      </p:cBhvr>
                                      <p:to>
                                        <p:strVal val="visible"/>
                                      </p:to>
                                    </p:set>
                                    <p:anim calcmode="lin" valueType="num">
                                      <p:cBhvr additive="base">
                                        <p:cTn dur="500" fill="hold" id="53"/>
                                        <p:tgtEl>
                                          <p:spTgt spid="5"/>
                                        </p:tgtEl>
                                        <p:attrNameLst>
                                          <p:attrName>ppt_x</p:attrName>
                                        </p:attrNameLst>
                                      </p:cBhvr>
                                      <p:tavLst>
                                        <p:tav tm="0">
                                          <p:val>
                                            <p:strVal val="1+#ppt_w/2"/>
                                          </p:val>
                                        </p:tav>
                                        <p:tav tm="100000">
                                          <p:val>
                                            <p:strVal val="#ppt_x"/>
                                          </p:val>
                                        </p:tav>
                                      </p:tavLst>
                                    </p:anim>
                                    <p:anim calcmode="lin" valueType="num">
                                      <p:cBhvr additive="base">
                                        <p:cTn dur="500" fill="hold" id="54"/>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50"/>
      <p:bldP grpId="0" spid="513"/>
      <p:bldP grpId="0" spid="514"/>
      <p:bldP grpId="0" spid="515"/>
      <p:bldP grpId="0" spid="5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spcBef>
                <a:spcPct val="0"/>
              </a:spcBef>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请添加你的文本请添加你的文本请添加你的文本请添加你的文本请添加你的文本请添加你的文本</a:t>
            </a:r>
          </a:p>
        </p:txBody>
      </p:sp>
      <p:sp>
        <p:nvSpPr>
          <p:cNvPr id="4" name="矩形 1"/>
          <p:cNvSpPr>
            <a:spLocks noChangeArrowheads="1"/>
          </p:cNvSpPr>
          <p:nvPr/>
        </p:nvSpPr>
        <p:spPr bwMode="auto">
          <a:xfrm>
            <a:off x="994787" y="3144029"/>
            <a:ext cx="423035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spcBef>
                <a:spcPct val="0"/>
              </a:spcBef>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请添加你的文本请添加你的文本请添加你的文本请添加你的文本请添加你的文本请添加你的文本</a:t>
            </a:r>
          </a:p>
        </p:txBody>
      </p:sp>
      <p:sp>
        <p:nvSpPr>
          <p:cNvPr id="5" name="矩形 1"/>
          <p:cNvSpPr>
            <a:spLocks noChangeArrowheads="1"/>
          </p:cNvSpPr>
          <p:nvPr/>
        </p:nvSpPr>
        <p:spPr bwMode="auto">
          <a:xfrm>
            <a:off x="994787" y="4206140"/>
            <a:ext cx="423035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spcBef>
                <a:spcPct val="0"/>
              </a:spcBef>
            </a:pPr>
            <a:r>
              <a:rPr altLang="en-US" lang="zh-CN"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请添加你的文本请添加你的文本请添加你的文本请添加你的文本请添加你的文本请添加你的文本</a:t>
            </a:r>
          </a:p>
        </p:txBody>
      </p:sp>
      <p:sp>
        <p:nvSpPr>
          <p:cNvPr id="6" name="矩形 1"/>
          <p:cNvSpPr>
            <a:spLocks noChangeArrowheads="1"/>
          </p:cNvSpPr>
          <p:nvPr/>
        </p:nvSpPr>
        <p:spPr bwMode="auto">
          <a:xfrm>
            <a:off x="994787" y="5174845"/>
            <a:ext cx="4230356"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spcBef>
                <a:spcPct val="0"/>
              </a:spcBef>
            </a:pPr>
            <a:r>
              <a:rPr altLang="en-US" lang="zh-CN" smtClean="0" sz="14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请添加你的文本请添加你的文本请添加你的文本请添加你的文本请添加你的文本请添加你的文本</a:t>
            </a: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教学分析</a:t>
            </a:r>
          </a:p>
        </p:txBody>
      </p:sp>
      <p:sp>
        <p:nvSpPr>
          <p:cNvPr id="24"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教学内容</a:t>
            </a:r>
          </a:p>
        </p:txBody>
      </p:sp>
    </p:spTree>
    <p:extLst>
      <p:ext uri="{BB962C8B-B14F-4D97-AF65-F5344CB8AC3E}">
        <p14:creationId val="5869548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3">
                                            <p:txEl>
                                              <p:pRg end="0" st="0"/>
                                            </p:txEl>
                                          </p:spTgt>
                                        </p:tgtEl>
                                        <p:attrNameLst>
                                          <p:attrName>style.visibility</p:attrName>
                                        </p:attrNameLst>
                                      </p:cBhvr>
                                      <p:to>
                                        <p:strVal val="visible"/>
                                      </p:to>
                                    </p:set>
                                    <p:anim calcmode="lin" valueType="num">
                                      <p:cBhvr additive="base">
                                        <p:cTn dur="500" fill="hold" id="7"/>
                                        <p:tgtEl>
                                          <p:spTgt spid="2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3">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24">
                                            <p:txEl>
                                              <p:pRg end="0" st="0"/>
                                            </p:txEl>
                                          </p:spTgt>
                                        </p:tgtEl>
                                        <p:attrNameLst>
                                          <p:attrName>style.visibility</p:attrName>
                                        </p:attrNameLst>
                                      </p:cBhvr>
                                      <p:to>
                                        <p:strVal val="visible"/>
                                      </p:to>
                                    </p:set>
                                    <p:anim calcmode="lin" valueType="num">
                                      <p:cBhvr additive="base">
                                        <p:cTn dur="500" fill="hold" id="12"/>
                                        <p:tgtEl>
                                          <p:spTgt spid="24">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24">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accel="28000" fill="hold" id="15" nodeType="afterEffect" presetClass="entr" presetID="2" presetSubtype="2">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1250" fill="hold" id="17"/>
                                        <p:tgtEl>
                                          <p:spTgt spid="2"/>
                                        </p:tgtEl>
                                        <p:attrNameLst>
                                          <p:attrName>ppt_x</p:attrName>
                                        </p:attrNameLst>
                                      </p:cBhvr>
                                      <p:tavLst>
                                        <p:tav tm="0">
                                          <p:val>
                                            <p:strVal val="1+#ppt_w/2"/>
                                          </p:val>
                                        </p:tav>
                                        <p:tav tm="100000">
                                          <p:val>
                                            <p:strVal val="#ppt_x"/>
                                          </p:val>
                                        </p:tav>
                                      </p:tavLst>
                                    </p:anim>
                                    <p:anim calcmode="lin" valueType="num">
                                      <p:cBhvr additive="base">
                                        <p:cTn dur="1250" fill="hold" id="18"/>
                                        <p:tgtEl>
                                          <p:spTgt spid="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250"/>
                            </p:stCondLst>
                            <p:childTnLst>
                              <p:par>
                                <p:cTn fill="hold" id="20" nodeType="afterEffect" presetClass="entr" presetID="22" presetSubtype="2">
                                  <p:stCondLst>
                                    <p:cond delay="0"/>
                                  </p:stCondLst>
                                  <p:childTnLst>
                                    <p:set>
                                      <p:cBhvr>
                                        <p:cTn dur="1" fill="hold" id="21">
                                          <p:stCondLst>
                                            <p:cond delay="0"/>
                                          </p:stCondLst>
                                        </p:cTn>
                                        <p:tgtEl>
                                          <p:spTgt spid="7"/>
                                        </p:tgtEl>
                                        <p:attrNameLst>
                                          <p:attrName>style.visibility</p:attrName>
                                        </p:attrNameLst>
                                      </p:cBhvr>
                                      <p:to>
                                        <p:strVal val="visible"/>
                                      </p:to>
                                    </p:set>
                                    <p:animEffect filter="wipe(right)" transition="in">
                                      <p:cBhvr>
                                        <p:cTn dur="500" id="22"/>
                                        <p:tgtEl>
                                          <p:spTgt spid="7"/>
                                        </p:tgtEl>
                                      </p:cBhvr>
                                    </p:animEffect>
                                  </p:childTnLst>
                                </p:cTn>
                              </p:par>
                              <p:par>
                                <p:cTn fill="hold" grpId="0" id="23" nodeType="withEffect" presetClass="entr" presetID="2" presetSubtype="8">
                                  <p:stCondLst>
                                    <p:cond delay="30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300" fill="hold" id="25"/>
                                        <p:tgtEl>
                                          <p:spTgt spid="3"/>
                                        </p:tgtEl>
                                        <p:attrNameLst>
                                          <p:attrName>ppt_x</p:attrName>
                                        </p:attrNameLst>
                                      </p:cBhvr>
                                      <p:tavLst>
                                        <p:tav tm="0">
                                          <p:val>
                                            <p:strVal val="0-#ppt_w/2"/>
                                          </p:val>
                                        </p:tav>
                                        <p:tav tm="100000">
                                          <p:val>
                                            <p:strVal val="#ppt_x"/>
                                          </p:val>
                                        </p:tav>
                                      </p:tavLst>
                                    </p:anim>
                                    <p:anim calcmode="lin" valueType="num">
                                      <p:cBhvr additive="base">
                                        <p:cTn dur="300" fill="hold" id="26"/>
                                        <p:tgtEl>
                                          <p:spTgt spid="3"/>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850"/>
                            </p:stCondLst>
                            <p:childTnLst>
                              <p:par>
                                <p:cTn fill="hold" id="28" nodeType="afterEffect" presetClass="entr" presetID="22" presetSubtype="2">
                                  <p:stCondLst>
                                    <p:cond delay="0"/>
                                  </p:stCondLst>
                                  <p:childTnLst>
                                    <p:set>
                                      <p:cBhvr>
                                        <p:cTn dur="1" fill="hold" id="29">
                                          <p:stCondLst>
                                            <p:cond delay="0"/>
                                          </p:stCondLst>
                                        </p:cTn>
                                        <p:tgtEl>
                                          <p:spTgt spid="8"/>
                                        </p:tgtEl>
                                        <p:attrNameLst>
                                          <p:attrName>style.visibility</p:attrName>
                                        </p:attrNameLst>
                                      </p:cBhvr>
                                      <p:to>
                                        <p:strVal val="visible"/>
                                      </p:to>
                                    </p:set>
                                    <p:animEffect filter="wipe(right)" transition="in">
                                      <p:cBhvr>
                                        <p:cTn dur="500" id="30"/>
                                        <p:tgtEl>
                                          <p:spTgt spid="8"/>
                                        </p:tgtEl>
                                      </p:cBhvr>
                                    </p:animEffect>
                                  </p:childTnLst>
                                </p:cTn>
                              </p:par>
                              <p:par>
                                <p:cTn fill="hold" grpId="0" id="31" nodeType="withEffect" presetClass="entr" presetID="2" presetSubtype="8">
                                  <p:stCondLst>
                                    <p:cond delay="30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300" fill="hold" id="33"/>
                                        <p:tgtEl>
                                          <p:spTgt spid="4"/>
                                        </p:tgtEl>
                                        <p:attrNameLst>
                                          <p:attrName>ppt_x</p:attrName>
                                        </p:attrNameLst>
                                      </p:cBhvr>
                                      <p:tavLst>
                                        <p:tav tm="0">
                                          <p:val>
                                            <p:strVal val="0-#ppt_w/2"/>
                                          </p:val>
                                        </p:tav>
                                        <p:tav tm="100000">
                                          <p:val>
                                            <p:strVal val="#ppt_x"/>
                                          </p:val>
                                        </p:tav>
                                      </p:tavLst>
                                    </p:anim>
                                    <p:anim calcmode="lin" valueType="num">
                                      <p:cBhvr additive="base">
                                        <p:cTn dur="300" fill="hold" id="34"/>
                                        <p:tgtEl>
                                          <p:spTgt spid="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450"/>
                            </p:stCondLst>
                            <p:childTnLst>
                              <p:par>
                                <p:cTn fill="hold" id="36" nodeType="afterEffect" presetClass="entr" presetID="22" presetSubtype="2">
                                  <p:stCondLst>
                                    <p:cond delay="0"/>
                                  </p:stCondLst>
                                  <p:childTnLst>
                                    <p:set>
                                      <p:cBhvr>
                                        <p:cTn dur="1" fill="hold" id="37">
                                          <p:stCondLst>
                                            <p:cond delay="0"/>
                                          </p:stCondLst>
                                        </p:cTn>
                                        <p:tgtEl>
                                          <p:spTgt spid="9"/>
                                        </p:tgtEl>
                                        <p:attrNameLst>
                                          <p:attrName>style.visibility</p:attrName>
                                        </p:attrNameLst>
                                      </p:cBhvr>
                                      <p:to>
                                        <p:strVal val="visible"/>
                                      </p:to>
                                    </p:set>
                                    <p:animEffect filter="wipe(right)" transition="in">
                                      <p:cBhvr>
                                        <p:cTn dur="500" id="38"/>
                                        <p:tgtEl>
                                          <p:spTgt spid="9"/>
                                        </p:tgtEl>
                                      </p:cBhvr>
                                    </p:animEffect>
                                  </p:childTnLst>
                                </p:cTn>
                              </p:par>
                              <p:par>
                                <p:cTn fill="hold" grpId="0" id="39" nodeType="withEffect" presetClass="entr" presetID="2" presetSubtype="8">
                                  <p:stCondLst>
                                    <p:cond delay="300"/>
                                  </p:stCondLst>
                                  <p:childTnLst>
                                    <p:set>
                                      <p:cBhvr>
                                        <p:cTn dur="1" fill="hold" id="40">
                                          <p:stCondLst>
                                            <p:cond delay="0"/>
                                          </p:stCondLst>
                                        </p:cTn>
                                        <p:tgtEl>
                                          <p:spTgt spid="5"/>
                                        </p:tgtEl>
                                        <p:attrNameLst>
                                          <p:attrName>style.visibility</p:attrName>
                                        </p:attrNameLst>
                                      </p:cBhvr>
                                      <p:to>
                                        <p:strVal val="visible"/>
                                      </p:to>
                                    </p:set>
                                    <p:anim calcmode="lin" valueType="num">
                                      <p:cBhvr additive="base">
                                        <p:cTn dur="300" fill="hold" id="41"/>
                                        <p:tgtEl>
                                          <p:spTgt spid="5"/>
                                        </p:tgtEl>
                                        <p:attrNameLst>
                                          <p:attrName>ppt_x</p:attrName>
                                        </p:attrNameLst>
                                      </p:cBhvr>
                                      <p:tavLst>
                                        <p:tav tm="0">
                                          <p:val>
                                            <p:strVal val="0-#ppt_w/2"/>
                                          </p:val>
                                        </p:tav>
                                        <p:tav tm="100000">
                                          <p:val>
                                            <p:strVal val="#ppt_x"/>
                                          </p:val>
                                        </p:tav>
                                      </p:tavLst>
                                    </p:anim>
                                    <p:anim calcmode="lin" valueType="num">
                                      <p:cBhvr additive="base">
                                        <p:cTn dur="300" fill="hold" id="42"/>
                                        <p:tgtEl>
                                          <p:spTgt spid="5"/>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50"/>
                            </p:stCondLst>
                            <p:childTnLst>
                              <p:par>
                                <p:cTn fill="hold" id="44" nodeType="afterEffect" presetClass="entr" presetID="22" presetSubtype="2">
                                  <p:stCondLst>
                                    <p:cond delay="0"/>
                                  </p:stCondLst>
                                  <p:childTnLst>
                                    <p:set>
                                      <p:cBhvr>
                                        <p:cTn dur="1" fill="hold" id="45">
                                          <p:stCondLst>
                                            <p:cond delay="0"/>
                                          </p:stCondLst>
                                        </p:cTn>
                                        <p:tgtEl>
                                          <p:spTgt spid="10"/>
                                        </p:tgtEl>
                                        <p:attrNameLst>
                                          <p:attrName>style.visibility</p:attrName>
                                        </p:attrNameLst>
                                      </p:cBhvr>
                                      <p:to>
                                        <p:strVal val="visible"/>
                                      </p:to>
                                    </p:set>
                                    <p:animEffect filter="wipe(right)" transition="in">
                                      <p:cBhvr>
                                        <p:cTn dur="500" id="46"/>
                                        <p:tgtEl>
                                          <p:spTgt spid="10"/>
                                        </p:tgtEl>
                                      </p:cBhvr>
                                    </p:animEffect>
                                  </p:childTnLst>
                                </p:cTn>
                              </p:par>
                              <p:par>
                                <p:cTn fill="hold" grpId="0" id="47" nodeType="withEffect" presetClass="entr" presetID="2" presetSubtype="8">
                                  <p:stCondLst>
                                    <p:cond delay="30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300" fill="hold" id="49"/>
                                        <p:tgtEl>
                                          <p:spTgt spid="6"/>
                                        </p:tgtEl>
                                        <p:attrNameLst>
                                          <p:attrName>ppt_x</p:attrName>
                                        </p:attrNameLst>
                                      </p:cBhvr>
                                      <p:tavLst>
                                        <p:tav tm="0">
                                          <p:val>
                                            <p:strVal val="0-#ppt_w/2"/>
                                          </p:val>
                                        </p:tav>
                                        <p:tav tm="100000">
                                          <p:val>
                                            <p:strVal val="#ppt_x"/>
                                          </p:val>
                                        </p:tav>
                                      </p:tavLst>
                                    </p:anim>
                                    <p:anim calcmode="lin" valueType="num">
                                      <p:cBhvr additive="base">
                                        <p:cTn dur="300" fill="hold" id="50"/>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build="p" grpId="0" spid="23"/>
      <p:bldP bui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chenying0907 1"/>
          <p:cNvGrpSpPr/>
          <p:nvPr/>
        </p:nvGrpSpPr>
        <p:grpSpPr>
          <a:xfrm>
            <a:off x="807985" y="2653778"/>
            <a:ext cx="9933703" cy="1928713"/>
            <a:chOff x="806609" y="3509755"/>
            <a:chExt cx="10343040" cy="2008187"/>
          </a:xfrm>
        </p:grpSpPr>
        <p:grpSp>
          <p:nvGrpSpPr>
            <p:cNvPr id="3" name="chenying0907 44"/>
            <p:cNvGrpSpPr/>
            <p:nvPr/>
          </p:nvGrpSpPr>
          <p:grpSpPr>
            <a:xfrm>
              <a:off x="806609" y="3532106"/>
              <a:ext cx="10343040" cy="1959292"/>
              <a:chOff x="1278168" y="2752056"/>
              <a:chExt cx="9402532" cy="1781844"/>
            </a:xfrm>
          </p:grpSpPr>
          <p:sp>
            <p:nvSpPr>
              <p:cNvPr id="16" name="椭圆 28"/>
              <p:cNvSpPr/>
              <p:nvPr/>
            </p:nvSpPr>
            <p:spPr>
              <a:xfrm>
                <a:off x="2406852"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sp>
            <p:nvSpPr>
              <p:cNvPr id="17" name="椭圆 28"/>
              <p:cNvSpPr/>
              <p:nvPr/>
            </p:nvSpPr>
            <p:spPr>
              <a:xfrm flipV="1">
                <a:off x="4191159" y="2752056"/>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sp>
            <p:nvSpPr>
              <p:cNvPr id="18" name="椭圆 28"/>
              <p:cNvSpPr/>
              <p:nvPr/>
            </p:nvSpPr>
            <p:spPr>
              <a:xfrm>
                <a:off x="5978640"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sp>
            <p:nvSpPr>
              <p:cNvPr id="19" name="椭圆 28"/>
              <p:cNvSpPr/>
              <p:nvPr/>
            </p:nvSpPr>
            <p:spPr>
              <a:xfrm flipV="1">
                <a:off x="7764534" y="2752056"/>
                <a:ext cx="1785893"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空心弧 14"/>
              <p:cNvSpPr/>
              <p:nvPr/>
            </p:nvSpPr>
            <p:spPr>
              <a:xfrm rot="19800000">
                <a:off x="2398394" y="2704383"/>
                <a:ext cx="1797050" cy="1797050"/>
              </a:xfrm>
              <a:prstGeom prst="blockArc">
                <a:avLst>
                  <a:gd fmla="val 10782304" name="adj1"/>
                  <a:gd fmla="val 12569082" name="adj2"/>
                  <a:gd fmla="val 2151" name="adj3"/>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空心弧 12"/>
              <p:cNvSpPr/>
              <p:nvPr/>
            </p:nvSpPr>
            <p:spPr>
              <a:xfrm>
                <a:off x="4178300" y="2746375"/>
                <a:ext cx="1797050" cy="1797050"/>
              </a:xfrm>
              <a:prstGeom prst="blockArc">
                <a:avLst>
                  <a:gd fmla="val 10861918" name="adj1"/>
                  <a:gd fmla="val 12575204" name="adj2"/>
                  <a:gd fmla="val 2129" name="adj3"/>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空心弧 10"/>
              <p:cNvSpPr/>
              <p:nvPr/>
            </p:nvSpPr>
            <p:spPr>
              <a:xfrm rot="19800000">
                <a:off x="5983288" y="2751138"/>
                <a:ext cx="1797050" cy="1797050"/>
              </a:xfrm>
              <a:prstGeom prst="blockArc">
                <a:avLst>
                  <a:gd fmla="val 10800000" name="adj1"/>
                  <a:gd fmla="val 12569082" name="adj2"/>
                  <a:gd fmla="val 2151" name="adj3"/>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空心弧 8"/>
              <p:cNvSpPr/>
              <p:nvPr/>
            </p:nvSpPr>
            <p:spPr>
              <a:xfrm>
                <a:off x="7759700" y="2746375"/>
                <a:ext cx="1797050" cy="1797050"/>
              </a:xfrm>
              <a:prstGeom prst="blockArc">
                <a:avLst>
                  <a:gd fmla="val 10861918" name="adj1"/>
                  <a:gd fmla="val 12575204" name="adj2"/>
                  <a:gd fmla="val 2129" name="adj3"/>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grpSp>
      <p:sp>
        <p:nvSpPr>
          <p:cNvPr id="70" name="矩形 69"/>
          <p:cNvSpPr/>
          <p:nvPr/>
        </p:nvSpPr>
        <p:spPr>
          <a:xfrm>
            <a:off x="1918177" y="1967358"/>
            <a:ext cx="2291335" cy="685800"/>
          </a:xfrm>
          <a:prstGeom prst="rect">
            <a:avLst/>
          </a:prstGeom>
        </p:spPr>
        <p:txBody>
          <a:bodyPr wrap="square">
            <a:spAutoFit/>
          </a:bodyPr>
          <a:lstStyle/>
          <a:p>
            <a:pPr algn="ctr">
              <a:spcBef>
                <a:spcPct val="0"/>
              </a:spcBef>
            </a:pPr>
            <a:r>
              <a:rPr altLang="en-US" lang="zh-CN" smtClean="0" sz="13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a:t>
            </a:r>
          </a:p>
        </p:txBody>
      </p:sp>
      <p:sp>
        <p:nvSpPr>
          <p:cNvPr id="71" name="矩形 70"/>
          <p:cNvSpPr/>
          <p:nvPr/>
        </p:nvSpPr>
        <p:spPr>
          <a:xfrm>
            <a:off x="3737384" y="4761092"/>
            <a:ext cx="2291335" cy="685800"/>
          </a:xfrm>
          <a:prstGeom prst="rect">
            <a:avLst/>
          </a:prstGeom>
        </p:spPr>
        <p:txBody>
          <a:bodyPr wrap="square">
            <a:spAutoFit/>
          </a:bodyPr>
          <a:lstStyle/>
          <a:p>
            <a:pPr algn="ctr">
              <a:spcBef>
                <a:spcPct val="0"/>
              </a:spcBef>
            </a:pPr>
            <a:r>
              <a:rPr altLang="en-US" lang="zh-CN" smtClean="0" sz="13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a:t>
            </a:r>
          </a:p>
        </p:txBody>
      </p:sp>
      <p:sp>
        <p:nvSpPr>
          <p:cNvPr id="72" name="矩形 71"/>
          <p:cNvSpPr/>
          <p:nvPr/>
        </p:nvSpPr>
        <p:spPr>
          <a:xfrm>
            <a:off x="5490059" y="1918736"/>
            <a:ext cx="2291335" cy="685800"/>
          </a:xfrm>
          <a:prstGeom prst="rect">
            <a:avLst/>
          </a:prstGeom>
        </p:spPr>
        <p:txBody>
          <a:bodyPr wrap="square">
            <a:spAutoFit/>
          </a:bodyPr>
          <a:lstStyle/>
          <a:p>
            <a:pPr algn="ctr">
              <a:spcBef>
                <a:spcPct val="0"/>
              </a:spcBef>
            </a:pPr>
            <a:r>
              <a:rPr altLang="en-US" lang="zh-CN" smtClean="0" sz="13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a:t>
            </a:r>
          </a:p>
        </p:txBody>
      </p:sp>
      <p:sp>
        <p:nvSpPr>
          <p:cNvPr id="73" name="矩形 72"/>
          <p:cNvSpPr/>
          <p:nvPr/>
        </p:nvSpPr>
        <p:spPr>
          <a:xfrm>
            <a:off x="7526953" y="4736147"/>
            <a:ext cx="2291335" cy="685800"/>
          </a:xfrm>
          <a:prstGeom prst="rect">
            <a:avLst/>
          </a:prstGeom>
        </p:spPr>
        <p:txBody>
          <a:bodyPr wrap="square">
            <a:spAutoFit/>
          </a:bodyPr>
          <a:lstStyle/>
          <a:p>
            <a:pPr algn="ctr">
              <a:spcBef>
                <a:spcPct val="0"/>
              </a:spcBef>
            </a:pPr>
            <a:r>
              <a:rPr altLang="en-US" lang="zh-CN" smtClean="0" sz="1300">
                <a:solidFill>
                  <a:schemeClr val="tx1">
                    <a:lumMod val="85000"/>
                    <a:lumOff val="15000"/>
                  </a:schemeClr>
                </a:solidFill>
                <a:latin charset="-122" panose="02000000000000000000" pitchFamily="2" typeface="方正清刻本悦宋简体"/>
                <a:ea charset="-122" panose="02000000000000000000" pitchFamily="2" typeface="方正清刻本悦宋简体"/>
              </a:rPr>
              <a:t>请添加你的文本请添加你的文本请添加你的文本请添加你的文本</a:t>
            </a:r>
          </a:p>
        </p:txBody>
      </p:sp>
      <p:grpSp>
        <p:nvGrpSpPr>
          <p:cNvPr id="22" name="chenying0907 21"/>
          <p:cNvGrpSpPr/>
          <p:nvPr/>
        </p:nvGrpSpPr>
        <p:grpSpPr>
          <a:xfrm>
            <a:off x="2295429" y="2963684"/>
            <a:ext cx="1323664" cy="1323665"/>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sz="4800">
                <a:latin charset="0" panose="02000500000000000000" pitchFamily="2" typeface="Chelsea"/>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b="b" l="0" r="r" t="0"/>
                <a:pathLst>
                  <a:path h="216" w="214">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6" name="chenying0907 241"/>
              <p:cNvSpPr/>
              <p:nvPr/>
            </p:nvSpPr>
            <p:spPr bwMode="auto">
              <a:xfrm>
                <a:off x="4237039" y="1017588"/>
                <a:ext cx="152400" cy="133350"/>
              </a:xfrm>
              <a:custGeom>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b="b" l="0" r="r" t="0"/>
                <a:pathLst>
                  <a:path h="336" w="382">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7" name="chenying0907 242"/>
              <p:cNvSpPr/>
              <p:nvPr/>
            </p:nvSpPr>
            <p:spPr bwMode="auto">
              <a:xfrm>
                <a:off x="4335464" y="1012826"/>
                <a:ext cx="107950" cy="92075"/>
              </a:xfrm>
              <a:custGeom>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b="b" l="0" r="r" t="0"/>
                <a:pathLst>
                  <a:path h="231" w="274">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8" name="chenying0907 243"/>
              <p:cNvSpPr/>
              <p:nvPr/>
            </p:nvSpPr>
            <p:spPr bwMode="auto">
              <a:xfrm>
                <a:off x="4387851" y="1016001"/>
                <a:ext cx="107950" cy="87313"/>
              </a:xfrm>
              <a:custGeom>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b="b" l="0" r="r" t="0"/>
                <a:pathLst>
                  <a:path h="220" w="27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79" name="chenying0907 244"/>
              <p:cNvSpPr/>
              <p:nvPr/>
            </p:nvSpPr>
            <p:spPr bwMode="auto">
              <a:xfrm>
                <a:off x="4448176" y="1009651"/>
                <a:ext cx="111125" cy="90488"/>
              </a:xfrm>
              <a:custGeom>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b="b" l="0" r="r" t="0"/>
                <a:pathLst>
                  <a:path h="226" w="283">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0" name="chenying0907 245"/>
              <p:cNvSpPr/>
              <p:nvPr/>
            </p:nvSpPr>
            <p:spPr bwMode="auto">
              <a:xfrm>
                <a:off x="4511676" y="1012826"/>
                <a:ext cx="106363" cy="80963"/>
              </a:xfrm>
              <a:custGeom>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b="b" l="0" r="r" t="0"/>
                <a:pathLst>
                  <a:path h="206" w="265">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1" name="chenying0907 246"/>
              <p:cNvSpPr/>
              <p:nvPr/>
            </p:nvSpPr>
            <p:spPr bwMode="auto">
              <a:xfrm>
                <a:off x="4545014" y="1014413"/>
                <a:ext cx="130175" cy="87313"/>
              </a:xfrm>
              <a:custGeom>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b="b" l="0" r="r" t="0"/>
                <a:pathLst>
                  <a:path h="219" w="327">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2" name="chenying0907 247"/>
              <p:cNvSpPr/>
              <p:nvPr/>
            </p:nvSpPr>
            <p:spPr bwMode="auto">
              <a:xfrm>
                <a:off x="4614864" y="1020763"/>
                <a:ext cx="92075" cy="73025"/>
              </a:xfrm>
              <a:custGeom>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b="b" l="0" r="r" t="0"/>
                <a:pathLst>
                  <a:path h="183" w="23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3" name="chenying0907 248"/>
              <p:cNvSpPr/>
              <p:nvPr/>
            </p:nvSpPr>
            <p:spPr bwMode="auto">
              <a:xfrm>
                <a:off x="4668839" y="1020763"/>
                <a:ext cx="100013" cy="71438"/>
              </a:xfrm>
              <a:custGeom>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b="b" l="0" r="r" t="0"/>
                <a:pathLst>
                  <a:path h="176" w="251">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4" name="chenying0907 249"/>
              <p:cNvSpPr/>
              <p:nvPr/>
            </p:nvSpPr>
            <p:spPr bwMode="auto">
              <a:xfrm>
                <a:off x="4718051" y="1025526"/>
                <a:ext cx="98425" cy="69850"/>
              </a:xfrm>
              <a:custGeom>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b="b" l="0" r="r" t="0"/>
                <a:pathLst>
                  <a:path h="174" w="248">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5" name="chenying0907 250"/>
              <p:cNvSpPr/>
              <p:nvPr/>
            </p:nvSpPr>
            <p:spPr bwMode="auto">
              <a:xfrm>
                <a:off x="4757739" y="1044576"/>
                <a:ext cx="79375" cy="60325"/>
              </a:xfrm>
              <a:custGeom>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b="b" l="0" r="r" t="0"/>
                <a:pathLst>
                  <a:path h="149" w="203">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6" name="chenying0907 251"/>
              <p:cNvSpPr/>
              <p:nvPr/>
            </p:nvSpPr>
            <p:spPr bwMode="auto">
              <a:xfrm>
                <a:off x="4775201" y="1074738"/>
                <a:ext cx="73025" cy="53975"/>
              </a:xfrm>
              <a:custGeom>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b="b" l="0" r="r" t="0"/>
                <a:pathLst>
                  <a:path h="135" w="187">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7" name="chenying0907 252"/>
              <p:cNvSpPr/>
              <p:nvPr/>
            </p:nvSpPr>
            <p:spPr bwMode="auto">
              <a:xfrm>
                <a:off x="4778376" y="1106488"/>
                <a:ext cx="80963" cy="53975"/>
              </a:xfrm>
              <a:custGeom>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b="b" l="0" r="r" t="0"/>
                <a:pathLst>
                  <a:path h="137" w="205">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8" name="chenying0907 253"/>
              <p:cNvSpPr/>
              <p:nvPr/>
            </p:nvSpPr>
            <p:spPr bwMode="auto">
              <a:xfrm>
                <a:off x="4773614" y="1147763"/>
                <a:ext cx="80963" cy="50800"/>
              </a:xfrm>
              <a:custGeom>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b="b" l="0" r="r" t="0"/>
                <a:pathLst>
                  <a:path h="129" w="203">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89" name="chenying0907 254"/>
              <p:cNvSpPr/>
              <p:nvPr/>
            </p:nvSpPr>
            <p:spPr bwMode="auto">
              <a:xfrm>
                <a:off x="4710114" y="1185863"/>
                <a:ext cx="138113" cy="88900"/>
              </a:xfrm>
              <a:custGeom>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b="b" l="0" r="r" t="0"/>
                <a:pathLst>
                  <a:path h="223" w="346">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0" name="chenying0907 255"/>
              <p:cNvSpPr/>
              <p:nvPr/>
            </p:nvSpPr>
            <p:spPr bwMode="auto">
              <a:xfrm>
                <a:off x="4752976" y="1223963"/>
                <a:ext cx="82550" cy="52388"/>
              </a:xfrm>
              <a:custGeom>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b="b" l="0" r="r" t="0"/>
                <a:pathLst>
                  <a:path h="131" w="205">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1" name="chenying0907 256"/>
              <p:cNvSpPr/>
              <p:nvPr/>
            </p:nvSpPr>
            <p:spPr bwMode="auto">
              <a:xfrm>
                <a:off x="4802189" y="1249363"/>
                <a:ext cx="50800" cy="39688"/>
              </a:xfrm>
              <a:custGeom>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b="b" l="0" r="r" t="0"/>
                <a:pathLst>
                  <a:path h="102" w="128">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2" name="chenying0907 257"/>
              <p:cNvSpPr/>
              <p:nvPr/>
            </p:nvSpPr>
            <p:spPr bwMode="auto">
              <a:xfrm>
                <a:off x="4803776" y="1279526"/>
                <a:ext cx="50800" cy="38100"/>
              </a:xfrm>
              <a:custGeom>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b="b" l="0" r="r" t="0"/>
                <a:pathLst>
                  <a:path h="97" w="129">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3" name="chenying0907 258"/>
              <p:cNvSpPr/>
              <p:nvPr/>
            </p:nvSpPr>
            <p:spPr bwMode="auto">
              <a:xfrm>
                <a:off x="4799014" y="1304926"/>
                <a:ext cx="65088" cy="39688"/>
              </a:xfrm>
              <a:custGeom>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b="b" l="0" r="r" t="0"/>
                <a:pathLst>
                  <a:path h="102" w="163">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4" name="chenying0907 259"/>
              <p:cNvSpPr/>
              <p:nvPr/>
            </p:nvSpPr>
            <p:spPr bwMode="auto">
              <a:xfrm>
                <a:off x="4754564" y="1338263"/>
                <a:ext cx="100013" cy="66675"/>
              </a:xfrm>
              <a:custGeom>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b="b" l="0" r="r" t="0"/>
                <a:pathLst>
                  <a:path h="169" w="253">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5" name="chenying0907 260"/>
              <p:cNvSpPr/>
              <p:nvPr/>
            </p:nvSpPr>
            <p:spPr bwMode="auto">
              <a:xfrm>
                <a:off x="4789489" y="1381126"/>
                <a:ext cx="60325" cy="42863"/>
              </a:xfrm>
              <a:custGeom>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b="b" l="0" r="r" t="0"/>
                <a:pathLst>
                  <a:path h="108" w="154">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6" name="chenying0907 261"/>
              <p:cNvSpPr/>
              <p:nvPr/>
            </p:nvSpPr>
            <p:spPr bwMode="auto">
              <a:xfrm>
                <a:off x="4797426" y="1409701"/>
                <a:ext cx="53975" cy="38100"/>
              </a:xfrm>
              <a:custGeom>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b="b" l="0" r="r" t="0"/>
                <a:pathLst>
                  <a:path h="99" w="135">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7" name="chenying0907 262"/>
              <p:cNvSpPr/>
              <p:nvPr/>
            </p:nvSpPr>
            <p:spPr bwMode="auto">
              <a:xfrm>
                <a:off x="4800601" y="1444626"/>
                <a:ext cx="61913" cy="42863"/>
              </a:xfrm>
              <a:custGeom>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b="b" l="0" r="r" t="0"/>
                <a:pathLst>
                  <a:path h="107" w="15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8" name="chenying0907 263"/>
              <p:cNvSpPr/>
              <p:nvPr/>
            </p:nvSpPr>
            <p:spPr bwMode="auto">
              <a:xfrm>
                <a:off x="4799014" y="1479551"/>
                <a:ext cx="74613" cy="55563"/>
              </a:xfrm>
              <a:custGeom>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b="b" l="0" r="r" t="0"/>
                <a:pathLst>
                  <a:path h="140" w="187">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99" name="chenying0907 264"/>
              <p:cNvSpPr/>
              <p:nvPr/>
            </p:nvSpPr>
            <p:spPr bwMode="auto">
              <a:xfrm>
                <a:off x="4789489" y="1530351"/>
                <a:ext cx="57150" cy="46038"/>
              </a:xfrm>
              <a:custGeom>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b="b" l="0" r="r" t="0"/>
                <a:pathLst>
                  <a:path h="117" w="145">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0" name="chenying0907 265"/>
              <p:cNvSpPr/>
              <p:nvPr/>
            </p:nvSpPr>
            <p:spPr bwMode="auto">
              <a:xfrm>
                <a:off x="4697414" y="1552576"/>
                <a:ext cx="163513" cy="125413"/>
              </a:xfrm>
              <a:custGeom>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b="b" l="0" r="r" t="0"/>
                <a:pathLst>
                  <a:path h="316" w="412">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1" name="chenying0907 266"/>
              <p:cNvSpPr/>
              <p:nvPr/>
            </p:nvSpPr>
            <p:spPr bwMode="auto">
              <a:xfrm>
                <a:off x="4745039" y="1595438"/>
                <a:ext cx="112713" cy="84138"/>
              </a:xfrm>
              <a:custGeom>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b="b" l="0" r="r" t="0"/>
                <a:pathLst>
                  <a:path h="211" w="282">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2" name="chenying0907 267"/>
              <p:cNvSpPr/>
              <p:nvPr/>
            </p:nvSpPr>
            <p:spPr bwMode="auto">
              <a:xfrm>
                <a:off x="4625976" y="1595438"/>
                <a:ext cx="120650" cy="82550"/>
              </a:xfrm>
              <a:custGeom>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b="b" l="0" r="r" t="0"/>
                <a:pathLst>
                  <a:path h="206" w="302">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3" name="chenying0907 268"/>
              <p:cNvSpPr/>
              <p:nvPr/>
            </p:nvSpPr>
            <p:spPr bwMode="auto">
              <a:xfrm>
                <a:off x="4568826" y="1585913"/>
                <a:ext cx="114300" cy="87313"/>
              </a:xfrm>
              <a:custGeom>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b="b" l="0" r="r" t="0"/>
                <a:pathLst>
                  <a:path h="220" w="29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4" name="chenying0907 269"/>
              <p:cNvSpPr/>
              <p:nvPr/>
            </p:nvSpPr>
            <p:spPr bwMode="auto">
              <a:xfrm>
                <a:off x="4497389" y="1541463"/>
                <a:ext cx="179388" cy="134938"/>
              </a:xfrm>
              <a:custGeom>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b="b" l="0" r="r" t="0"/>
                <a:pathLst>
                  <a:path h="339" w="451">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5" name="chenying0907 270"/>
              <p:cNvSpPr/>
              <p:nvPr/>
            </p:nvSpPr>
            <p:spPr bwMode="auto">
              <a:xfrm>
                <a:off x="4437064" y="1593851"/>
                <a:ext cx="104775" cy="84138"/>
              </a:xfrm>
              <a:custGeom>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b="b" l="0" r="r" t="0"/>
                <a:pathLst>
                  <a:path h="214" w="263">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6" name="chenying0907 271"/>
              <p:cNvSpPr/>
              <p:nvPr/>
            </p:nvSpPr>
            <p:spPr bwMode="auto">
              <a:xfrm>
                <a:off x="4367214" y="1581151"/>
                <a:ext cx="134938" cy="93663"/>
              </a:xfrm>
              <a:custGeom>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b="b" l="0" r="r" t="0"/>
                <a:pathLst>
                  <a:path h="236" w="338">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7" name="chenying0907 272"/>
              <p:cNvSpPr/>
              <p:nvPr/>
            </p:nvSpPr>
            <p:spPr bwMode="auto">
              <a:xfrm>
                <a:off x="4308476" y="1592263"/>
                <a:ext cx="100013" cy="69850"/>
              </a:xfrm>
              <a:custGeom>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b="b" l="0" r="r" t="0"/>
                <a:pathLst>
                  <a:path h="175" w="25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8" name="chenying0907 273"/>
              <p:cNvSpPr/>
              <p:nvPr/>
            </p:nvSpPr>
            <p:spPr bwMode="auto">
              <a:xfrm>
                <a:off x="4438651" y="1476376"/>
                <a:ext cx="128588" cy="92075"/>
              </a:xfrm>
              <a:custGeom>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b="b" l="0" r="r" t="0"/>
                <a:pathLst>
                  <a:path h="233" w="324">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09" name="chenying0907 274"/>
              <p:cNvSpPr/>
              <p:nvPr/>
            </p:nvSpPr>
            <p:spPr bwMode="auto">
              <a:xfrm>
                <a:off x="4579939" y="1454151"/>
                <a:ext cx="90488" cy="65088"/>
              </a:xfrm>
              <a:custGeom>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b="b" l="0" r="r" t="0"/>
                <a:pathLst>
                  <a:path h="163" w="229">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0" name="chenying0907 275"/>
              <p:cNvSpPr/>
              <p:nvPr/>
            </p:nvSpPr>
            <p:spPr bwMode="auto">
              <a:xfrm>
                <a:off x="4616451" y="1493838"/>
                <a:ext cx="63500" cy="41275"/>
              </a:xfrm>
              <a:custGeom>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b="b" l="0" r="r" t="0"/>
                <a:pathLst>
                  <a:path h="102" w="160">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1" name="chenying0907 276"/>
              <p:cNvSpPr/>
              <p:nvPr/>
            </p:nvSpPr>
            <p:spPr bwMode="auto">
              <a:xfrm>
                <a:off x="4630739" y="1352551"/>
                <a:ext cx="119063" cy="82550"/>
              </a:xfrm>
              <a:custGeom>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b="b" l="0" r="r" t="0"/>
                <a:pathLst>
                  <a:path h="208" w="302">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2" name="chenying0907 277"/>
              <p:cNvSpPr/>
              <p:nvPr/>
            </p:nvSpPr>
            <p:spPr bwMode="auto">
              <a:xfrm>
                <a:off x="4608514" y="1355726"/>
                <a:ext cx="74613" cy="49213"/>
              </a:xfrm>
              <a:custGeom>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b="b" l="0" r="r" t="0"/>
                <a:pathLst>
                  <a:path h="125" w="189">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3" name="chenying0907 278"/>
              <p:cNvSpPr/>
              <p:nvPr/>
            </p:nvSpPr>
            <p:spPr bwMode="auto">
              <a:xfrm>
                <a:off x="4559301" y="1325563"/>
                <a:ext cx="111125" cy="77788"/>
              </a:xfrm>
              <a:custGeom>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b="b" l="0" r="r" t="0"/>
                <a:pathLst>
                  <a:path h="195" w="280">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4" name="chenying0907 279"/>
              <p:cNvSpPr/>
              <p:nvPr/>
            </p:nvSpPr>
            <p:spPr bwMode="auto">
              <a:xfrm>
                <a:off x="4502151" y="1347788"/>
                <a:ext cx="77788" cy="47625"/>
              </a:xfrm>
              <a:custGeom>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b="b" l="0" r="r" t="0"/>
                <a:pathLst>
                  <a:path h="120" w="196">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5" name="chenying0907 280"/>
              <p:cNvSpPr/>
              <p:nvPr/>
            </p:nvSpPr>
            <p:spPr bwMode="auto">
              <a:xfrm>
                <a:off x="4627564" y="1285876"/>
                <a:ext cx="46038" cy="26988"/>
              </a:xfrm>
              <a:custGeom>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b="b" l="0" r="r" t="0"/>
                <a:pathLst>
                  <a:path h="65" w="117">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6" name="chenying0907 281"/>
              <p:cNvSpPr/>
              <p:nvPr/>
            </p:nvSpPr>
            <p:spPr bwMode="auto">
              <a:xfrm>
                <a:off x="4614864" y="1214438"/>
                <a:ext cx="114300" cy="68263"/>
              </a:xfrm>
              <a:custGeom>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b="b" l="0" r="r" t="0"/>
                <a:pathLst>
                  <a:path h="174" w="285">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7" name="chenying0907 282"/>
              <p:cNvSpPr/>
              <p:nvPr/>
            </p:nvSpPr>
            <p:spPr bwMode="auto">
              <a:xfrm>
                <a:off x="4560889" y="1212851"/>
                <a:ext cx="106363" cy="65088"/>
              </a:xfrm>
              <a:custGeom>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b="b" l="0" r="r" t="0"/>
                <a:pathLst>
                  <a:path h="164" w="268">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8" name="chenying0907 283"/>
              <p:cNvSpPr/>
              <p:nvPr/>
            </p:nvSpPr>
            <p:spPr bwMode="auto">
              <a:xfrm>
                <a:off x="4514851" y="1208088"/>
                <a:ext cx="98425" cy="68263"/>
              </a:xfrm>
              <a:custGeom>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b="b" l="0" r="r" t="0"/>
                <a:pathLst>
                  <a:path h="171" w="249">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19" name="chenying0907 284"/>
              <p:cNvSpPr/>
              <p:nvPr/>
            </p:nvSpPr>
            <p:spPr bwMode="auto">
              <a:xfrm>
                <a:off x="4437064" y="1219201"/>
                <a:ext cx="96838" cy="71438"/>
              </a:xfrm>
              <a:custGeom>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b="b" l="0" r="r" t="0"/>
                <a:pathLst>
                  <a:path h="180" w="244">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0" name="chenying0907 285"/>
              <p:cNvSpPr/>
              <p:nvPr/>
            </p:nvSpPr>
            <p:spPr bwMode="auto">
              <a:xfrm>
                <a:off x="4389439" y="1217613"/>
                <a:ext cx="76200" cy="58738"/>
              </a:xfrm>
              <a:custGeom>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b="b" l="0" r="r" t="0"/>
                <a:pathLst>
                  <a:path h="149" w="191">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1" name="chenying0907 286"/>
              <p:cNvSpPr/>
              <p:nvPr/>
            </p:nvSpPr>
            <p:spPr bwMode="auto">
              <a:xfrm>
                <a:off x="4325939" y="1216026"/>
                <a:ext cx="87313" cy="61913"/>
              </a:xfrm>
              <a:custGeom>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b="b" l="0" r="r" t="0"/>
                <a:pathLst>
                  <a:path h="153" w="221">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2" name="chenying0907 287"/>
              <p:cNvSpPr/>
              <p:nvPr/>
            </p:nvSpPr>
            <p:spPr bwMode="auto">
              <a:xfrm>
                <a:off x="4238626" y="1214438"/>
                <a:ext cx="122238" cy="92075"/>
              </a:xfrm>
              <a:custGeom>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b="b" l="0" r="r" t="0"/>
                <a:pathLst>
                  <a:path h="234" w="306">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3" name="chenying0907 288"/>
              <p:cNvSpPr/>
              <p:nvPr/>
            </p:nvSpPr>
            <p:spPr bwMode="auto">
              <a:xfrm>
                <a:off x="4237039" y="1200151"/>
                <a:ext cx="71438" cy="66675"/>
              </a:xfrm>
              <a:custGeom>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b="b" l="0" r="r" t="0"/>
                <a:pathLst>
                  <a:path h="169" w="17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4" name="chenying0907 289"/>
              <p:cNvSpPr/>
              <p:nvPr/>
            </p:nvSpPr>
            <p:spPr bwMode="auto">
              <a:xfrm>
                <a:off x="4238626" y="1163638"/>
                <a:ext cx="66675" cy="58738"/>
              </a:xfrm>
              <a:custGeom>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b="b" l="0" r="r" t="0"/>
                <a:pathLst>
                  <a:path h="149" w="16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5" name="chenying0907 290"/>
              <p:cNvSpPr/>
              <p:nvPr/>
            </p:nvSpPr>
            <p:spPr bwMode="auto">
              <a:xfrm>
                <a:off x="4235451" y="1122363"/>
                <a:ext cx="74613" cy="65088"/>
              </a:xfrm>
              <a:custGeom>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b="b" l="0" r="r" t="0"/>
                <a:pathLst>
                  <a:path h="164" w="185">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6" name="chenying0907 291"/>
              <p:cNvSpPr/>
              <p:nvPr/>
            </p:nvSpPr>
            <p:spPr bwMode="auto">
              <a:xfrm>
                <a:off x="4232276" y="1285876"/>
                <a:ext cx="76200" cy="73025"/>
              </a:xfrm>
              <a:custGeom>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b="b" l="0" r="r" t="0"/>
                <a:pathLst>
                  <a:path h="183" w="192">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7" name="chenying0907 292"/>
              <p:cNvSpPr/>
              <p:nvPr/>
            </p:nvSpPr>
            <p:spPr bwMode="auto">
              <a:xfrm>
                <a:off x="4232276" y="1336676"/>
                <a:ext cx="69850" cy="60325"/>
              </a:xfrm>
              <a:custGeom>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b="b" l="0" r="r" t="0"/>
                <a:pathLst>
                  <a:path h="154" w="176">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8" name="chenying0907 293"/>
              <p:cNvSpPr/>
              <p:nvPr/>
            </p:nvSpPr>
            <p:spPr bwMode="auto">
              <a:xfrm>
                <a:off x="4233864" y="1349376"/>
                <a:ext cx="106363" cy="87313"/>
              </a:xfrm>
              <a:custGeom>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b="b" l="0" r="r" t="0"/>
                <a:pathLst>
                  <a:path h="216" w="269">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29" name="chenying0907 294"/>
              <p:cNvSpPr/>
              <p:nvPr/>
            </p:nvSpPr>
            <p:spPr bwMode="auto">
              <a:xfrm>
                <a:off x="4229101" y="1416051"/>
                <a:ext cx="77788" cy="63500"/>
              </a:xfrm>
              <a:custGeom>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b="b" l="0" r="r" t="0"/>
                <a:pathLst>
                  <a:path h="159" w="196">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0" name="chenying0907 295"/>
              <p:cNvSpPr/>
              <p:nvPr/>
            </p:nvSpPr>
            <p:spPr bwMode="auto">
              <a:xfrm>
                <a:off x="4335464" y="1350963"/>
                <a:ext cx="57150" cy="47625"/>
              </a:xfrm>
              <a:custGeom>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b="b" l="0" r="r" t="0"/>
                <a:pathLst>
                  <a:path h="120" w="145">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1" name="chenying0907 296"/>
              <p:cNvSpPr/>
              <p:nvPr/>
            </p:nvSpPr>
            <p:spPr bwMode="auto">
              <a:xfrm>
                <a:off x="4440239" y="1282701"/>
                <a:ext cx="53975" cy="36513"/>
              </a:xfrm>
              <a:custGeom>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b="b" l="0" r="r" t="0"/>
                <a:pathLst>
                  <a:path h="91" w="136">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2" name="chenying0907 297"/>
              <p:cNvSpPr/>
              <p:nvPr/>
            </p:nvSpPr>
            <p:spPr bwMode="auto">
              <a:xfrm>
                <a:off x="4400551" y="1333501"/>
                <a:ext cx="92075" cy="60325"/>
              </a:xfrm>
              <a:custGeom>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b="b" l="0" r="r" t="0"/>
                <a:pathLst>
                  <a:path h="150" w="231">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3" name="chenying0907 298"/>
              <p:cNvSpPr/>
              <p:nvPr/>
            </p:nvSpPr>
            <p:spPr bwMode="auto">
              <a:xfrm>
                <a:off x="4427539" y="1344613"/>
                <a:ext cx="85725" cy="63500"/>
              </a:xfrm>
              <a:custGeom>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b="b" l="0" r="r" t="0"/>
                <a:pathLst>
                  <a:path h="160" w="216">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4" name="chenying0907 299"/>
              <p:cNvSpPr/>
              <p:nvPr/>
            </p:nvSpPr>
            <p:spPr bwMode="auto">
              <a:xfrm>
                <a:off x="4237039" y="1452563"/>
                <a:ext cx="71438" cy="68263"/>
              </a:xfrm>
              <a:custGeom>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b="b" l="0" r="r" t="0"/>
                <a:pathLst>
                  <a:path h="168" w="181">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5" name="chenying0907 300"/>
              <p:cNvSpPr/>
              <p:nvPr/>
            </p:nvSpPr>
            <p:spPr bwMode="auto">
              <a:xfrm>
                <a:off x="4237039" y="1466851"/>
                <a:ext cx="109538" cy="92075"/>
              </a:xfrm>
              <a:custGeom>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b="b" l="0" r="r" t="0"/>
                <a:pathLst>
                  <a:path h="231" w="278">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6" name="chenying0907 301"/>
              <p:cNvSpPr/>
              <p:nvPr/>
            </p:nvSpPr>
            <p:spPr bwMode="auto">
              <a:xfrm>
                <a:off x="4238626" y="1539876"/>
                <a:ext cx="68263" cy="52388"/>
              </a:xfrm>
              <a:custGeom>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b="b" l="0" r="r" t="0"/>
                <a:pathLst>
                  <a:path h="133" w="174">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7" name="chenying0907 302"/>
              <p:cNvSpPr/>
              <p:nvPr/>
            </p:nvSpPr>
            <p:spPr bwMode="auto">
              <a:xfrm>
                <a:off x="4330701" y="1477963"/>
                <a:ext cx="58738" cy="42863"/>
              </a:xfrm>
              <a:custGeom>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b="b" l="0" r="r" t="0"/>
                <a:pathLst>
                  <a:path h="105" w="150">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8" name="chenying0907 303"/>
              <p:cNvSpPr/>
              <p:nvPr/>
            </p:nvSpPr>
            <p:spPr bwMode="auto">
              <a:xfrm>
                <a:off x="4383089" y="1444626"/>
                <a:ext cx="104775" cy="74613"/>
              </a:xfrm>
              <a:custGeom>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b="b" l="0" r="r" t="0"/>
                <a:pathLst>
                  <a:path h="189" w="264">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39" name="chenying0907 304"/>
              <p:cNvSpPr/>
              <p:nvPr/>
            </p:nvSpPr>
            <p:spPr bwMode="auto">
              <a:xfrm>
                <a:off x="4419601" y="1466851"/>
                <a:ext cx="95250" cy="60325"/>
              </a:xfrm>
              <a:custGeom>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b="b" l="0" r="r" t="0"/>
                <a:pathLst>
                  <a:path h="151" w="240">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0" name="chenying0907 305"/>
              <p:cNvSpPr/>
              <p:nvPr/>
            </p:nvSpPr>
            <p:spPr bwMode="auto">
              <a:xfrm>
                <a:off x="4440239" y="1401763"/>
                <a:ext cx="50800" cy="34925"/>
              </a:xfrm>
              <a:custGeom>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b="b" l="0" r="r" t="0"/>
                <a:pathLst>
                  <a:path h="85" w="128">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1" name="chenying0907 306"/>
              <p:cNvSpPr/>
              <p:nvPr/>
            </p:nvSpPr>
            <p:spPr bwMode="auto">
              <a:xfrm>
                <a:off x="4240214" y="1582738"/>
                <a:ext cx="63500" cy="41275"/>
              </a:xfrm>
              <a:custGeom>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b="b" l="0" r="r" t="0"/>
                <a:pathLst>
                  <a:path h="105" w="160">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2" name="chenying0907 307"/>
              <p:cNvSpPr/>
              <p:nvPr/>
            </p:nvSpPr>
            <p:spPr bwMode="auto">
              <a:xfrm>
                <a:off x="4257676" y="1597026"/>
                <a:ext cx="92075" cy="60325"/>
              </a:xfrm>
              <a:custGeom>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b="b" l="0" r="r" t="0"/>
                <a:pathLst>
                  <a:path h="152" w="231">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3" name="chenying0907 308"/>
              <p:cNvSpPr>
                <a:spLocks noEditPoints="1"/>
              </p:cNvSpPr>
              <p:nvPr/>
            </p:nvSpPr>
            <p:spPr bwMode="auto">
              <a:xfrm>
                <a:off x="4219576" y="1004888"/>
                <a:ext cx="655638" cy="687388"/>
              </a:xfrm>
              <a:custGeom>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b="b" l="0" r="r" t="0"/>
                <a:pathLst>
                  <a:path h="1730" w="1651">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4" name="chenying0907 309"/>
              <p:cNvSpPr>
                <a:spLocks noEditPoints="1"/>
              </p:cNvSpPr>
              <p:nvPr/>
            </p:nvSpPr>
            <p:spPr bwMode="auto">
              <a:xfrm>
                <a:off x="4292601" y="1087438"/>
                <a:ext cx="493713" cy="136525"/>
              </a:xfrm>
              <a:custGeom>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b="b" l="0" r="r" t="0"/>
                <a:pathLst>
                  <a:path h="347" w="1244">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5" name="chenying0907 310"/>
              <p:cNvSpPr>
                <a:spLocks noEditPoints="1"/>
              </p:cNvSpPr>
              <p:nvPr/>
            </p:nvSpPr>
            <p:spPr bwMode="auto">
              <a:xfrm>
                <a:off x="4297364" y="1265238"/>
                <a:ext cx="152400" cy="96838"/>
              </a:xfrm>
              <a:custGeom>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b="b" l="0" r="r" t="0"/>
                <a:pathLst>
                  <a:path h="245" w="38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6" name="chenying0907 311"/>
              <p:cNvSpPr>
                <a:spLocks noEditPoints="1"/>
              </p:cNvSpPr>
              <p:nvPr/>
            </p:nvSpPr>
            <p:spPr bwMode="auto">
              <a:xfrm>
                <a:off x="4297364" y="1387476"/>
                <a:ext cx="152400" cy="96838"/>
              </a:xfrm>
              <a:custGeom>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b="b" l="0" r="r" t="0"/>
                <a:pathLst>
                  <a:path h="244" w="385">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7" name="chenying0907 312"/>
              <p:cNvSpPr>
                <a:spLocks noEditPoints="1"/>
              </p:cNvSpPr>
              <p:nvPr/>
            </p:nvSpPr>
            <p:spPr bwMode="auto">
              <a:xfrm>
                <a:off x="4297364" y="1508126"/>
                <a:ext cx="152400" cy="98425"/>
              </a:xfrm>
              <a:custGeom>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b="b" l="0" r="r" t="0"/>
                <a:pathLst>
                  <a:path h="246" w="385">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8" name="chenying0907 313"/>
              <p:cNvSpPr>
                <a:spLocks noEditPoints="1"/>
              </p:cNvSpPr>
              <p:nvPr/>
            </p:nvSpPr>
            <p:spPr bwMode="auto">
              <a:xfrm>
                <a:off x="4484689" y="1265238"/>
                <a:ext cx="152400" cy="96838"/>
              </a:xfrm>
              <a:custGeom>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b="b" l="0" r="r" t="0"/>
                <a:pathLst>
                  <a:path h="245" w="384">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49" name="chenying0907 314"/>
              <p:cNvSpPr>
                <a:spLocks noEditPoints="1"/>
              </p:cNvSpPr>
              <p:nvPr/>
            </p:nvSpPr>
            <p:spPr bwMode="auto">
              <a:xfrm>
                <a:off x="4484689" y="1387476"/>
                <a:ext cx="152400" cy="96838"/>
              </a:xfrm>
              <a:custGeom>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b="b" l="0" r="r" t="0"/>
                <a:pathLst>
                  <a:path h="244" w="38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0" name="chenying0907 315"/>
              <p:cNvSpPr>
                <a:spLocks noEditPoints="1"/>
              </p:cNvSpPr>
              <p:nvPr/>
            </p:nvSpPr>
            <p:spPr bwMode="auto">
              <a:xfrm>
                <a:off x="4662489" y="1265238"/>
                <a:ext cx="150813" cy="96838"/>
              </a:xfrm>
              <a:custGeom>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b="b" l="0" r="r" t="0"/>
                <a:pathLst>
                  <a:path h="245" w="384">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1" name="chenying0907 316"/>
              <p:cNvSpPr>
                <a:spLocks noEditPoints="1"/>
              </p:cNvSpPr>
              <p:nvPr/>
            </p:nvSpPr>
            <p:spPr bwMode="auto">
              <a:xfrm>
                <a:off x="4484689" y="1508126"/>
                <a:ext cx="152400" cy="98425"/>
              </a:xfrm>
              <a:custGeom>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b="b" l="0" r="r" t="0"/>
                <a:pathLst>
                  <a:path h="246" w="384">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2" name="chenying0907 317"/>
              <p:cNvSpPr>
                <a:spLocks noEditPoints="1"/>
              </p:cNvSpPr>
              <p:nvPr/>
            </p:nvSpPr>
            <p:spPr bwMode="auto">
              <a:xfrm>
                <a:off x="4670426" y="1393826"/>
                <a:ext cx="133350" cy="211138"/>
              </a:xfrm>
              <a:custGeom>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b="b" l="0" r="r" t="0"/>
                <a:pathLst>
                  <a:path h="532" w="338">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grpSp>
        <p:nvGrpSpPr>
          <p:cNvPr id="24" name="chenying0907 23"/>
          <p:cNvGrpSpPr/>
          <p:nvPr/>
        </p:nvGrpSpPr>
        <p:grpSpPr>
          <a:xfrm>
            <a:off x="4166398" y="2969107"/>
            <a:ext cx="1323665" cy="1323665"/>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b="b" l="0" r="r" t="0"/>
                <a:pathLst>
                  <a:path h="360" w="399">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5" name="chenying0907 874"/>
              <p:cNvSpPr/>
              <p:nvPr/>
            </p:nvSpPr>
            <p:spPr bwMode="auto">
              <a:xfrm>
                <a:off x="3244851" y="3078163"/>
                <a:ext cx="209550" cy="179388"/>
              </a:xfrm>
              <a:custGeom>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b="b" l="0" r="r" t="0"/>
                <a:pathLst>
                  <a:path h="450" w="53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6" name="chenying0907 875"/>
              <p:cNvSpPr/>
              <p:nvPr/>
            </p:nvSpPr>
            <p:spPr bwMode="auto">
              <a:xfrm>
                <a:off x="3276601" y="3081338"/>
                <a:ext cx="225425" cy="176213"/>
              </a:xfrm>
              <a:custGeom>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b="b" l="0" r="r" t="0"/>
                <a:pathLst>
                  <a:path h="445" w="570">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7" name="chenying0907 876"/>
              <p:cNvSpPr/>
              <p:nvPr/>
            </p:nvSpPr>
            <p:spPr bwMode="auto">
              <a:xfrm>
                <a:off x="3311526" y="3082926"/>
                <a:ext cx="227013" cy="171450"/>
              </a:xfrm>
              <a:custGeom>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b="b" l="0" r="r" t="0"/>
                <a:pathLst>
                  <a:path h="432" w="572">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8" name="chenying0907 877"/>
              <p:cNvSpPr/>
              <p:nvPr/>
            </p:nvSpPr>
            <p:spPr bwMode="auto">
              <a:xfrm>
                <a:off x="3371851" y="3092451"/>
                <a:ext cx="185738" cy="153988"/>
              </a:xfrm>
              <a:custGeom>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b="b" l="0" r="r" t="0"/>
                <a:pathLst>
                  <a:path h="389" w="467">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59" name="chenying0907 878"/>
              <p:cNvSpPr/>
              <p:nvPr/>
            </p:nvSpPr>
            <p:spPr bwMode="auto">
              <a:xfrm>
                <a:off x="3521076" y="3098801"/>
                <a:ext cx="65088" cy="63500"/>
              </a:xfrm>
              <a:custGeom>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b="b" l="0" r="r" t="0"/>
                <a:pathLst>
                  <a:path h="160" w="165">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0" name="chenying0907 879"/>
              <p:cNvSpPr/>
              <p:nvPr/>
            </p:nvSpPr>
            <p:spPr bwMode="auto">
              <a:xfrm>
                <a:off x="3532188" y="3103563"/>
                <a:ext cx="90488" cy="82550"/>
              </a:xfrm>
              <a:custGeom>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b="b" l="0" r="r" t="0"/>
                <a:pathLst>
                  <a:path h="211" w="229">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1" name="chenying0907 880"/>
              <p:cNvSpPr/>
              <p:nvPr/>
            </p:nvSpPr>
            <p:spPr bwMode="auto">
              <a:xfrm>
                <a:off x="3559176" y="3119438"/>
                <a:ext cx="95250" cy="85725"/>
              </a:xfrm>
              <a:custGeom>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b="b" l="0" r="r" t="0"/>
                <a:pathLst>
                  <a:path h="215" w="240">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2" name="chenying0907 881"/>
              <p:cNvSpPr/>
              <p:nvPr/>
            </p:nvSpPr>
            <p:spPr bwMode="auto">
              <a:xfrm>
                <a:off x="3589338" y="3135313"/>
                <a:ext cx="92075" cy="92075"/>
              </a:xfrm>
              <a:custGeom>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b="b" l="0" r="r" t="0"/>
                <a:pathLst>
                  <a:path h="234" w="235">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3" name="chenying0907 882"/>
              <p:cNvSpPr/>
              <p:nvPr/>
            </p:nvSpPr>
            <p:spPr bwMode="auto">
              <a:xfrm>
                <a:off x="3629026" y="3171826"/>
                <a:ext cx="68263" cy="60325"/>
              </a:xfrm>
              <a:custGeom>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b="b" l="0" r="r" t="0"/>
                <a:pathLst>
                  <a:path h="155" w="171">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4" name="chenying0907 883"/>
              <p:cNvSpPr/>
              <p:nvPr/>
            </p:nvSpPr>
            <p:spPr bwMode="auto">
              <a:xfrm>
                <a:off x="3644901" y="3186113"/>
                <a:ext cx="73025" cy="68263"/>
              </a:xfrm>
              <a:custGeom>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b="b" l="0" r="r" t="0"/>
                <a:pathLst>
                  <a:path h="171" w="183">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5" name="chenying0907 884"/>
              <p:cNvSpPr/>
              <p:nvPr/>
            </p:nvSpPr>
            <p:spPr bwMode="auto">
              <a:xfrm>
                <a:off x="3673476" y="3219451"/>
                <a:ext cx="49213" cy="42863"/>
              </a:xfrm>
              <a:custGeom>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b="b" l="0" r="r" t="0"/>
                <a:pathLst>
                  <a:path h="108" w="125">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6" name="chenying0907 885"/>
              <p:cNvSpPr/>
              <p:nvPr/>
            </p:nvSpPr>
            <p:spPr bwMode="auto">
              <a:xfrm>
                <a:off x="3289301" y="3514726"/>
                <a:ext cx="87313" cy="93663"/>
              </a:xfrm>
              <a:custGeom>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b="b" l="0" r="r" t="0"/>
                <a:pathLst>
                  <a:path h="234" w="216">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7" name="chenying0907 886"/>
              <p:cNvSpPr/>
              <p:nvPr/>
            </p:nvSpPr>
            <p:spPr bwMode="auto">
              <a:xfrm>
                <a:off x="3252788" y="3548063"/>
                <a:ext cx="125413" cy="130175"/>
              </a:xfrm>
              <a:custGeom>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b="b" l="0" r="r" t="0"/>
                <a:pathLst>
                  <a:path h="329" w="316">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8" name="chenying0907 887"/>
              <p:cNvSpPr/>
              <p:nvPr/>
            </p:nvSpPr>
            <p:spPr bwMode="auto">
              <a:xfrm>
                <a:off x="3255963" y="3578226"/>
                <a:ext cx="133350" cy="146050"/>
              </a:xfrm>
              <a:custGeom>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b="b" l="0" r="r" t="0"/>
                <a:pathLst>
                  <a:path h="366" w="33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69" name="chenying0907 888"/>
              <p:cNvSpPr/>
              <p:nvPr/>
            </p:nvSpPr>
            <p:spPr bwMode="auto">
              <a:xfrm>
                <a:off x="3267076" y="3592513"/>
                <a:ext cx="152400" cy="169863"/>
              </a:xfrm>
              <a:custGeom>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b="b" l="0" r="r" t="0"/>
                <a:pathLst>
                  <a:path h="428" w="382">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0" name="chenying0907 889"/>
              <p:cNvSpPr/>
              <p:nvPr/>
            </p:nvSpPr>
            <p:spPr bwMode="auto">
              <a:xfrm>
                <a:off x="3327401" y="3587751"/>
                <a:ext cx="139700" cy="176213"/>
              </a:xfrm>
              <a:custGeom>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b="b" l="0" r="r" t="0"/>
                <a:pathLst>
                  <a:path h="442" w="349">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1" name="chenying0907 890"/>
              <p:cNvSpPr/>
              <p:nvPr/>
            </p:nvSpPr>
            <p:spPr bwMode="auto">
              <a:xfrm>
                <a:off x="3362326" y="3660776"/>
                <a:ext cx="88900" cy="106363"/>
              </a:xfrm>
              <a:custGeom>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b="b" l="0" r="r" t="0"/>
                <a:pathLst>
                  <a:path h="268" w="223">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2" name="chenying0907 891"/>
              <p:cNvSpPr/>
              <p:nvPr/>
            </p:nvSpPr>
            <p:spPr bwMode="auto">
              <a:xfrm>
                <a:off x="3398838" y="3705226"/>
                <a:ext cx="47625" cy="66675"/>
              </a:xfrm>
              <a:custGeom>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b="b" l="0" r="r" t="0"/>
                <a:pathLst>
                  <a:path h="167" w="119">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3" name="chenying0907 892"/>
              <p:cNvSpPr/>
              <p:nvPr/>
            </p:nvSpPr>
            <p:spPr bwMode="auto">
              <a:xfrm>
                <a:off x="3432176" y="3724276"/>
                <a:ext cx="47625" cy="53975"/>
              </a:xfrm>
              <a:custGeom>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b="b" l="0" r="r" t="0"/>
                <a:pathLst>
                  <a:path h="136" w="120">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4" name="chenying0907 893"/>
              <p:cNvSpPr/>
              <p:nvPr/>
            </p:nvSpPr>
            <p:spPr bwMode="auto">
              <a:xfrm>
                <a:off x="3463926" y="3732213"/>
                <a:ext cx="38100" cy="47625"/>
              </a:xfrm>
              <a:custGeom>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b="b" l="0" r="r" t="0"/>
                <a:pathLst>
                  <a:path h="120" w="96">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5" name="chenying0907 894"/>
              <p:cNvSpPr/>
              <p:nvPr/>
            </p:nvSpPr>
            <p:spPr bwMode="auto">
              <a:xfrm>
                <a:off x="3511551" y="3668713"/>
                <a:ext cx="79375" cy="104775"/>
              </a:xfrm>
              <a:custGeom>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b="b" l="0" r="r" t="0"/>
                <a:pathLst>
                  <a:path h="263" w="200">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6" name="chenying0907 895"/>
              <p:cNvSpPr/>
              <p:nvPr/>
            </p:nvSpPr>
            <p:spPr bwMode="auto">
              <a:xfrm>
                <a:off x="3559176" y="3678238"/>
                <a:ext cx="74613" cy="98425"/>
              </a:xfrm>
              <a:custGeom>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b="b" l="0" r="r" t="0"/>
                <a:pathLst>
                  <a:path h="245" w="189">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7" name="chenying0907 896"/>
              <p:cNvSpPr/>
              <p:nvPr/>
            </p:nvSpPr>
            <p:spPr bwMode="auto">
              <a:xfrm>
                <a:off x="3594101" y="3630613"/>
                <a:ext cx="122238" cy="152400"/>
              </a:xfrm>
              <a:custGeom>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b="b" l="0" r="r" t="0"/>
                <a:pathLst>
                  <a:path h="382" w="309">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8" name="chenying0907 897"/>
              <p:cNvSpPr/>
              <p:nvPr/>
            </p:nvSpPr>
            <p:spPr bwMode="auto">
              <a:xfrm>
                <a:off x="3629026" y="3665538"/>
                <a:ext cx="88900" cy="111125"/>
              </a:xfrm>
              <a:custGeom>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b="b" l="0" r="r" t="0"/>
                <a:pathLst>
                  <a:path h="280" w="221">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79" name="chenying0907 898"/>
              <p:cNvSpPr/>
              <p:nvPr/>
            </p:nvSpPr>
            <p:spPr bwMode="auto">
              <a:xfrm>
                <a:off x="3668713" y="3692526"/>
                <a:ext cx="60325" cy="80963"/>
              </a:xfrm>
              <a:custGeom>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b="b" l="0" r="r" t="0"/>
                <a:pathLst>
                  <a:path h="206" w="154">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0" name="chenying0907 899"/>
              <p:cNvSpPr/>
              <p:nvPr/>
            </p:nvSpPr>
            <p:spPr bwMode="auto">
              <a:xfrm>
                <a:off x="3697288" y="3721101"/>
                <a:ext cx="41275" cy="50800"/>
              </a:xfrm>
              <a:custGeom>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b="b" l="0" r="r" t="0"/>
                <a:pathLst>
                  <a:path h="127" w="102">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1" name="chenying0907 900"/>
              <p:cNvSpPr/>
              <p:nvPr/>
            </p:nvSpPr>
            <p:spPr bwMode="auto">
              <a:xfrm>
                <a:off x="3511551" y="3597276"/>
                <a:ext cx="38100" cy="52388"/>
              </a:xfrm>
              <a:custGeom>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b="b" l="0" r="r" t="0"/>
                <a:pathLst>
                  <a:path h="132" w="97">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2" name="chenying0907 901"/>
              <p:cNvSpPr/>
              <p:nvPr/>
            </p:nvSpPr>
            <p:spPr bwMode="auto">
              <a:xfrm>
                <a:off x="3522663" y="3532188"/>
                <a:ext cx="114300" cy="157163"/>
              </a:xfrm>
              <a:custGeom>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b="b" l="0" r="r" t="0"/>
                <a:pathLst>
                  <a:path h="399" w="285">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3" name="chenying0907 902"/>
              <p:cNvSpPr/>
              <p:nvPr/>
            </p:nvSpPr>
            <p:spPr bwMode="auto">
              <a:xfrm>
                <a:off x="3600451" y="3543301"/>
                <a:ext cx="68263" cy="95250"/>
              </a:xfrm>
              <a:custGeom>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b="b" l="0" r="r" t="0"/>
                <a:pathLst>
                  <a:path h="239" w="172">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4" name="chenying0907 903"/>
              <p:cNvSpPr/>
              <p:nvPr/>
            </p:nvSpPr>
            <p:spPr bwMode="auto">
              <a:xfrm>
                <a:off x="3633788" y="3560763"/>
                <a:ext cx="53975" cy="80963"/>
              </a:xfrm>
              <a:custGeom>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b="b" l="0" r="r" t="0"/>
                <a:pathLst>
                  <a:path h="205" w="136">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5" name="chenying0907 904"/>
              <p:cNvSpPr/>
              <p:nvPr/>
            </p:nvSpPr>
            <p:spPr bwMode="auto">
              <a:xfrm>
                <a:off x="3668713" y="3586163"/>
                <a:ext cx="38100" cy="55563"/>
              </a:xfrm>
              <a:custGeom>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b="b" l="0" r="r" t="0"/>
                <a:pathLst>
                  <a:path h="142" w="96">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6" name="chenying0907 905"/>
              <p:cNvSpPr/>
              <p:nvPr/>
            </p:nvSpPr>
            <p:spPr bwMode="auto">
              <a:xfrm>
                <a:off x="3271838" y="3430588"/>
                <a:ext cx="15875" cy="17463"/>
              </a:xfrm>
              <a:custGeom>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b="b" l="0" r="r" t="0"/>
                <a:pathLst>
                  <a:path h="42" w="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7" name="chenying0907 906"/>
              <p:cNvSpPr/>
              <p:nvPr/>
            </p:nvSpPr>
            <p:spPr bwMode="auto">
              <a:xfrm>
                <a:off x="3295651" y="3446463"/>
                <a:ext cx="20638" cy="20638"/>
              </a:xfrm>
              <a:custGeom>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b="b" l="0" r="r" t="0"/>
                <a:pathLst>
                  <a:path h="52" w="49">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8" name="chenying0907 907"/>
              <p:cNvSpPr/>
              <p:nvPr/>
            </p:nvSpPr>
            <p:spPr bwMode="auto">
              <a:xfrm>
                <a:off x="3322638" y="3460751"/>
                <a:ext cx="19050" cy="20638"/>
              </a:xfrm>
              <a:custGeom>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b="b" l="0" r="r" t="0"/>
                <a:pathLst>
                  <a:path h="52" w="46">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89" name="chenying0907 908"/>
              <p:cNvSpPr/>
              <p:nvPr/>
            </p:nvSpPr>
            <p:spPr bwMode="auto">
              <a:xfrm>
                <a:off x="3348038" y="3482976"/>
                <a:ext cx="23813" cy="26988"/>
              </a:xfrm>
              <a:custGeom>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b="b" l="0" r="r" t="0"/>
                <a:pathLst>
                  <a:path h="68" w="60">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0" name="chenying0907 909"/>
              <p:cNvSpPr/>
              <p:nvPr/>
            </p:nvSpPr>
            <p:spPr bwMode="auto">
              <a:xfrm>
                <a:off x="3398838" y="3498851"/>
                <a:ext cx="20638" cy="30163"/>
              </a:xfrm>
              <a:custGeom>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b="b" l="0" r="r" t="0"/>
                <a:pathLst>
                  <a:path h="75" w="52">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1" name="chenying0907 910"/>
              <p:cNvSpPr/>
              <p:nvPr/>
            </p:nvSpPr>
            <p:spPr bwMode="auto">
              <a:xfrm>
                <a:off x="3460751" y="3505201"/>
                <a:ext cx="17463" cy="26988"/>
              </a:xfrm>
              <a:custGeom>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b="b" l="0" r="r" t="0"/>
                <a:pathLst>
                  <a:path h="68" w="46">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2" name="chenying0907 911"/>
              <p:cNvSpPr/>
              <p:nvPr/>
            </p:nvSpPr>
            <p:spPr bwMode="auto">
              <a:xfrm>
                <a:off x="3506788" y="3503613"/>
                <a:ext cx="25400" cy="31750"/>
              </a:xfrm>
              <a:custGeom>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b="b" l="0" r="r" t="0"/>
                <a:pathLst>
                  <a:path h="80" w="62">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3" name="chenying0907 912"/>
              <p:cNvSpPr/>
              <p:nvPr/>
            </p:nvSpPr>
            <p:spPr bwMode="auto">
              <a:xfrm>
                <a:off x="3549651" y="3498851"/>
                <a:ext cx="23813" cy="34925"/>
              </a:xfrm>
              <a:custGeom>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b="b" l="0" r="r" t="0"/>
                <a:pathLst>
                  <a:path h="87" w="61">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4" name="chenying0907 913"/>
              <p:cNvSpPr/>
              <p:nvPr/>
            </p:nvSpPr>
            <p:spPr bwMode="auto">
              <a:xfrm>
                <a:off x="3594101" y="3487738"/>
                <a:ext cx="28575" cy="36513"/>
              </a:xfrm>
              <a:custGeom>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b="b" l="0" r="r" t="0"/>
                <a:pathLst>
                  <a:path h="91" w="72">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5" name="chenying0907 914"/>
              <p:cNvSpPr/>
              <p:nvPr/>
            </p:nvSpPr>
            <p:spPr bwMode="auto">
              <a:xfrm>
                <a:off x="3641726" y="3463926"/>
                <a:ext cx="25400" cy="36513"/>
              </a:xfrm>
              <a:custGeom>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b="b" l="0" r="r" t="0"/>
                <a:pathLst>
                  <a:path h="92" w="64">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6" name="chenying0907 915"/>
              <p:cNvSpPr/>
              <p:nvPr/>
            </p:nvSpPr>
            <p:spPr bwMode="auto">
              <a:xfrm>
                <a:off x="3375026" y="3309938"/>
                <a:ext cx="42863" cy="44450"/>
              </a:xfrm>
              <a:custGeom>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b="b" l="0" r="r" t="0"/>
                <a:pathLst>
                  <a:path h="114" w="110">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7" name="chenying0907 916"/>
              <p:cNvSpPr/>
              <p:nvPr/>
            </p:nvSpPr>
            <p:spPr bwMode="auto">
              <a:xfrm>
                <a:off x="3533776" y="3309938"/>
                <a:ext cx="42863" cy="44450"/>
              </a:xfrm>
              <a:custGeom>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b="b" l="0" r="r" t="0"/>
                <a:pathLst>
                  <a:path h="114" w="109">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8" name="chenying0907 917"/>
              <p:cNvSpPr>
                <a:spLocks noEditPoints="1"/>
              </p:cNvSpPr>
              <p:nvPr/>
            </p:nvSpPr>
            <p:spPr bwMode="auto">
              <a:xfrm>
                <a:off x="3213101" y="3067051"/>
                <a:ext cx="527050" cy="474663"/>
              </a:xfrm>
              <a:custGeom>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b="b" l="0" r="r" t="0"/>
                <a:pathLst>
                  <a:path h="1197" w="1329">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199" name="chenying0907 918"/>
              <p:cNvSpPr/>
              <p:nvPr/>
            </p:nvSpPr>
            <p:spPr bwMode="auto">
              <a:xfrm>
                <a:off x="3213101" y="3149601"/>
                <a:ext cx="519113" cy="127000"/>
              </a:xfrm>
              <a:custGeom>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b="b" l="0" r="r" t="0"/>
                <a:pathLst>
                  <a:path h="321" w="1308">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0" name="chenying0907 919"/>
              <p:cNvSpPr/>
              <p:nvPr/>
            </p:nvSpPr>
            <p:spPr bwMode="auto">
              <a:xfrm>
                <a:off x="3368676" y="3514726"/>
                <a:ext cx="252413" cy="92075"/>
              </a:xfrm>
              <a:custGeom>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b="b" l="0" r="r" t="0"/>
                <a:pathLst>
                  <a:path h="230" w="637">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1" name="chenying0907 920"/>
              <p:cNvSpPr/>
              <p:nvPr/>
            </p:nvSpPr>
            <p:spPr bwMode="auto">
              <a:xfrm>
                <a:off x="3444876" y="3551238"/>
                <a:ext cx="80963" cy="52388"/>
              </a:xfrm>
              <a:custGeom>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b="b" l="0" r="r" t="0"/>
                <a:pathLst>
                  <a:path h="131" w="204">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2" name="chenying0907 921"/>
              <p:cNvSpPr/>
              <p:nvPr/>
            </p:nvSpPr>
            <p:spPr bwMode="auto">
              <a:xfrm>
                <a:off x="3436938" y="3586163"/>
                <a:ext cx="96838" cy="152400"/>
              </a:xfrm>
              <a:custGeom>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b="b" l="0" r="r" t="0"/>
                <a:pathLst>
                  <a:path h="383" w="241">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3" name="chenying0907 922"/>
              <p:cNvSpPr/>
              <p:nvPr/>
            </p:nvSpPr>
            <p:spPr bwMode="auto">
              <a:xfrm>
                <a:off x="3230563" y="3502026"/>
                <a:ext cx="523875" cy="285750"/>
              </a:xfrm>
              <a:custGeom>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b="b" l="0" r="r" t="0"/>
                <a:pathLst>
                  <a:path h="720" w="1317">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4" name="chenying0907 923"/>
              <p:cNvSpPr>
                <a:spLocks noEditPoints="1"/>
              </p:cNvSpPr>
              <p:nvPr/>
            </p:nvSpPr>
            <p:spPr bwMode="auto">
              <a:xfrm>
                <a:off x="3565526" y="3633788"/>
                <a:ext cx="120650" cy="47625"/>
              </a:xfrm>
              <a:custGeom>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b="b" l="0" r="r" t="0"/>
                <a:pathLst>
                  <a:path h="119" w="303">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grpSp>
        <p:nvGrpSpPr>
          <p:cNvPr id="25" name="chenying0907 24"/>
          <p:cNvGrpSpPr/>
          <p:nvPr/>
        </p:nvGrpSpPr>
        <p:grpSpPr>
          <a:xfrm>
            <a:off x="6109616" y="2963684"/>
            <a:ext cx="1323664" cy="1323665"/>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b="b" l="0" r="r" t="0"/>
                <a:pathLst>
                  <a:path h="640" w="54">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8" name="chenying0907 234"/>
              <p:cNvSpPr/>
              <p:nvPr/>
            </p:nvSpPr>
            <p:spPr bwMode="auto">
              <a:xfrm>
                <a:off x="3148014" y="4100500"/>
                <a:ext cx="671513" cy="120650"/>
              </a:xfrm>
              <a:custGeom>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b="b" l="0" r="r" t="0"/>
                <a:pathLst>
                  <a:path h="306" w="1691">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09" name="chenying0907 235"/>
              <p:cNvSpPr/>
              <p:nvPr/>
            </p:nvSpPr>
            <p:spPr bwMode="auto">
              <a:xfrm>
                <a:off x="3148014" y="4441813"/>
                <a:ext cx="671513" cy="120650"/>
              </a:xfrm>
              <a:custGeom>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b="b" l="0" r="r" t="0"/>
                <a:pathLst>
                  <a:path h="306" w="1691">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anchor="t" anchorCtr="0" bIns="60960" compatLnSpc="1" lIns="121920" numCol="1" rIns="121920" tIns="60960" vert="horz" wrap="square"/>
              <a:lstStyle/>
              <a:p>
                <a:endParaRPr altLang="en-US" lang="zh-CN" sz="2400"/>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b="b" l="0" r="r" t="0"/>
                  <a:pathLst>
                    <a:path h="56" w="42">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2" name="chenying0907 165"/>
                <p:cNvSpPr/>
                <p:nvPr/>
              </p:nvSpPr>
              <p:spPr bwMode="auto">
                <a:xfrm>
                  <a:off x="3273426" y="4241800"/>
                  <a:ext cx="22225" cy="23813"/>
                </a:xfrm>
                <a:custGeom>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b="b" l="0" r="r" t="0"/>
                  <a:pathLst>
                    <a:path h="62" w="56">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3" name="chenying0907 166"/>
                <p:cNvSpPr/>
                <p:nvPr/>
              </p:nvSpPr>
              <p:spPr bwMode="auto">
                <a:xfrm>
                  <a:off x="3270251" y="4275138"/>
                  <a:ext cx="23813" cy="22225"/>
                </a:xfrm>
                <a:custGeom>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b="b" l="0" r="r" t="0"/>
                  <a:pathLst>
                    <a:path h="57" w="62">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4" name="chenying0907 167"/>
                <p:cNvSpPr/>
                <p:nvPr/>
              </p:nvSpPr>
              <p:spPr bwMode="auto">
                <a:xfrm>
                  <a:off x="3267076" y="4310063"/>
                  <a:ext cx="23813" cy="28575"/>
                </a:xfrm>
                <a:custGeom>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b="b" l="0" r="r" t="0"/>
                  <a:pathLst>
                    <a:path h="73" w="62">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5" name="chenying0907 168"/>
                <p:cNvSpPr/>
                <p:nvPr/>
              </p:nvSpPr>
              <p:spPr bwMode="auto">
                <a:xfrm>
                  <a:off x="3270251" y="4332288"/>
                  <a:ext cx="26988" cy="36513"/>
                </a:xfrm>
                <a:custGeom>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b="b" l="0" r="r" t="0"/>
                  <a:pathLst>
                    <a:path h="90" w="68">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6" name="chenying0907 169"/>
                <p:cNvSpPr/>
                <p:nvPr/>
              </p:nvSpPr>
              <p:spPr bwMode="auto">
                <a:xfrm>
                  <a:off x="3286126" y="4349750"/>
                  <a:ext cx="22225" cy="26988"/>
                </a:xfrm>
                <a:custGeom>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b="b" l="0" r="r" t="0"/>
                  <a:pathLst>
                    <a:path h="68" w="54">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7" name="chenying0907 170"/>
                <p:cNvSpPr/>
                <p:nvPr/>
              </p:nvSpPr>
              <p:spPr bwMode="auto">
                <a:xfrm>
                  <a:off x="3309938" y="4352925"/>
                  <a:ext cx="15875" cy="22225"/>
                </a:xfrm>
                <a:custGeom>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b="b" l="0" r="r" t="0"/>
                  <a:pathLst>
                    <a:path h="56" w="42">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8" name="chenying0907 171"/>
                <p:cNvSpPr/>
                <p:nvPr/>
              </p:nvSpPr>
              <p:spPr bwMode="auto">
                <a:xfrm>
                  <a:off x="3332163" y="4357688"/>
                  <a:ext cx="12700" cy="23813"/>
                </a:xfrm>
                <a:custGeom>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b="b" l="0" r="r" t="0"/>
                  <a:pathLst>
                    <a:path h="60" w="31">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19" name="chenying0907 172"/>
                <p:cNvSpPr/>
                <p:nvPr/>
              </p:nvSpPr>
              <p:spPr bwMode="auto">
                <a:xfrm>
                  <a:off x="3598863" y="4202113"/>
                  <a:ext cx="22225" cy="23813"/>
                </a:xfrm>
                <a:custGeom>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b="b" l="0" r="r" t="0"/>
                  <a:pathLst>
                    <a:path h="61" w="52">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0" name="chenying0907 173"/>
                <p:cNvSpPr/>
                <p:nvPr/>
              </p:nvSpPr>
              <p:spPr bwMode="auto">
                <a:xfrm>
                  <a:off x="3598863" y="4235450"/>
                  <a:ext cx="23813" cy="23813"/>
                </a:xfrm>
                <a:custGeom>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b="b" l="0" r="r" t="0"/>
                  <a:pathLst>
                    <a:path h="60" w="57">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1" name="chenying0907 174"/>
                <p:cNvSpPr/>
                <p:nvPr/>
              </p:nvSpPr>
              <p:spPr bwMode="auto">
                <a:xfrm>
                  <a:off x="3602038" y="4271963"/>
                  <a:ext cx="22225" cy="28575"/>
                </a:xfrm>
                <a:custGeom>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b="b" l="0" r="r" t="0"/>
                  <a:pathLst>
                    <a:path h="71" w="54">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2" name="chenying0907 175"/>
                <p:cNvSpPr/>
                <p:nvPr/>
              </p:nvSpPr>
              <p:spPr bwMode="auto">
                <a:xfrm>
                  <a:off x="3602038" y="4310063"/>
                  <a:ext cx="23813" cy="22225"/>
                </a:xfrm>
                <a:custGeom>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b="b" l="0" r="r" t="0"/>
                  <a:pathLst>
                    <a:path h="57" w="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3" name="chenying0907 176"/>
                <p:cNvSpPr/>
                <p:nvPr/>
              </p:nvSpPr>
              <p:spPr bwMode="auto">
                <a:xfrm>
                  <a:off x="3600451" y="4337050"/>
                  <a:ext cx="26988" cy="30163"/>
                </a:xfrm>
                <a:custGeom>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b="b" l="0" r="r" t="0"/>
                  <a:pathLst>
                    <a:path h="76" w="69">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4" name="chenying0907 177"/>
                <p:cNvSpPr/>
                <p:nvPr/>
              </p:nvSpPr>
              <p:spPr bwMode="auto">
                <a:xfrm>
                  <a:off x="3611563" y="4360863"/>
                  <a:ext cx="22225" cy="26988"/>
                </a:xfrm>
                <a:custGeom>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b="b" l="0" r="r" t="0"/>
                  <a:pathLst>
                    <a:path h="70" w="56">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5" name="chenying0907 178"/>
                <p:cNvSpPr/>
                <p:nvPr/>
              </p:nvSpPr>
              <p:spPr bwMode="auto">
                <a:xfrm>
                  <a:off x="3644901" y="4356100"/>
                  <a:ext cx="17463" cy="26988"/>
                </a:xfrm>
                <a:custGeom>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b="b" l="0" r="r" t="0"/>
                  <a:pathLst>
                    <a:path h="68" w="44">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6" name="chenying0907 179"/>
                <p:cNvSpPr/>
                <p:nvPr/>
              </p:nvSpPr>
              <p:spPr bwMode="auto">
                <a:xfrm>
                  <a:off x="3659188" y="4360863"/>
                  <a:ext cx="20638" cy="26988"/>
                </a:xfrm>
                <a:custGeom>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b="b" l="0" r="r" t="0"/>
                  <a:pathLst>
                    <a:path h="66" w="48">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7" name="chenying0907 180"/>
                <p:cNvSpPr/>
                <p:nvPr/>
              </p:nvSpPr>
              <p:spPr bwMode="auto">
                <a:xfrm>
                  <a:off x="3362326" y="4160838"/>
                  <a:ext cx="14288" cy="34925"/>
                </a:xfrm>
                <a:custGeom>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b="b" l="0" r="r" t="0"/>
                  <a:pathLst>
                    <a:path h="88" w="35">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8" name="chenying0907 181"/>
                <p:cNvSpPr/>
                <p:nvPr/>
              </p:nvSpPr>
              <p:spPr bwMode="auto">
                <a:xfrm>
                  <a:off x="3398838" y="4141788"/>
                  <a:ext cx="17463" cy="26988"/>
                </a:xfrm>
                <a:custGeom>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b="b" l="0" r="r" t="0"/>
                  <a:pathLst>
                    <a:path h="68" w="46">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29" name="chenying0907 182"/>
                <p:cNvSpPr/>
                <p:nvPr/>
              </p:nvSpPr>
              <p:spPr bwMode="auto">
                <a:xfrm>
                  <a:off x="3438526" y="4132263"/>
                  <a:ext cx="15875" cy="26988"/>
                </a:xfrm>
                <a:custGeom>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b="b" l="0" r="r" t="0"/>
                  <a:pathLst>
                    <a:path h="68" w="36">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0" name="chenying0907 183"/>
                <p:cNvSpPr/>
                <p:nvPr/>
              </p:nvSpPr>
              <p:spPr bwMode="auto">
                <a:xfrm>
                  <a:off x="3470276" y="4130675"/>
                  <a:ext cx="17463" cy="25400"/>
                </a:xfrm>
                <a:custGeom>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b="b" l="0" r="r" t="0"/>
                  <a:pathLst>
                    <a:path h="62" w="41">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1" name="chenying0907 184"/>
                <p:cNvSpPr/>
                <p:nvPr/>
              </p:nvSpPr>
              <p:spPr bwMode="auto">
                <a:xfrm>
                  <a:off x="3503613" y="4132263"/>
                  <a:ext cx="14288" cy="20638"/>
                </a:xfrm>
                <a:custGeom>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b="b" l="0" r="r" t="0"/>
                  <a:pathLst>
                    <a:path h="52" w="34">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2" name="chenying0907 185"/>
                <p:cNvSpPr/>
                <p:nvPr/>
              </p:nvSpPr>
              <p:spPr bwMode="auto">
                <a:xfrm>
                  <a:off x="3536951" y="4135438"/>
                  <a:ext cx="14288" cy="20638"/>
                </a:xfrm>
                <a:custGeom>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b="b" l="0" r="r" t="0"/>
                  <a:pathLst>
                    <a:path h="52" w="34">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3" name="chenying0907 186"/>
                <p:cNvSpPr/>
                <p:nvPr/>
              </p:nvSpPr>
              <p:spPr bwMode="auto">
                <a:xfrm>
                  <a:off x="3557588" y="4143375"/>
                  <a:ext cx="11113" cy="22225"/>
                </a:xfrm>
                <a:custGeom>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b="b" l="0" r="r" t="0"/>
                  <a:pathLst>
                    <a:path h="54" w="30">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4" name="chenying0907 187"/>
                <p:cNvSpPr/>
                <p:nvPr/>
              </p:nvSpPr>
              <p:spPr bwMode="auto">
                <a:xfrm>
                  <a:off x="3586163" y="4157663"/>
                  <a:ext cx="14288" cy="20638"/>
                </a:xfrm>
                <a:custGeom>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b="b" l="0" r="r" t="0"/>
                  <a:pathLst>
                    <a:path h="54" w="38">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5" name="chenying0907 188"/>
                <p:cNvSpPr/>
                <p:nvPr/>
              </p:nvSpPr>
              <p:spPr bwMode="auto">
                <a:xfrm>
                  <a:off x="3592513" y="4179888"/>
                  <a:ext cx="15875" cy="20638"/>
                </a:xfrm>
                <a:custGeom>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b="b" l="0" r="r" t="0"/>
                  <a:pathLst>
                    <a:path h="49" w="42">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6" name="chenying0907 189"/>
                <p:cNvSpPr/>
                <p:nvPr/>
              </p:nvSpPr>
              <p:spPr bwMode="auto">
                <a:xfrm>
                  <a:off x="3162301" y="4627563"/>
                  <a:ext cx="20638" cy="26988"/>
                </a:xfrm>
                <a:custGeom>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b="b" l="0" r="r" t="0"/>
                  <a:pathLst>
                    <a:path h="67" w="49">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7" name="chenying0907 190"/>
                <p:cNvSpPr/>
                <p:nvPr/>
              </p:nvSpPr>
              <p:spPr bwMode="auto">
                <a:xfrm>
                  <a:off x="3159126" y="4668838"/>
                  <a:ext cx="22225" cy="28575"/>
                </a:xfrm>
                <a:custGeom>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b="b" l="0" r="r" t="0"/>
                  <a:pathLst>
                    <a:path h="76" w="52">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8" name="chenying0907 191"/>
                <p:cNvSpPr/>
                <p:nvPr/>
              </p:nvSpPr>
              <p:spPr bwMode="auto">
                <a:xfrm>
                  <a:off x="3162301" y="4716463"/>
                  <a:ext cx="19050" cy="31750"/>
                </a:xfrm>
                <a:custGeom>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b="b" l="0" r="r" t="0"/>
                  <a:pathLst>
                    <a:path h="79" w="45">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39" name="chenying0907 192"/>
                <p:cNvSpPr/>
                <p:nvPr/>
              </p:nvSpPr>
              <p:spPr bwMode="auto">
                <a:xfrm>
                  <a:off x="3175001" y="4748213"/>
                  <a:ext cx="19050" cy="31750"/>
                </a:xfrm>
                <a:custGeom>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b="b" l="0" r="r" t="0"/>
                  <a:pathLst>
                    <a:path h="80" w="48">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0" name="chenying0907 193"/>
                <p:cNvSpPr/>
                <p:nvPr/>
              </p:nvSpPr>
              <p:spPr bwMode="auto">
                <a:xfrm>
                  <a:off x="3189288" y="4778375"/>
                  <a:ext cx="15875" cy="22225"/>
                </a:xfrm>
                <a:custGeom>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b="b" l="0" r="r" t="0"/>
                  <a:pathLst>
                    <a:path h="57" w="3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1" name="chenying0907 194"/>
                <p:cNvSpPr/>
                <p:nvPr/>
              </p:nvSpPr>
              <p:spPr bwMode="auto">
                <a:xfrm>
                  <a:off x="3221038" y="4784725"/>
                  <a:ext cx="20638" cy="33338"/>
                </a:xfrm>
                <a:custGeom>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b="b" l="0" r="r" t="0"/>
                  <a:pathLst>
                    <a:path h="84" w="49">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2" name="chenying0907 195"/>
                <p:cNvSpPr/>
                <p:nvPr/>
              </p:nvSpPr>
              <p:spPr bwMode="auto">
                <a:xfrm>
                  <a:off x="3260726" y="4794250"/>
                  <a:ext cx="19050" cy="28575"/>
                </a:xfrm>
                <a:custGeom>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b="b" l="0" r="r" t="0"/>
                  <a:pathLst>
                    <a:path h="71" w="46">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3" name="chenying0907 196"/>
                <p:cNvSpPr/>
                <p:nvPr/>
              </p:nvSpPr>
              <p:spPr bwMode="auto">
                <a:xfrm>
                  <a:off x="3294063" y="4794250"/>
                  <a:ext cx="17463" cy="28575"/>
                </a:xfrm>
                <a:custGeom>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b="b" l="0" r="r" t="0"/>
                  <a:pathLst>
                    <a:path h="71" w="44">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4" name="chenying0907 197"/>
                <p:cNvSpPr/>
                <p:nvPr/>
              </p:nvSpPr>
              <p:spPr bwMode="auto">
                <a:xfrm>
                  <a:off x="3333751" y="4792663"/>
                  <a:ext cx="12700" cy="30163"/>
                </a:xfrm>
                <a:custGeom>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b="b" l="0" r="r" t="0"/>
                  <a:pathLst>
                    <a:path h="75" w="34">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5" name="chenying0907 198"/>
                <p:cNvSpPr/>
                <p:nvPr/>
              </p:nvSpPr>
              <p:spPr bwMode="auto">
                <a:xfrm>
                  <a:off x="3373438" y="4795838"/>
                  <a:ext cx="17463" cy="28575"/>
                </a:xfrm>
                <a:custGeom>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b="b" l="0" r="r" t="0"/>
                  <a:pathLst>
                    <a:path h="69" w="46">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6" name="chenying0907 199"/>
                <p:cNvSpPr/>
                <p:nvPr/>
              </p:nvSpPr>
              <p:spPr bwMode="auto">
                <a:xfrm>
                  <a:off x="3433763" y="4795838"/>
                  <a:ext cx="14288" cy="22225"/>
                </a:xfrm>
                <a:custGeom>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b="b" l="0" r="r" t="0"/>
                  <a:pathLst>
                    <a:path h="57" w="38">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7" name="chenying0907 200"/>
                <p:cNvSpPr/>
                <p:nvPr/>
              </p:nvSpPr>
              <p:spPr bwMode="auto">
                <a:xfrm>
                  <a:off x="3473451" y="4794250"/>
                  <a:ext cx="17463" cy="28575"/>
                </a:xfrm>
                <a:custGeom>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b="b" l="0" r="r" t="0"/>
                  <a:pathLst>
                    <a:path h="69" w="42">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8" name="chenying0907 201"/>
                <p:cNvSpPr/>
                <p:nvPr/>
              </p:nvSpPr>
              <p:spPr bwMode="auto">
                <a:xfrm>
                  <a:off x="3538538" y="4792663"/>
                  <a:ext cx="15875" cy="26988"/>
                </a:xfrm>
                <a:custGeom>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b="b" l="0" r="r" t="0"/>
                  <a:pathLst>
                    <a:path h="68" w="3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49" name="chenying0907 202"/>
                <p:cNvSpPr/>
                <p:nvPr/>
              </p:nvSpPr>
              <p:spPr bwMode="auto">
                <a:xfrm>
                  <a:off x="3573463" y="4792663"/>
                  <a:ext cx="23813" cy="30163"/>
                </a:xfrm>
                <a:custGeom>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b="b" l="0" r="r" t="0"/>
                  <a:pathLst>
                    <a:path h="75" w="60">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0" name="chenying0907 203"/>
                <p:cNvSpPr/>
                <p:nvPr/>
              </p:nvSpPr>
              <p:spPr bwMode="auto">
                <a:xfrm>
                  <a:off x="3621088" y="4789488"/>
                  <a:ext cx="17463" cy="30163"/>
                </a:xfrm>
                <a:custGeom>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b="b" l="0" r="r" t="0"/>
                  <a:pathLst>
                    <a:path h="76" w="4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1" name="chenying0907 204"/>
                <p:cNvSpPr/>
                <p:nvPr/>
              </p:nvSpPr>
              <p:spPr bwMode="auto">
                <a:xfrm>
                  <a:off x="3659188" y="4787900"/>
                  <a:ext cx="14288" cy="30163"/>
                </a:xfrm>
                <a:custGeom>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b="b" l="0" r="r" t="0"/>
                  <a:pathLst>
                    <a:path h="76" w="34">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2" name="chenying0907 206"/>
                <p:cNvSpPr/>
                <p:nvPr/>
              </p:nvSpPr>
              <p:spPr bwMode="auto">
                <a:xfrm>
                  <a:off x="3697289" y="4783138"/>
                  <a:ext cx="17463" cy="23813"/>
                </a:xfrm>
                <a:custGeom>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b="b" l="0" r="r" t="0"/>
                  <a:pathLst>
                    <a:path h="61" w="42">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3" name="chenying0907 207"/>
                <p:cNvSpPr/>
                <p:nvPr/>
              </p:nvSpPr>
              <p:spPr bwMode="auto">
                <a:xfrm>
                  <a:off x="3732214" y="4783138"/>
                  <a:ext cx="14288" cy="30163"/>
                </a:xfrm>
                <a:custGeom>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b="b" l="0" r="r" t="0"/>
                  <a:pathLst>
                    <a:path h="76" w="37">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4" name="chenying0907 208"/>
                <p:cNvSpPr/>
                <p:nvPr/>
              </p:nvSpPr>
              <p:spPr bwMode="auto">
                <a:xfrm>
                  <a:off x="3752851" y="4773613"/>
                  <a:ext cx="19050" cy="33338"/>
                </a:xfrm>
                <a:custGeom>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b="b" l="0" r="r" t="0"/>
                  <a:pathLst>
                    <a:path h="82" w="46">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5" name="chenying0907 209"/>
                <p:cNvSpPr/>
                <p:nvPr/>
              </p:nvSpPr>
              <p:spPr bwMode="auto">
                <a:xfrm>
                  <a:off x="3402014" y="4460876"/>
                  <a:ext cx="55563" cy="69850"/>
                </a:xfrm>
                <a:custGeom>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b="b" l="0" r="r" t="0"/>
                  <a:pathLst>
                    <a:path h="176" w="142">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6" name="chenying0907 210"/>
                <p:cNvSpPr/>
                <p:nvPr/>
              </p:nvSpPr>
              <p:spPr bwMode="auto">
                <a:xfrm>
                  <a:off x="3411539" y="4460876"/>
                  <a:ext cx="73025" cy="104775"/>
                </a:xfrm>
                <a:custGeom>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b="b" l="0" r="r" t="0"/>
                  <a:pathLst>
                    <a:path h="263" w="184">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7" name="chenying0907 211"/>
                <p:cNvSpPr/>
                <p:nvPr/>
              </p:nvSpPr>
              <p:spPr bwMode="auto">
                <a:xfrm>
                  <a:off x="3421064" y="4464051"/>
                  <a:ext cx="90488" cy="130175"/>
                </a:xfrm>
                <a:custGeom>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b="b" l="0" r="r" t="0"/>
                  <a:pathLst>
                    <a:path h="327" w="229">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8" name="chenying0907 212"/>
                <p:cNvSpPr/>
                <p:nvPr/>
              </p:nvSpPr>
              <p:spPr bwMode="auto">
                <a:xfrm>
                  <a:off x="3435351" y="4476751"/>
                  <a:ext cx="103188" cy="133350"/>
                </a:xfrm>
                <a:custGeom>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b="b" l="0" r="r" t="0"/>
                  <a:pathLst>
                    <a:path h="339" w="260">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59" name="chenying0907 213"/>
                <p:cNvSpPr/>
                <p:nvPr/>
              </p:nvSpPr>
              <p:spPr bwMode="auto">
                <a:xfrm>
                  <a:off x="3430589" y="4491038"/>
                  <a:ext cx="128588" cy="165100"/>
                </a:xfrm>
                <a:custGeom>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b="b" l="0" r="r" t="0"/>
                  <a:pathLst>
                    <a:path h="415" w="327">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0" name="chenying0907 214"/>
                <p:cNvSpPr/>
                <p:nvPr/>
              </p:nvSpPr>
              <p:spPr bwMode="auto">
                <a:xfrm>
                  <a:off x="3433764" y="4503738"/>
                  <a:ext cx="144463" cy="173038"/>
                </a:xfrm>
                <a:custGeom>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b="b" l="0" r="r" t="0"/>
                  <a:pathLst>
                    <a:path h="436" w="36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1" name="chenying0907 215"/>
                <p:cNvSpPr/>
                <p:nvPr/>
              </p:nvSpPr>
              <p:spPr bwMode="auto">
                <a:xfrm>
                  <a:off x="3441701" y="4525963"/>
                  <a:ext cx="152400" cy="182563"/>
                </a:xfrm>
                <a:custGeom>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b="b" l="0" r="r" t="0"/>
                  <a:pathLst>
                    <a:path h="459" w="380">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2" name="chenying0907 216"/>
                <p:cNvSpPr/>
                <p:nvPr/>
              </p:nvSpPr>
              <p:spPr bwMode="auto">
                <a:xfrm>
                  <a:off x="3460751" y="4622801"/>
                  <a:ext cx="85725" cy="111125"/>
                </a:xfrm>
                <a:custGeom>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b="b" l="0" r="r" t="0"/>
                  <a:pathLst>
                    <a:path h="282" w="213">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3" name="chenying0907 217"/>
                <p:cNvSpPr/>
                <p:nvPr/>
              </p:nvSpPr>
              <p:spPr bwMode="auto">
                <a:xfrm>
                  <a:off x="3478214" y="4660901"/>
                  <a:ext cx="66675" cy="88900"/>
                </a:xfrm>
                <a:custGeom>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b="b" l="0" r="r" t="0"/>
                  <a:pathLst>
                    <a:path h="225" w="167">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4" name="chenying0907 218"/>
                <p:cNvSpPr/>
                <p:nvPr/>
              </p:nvSpPr>
              <p:spPr bwMode="auto">
                <a:xfrm>
                  <a:off x="3498851" y="4692651"/>
                  <a:ext cx="47625" cy="63500"/>
                </a:xfrm>
                <a:custGeom>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b="b" l="0" r="r" t="0"/>
                  <a:pathLst>
                    <a:path h="159" w="118">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5" name="chenying0907 219"/>
                <p:cNvSpPr/>
                <p:nvPr/>
              </p:nvSpPr>
              <p:spPr bwMode="auto">
                <a:xfrm>
                  <a:off x="3262314" y="4518026"/>
                  <a:ext cx="4763" cy="26988"/>
                </a:xfrm>
                <a:custGeom>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b="b" l="0" r="r" t="0"/>
                  <a:pathLst>
                    <a:path h="68" w="11">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6" name="chenying0907 220"/>
                <p:cNvSpPr/>
                <p:nvPr/>
              </p:nvSpPr>
              <p:spPr bwMode="auto">
                <a:xfrm>
                  <a:off x="3303589" y="4541838"/>
                  <a:ext cx="7938" cy="22225"/>
                </a:xfrm>
                <a:custGeom>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b="b" l="0" r="r" t="0"/>
                  <a:pathLst>
                    <a:path h="56" w="22">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7" name="chenying0907 221"/>
                <p:cNvSpPr/>
                <p:nvPr/>
              </p:nvSpPr>
              <p:spPr bwMode="auto">
                <a:xfrm>
                  <a:off x="3335339" y="4573588"/>
                  <a:ext cx="12700" cy="34925"/>
                </a:xfrm>
                <a:custGeom>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b="b" l="0" r="r" t="0"/>
                  <a:pathLst>
                    <a:path h="90" w="34">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8" name="chenying0907 222"/>
                <p:cNvSpPr/>
                <p:nvPr/>
              </p:nvSpPr>
              <p:spPr bwMode="auto">
                <a:xfrm>
                  <a:off x="3271839" y="4672013"/>
                  <a:ext cx="12700" cy="26988"/>
                </a:xfrm>
                <a:custGeom>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b="b" l="0" r="r" t="0"/>
                  <a:pathLst>
                    <a:path h="68" w="34">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69" name="chenying0907 223"/>
                <p:cNvSpPr/>
                <p:nvPr/>
              </p:nvSpPr>
              <p:spPr bwMode="auto">
                <a:xfrm>
                  <a:off x="3316289" y="4681538"/>
                  <a:ext cx="9525" cy="26988"/>
                </a:xfrm>
                <a:custGeom>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b="b" l="0" r="r" t="0"/>
                  <a:pathLst>
                    <a:path h="68" w="24">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0" name="chenying0907 224"/>
                <p:cNvSpPr/>
                <p:nvPr/>
              </p:nvSpPr>
              <p:spPr bwMode="auto">
                <a:xfrm>
                  <a:off x="3652839" y="4573588"/>
                  <a:ext cx="22225" cy="31750"/>
                </a:xfrm>
                <a:custGeom>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b="b" l="0" r="r" t="0"/>
                  <a:pathLst>
                    <a:path h="80" w="57">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1" name="chenying0907 225"/>
                <p:cNvSpPr/>
                <p:nvPr/>
              </p:nvSpPr>
              <p:spPr bwMode="auto">
                <a:xfrm>
                  <a:off x="3702051" y="4581526"/>
                  <a:ext cx="9525" cy="26988"/>
                </a:xfrm>
                <a:custGeom>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b="b" l="0" r="r" t="0"/>
                  <a:pathLst>
                    <a:path h="68" w="23">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2" name="chenying0907 226"/>
                <p:cNvSpPr/>
                <p:nvPr/>
              </p:nvSpPr>
              <p:spPr bwMode="auto">
                <a:xfrm>
                  <a:off x="3733801" y="4586288"/>
                  <a:ext cx="22225" cy="31750"/>
                </a:xfrm>
                <a:custGeom>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b="b" l="0" r="r" t="0"/>
                  <a:pathLst>
                    <a:path h="80" w="57">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3" name="chenying0907 227"/>
                <p:cNvSpPr/>
                <p:nvPr/>
              </p:nvSpPr>
              <p:spPr bwMode="auto">
                <a:xfrm>
                  <a:off x="3621089" y="4672013"/>
                  <a:ext cx="12700" cy="26988"/>
                </a:xfrm>
                <a:custGeom>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b="b" l="0" r="r" t="0"/>
                  <a:pathLst>
                    <a:path h="68" w="34">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4" name="chenying0907 228"/>
                <p:cNvSpPr/>
                <p:nvPr/>
              </p:nvSpPr>
              <p:spPr bwMode="auto">
                <a:xfrm>
                  <a:off x="3648076" y="4676776"/>
                  <a:ext cx="17463" cy="14288"/>
                </a:xfrm>
                <a:custGeom>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b="b" l="0" r="r" t="0"/>
                  <a:pathLst>
                    <a:path h="36" w="4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5" name="chenying0907 229"/>
                <p:cNvSpPr/>
                <p:nvPr/>
              </p:nvSpPr>
              <p:spPr bwMode="auto">
                <a:xfrm>
                  <a:off x="3570289" y="4419601"/>
                  <a:ext cx="9525" cy="31750"/>
                </a:xfrm>
                <a:custGeom>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b="b" l="0" r="r" t="0"/>
                  <a:pathLst>
                    <a:path h="80" w="22">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6" name="chenying0907 230"/>
                <p:cNvSpPr/>
                <p:nvPr/>
              </p:nvSpPr>
              <p:spPr bwMode="auto">
                <a:xfrm>
                  <a:off x="3616326" y="4419601"/>
                  <a:ext cx="12700" cy="26988"/>
                </a:xfrm>
                <a:custGeom>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b="b" l="0" r="r" t="0"/>
                  <a:pathLst>
                    <a:path h="68" w="34">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7" name="chenying0907 231"/>
                <p:cNvSpPr/>
                <p:nvPr/>
              </p:nvSpPr>
              <p:spPr bwMode="auto">
                <a:xfrm>
                  <a:off x="3675064" y="4424363"/>
                  <a:ext cx="12700" cy="26988"/>
                </a:xfrm>
                <a:custGeom>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b="b" l="0" r="r" t="0"/>
                  <a:pathLst>
                    <a:path h="68" w="34">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8" name="chenying0907 233"/>
                <p:cNvSpPr/>
                <p:nvPr/>
              </p:nvSpPr>
              <p:spPr bwMode="auto">
                <a:xfrm>
                  <a:off x="3800476" y="4470401"/>
                  <a:ext cx="20638" cy="260350"/>
                </a:xfrm>
                <a:custGeom>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b="b" l="0" r="r" t="0"/>
                  <a:pathLst>
                    <a:path h="655" w="52">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79" name="chenying0907 236"/>
                <p:cNvSpPr/>
                <p:nvPr/>
              </p:nvSpPr>
              <p:spPr bwMode="auto">
                <a:xfrm>
                  <a:off x="3255964" y="4052888"/>
                  <a:ext cx="452438" cy="334963"/>
                </a:xfrm>
                <a:custGeom>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b="b" l="0" r="r" t="0"/>
                  <a:pathLst>
                    <a:path h="845" w="1143">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0" name="chenying0907 237"/>
                <p:cNvSpPr/>
                <p:nvPr/>
              </p:nvSpPr>
              <p:spPr bwMode="auto">
                <a:xfrm>
                  <a:off x="3355976" y="4146551"/>
                  <a:ext cx="255588" cy="236538"/>
                </a:xfrm>
                <a:custGeom>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b="b" l="0" r="r" t="0"/>
                  <a:pathLst>
                    <a:path h="596" w="64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1" name="chenying0907 238"/>
                <p:cNvSpPr/>
                <p:nvPr/>
              </p:nvSpPr>
              <p:spPr bwMode="auto">
                <a:xfrm>
                  <a:off x="3375026" y="4445001"/>
                  <a:ext cx="231775" cy="158750"/>
                </a:xfrm>
                <a:custGeom>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b="b" l="0" r="r" t="0"/>
                  <a:pathLst>
                    <a:path h="399" w="583">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2" name="chenying0907 239"/>
                <p:cNvSpPr/>
                <p:nvPr/>
              </p:nvSpPr>
              <p:spPr bwMode="auto">
                <a:xfrm>
                  <a:off x="3419476" y="4583113"/>
                  <a:ext cx="147638" cy="182563"/>
                </a:xfrm>
                <a:custGeom>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b="b" l="0" r="r" t="0"/>
                  <a:pathLst>
                    <a:path h="458" w="369">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grpSp>
      <p:grpSp>
        <p:nvGrpSpPr>
          <p:cNvPr id="26" name="chenying0907 25"/>
          <p:cNvGrpSpPr/>
          <p:nvPr/>
        </p:nvGrpSpPr>
        <p:grpSpPr>
          <a:xfrm>
            <a:off x="7981938" y="2969107"/>
            <a:ext cx="1323664" cy="1323665"/>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b="b" l="0" r="r" t="0"/>
                <a:pathLst>
                  <a:path h="152" w="76">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8" name="chenying0907 792"/>
              <p:cNvSpPr/>
              <p:nvPr/>
            </p:nvSpPr>
            <p:spPr bwMode="auto">
              <a:xfrm>
                <a:off x="4179888" y="3259138"/>
                <a:ext cx="46038" cy="98425"/>
              </a:xfrm>
              <a:custGeom>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b="b" l="0" r="r" t="0"/>
                <a:pathLst>
                  <a:path h="248" w="11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89" name="chenying0907 793"/>
              <p:cNvSpPr/>
              <p:nvPr/>
            </p:nvSpPr>
            <p:spPr bwMode="auto">
              <a:xfrm>
                <a:off x="4194176" y="3235325"/>
                <a:ext cx="60325" cy="142875"/>
              </a:xfrm>
              <a:custGeom>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b="b" l="0" r="r" t="0"/>
                <a:pathLst>
                  <a:path h="361" w="152">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0" name="chenying0907 794"/>
              <p:cNvSpPr/>
              <p:nvPr/>
            </p:nvSpPr>
            <p:spPr bwMode="auto">
              <a:xfrm>
                <a:off x="4233863" y="3203575"/>
                <a:ext cx="58738" cy="160338"/>
              </a:xfrm>
              <a:custGeom>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b="b" l="0" r="r" t="0"/>
                <a:pathLst>
                  <a:path h="407" w="148">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1" name="chenying0907 795"/>
              <p:cNvSpPr/>
              <p:nvPr/>
            </p:nvSpPr>
            <p:spPr bwMode="auto">
              <a:xfrm>
                <a:off x="4260851" y="3186113"/>
                <a:ext cx="68263" cy="142875"/>
              </a:xfrm>
              <a:custGeom>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b="b" l="0" r="r" t="0"/>
                <a:pathLst>
                  <a:path h="361" w="172">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2" name="chenying0907 796"/>
              <p:cNvSpPr/>
              <p:nvPr/>
            </p:nvSpPr>
            <p:spPr bwMode="auto">
              <a:xfrm>
                <a:off x="4303713" y="3165475"/>
                <a:ext cx="65088" cy="142875"/>
              </a:xfrm>
              <a:custGeom>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b="b" l="0" r="r" t="0"/>
                <a:pathLst>
                  <a:path h="361" w="163">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3" name="chenying0907 797"/>
              <p:cNvSpPr/>
              <p:nvPr/>
            </p:nvSpPr>
            <p:spPr bwMode="auto">
              <a:xfrm>
                <a:off x="4344988" y="3162300"/>
                <a:ext cx="53975" cy="125413"/>
              </a:xfrm>
              <a:custGeom>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b="b" l="0" r="r" t="0"/>
                <a:pathLst>
                  <a:path h="315" w="133">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4" name="chenying0907 798"/>
              <p:cNvSpPr/>
              <p:nvPr/>
            </p:nvSpPr>
            <p:spPr bwMode="auto">
              <a:xfrm>
                <a:off x="4391026" y="3178175"/>
                <a:ext cx="33338" cy="66675"/>
              </a:xfrm>
              <a:custGeom>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b="b" l="0" r="r" t="0"/>
                <a:pathLst>
                  <a:path h="167" w="84">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5" name="chenying0907 799"/>
              <p:cNvSpPr/>
              <p:nvPr/>
            </p:nvSpPr>
            <p:spPr bwMode="auto">
              <a:xfrm>
                <a:off x="4416426" y="3190875"/>
                <a:ext cx="14288" cy="26988"/>
              </a:xfrm>
              <a:custGeom>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b="b" l="0" r="r" t="0"/>
                <a:pathLst>
                  <a:path h="68" w="34">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6" name="chenying0907 800"/>
              <p:cNvSpPr/>
              <p:nvPr/>
            </p:nvSpPr>
            <p:spPr bwMode="auto">
              <a:xfrm>
                <a:off x="4371976" y="3368675"/>
                <a:ext cx="15875" cy="26988"/>
              </a:xfrm>
              <a:custGeom>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b="b" l="0" r="r" t="0"/>
                <a:pathLst>
                  <a:path h="71" w="39">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7" name="chenying0907 801"/>
              <p:cNvSpPr/>
              <p:nvPr/>
            </p:nvSpPr>
            <p:spPr bwMode="auto">
              <a:xfrm>
                <a:off x="4394201" y="3375025"/>
                <a:ext cx="12700" cy="25400"/>
              </a:xfrm>
              <a:custGeom>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b="b" l="0" r="r" t="0"/>
                <a:pathLst>
                  <a:path h="65" w="34">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8" name="chenying0907 802"/>
              <p:cNvSpPr/>
              <p:nvPr/>
            </p:nvSpPr>
            <p:spPr bwMode="auto">
              <a:xfrm>
                <a:off x="4421188" y="3376613"/>
                <a:ext cx="14288" cy="28575"/>
              </a:xfrm>
              <a:custGeom>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b="b" l="0" r="r" t="0"/>
                <a:pathLst>
                  <a:path h="73" w="36">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299" name="chenying0907 803"/>
              <p:cNvSpPr/>
              <p:nvPr/>
            </p:nvSpPr>
            <p:spPr bwMode="auto">
              <a:xfrm>
                <a:off x="4446588" y="3363913"/>
                <a:ext cx="19050" cy="31750"/>
              </a:xfrm>
              <a:custGeom>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b="b" l="0" r="r" t="0"/>
                <a:pathLst>
                  <a:path h="83" w="46">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0" name="chenying0907 804"/>
              <p:cNvSpPr/>
              <p:nvPr/>
            </p:nvSpPr>
            <p:spPr bwMode="auto">
              <a:xfrm>
                <a:off x="4476751" y="3340100"/>
                <a:ext cx="14288" cy="33338"/>
              </a:xfrm>
              <a:custGeom>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b="b" l="0" r="r" t="0"/>
                <a:pathLst>
                  <a:path h="84" w="3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1" name="chenying0907 805"/>
              <p:cNvSpPr/>
              <p:nvPr/>
            </p:nvSpPr>
            <p:spPr bwMode="auto">
              <a:xfrm>
                <a:off x="4522788" y="3330575"/>
                <a:ext cx="11113" cy="25400"/>
              </a:xfrm>
              <a:custGeom>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b="b" l="0" r="r" t="0"/>
                <a:pathLst>
                  <a:path h="62" w="30">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2" name="chenying0907 806"/>
              <p:cNvSpPr/>
              <p:nvPr/>
            </p:nvSpPr>
            <p:spPr bwMode="auto">
              <a:xfrm>
                <a:off x="4552951" y="3344863"/>
                <a:ext cx="7938" cy="25400"/>
              </a:xfrm>
              <a:custGeom>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b="b" l="0" r="r" t="0"/>
                <a:pathLst>
                  <a:path h="66" w="22">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3" name="chenying0907 807"/>
              <p:cNvSpPr/>
              <p:nvPr/>
            </p:nvSpPr>
            <p:spPr bwMode="auto">
              <a:xfrm>
                <a:off x="4575176" y="3357563"/>
                <a:ext cx="12700" cy="23813"/>
              </a:xfrm>
              <a:custGeom>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b="b" l="0" r="r" t="0"/>
                <a:pathLst>
                  <a:path h="60" w="31">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4" name="chenying0907 809"/>
              <p:cNvSpPr/>
              <p:nvPr/>
            </p:nvSpPr>
            <p:spPr bwMode="auto">
              <a:xfrm>
                <a:off x="4598988" y="3362326"/>
                <a:ext cx="7938" cy="22225"/>
              </a:xfrm>
              <a:custGeom>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b="b" l="0" r="r" t="0"/>
                <a:pathLst>
                  <a:path h="57" w="19">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5" name="chenying0907 810"/>
              <p:cNvSpPr/>
              <p:nvPr/>
            </p:nvSpPr>
            <p:spPr bwMode="auto">
              <a:xfrm>
                <a:off x="4630738" y="3368676"/>
                <a:ext cx="14288" cy="23813"/>
              </a:xfrm>
              <a:custGeom>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b="b" l="0" r="r" t="0"/>
                <a:pathLst>
                  <a:path h="62" w="34">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6" name="chenying0907 811"/>
              <p:cNvSpPr/>
              <p:nvPr/>
            </p:nvSpPr>
            <p:spPr bwMode="auto">
              <a:xfrm>
                <a:off x="4657726" y="3365501"/>
                <a:ext cx="12700" cy="28575"/>
              </a:xfrm>
              <a:custGeom>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b="b" l="0" r="r" t="0"/>
                <a:pathLst>
                  <a:path h="72" w="3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7" name="chenying0907 812"/>
              <p:cNvSpPr/>
              <p:nvPr/>
            </p:nvSpPr>
            <p:spPr bwMode="auto">
              <a:xfrm>
                <a:off x="4687888" y="3367088"/>
                <a:ext cx="7938" cy="23813"/>
              </a:xfrm>
              <a:custGeom>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b="b" l="0" r="r" t="0"/>
                <a:pathLst>
                  <a:path h="57" w="23">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8" name="chenying0907 813"/>
              <p:cNvSpPr/>
              <p:nvPr/>
            </p:nvSpPr>
            <p:spPr bwMode="auto">
              <a:xfrm>
                <a:off x="4667251" y="3168651"/>
                <a:ext cx="19050" cy="55563"/>
              </a:xfrm>
              <a:custGeom>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b="b" l="0" r="r" t="0"/>
                <a:pathLst>
                  <a:path h="141" w="45">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09" name="chenying0907 814"/>
              <p:cNvSpPr/>
              <p:nvPr/>
            </p:nvSpPr>
            <p:spPr bwMode="auto">
              <a:xfrm>
                <a:off x="4686301" y="3151188"/>
                <a:ext cx="34925" cy="95250"/>
              </a:xfrm>
              <a:custGeom>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b="b" l="0" r="r" t="0"/>
                <a:pathLst>
                  <a:path h="239" w="88">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0" name="chenying0907 815"/>
              <p:cNvSpPr/>
              <p:nvPr/>
            </p:nvSpPr>
            <p:spPr bwMode="auto">
              <a:xfrm>
                <a:off x="4711701" y="3162301"/>
                <a:ext cx="38100" cy="98425"/>
              </a:xfrm>
              <a:custGeom>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b="b" l="0" r="r" t="0"/>
                <a:pathLst>
                  <a:path h="246" w="95">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1" name="chenying0907 816"/>
              <p:cNvSpPr/>
              <p:nvPr/>
            </p:nvSpPr>
            <p:spPr bwMode="auto">
              <a:xfrm>
                <a:off x="4737101" y="3182938"/>
                <a:ext cx="33338" cy="90488"/>
              </a:xfrm>
              <a:custGeom>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b="b" l="0" r="r" t="0"/>
                <a:pathLst>
                  <a:path h="228" w="84">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2" name="chenying0907 817"/>
              <p:cNvSpPr/>
              <p:nvPr/>
            </p:nvSpPr>
            <p:spPr bwMode="auto">
              <a:xfrm>
                <a:off x="4762501" y="3200401"/>
                <a:ext cx="26988" cy="95250"/>
              </a:xfrm>
              <a:custGeom>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b="b" l="0" r="r" t="0"/>
                <a:pathLst>
                  <a:path h="241" w="70">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3" name="chenying0907 818"/>
              <p:cNvSpPr/>
              <p:nvPr/>
            </p:nvSpPr>
            <p:spPr bwMode="auto">
              <a:xfrm>
                <a:off x="4786313" y="3222626"/>
                <a:ext cx="31750" cy="88900"/>
              </a:xfrm>
              <a:custGeom>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b="b" l="0" r="r" t="0"/>
                <a:pathLst>
                  <a:path h="224" w="79">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4" name="chenying0907 819"/>
              <p:cNvSpPr/>
              <p:nvPr/>
            </p:nvSpPr>
            <p:spPr bwMode="auto">
              <a:xfrm>
                <a:off x="4808538" y="3241676"/>
                <a:ext cx="34925" cy="90488"/>
              </a:xfrm>
              <a:custGeom>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b="b" l="0" r="r" t="0"/>
                <a:pathLst>
                  <a:path h="226" w="8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5" name="chenying0907 820"/>
              <p:cNvSpPr/>
              <p:nvPr/>
            </p:nvSpPr>
            <p:spPr bwMode="auto">
              <a:xfrm>
                <a:off x="4840288" y="3263901"/>
                <a:ext cx="23813" cy="85725"/>
              </a:xfrm>
              <a:custGeom>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b="b" l="0" r="r" t="0"/>
                <a:pathLst>
                  <a:path h="213" w="57">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6" name="chenying0907 821"/>
              <p:cNvSpPr/>
              <p:nvPr/>
            </p:nvSpPr>
            <p:spPr bwMode="auto">
              <a:xfrm>
                <a:off x="4862513" y="3275013"/>
                <a:ext cx="20638" cy="84138"/>
              </a:xfrm>
              <a:custGeom>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b="b" l="0" r="r" t="0"/>
                <a:pathLst>
                  <a:path h="211" w="54">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7" name="chenying0907 822"/>
              <p:cNvSpPr/>
              <p:nvPr/>
            </p:nvSpPr>
            <p:spPr bwMode="auto">
              <a:xfrm>
                <a:off x="4884738" y="3289301"/>
                <a:ext cx="25400" cy="73025"/>
              </a:xfrm>
              <a:custGeom>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b="b" l="0" r="r" t="0"/>
                <a:pathLst>
                  <a:path h="186" w="64">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8" name="chenying0907 823"/>
              <p:cNvSpPr/>
              <p:nvPr/>
            </p:nvSpPr>
            <p:spPr bwMode="auto">
              <a:xfrm>
                <a:off x="4305301" y="3478213"/>
                <a:ext cx="9525" cy="25400"/>
              </a:xfrm>
              <a:custGeom>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b="b" l="0" r="r" t="0"/>
                <a:pathLst>
                  <a:path h="64" w="26">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19" name="chenying0907 824"/>
              <p:cNvSpPr/>
              <p:nvPr/>
            </p:nvSpPr>
            <p:spPr bwMode="auto">
              <a:xfrm>
                <a:off x="4319588" y="3497263"/>
                <a:ext cx="9525" cy="31750"/>
              </a:xfrm>
              <a:custGeom>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b="b" l="0" r="r" t="0"/>
                <a:pathLst>
                  <a:path h="79" w="22">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0" name="chenying0907 825"/>
              <p:cNvSpPr/>
              <p:nvPr/>
            </p:nvSpPr>
            <p:spPr bwMode="auto">
              <a:xfrm>
                <a:off x="4338638" y="3503613"/>
                <a:ext cx="7938" cy="31750"/>
              </a:xfrm>
              <a:custGeom>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b="b" l="0" r="r" t="0"/>
                <a:pathLst>
                  <a:path h="80" w="23">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1" name="chenying0907 826"/>
              <p:cNvSpPr/>
              <p:nvPr/>
            </p:nvSpPr>
            <p:spPr bwMode="auto">
              <a:xfrm>
                <a:off x="4364038" y="3490913"/>
                <a:ext cx="4763" cy="22225"/>
              </a:xfrm>
              <a:custGeom>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b="b" l="0" r="r" t="0"/>
                <a:pathLst>
                  <a:path h="57" w="12">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2" name="chenying0907 827"/>
              <p:cNvSpPr/>
              <p:nvPr/>
            </p:nvSpPr>
            <p:spPr bwMode="auto">
              <a:xfrm>
                <a:off x="4368801" y="3552826"/>
                <a:ext cx="6350" cy="28575"/>
              </a:xfrm>
              <a:custGeom>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b="b" l="0" r="r" t="0"/>
                <a:pathLst>
                  <a:path h="72" w="19">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3" name="chenying0907 828"/>
              <p:cNvSpPr/>
              <p:nvPr/>
            </p:nvSpPr>
            <p:spPr bwMode="auto">
              <a:xfrm>
                <a:off x="4384676" y="3568701"/>
                <a:ext cx="7938" cy="31750"/>
              </a:xfrm>
              <a:custGeom>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b="b" l="0" r="r" t="0"/>
                <a:pathLst>
                  <a:path h="80" w="19">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4" name="chenying0907 829"/>
              <p:cNvSpPr/>
              <p:nvPr/>
            </p:nvSpPr>
            <p:spPr bwMode="auto">
              <a:xfrm>
                <a:off x="4400551" y="3581401"/>
                <a:ext cx="4763" cy="22225"/>
              </a:xfrm>
              <a:custGeom>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b="b" l="0" r="r" t="0"/>
                <a:pathLst>
                  <a:path h="54" w="12">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5" name="chenying0907 830"/>
              <p:cNvSpPr/>
              <p:nvPr/>
            </p:nvSpPr>
            <p:spPr bwMode="auto">
              <a:xfrm>
                <a:off x="4422776" y="3571876"/>
                <a:ext cx="4763" cy="14288"/>
              </a:xfrm>
              <a:custGeom>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38" w="12">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6" name="chenying0907 831"/>
              <p:cNvSpPr/>
              <p:nvPr/>
            </p:nvSpPr>
            <p:spPr bwMode="auto">
              <a:xfrm>
                <a:off x="4430713" y="3629026"/>
                <a:ext cx="11113" cy="23813"/>
              </a:xfrm>
              <a:custGeom>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b="b" l="0" r="r" t="0"/>
                <a:pathLst>
                  <a:path h="60" w="27">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7" name="chenying0907 832"/>
              <p:cNvSpPr/>
              <p:nvPr/>
            </p:nvSpPr>
            <p:spPr bwMode="auto">
              <a:xfrm>
                <a:off x="4441826" y="3636963"/>
                <a:ext cx="11113" cy="25400"/>
              </a:xfrm>
              <a:custGeom>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b="b" l="0" r="r" t="0"/>
                <a:pathLst>
                  <a:path h="64" w="27">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8" name="chenying0907 833"/>
              <p:cNvSpPr/>
              <p:nvPr/>
            </p:nvSpPr>
            <p:spPr bwMode="auto">
              <a:xfrm>
                <a:off x="4467226" y="3646488"/>
                <a:ext cx="4763" cy="25400"/>
              </a:xfrm>
              <a:custGeom>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b="b" l="0" r="r" t="0"/>
                <a:pathLst>
                  <a:path h="64" w="12">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29" name="chenying0907 834"/>
              <p:cNvSpPr/>
              <p:nvPr/>
            </p:nvSpPr>
            <p:spPr bwMode="auto">
              <a:xfrm>
                <a:off x="4483101" y="3641726"/>
                <a:ext cx="6350" cy="15875"/>
              </a:xfrm>
              <a:custGeom>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b="b" l="0" r="r" t="0"/>
                <a:pathLst>
                  <a:path h="38" w="15">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0" name="chenying0907 835"/>
              <p:cNvSpPr/>
              <p:nvPr/>
            </p:nvSpPr>
            <p:spPr bwMode="auto">
              <a:xfrm>
                <a:off x="4492626" y="3687763"/>
                <a:ext cx="4763" cy="20638"/>
              </a:xfrm>
              <a:custGeom>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b="b" l="0" r="r" t="0"/>
                <a:pathLst>
                  <a:path h="52" w="11">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1" name="chenying0907 836"/>
              <p:cNvSpPr/>
              <p:nvPr/>
            </p:nvSpPr>
            <p:spPr bwMode="auto">
              <a:xfrm>
                <a:off x="4505326" y="3698876"/>
                <a:ext cx="4763" cy="30163"/>
              </a:xfrm>
              <a:custGeom>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b="b" l="0" r="r" t="0"/>
                <a:pathLst>
                  <a:path h="76" w="15">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2" name="chenying0907 837"/>
              <p:cNvSpPr/>
              <p:nvPr/>
            </p:nvSpPr>
            <p:spPr bwMode="auto">
              <a:xfrm>
                <a:off x="4522788" y="3714751"/>
                <a:ext cx="6350" cy="19050"/>
              </a:xfrm>
              <a:custGeom>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b="b" l="0" r="r" t="0"/>
                <a:pathLst>
                  <a:path h="48" w="16">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3" name="chenying0907 838"/>
              <p:cNvSpPr/>
              <p:nvPr/>
            </p:nvSpPr>
            <p:spPr bwMode="auto">
              <a:xfrm>
                <a:off x="4538663" y="3703638"/>
                <a:ext cx="4763" cy="19050"/>
              </a:xfrm>
              <a:custGeom>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45" w="10">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4" name="chenying0907 839"/>
              <p:cNvSpPr/>
              <p:nvPr/>
            </p:nvSpPr>
            <p:spPr bwMode="auto">
              <a:xfrm>
                <a:off x="4575176" y="3678238"/>
                <a:ext cx="6350" cy="19050"/>
              </a:xfrm>
              <a:custGeom>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b="b" l="0" r="r" t="0"/>
                <a:pathLst>
                  <a:path h="49" w="16">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5" name="chenying0907 840"/>
              <p:cNvSpPr/>
              <p:nvPr/>
            </p:nvSpPr>
            <p:spPr bwMode="auto">
              <a:xfrm>
                <a:off x="4592638" y="3678238"/>
                <a:ext cx="6350" cy="17463"/>
              </a:xfrm>
              <a:custGeom>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b="b" l="0" r="r" t="0"/>
                <a:pathLst>
                  <a:path h="41" w="15">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6" name="chenying0907 841"/>
              <p:cNvSpPr/>
              <p:nvPr/>
            </p:nvSpPr>
            <p:spPr bwMode="auto">
              <a:xfrm>
                <a:off x="4608513" y="3670301"/>
                <a:ext cx="4763" cy="19050"/>
              </a:xfrm>
              <a:custGeom>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b="b" l="0" r="r" t="0"/>
                <a:pathLst>
                  <a:path h="46" w="13">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7" name="chenying0907 842"/>
              <p:cNvSpPr/>
              <p:nvPr/>
            </p:nvSpPr>
            <p:spPr bwMode="auto">
              <a:xfrm>
                <a:off x="4629151" y="3640138"/>
                <a:ext cx="4763" cy="22225"/>
              </a:xfrm>
              <a:custGeom>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b="b" l="0" r="r" t="0"/>
                <a:pathLst>
                  <a:path h="56" w="12">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8" name="chenying0907 843"/>
              <p:cNvSpPr/>
              <p:nvPr/>
            </p:nvSpPr>
            <p:spPr bwMode="auto">
              <a:xfrm>
                <a:off x="4648201" y="3641726"/>
                <a:ext cx="6350" cy="17463"/>
              </a:xfrm>
              <a:custGeom>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b="b" l="0" r="r" t="0"/>
                <a:pathLst>
                  <a:path h="42" w="16">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39" name="chenying0907 844"/>
              <p:cNvSpPr/>
              <p:nvPr/>
            </p:nvSpPr>
            <p:spPr bwMode="auto">
              <a:xfrm>
                <a:off x="4668838" y="3640138"/>
                <a:ext cx="4763" cy="14288"/>
              </a:xfrm>
              <a:custGeom>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38" w="10">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0" name="chenying0907 845"/>
              <p:cNvSpPr/>
              <p:nvPr/>
            </p:nvSpPr>
            <p:spPr bwMode="auto">
              <a:xfrm>
                <a:off x="4689476" y="3586163"/>
                <a:ext cx="6350" cy="23813"/>
              </a:xfrm>
              <a:custGeom>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b="b" l="0" r="r" t="0"/>
                <a:pathLst>
                  <a:path h="57" w="1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1" name="chenying0907 846"/>
              <p:cNvSpPr/>
              <p:nvPr/>
            </p:nvSpPr>
            <p:spPr bwMode="auto">
              <a:xfrm>
                <a:off x="4702176" y="3587751"/>
                <a:ext cx="9525" cy="25400"/>
              </a:xfrm>
              <a:custGeom>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b="b" l="0" r="r" t="0"/>
                <a:pathLst>
                  <a:path h="61" w="2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2" name="chenying0907 847"/>
              <p:cNvSpPr/>
              <p:nvPr/>
            </p:nvSpPr>
            <p:spPr bwMode="auto">
              <a:xfrm>
                <a:off x="4721226" y="3589338"/>
                <a:ext cx="6350" cy="25400"/>
              </a:xfrm>
              <a:custGeom>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b="b" l="0" r="r" t="0"/>
                <a:pathLst>
                  <a:path h="61" w="17">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3" name="chenying0907 848"/>
              <p:cNvSpPr/>
              <p:nvPr/>
            </p:nvSpPr>
            <p:spPr bwMode="auto">
              <a:xfrm>
                <a:off x="4748213" y="3521076"/>
                <a:ext cx="3175" cy="30163"/>
              </a:xfrm>
              <a:custGeom>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b="b" l="0" r="r" t="0"/>
                <a:pathLst>
                  <a:path h="76" w="12">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4" name="chenying0907 849"/>
              <p:cNvSpPr/>
              <p:nvPr/>
            </p:nvSpPr>
            <p:spPr bwMode="auto">
              <a:xfrm>
                <a:off x="4762501" y="3519488"/>
                <a:ext cx="6350" cy="25400"/>
              </a:xfrm>
              <a:custGeom>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b="b" l="0" r="r" t="0"/>
                <a:pathLst>
                  <a:path h="62" w="16">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5" name="chenying0907 850"/>
              <p:cNvSpPr/>
              <p:nvPr/>
            </p:nvSpPr>
            <p:spPr bwMode="auto">
              <a:xfrm>
                <a:off x="4776788" y="3514726"/>
                <a:ext cx="6350" cy="22225"/>
              </a:xfrm>
              <a:custGeom>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b="b" l="0" r="r" t="0"/>
                <a:pathLst>
                  <a:path h="56" w="17">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6" name="chenying0907 851"/>
              <p:cNvSpPr/>
              <p:nvPr/>
            </p:nvSpPr>
            <p:spPr bwMode="auto">
              <a:xfrm>
                <a:off x="4498976" y="3473451"/>
                <a:ext cx="7938" cy="22225"/>
              </a:xfrm>
              <a:custGeom>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b="b" l="0" r="r" t="0"/>
                <a:pathLst>
                  <a:path h="56" w="19">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7" name="chenying0907 852"/>
              <p:cNvSpPr/>
              <p:nvPr/>
            </p:nvSpPr>
            <p:spPr bwMode="auto">
              <a:xfrm>
                <a:off x="4521201" y="3486151"/>
                <a:ext cx="7938" cy="38100"/>
              </a:xfrm>
              <a:custGeom>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b="b" l="0" r="r" t="0"/>
                <a:pathLst>
                  <a:path h="95" w="18">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8" name="chenying0907 853"/>
              <p:cNvSpPr/>
              <p:nvPr/>
            </p:nvSpPr>
            <p:spPr bwMode="auto">
              <a:xfrm>
                <a:off x="4540251" y="3524251"/>
                <a:ext cx="6350" cy="30163"/>
              </a:xfrm>
              <a:custGeom>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b="b" l="0" r="r" t="0"/>
                <a:pathLst>
                  <a:path h="76" w="1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49" name="chenying0907 854"/>
              <p:cNvSpPr/>
              <p:nvPr/>
            </p:nvSpPr>
            <p:spPr bwMode="auto">
              <a:xfrm>
                <a:off x="4629151" y="3451226"/>
                <a:ext cx="4763" cy="25400"/>
              </a:xfrm>
              <a:custGeom>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b="b" l="0" r="r" t="0"/>
                <a:pathLst>
                  <a:path h="65" w="12">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0" name="chenying0907 855"/>
              <p:cNvSpPr/>
              <p:nvPr/>
            </p:nvSpPr>
            <p:spPr bwMode="auto">
              <a:xfrm>
                <a:off x="4657726" y="3457576"/>
                <a:ext cx="6350" cy="20638"/>
              </a:xfrm>
              <a:custGeom>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b="b" l="0" r="r" t="0"/>
                <a:pathLst>
                  <a:path h="52" w="16">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1" name="chenying0907 856"/>
              <p:cNvSpPr/>
              <p:nvPr/>
            </p:nvSpPr>
            <p:spPr bwMode="auto">
              <a:xfrm>
                <a:off x="4686301" y="3459163"/>
                <a:ext cx="4763" cy="28575"/>
              </a:xfrm>
              <a:custGeom>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b="b" l="0" r="r" t="0"/>
                <a:pathLst>
                  <a:path h="72" w="15">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2" name="chenying0907 857"/>
              <p:cNvSpPr/>
              <p:nvPr/>
            </p:nvSpPr>
            <p:spPr bwMode="auto">
              <a:xfrm>
                <a:off x="4621213" y="3276601"/>
                <a:ext cx="4763" cy="22225"/>
              </a:xfrm>
              <a:custGeom>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b="b" l="0" r="r" t="0"/>
                <a:pathLst>
                  <a:path h="56" w="14">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3" name="chenying0907 858"/>
              <p:cNvSpPr/>
              <p:nvPr/>
            </p:nvSpPr>
            <p:spPr bwMode="auto">
              <a:xfrm>
                <a:off x="4646613" y="3281363"/>
                <a:ext cx="7938" cy="19050"/>
              </a:xfrm>
              <a:custGeom>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b="b" l="0" r="r" t="0"/>
                <a:pathLst>
                  <a:path h="48" w="20">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4" name="chenying0907 859"/>
              <p:cNvSpPr/>
              <p:nvPr/>
            </p:nvSpPr>
            <p:spPr bwMode="auto">
              <a:xfrm>
                <a:off x="4673601" y="3286126"/>
                <a:ext cx="6350" cy="22225"/>
              </a:xfrm>
              <a:custGeom>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b="b" l="0" r="r" t="0"/>
                <a:pathLst>
                  <a:path h="57" w="16">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5" name="chenying0907 860"/>
              <p:cNvSpPr/>
              <p:nvPr/>
            </p:nvSpPr>
            <p:spPr bwMode="auto">
              <a:xfrm>
                <a:off x="4757738" y="3371851"/>
                <a:ext cx="4763" cy="26988"/>
              </a:xfrm>
              <a:custGeom>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68" w="12">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6" name="chenying0907 861"/>
              <p:cNvSpPr/>
              <p:nvPr/>
            </p:nvSpPr>
            <p:spPr bwMode="auto">
              <a:xfrm>
                <a:off x="4781551" y="3379788"/>
                <a:ext cx="7938" cy="14288"/>
              </a:xfrm>
              <a:custGeom>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b="b" l="0" r="r" t="0"/>
                <a:pathLst>
                  <a:path h="35" w="18">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7" name="chenying0907 862"/>
              <p:cNvSpPr/>
              <p:nvPr/>
            </p:nvSpPr>
            <p:spPr bwMode="auto">
              <a:xfrm>
                <a:off x="4351338" y="3216276"/>
                <a:ext cx="368300" cy="204788"/>
              </a:xfrm>
              <a:custGeom>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b="b" l="0" r="r" t="0"/>
                <a:pathLst>
                  <a:path h="517" w="924">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8" name="chenying0907 863"/>
              <p:cNvSpPr>
                <a:spLocks noEditPoints="1"/>
              </p:cNvSpPr>
              <p:nvPr/>
            </p:nvSpPr>
            <p:spPr bwMode="auto">
              <a:xfrm>
                <a:off x="4281488" y="3422651"/>
                <a:ext cx="115888" cy="122238"/>
              </a:xfrm>
              <a:custGeom>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b="b" l="0" r="r" t="0"/>
                <a:pathLst>
                  <a:path h="307" w="293">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59" name="chenying0907 864"/>
              <p:cNvSpPr>
                <a:spLocks noEditPoints="1"/>
              </p:cNvSpPr>
              <p:nvPr/>
            </p:nvSpPr>
            <p:spPr bwMode="auto">
              <a:xfrm>
                <a:off x="4343401" y="3497263"/>
                <a:ext cx="115888" cy="122238"/>
              </a:xfrm>
              <a:custGeom>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b="b" l="0" r="r" t="0"/>
                <a:pathLst>
                  <a:path h="307" w="293">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0" name="chenying0907 865"/>
              <p:cNvSpPr>
                <a:spLocks noEditPoints="1"/>
              </p:cNvSpPr>
              <p:nvPr/>
            </p:nvSpPr>
            <p:spPr bwMode="auto">
              <a:xfrm>
                <a:off x="4410076" y="3570288"/>
                <a:ext cx="106363" cy="111125"/>
              </a:xfrm>
              <a:custGeom>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b="b" l="0" r="r" t="0"/>
                <a:pathLst>
                  <a:path h="281" w="268">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1" name="chenying0907 866"/>
              <p:cNvSpPr>
                <a:spLocks noEditPoints="1"/>
              </p:cNvSpPr>
              <p:nvPr/>
            </p:nvSpPr>
            <p:spPr bwMode="auto">
              <a:xfrm>
                <a:off x="4471988" y="3636963"/>
                <a:ext cx="96838" cy="103188"/>
              </a:xfrm>
              <a:custGeom>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b="b" l="0" r="r" t="0"/>
                <a:pathLst>
                  <a:path h="260" w="246">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2" name="chenying0907 867"/>
              <p:cNvSpPr/>
              <p:nvPr/>
            </p:nvSpPr>
            <p:spPr bwMode="auto">
              <a:xfrm>
                <a:off x="4233863" y="3363913"/>
                <a:ext cx="76200" cy="95250"/>
              </a:xfrm>
              <a:custGeom>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b="b" l="0" r="r" t="0"/>
                <a:pathLst>
                  <a:path h="239" w="190">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3" name="chenying0907 868"/>
              <p:cNvSpPr/>
              <p:nvPr/>
            </p:nvSpPr>
            <p:spPr bwMode="auto">
              <a:xfrm>
                <a:off x="4421188" y="3222626"/>
                <a:ext cx="46038" cy="36513"/>
              </a:xfrm>
              <a:custGeom>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b="b" l="0" r="r" t="0"/>
                <a:pathLst>
                  <a:path h="94" w="119">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4" name="chenying0907 869"/>
              <p:cNvSpPr>
                <a:spLocks noEditPoints="1"/>
              </p:cNvSpPr>
              <p:nvPr/>
            </p:nvSpPr>
            <p:spPr bwMode="auto">
              <a:xfrm>
                <a:off x="4148138" y="3128963"/>
                <a:ext cx="312738" cy="266700"/>
              </a:xfrm>
              <a:custGeom>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b="b" l="0" r="r" t="0"/>
                <a:pathLst>
                  <a:path h="670" w="786">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5" name="chenying0907 870"/>
              <p:cNvSpPr>
                <a:spLocks noEditPoints="1"/>
              </p:cNvSpPr>
              <p:nvPr/>
            </p:nvSpPr>
            <p:spPr bwMode="auto">
              <a:xfrm>
                <a:off x="4635501" y="3128963"/>
                <a:ext cx="311150" cy="266700"/>
              </a:xfrm>
              <a:custGeom>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b="b" l="0" r="r" t="0"/>
                <a:pathLst>
                  <a:path h="670" w="786">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6" name="chenying0907 871"/>
              <p:cNvSpPr/>
              <p:nvPr/>
            </p:nvSpPr>
            <p:spPr bwMode="auto">
              <a:xfrm>
                <a:off x="4554538" y="3389313"/>
                <a:ext cx="261938" cy="327025"/>
              </a:xfrm>
              <a:custGeom>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b="b" l="0" r="r" t="0"/>
                <a:pathLst>
                  <a:path h="823" w="659">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anchor="t" anchorCtr="0" bIns="60960" compatLnSpc="1" lIns="121920" numCol="1" rIns="121920" tIns="60960" vert="horz" wrap="square"/>
              <a:lstStyle/>
              <a:p>
                <a:endParaRPr altLang="en-US" lang="zh-CN" sz="2400"/>
              </a:p>
            </p:txBody>
          </p:sp>
          <p:sp>
            <p:nvSpPr>
              <p:cNvPr id="367" name="chenying0907 872"/>
              <p:cNvSpPr/>
              <p:nvPr/>
            </p:nvSpPr>
            <p:spPr bwMode="auto">
              <a:xfrm>
                <a:off x="4781551" y="3371851"/>
                <a:ext cx="85725" cy="120650"/>
              </a:xfrm>
              <a:custGeom>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b="b" l="0" r="r" t="0"/>
                <a:pathLst>
                  <a:path h="301" w="216">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anchor="t" anchorCtr="0" bIns="60960" compatLnSpc="1" lIns="121920" numCol="1" rIns="121920" tIns="60960" vert="horz" wrap="square"/>
              <a:lstStyle/>
              <a:p>
                <a:endParaRPr altLang="en-US" lang="zh-CN" sz="2400"/>
              </a:p>
            </p:txBody>
          </p:sp>
        </p:grpSp>
      </p:grpSp>
      <p:sp>
        <p:nvSpPr>
          <p:cNvPr id="368"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教学分析</a:t>
            </a:r>
          </a:p>
        </p:txBody>
      </p:sp>
      <p:sp>
        <p:nvSpPr>
          <p:cNvPr id="369"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教学目标</a:t>
            </a:r>
          </a:p>
        </p:txBody>
      </p:sp>
    </p:spTree>
    <p:extLst>
      <p:ext uri="{BB962C8B-B14F-4D97-AF65-F5344CB8AC3E}">
        <p14:creationId val="12793845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368">
                                            <p:txEl>
                                              <p:pRg end="0" st="0"/>
                                            </p:txEl>
                                          </p:spTgt>
                                        </p:tgtEl>
                                        <p:attrNameLst>
                                          <p:attrName>style.visibility</p:attrName>
                                        </p:attrNameLst>
                                      </p:cBhvr>
                                      <p:to>
                                        <p:strVal val="visible"/>
                                      </p:to>
                                    </p:set>
                                    <p:anim calcmode="lin" valueType="num">
                                      <p:cBhvr additive="base">
                                        <p:cTn dur="500" fill="hold" id="7"/>
                                        <p:tgtEl>
                                          <p:spTgt spid="368">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368">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69">
                                            <p:txEl>
                                              <p:pRg end="0" st="0"/>
                                            </p:txEl>
                                          </p:spTgt>
                                        </p:tgtEl>
                                        <p:attrNameLst>
                                          <p:attrName>style.visibility</p:attrName>
                                        </p:attrNameLst>
                                      </p:cBhvr>
                                      <p:to>
                                        <p:strVal val="visible"/>
                                      </p:to>
                                    </p:set>
                                    <p:anim calcmode="lin" valueType="num">
                                      <p:cBhvr additive="base">
                                        <p:cTn dur="500" fill="hold" id="12"/>
                                        <p:tgtEl>
                                          <p:spTgt spid="369">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69">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1000" id="17"/>
                                        <p:tgtEl>
                                          <p:spTgt spid="2"/>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p:cTn dur="500" fill="hold" id="21"/>
                                        <p:tgtEl>
                                          <p:spTgt spid="22"/>
                                        </p:tgtEl>
                                        <p:attrNameLst>
                                          <p:attrName>ppt_w</p:attrName>
                                        </p:attrNameLst>
                                      </p:cBhvr>
                                      <p:tavLst>
                                        <p:tav tm="0">
                                          <p:val>
                                            <p:fltVal val="0"/>
                                          </p:val>
                                        </p:tav>
                                        <p:tav tm="100000">
                                          <p:val>
                                            <p:strVal val="#ppt_w"/>
                                          </p:val>
                                        </p:tav>
                                      </p:tavLst>
                                    </p:anim>
                                    <p:anim calcmode="lin" valueType="num">
                                      <p:cBhvr>
                                        <p:cTn dur="500" fill="hold" id="22"/>
                                        <p:tgtEl>
                                          <p:spTgt spid="22"/>
                                        </p:tgtEl>
                                        <p:attrNameLst>
                                          <p:attrName>ppt_h</p:attrName>
                                        </p:attrNameLst>
                                      </p:cBhvr>
                                      <p:tavLst>
                                        <p:tav tm="0">
                                          <p:val>
                                            <p:fltVal val="0"/>
                                          </p:val>
                                        </p:tav>
                                        <p:tav tm="100000">
                                          <p:val>
                                            <p:strVal val="#ppt_h"/>
                                          </p:val>
                                        </p:tav>
                                      </p:tavLst>
                                    </p:anim>
                                    <p:animEffect filter="fade" transition="in">
                                      <p:cBhvr>
                                        <p:cTn dur="500" id="23"/>
                                        <p:tgtEl>
                                          <p:spTgt spid="22"/>
                                        </p:tgtEl>
                                      </p:cBhvr>
                                    </p:animEffect>
                                  </p:childTnLst>
                                </p:cTn>
                              </p:par>
                            </p:childTnLst>
                          </p:cTn>
                        </p:par>
                        <p:par>
                          <p:cTn fill="hold" id="24" nodeType="afterGroup">
                            <p:stCondLst>
                              <p:cond delay="2500"/>
                            </p:stCondLst>
                            <p:childTnLst>
                              <p:par>
                                <p:cTn decel="100000" fill="hold" grpId="0" id="25" nodeType="afterEffect" presetClass="entr" presetID="2" presetSubtype="1">
                                  <p:stCondLst>
                                    <p:cond delay="0"/>
                                  </p:stCondLst>
                                  <p:childTnLst>
                                    <p:set>
                                      <p:cBhvr>
                                        <p:cTn dur="1" fill="hold" id="26">
                                          <p:stCondLst>
                                            <p:cond delay="0"/>
                                          </p:stCondLst>
                                        </p:cTn>
                                        <p:tgtEl>
                                          <p:spTgt spid="70"/>
                                        </p:tgtEl>
                                        <p:attrNameLst>
                                          <p:attrName>style.visibility</p:attrName>
                                        </p:attrNameLst>
                                      </p:cBhvr>
                                      <p:to>
                                        <p:strVal val="visible"/>
                                      </p:to>
                                    </p:set>
                                    <p:anim calcmode="lin" valueType="num">
                                      <p:cBhvr additive="base">
                                        <p:cTn dur="500" fill="hold" id="27"/>
                                        <p:tgtEl>
                                          <p:spTgt spid="70"/>
                                        </p:tgtEl>
                                        <p:attrNameLst>
                                          <p:attrName>ppt_x</p:attrName>
                                        </p:attrNameLst>
                                      </p:cBhvr>
                                      <p:tavLst>
                                        <p:tav tm="0">
                                          <p:val>
                                            <p:strVal val="#ppt_x"/>
                                          </p:val>
                                        </p:tav>
                                        <p:tav tm="100000">
                                          <p:val>
                                            <p:strVal val="#ppt_x"/>
                                          </p:val>
                                        </p:tav>
                                      </p:tavLst>
                                    </p:anim>
                                    <p:anim calcmode="lin" valueType="num">
                                      <p:cBhvr additive="base">
                                        <p:cTn dur="500" fill="hold" id="28"/>
                                        <p:tgtEl>
                                          <p:spTgt spid="70"/>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3000"/>
                            </p:stCondLst>
                            <p:childTnLst>
                              <p:par>
                                <p:cTn fill="hold" grpId="0" id="30" nodeType="afterEffect" presetClass="entr" presetID="2" presetSubtype="4">
                                  <p:stCondLst>
                                    <p:cond delay="0"/>
                                  </p:stCondLst>
                                  <p:childTnLst>
                                    <p:set>
                                      <p:cBhvr>
                                        <p:cTn dur="1" fill="hold" id="31">
                                          <p:stCondLst>
                                            <p:cond delay="0"/>
                                          </p:stCondLst>
                                        </p:cTn>
                                        <p:tgtEl>
                                          <p:spTgt spid="71"/>
                                        </p:tgtEl>
                                        <p:attrNameLst>
                                          <p:attrName>style.visibility</p:attrName>
                                        </p:attrNameLst>
                                      </p:cBhvr>
                                      <p:to>
                                        <p:strVal val="visible"/>
                                      </p:to>
                                    </p:set>
                                    <p:anim calcmode="lin" valueType="num">
                                      <p:cBhvr additive="base">
                                        <p:cTn dur="500" fill="hold" id="32"/>
                                        <p:tgtEl>
                                          <p:spTgt spid="71"/>
                                        </p:tgtEl>
                                        <p:attrNameLst>
                                          <p:attrName>ppt_x</p:attrName>
                                        </p:attrNameLst>
                                      </p:cBhvr>
                                      <p:tavLst>
                                        <p:tav tm="0">
                                          <p:val>
                                            <p:strVal val="#ppt_x"/>
                                          </p:val>
                                        </p:tav>
                                        <p:tav tm="100000">
                                          <p:val>
                                            <p:strVal val="#ppt_x"/>
                                          </p:val>
                                        </p:tav>
                                      </p:tavLst>
                                    </p:anim>
                                    <p:anim calcmode="lin" valueType="num">
                                      <p:cBhvr additive="base">
                                        <p:cTn dur="500" fill="hold" id="33"/>
                                        <p:tgtEl>
                                          <p:spTgt spid="7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500"/>
                            </p:stCondLst>
                            <p:childTnLst>
                              <p:par>
                                <p:cTn fill="hold" id="35" nodeType="afterEffect" presetClass="entr" presetID="53" presetSubtype="0">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p:cTn dur="500" fill="hold" id="37"/>
                                        <p:tgtEl>
                                          <p:spTgt spid="24"/>
                                        </p:tgtEl>
                                        <p:attrNameLst>
                                          <p:attrName>ppt_w</p:attrName>
                                        </p:attrNameLst>
                                      </p:cBhvr>
                                      <p:tavLst>
                                        <p:tav tm="0">
                                          <p:val>
                                            <p:fltVal val="0"/>
                                          </p:val>
                                        </p:tav>
                                        <p:tav tm="100000">
                                          <p:val>
                                            <p:strVal val="#ppt_w"/>
                                          </p:val>
                                        </p:tav>
                                      </p:tavLst>
                                    </p:anim>
                                    <p:anim calcmode="lin" valueType="num">
                                      <p:cBhvr>
                                        <p:cTn dur="500" fill="hold" id="38"/>
                                        <p:tgtEl>
                                          <p:spTgt spid="24"/>
                                        </p:tgtEl>
                                        <p:attrNameLst>
                                          <p:attrName>ppt_h</p:attrName>
                                        </p:attrNameLst>
                                      </p:cBhvr>
                                      <p:tavLst>
                                        <p:tav tm="0">
                                          <p:val>
                                            <p:fltVal val="0"/>
                                          </p:val>
                                        </p:tav>
                                        <p:tav tm="100000">
                                          <p:val>
                                            <p:strVal val="#ppt_h"/>
                                          </p:val>
                                        </p:tav>
                                      </p:tavLst>
                                    </p:anim>
                                    <p:animEffect filter="fade" transition="in">
                                      <p:cBhvr>
                                        <p:cTn dur="500" id="39"/>
                                        <p:tgtEl>
                                          <p:spTgt spid="24"/>
                                        </p:tgtEl>
                                      </p:cBhvr>
                                    </p:animEffect>
                                  </p:childTnLst>
                                </p:cTn>
                              </p:par>
                            </p:childTnLst>
                          </p:cTn>
                        </p:par>
                        <p:par>
                          <p:cTn fill="hold" id="40" nodeType="afterGroup">
                            <p:stCondLst>
                              <p:cond delay="4000"/>
                            </p:stCondLst>
                            <p:childTnLst>
                              <p:par>
                                <p:cTn fill="hold" id="41" nodeType="afterEffect" presetClass="entr" presetID="53" presetSubtype="0">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p:cTn dur="500" fill="hold" id="43"/>
                                        <p:tgtEl>
                                          <p:spTgt spid="25"/>
                                        </p:tgtEl>
                                        <p:attrNameLst>
                                          <p:attrName>ppt_w</p:attrName>
                                        </p:attrNameLst>
                                      </p:cBhvr>
                                      <p:tavLst>
                                        <p:tav tm="0">
                                          <p:val>
                                            <p:fltVal val="0"/>
                                          </p:val>
                                        </p:tav>
                                        <p:tav tm="100000">
                                          <p:val>
                                            <p:strVal val="#ppt_w"/>
                                          </p:val>
                                        </p:tav>
                                      </p:tavLst>
                                    </p:anim>
                                    <p:anim calcmode="lin" valueType="num">
                                      <p:cBhvr>
                                        <p:cTn dur="500" fill="hold" id="44"/>
                                        <p:tgtEl>
                                          <p:spTgt spid="25"/>
                                        </p:tgtEl>
                                        <p:attrNameLst>
                                          <p:attrName>ppt_h</p:attrName>
                                        </p:attrNameLst>
                                      </p:cBhvr>
                                      <p:tavLst>
                                        <p:tav tm="0">
                                          <p:val>
                                            <p:fltVal val="0"/>
                                          </p:val>
                                        </p:tav>
                                        <p:tav tm="100000">
                                          <p:val>
                                            <p:strVal val="#ppt_h"/>
                                          </p:val>
                                        </p:tav>
                                      </p:tavLst>
                                    </p:anim>
                                    <p:animEffect filter="fade" transition="in">
                                      <p:cBhvr>
                                        <p:cTn dur="500" id="45"/>
                                        <p:tgtEl>
                                          <p:spTgt spid="25"/>
                                        </p:tgtEl>
                                      </p:cBhvr>
                                    </p:animEffect>
                                  </p:childTnLst>
                                </p:cTn>
                              </p:par>
                            </p:childTnLst>
                          </p:cTn>
                        </p:par>
                        <p:par>
                          <p:cTn fill="hold" id="46" nodeType="afterGroup">
                            <p:stCondLst>
                              <p:cond delay="4500"/>
                            </p:stCondLst>
                            <p:childTnLst>
                              <p:par>
                                <p:cTn decel="100000" fill="hold" grpId="0" id="47" nodeType="afterEffect" presetClass="entr" presetID="2" presetSubtype="1">
                                  <p:stCondLst>
                                    <p:cond delay="0"/>
                                  </p:stCondLst>
                                  <p:childTnLst>
                                    <p:set>
                                      <p:cBhvr>
                                        <p:cTn dur="1" fill="hold" id="48">
                                          <p:stCondLst>
                                            <p:cond delay="0"/>
                                          </p:stCondLst>
                                        </p:cTn>
                                        <p:tgtEl>
                                          <p:spTgt spid="72"/>
                                        </p:tgtEl>
                                        <p:attrNameLst>
                                          <p:attrName>style.visibility</p:attrName>
                                        </p:attrNameLst>
                                      </p:cBhvr>
                                      <p:to>
                                        <p:strVal val="visible"/>
                                      </p:to>
                                    </p:set>
                                    <p:anim calcmode="lin" valueType="num">
                                      <p:cBhvr additive="base">
                                        <p:cTn dur="500" fill="hold" id="49"/>
                                        <p:tgtEl>
                                          <p:spTgt spid="72"/>
                                        </p:tgtEl>
                                        <p:attrNameLst>
                                          <p:attrName>ppt_x</p:attrName>
                                        </p:attrNameLst>
                                      </p:cBhvr>
                                      <p:tavLst>
                                        <p:tav tm="0">
                                          <p:val>
                                            <p:strVal val="#ppt_x"/>
                                          </p:val>
                                        </p:tav>
                                        <p:tav tm="100000">
                                          <p:val>
                                            <p:strVal val="#ppt_x"/>
                                          </p:val>
                                        </p:tav>
                                      </p:tavLst>
                                    </p:anim>
                                    <p:anim calcmode="lin" valueType="num">
                                      <p:cBhvr additive="base">
                                        <p:cTn dur="500" fill="hold" id="50"/>
                                        <p:tgtEl>
                                          <p:spTgt spid="72"/>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5000"/>
                            </p:stCondLst>
                            <p:childTnLst>
                              <p:par>
                                <p:cTn fill="hold" id="52" nodeType="afterEffect" presetClass="entr" presetID="53" presetSubtype="0">
                                  <p:stCondLst>
                                    <p:cond delay="0"/>
                                  </p:stCondLst>
                                  <p:childTnLst>
                                    <p:set>
                                      <p:cBhvr>
                                        <p:cTn dur="1" fill="hold" id="53">
                                          <p:stCondLst>
                                            <p:cond delay="0"/>
                                          </p:stCondLst>
                                        </p:cTn>
                                        <p:tgtEl>
                                          <p:spTgt spid="26"/>
                                        </p:tgtEl>
                                        <p:attrNameLst>
                                          <p:attrName>style.visibility</p:attrName>
                                        </p:attrNameLst>
                                      </p:cBhvr>
                                      <p:to>
                                        <p:strVal val="visible"/>
                                      </p:to>
                                    </p:set>
                                    <p:anim calcmode="lin" valueType="num">
                                      <p:cBhvr>
                                        <p:cTn dur="500" fill="hold" id="54"/>
                                        <p:tgtEl>
                                          <p:spTgt spid="26"/>
                                        </p:tgtEl>
                                        <p:attrNameLst>
                                          <p:attrName>ppt_w</p:attrName>
                                        </p:attrNameLst>
                                      </p:cBhvr>
                                      <p:tavLst>
                                        <p:tav tm="0">
                                          <p:val>
                                            <p:fltVal val="0"/>
                                          </p:val>
                                        </p:tav>
                                        <p:tav tm="100000">
                                          <p:val>
                                            <p:strVal val="#ppt_w"/>
                                          </p:val>
                                        </p:tav>
                                      </p:tavLst>
                                    </p:anim>
                                    <p:anim calcmode="lin" valueType="num">
                                      <p:cBhvr>
                                        <p:cTn dur="500" fill="hold" id="55"/>
                                        <p:tgtEl>
                                          <p:spTgt spid="26"/>
                                        </p:tgtEl>
                                        <p:attrNameLst>
                                          <p:attrName>ppt_h</p:attrName>
                                        </p:attrNameLst>
                                      </p:cBhvr>
                                      <p:tavLst>
                                        <p:tav tm="0">
                                          <p:val>
                                            <p:fltVal val="0"/>
                                          </p:val>
                                        </p:tav>
                                        <p:tav tm="100000">
                                          <p:val>
                                            <p:strVal val="#ppt_h"/>
                                          </p:val>
                                        </p:tav>
                                      </p:tavLst>
                                    </p:anim>
                                    <p:animEffect filter="fade" transition="in">
                                      <p:cBhvr>
                                        <p:cTn dur="500" id="56"/>
                                        <p:tgtEl>
                                          <p:spTgt spid="26"/>
                                        </p:tgtEl>
                                      </p:cBhvr>
                                    </p:animEffect>
                                  </p:childTnLst>
                                </p:cTn>
                              </p:par>
                            </p:childTnLst>
                          </p:cTn>
                        </p:par>
                        <p:par>
                          <p:cTn fill="hold" id="57" nodeType="afterGroup">
                            <p:stCondLst>
                              <p:cond delay="5500"/>
                            </p:stCondLst>
                            <p:childTnLst>
                              <p:par>
                                <p:cTn fill="hold" grpId="0" id="58" nodeType="afterEffect" presetClass="entr" presetID="2" presetSubtype="4">
                                  <p:stCondLst>
                                    <p:cond delay="0"/>
                                  </p:stCondLst>
                                  <p:childTnLst>
                                    <p:set>
                                      <p:cBhvr>
                                        <p:cTn dur="1" fill="hold" id="59">
                                          <p:stCondLst>
                                            <p:cond delay="0"/>
                                          </p:stCondLst>
                                        </p:cTn>
                                        <p:tgtEl>
                                          <p:spTgt spid="73"/>
                                        </p:tgtEl>
                                        <p:attrNameLst>
                                          <p:attrName>style.visibility</p:attrName>
                                        </p:attrNameLst>
                                      </p:cBhvr>
                                      <p:to>
                                        <p:strVal val="visible"/>
                                      </p:to>
                                    </p:set>
                                    <p:anim calcmode="lin" valueType="num">
                                      <p:cBhvr additive="base">
                                        <p:cTn dur="500" fill="hold" id="60"/>
                                        <p:tgtEl>
                                          <p:spTgt spid="73"/>
                                        </p:tgtEl>
                                        <p:attrNameLst>
                                          <p:attrName>ppt_x</p:attrName>
                                        </p:attrNameLst>
                                      </p:cBhvr>
                                      <p:tavLst>
                                        <p:tav tm="0">
                                          <p:val>
                                            <p:strVal val="#ppt_x"/>
                                          </p:val>
                                        </p:tav>
                                        <p:tav tm="100000">
                                          <p:val>
                                            <p:strVal val="#ppt_x"/>
                                          </p:val>
                                        </p:tav>
                                      </p:tavLst>
                                    </p:anim>
                                    <p:anim calcmode="lin" valueType="num">
                                      <p:cBhvr additive="base">
                                        <p:cTn dur="500" fill="hold" id="61"/>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P grpId="0" spid="72"/>
      <p:bldP grpId="0" spid="73"/>
      <p:bldP build="p" grpId="0" spid="368"/>
      <p:bldP build="p" grpId="0" spid="36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chenying0907 1"/>
          <p:cNvGrpSpPr/>
          <p:nvPr/>
        </p:nvGrpSpPr>
        <p:grpSpPr>
          <a:xfrm>
            <a:off x="1523486" y="2170739"/>
            <a:ext cx="2044218" cy="1554415"/>
            <a:chOff x="910361" y="1498145"/>
            <a:chExt cx="1604239" cy="1219655"/>
          </a:xfrm>
        </p:grpSpPr>
        <p:sp>
          <p:nvSpPr>
            <p:cNvPr id="3" name="任意多边形 2"/>
            <p:cNvSpPr/>
            <p:nvPr/>
          </p:nvSpPr>
          <p:spPr>
            <a:xfrm>
              <a:off x="1587000" y="1853878"/>
              <a:ext cx="927600" cy="863922"/>
            </a:xfrm>
            <a:custGeom>
              <a:gdLst>
                <a:gd fmla="*/ 0 w 927100" name="connsiteX0"/>
                <a:gd fmla="*/ 279400 h 863600" name="connsiteY0"/>
                <a:gd fmla="*/ 215900 w 927100" name="connsiteX1"/>
                <a:gd fmla="*/ 0 h 863600" name="connsiteY1"/>
                <a:gd fmla="*/ 927100 w 927100" name="connsiteX2"/>
                <a:gd fmla="*/ 863600 h 863600" name="connsiteY2"/>
              </a:gdLst>
              <a:cxnLst>
                <a:cxn ang="0">
                  <a:pos x="connsiteX0" y="connsiteY0"/>
                </a:cxn>
                <a:cxn ang="0">
                  <a:pos x="connsiteX1" y="connsiteY1"/>
                </a:cxn>
                <a:cxn ang="0">
                  <a:pos x="connsiteX2" y="connsiteY2"/>
                </a:cxn>
              </a:cxnLst>
              <a:rect b="b" l="l" r="r" t="t"/>
              <a:pathLst>
                <a:path h="863600" w="927100">
                  <a:moveTo>
                    <a:pt x="0" y="279400"/>
                  </a:moveTo>
                  <a:lnTo>
                    <a:pt x="215900" y="0"/>
                  </a:lnTo>
                  <a:lnTo>
                    <a:pt x="927100" y="8636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4" name="矩形 3"/>
            <p:cNvSpPr/>
            <p:nvPr/>
          </p:nvSpPr>
          <p:spPr>
            <a:xfrm>
              <a:off x="910361" y="1498145"/>
              <a:ext cx="1249807" cy="292729"/>
            </a:xfrm>
            <a:prstGeom prst="rect">
              <a:avLst/>
            </a:prstGeom>
            <a:ln>
              <a:noFill/>
            </a:ln>
          </p:spPr>
          <p:txBody>
            <a:bodyPr wrap="none">
              <a:spAutoFit/>
            </a:bodyPr>
            <a:lstStyle/>
            <a:p>
              <a:pPr eaLnBrk="1" fontAlgn="auto" hangingPunct="1">
                <a:spcBef>
                  <a:spcPct val="0"/>
                </a:spcBef>
                <a:spcAft>
                  <a:spcPct val="0"/>
                </a:spcAft>
                <a:defRPr/>
              </a:pPr>
              <a:r>
                <a:rPr altLang="en-US" baseline="-3000" lang="zh-CN" sz="2800">
                  <a:solidFill>
                    <a:srgbClr val="005188"/>
                  </a:solidFill>
                  <a:latin charset="-122" panose="02000000000000000000" pitchFamily="2" typeface="方正清刻本悦宋简体"/>
                  <a:ea charset="-122" panose="02000000000000000000" pitchFamily="2" typeface="方正清刻本悦宋简体"/>
                </a:rPr>
                <a:t>点击添加标题</a:t>
              </a:r>
            </a:p>
          </p:txBody>
        </p:sp>
      </p:grpSp>
      <p:grpSp>
        <p:nvGrpSpPr>
          <p:cNvPr id="5" name="chenying0907 4"/>
          <p:cNvGrpSpPr/>
          <p:nvPr/>
        </p:nvGrpSpPr>
        <p:grpSpPr>
          <a:xfrm>
            <a:off x="3665694" y="1727558"/>
            <a:ext cx="2162148" cy="2230424"/>
            <a:chOff x="4412168" y="1284513"/>
            <a:chExt cx="1696532" cy="1750787"/>
          </a:xfrm>
        </p:grpSpPr>
        <p:sp>
          <p:nvSpPr>
            <p:cNvPr id="6" name="任意多边形 5"/>
            <p:cNvSpPr/>
            <p:nvPr/>
          </p:nvSpPr>
          <p:spPr>
            <a:xfrm>
              <a:off x="5054190" y="1613381"/>
              <a:ext cx="1054510" cy="1421919"/>
            </a:xfrm>
            <a:custGeom>
              <a:gdLst>
                <a:gd fmla="*/ 317500 w 1054100" name="connsiteX0"/>
                <a:gd fmla="*/ 1422400 h 1422400" name="connsiteY0"/>
                <a:gd fmla="*/ 0 w 1054100" name="connsiteX1"/>
                <a:gd fmla="*/ 0 h 1422400" name="connsiteY1"/>
                <a:gd fmla="*/ 1054100 w 1054100" name="connsiteX2"/>
                <a:gd fmla="*/ 698500 h 1422400" name="connsiteY2"/>
              </a:gdLst>
              <a:cxnLst>
                <a:cxn ang="0">
                  <a:pos x="connsiteX0" y="connsiteY0"/>
                </a:cxn>
                <a:cxn ang="0">
                  <a:pos x="connsiteX1" y="connsiteY1"/>
                </a:cxn>
                <a:cxn ang="0">
                  <a:pos x="connsiteX2" y="connsiteY2"/>
                </a:cxn>
              </a:cxnLst>
              <a:rect b="b" l="l" r="r" t="t"/>
              <a:pathLst>
                <a:path h="1422400" w="10541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7" name="矩形 6"/>
            <p:cNvSpPr/>
            <p:nvPr/>
          </p:nvSpPr>
          <p:spPr>
            <a:xfrm>
              <a:off x="4418124" y="1284513"/>
              <a:ext cx="1219724" cy="287106"/>
            </a:xfrm>
            <a:prstGeom prst="rect">
              <a:avLst/>
            </a:prstGeom>
            <a:ln>
              <a:noFill/>
            </a:ln>
          </p:spPr>
          <p:txBody>
            <a:bodyPr wrap="none">
              <a:spAutoFit/>
            </a:bodyPr>
            <a:lstStyle/>
            <a:p>
              <a:pPr algn="ctr" eaLnBrk="1" fontAlgn="auto" hangingPunct="1">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rPr>
                <a:t>点击添加标题</a:t>
              </a:r>
            </a:p>
          </p:txBody>
        </p:sp>
      </p:grpSp>
      <p:sp>
        <p:nvSpPr>
          <p:cNvPr id="8" name="任意多边形 7"/>
          <p:cNvSpPr/>
          <p:nvPr/>
        </p:nvSpPr>
        <p:spPr>
          <a:xfrm>
            <a:off x="914018" y="2510840"/>
            <a:ext cx="10123937" cy="2250663"/>
          </a:xfrm>
          <a:custGeom>
            <a:gdLst>
              <a:gd fmla="*/ 0 w 7941502" name="connsiteX0"/>
              <a:gd fmla="*/ 1252603 h 1766170" name="connsiteY0"/>
              <a:gd fmla="*/ 0 w 7941502" name="connsiteX1"/>
              <a:gd fmla="*/ 1252603 h 1766170" name="connsiteY1"/>
              <a:gd fmla="*/ 1077239 w 7941502" name="connsiteX2"/>
              <a:gd fmla="*/ 313151 h 1766170" name="connsiteY2"/>
              <a:gd fmla="*/ 1979113 w 7941502" name="connsiteX3"/>
              <a:gd fmla="*/ 951978 h 1766170" name="connsiteY3"/>
              <a:gd fmla="*/ 2780779 w 7941502" name="connsiteX4"/>
              <a:gd fmla="*/ 162838 h 1766170" name="connsiteY4"/>
              <a:gd fmla="*/ 3306872 w 7941502" name="connsiteX5"/>
              <a:gd fmla="*/ 676405 h 1766170" name="connsiteY5"/>
              <a:gd fmla="*/ 4885151 w 7941502" name="connsiteX6"/>
              <a:gd fmla="*/ 1202498 h 1766170" name="connsiteY6"/>
              <a:gd fmla="*/ 5586609 w 7941502" name="connsiteX7"/>
              <a:gd fmla="*/ 488515 h 1766170" name="connsiteY7"/>
              <a:gd fmla="*/ 6263014 w 7941502" name="connsiteX8"/>
              <a:gd fmla="*/ 300624 h 1766170" name="connsiteY8"/>
              <a:gd fmla="*/ 6601217 w 7941502" name="connsiteX9"/>
              <a:gd fmla="*/ 1766170 h 1766170" name="connsiteY9"/>
              <a:gd fmla="*/ 7177414 w 7941502" name="connsiteX10"/>
              <a:gd fmla="*/ 0 h 1766170" name="connsiteY10"/>
              <a:gd fmla="*/ 7941502 w 7941502" name="connsiteX11"/>
              <a:gd fmla="*/ 701457 h 176617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66170" w="7941502">
                <a:moveTo>
                  <a:pt x="0" y="1252603"/>
                </a:moveTo>
                <a:lnTo>
                  <a:pt x="0" y="1252603"/>
                </a:lnTo>
                <a:lnTo>
                  <a:pt x="1077239" y="313151"/>
                </a:lnTo>
                <a:lnTo>
                  <a:pt x="1979113" y="951978"/>
                </a:lnTo>
                <a:lnTo>
                  <a:pt x="2780779" y="162838"/>
                </a:lnTo>
                <a:lnTo>
                  <a:pt x="3306872" y="676405"/>
                </a:lnTo>
                <a:lnTo>
                  <a:pt x="4885151" y="1202498"/>
                </a:lnTo>
                <a:lnTo>
                  <a:pt x="5586609" y="488515"/>
                </a:lnTo>
                <a:lnTo>
                  <a:pt x="6263014" y="300624"/>
                </a:lnTo>
                <a:lnTo>
                  <a:pt x="6601217" y="1766170"/>
                </a:lnTo>
                <a:lnTo>
                  <a:pt x="7177414" y="0"/>
                </a:lnTo>
                <a:lnTo>
                  <a:pt x="7941502" y="701457"/>
                </a:lnTo>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bIns="45709" lIns="91418" rIns="91418" tIns="45709"/>
          <a:lstStyle/>
          <a:p>
            <a:pPr algn="ctr" eaLnBrk="1" fontAlgn="auto" hangingPunct="1">
              <a:spcBef>
                <a:spcPct val="0"/>
              </a:spcBef>
              <a:spcAft>
                <a:spcPct val="0"/>
              </a:spcAft>
              <a:defRPr/>
            </a:pPr>
            <a:endParaRPr altLang="en-US" lang="zh-CN" sz="1349">
              <a:solidFill>
                <a:schemeClr val="tx1">
                  <a:lumMod val="85000"/>
                  <a:lumOff val="15000"/>
                </a:schemeClr>
              </a:solidFill>
              <a:latin typeface="+mn-ea"/>
            </a:endParaRPr>
          </a:p>
        </p:txBody>
      </p:sp>
      <p:sp>
        <p:nvSpPr>
          <p:cNvPr id="13" name="椭圆 12"/>
          <p:cNvSpPr/>
          <p:nvPr/>
        </p:nvSpPr>
        <p:spPr bwMode="auto">
          <a:xfrm>
            <a:off x="2170910" y="2852894"/>
            <a:ext cx="208471" cy="206446"/>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14" name="矩形 13"/>
          <p:cNvSpPr/>
          <p:nvPr/>
        </p:nvSpPr>
        <p:spPr bwMode="auto">
          <a:xfrm>
            <a:off x="1954094" y="3200150"/>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z="1200">
                <a:solidFill>
                  <a:srgbClr val="005188"/>
                </a:solidFill>
                <a:latin charset="-122" panose="02000000000000000000" pitchFamily="2" typeface="方正清刻本悦宋简体"/>
                <a:ea charset="-122" panose="02000000000000000000" pitchFamily="2" typeface="方正清刻本悦宋简体"/>
              </a:rPr>
              <a:t>2013.06</a:t>
            </a:r>
          </a:p>
        </p:txBody>
      </p:sp>
      <p:sp>
        <p:nvSpPr>
          <p:cNvPr id="16" name="椭圆 15"/>
          <p:cNvSpPr/>
          <p:nvPr/>
        </p:nvSpPr>
        <p:spPr bwMode="auto">
          <a:xfrm>
            <a:off x="3328622" y="3599742"/>
            <a:ext cx="208470" cy="206446"/>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17" name="矩形 16"/>
          <p:cNvSpPr/>
          <p:nvPr/>
        </p:nvSpPr>
        <p:spPr bwMode="auto">
          <a:xfrm>
            <a:off x="3090477" y="3889450"/>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z="1200">
                <a:solidFill>
                  <a:srgbClr val="005188"/>
                </a:solidFill>
                <a:latin charset="-122" panose="02000000000000000000" pitchFamily="2" typeface="方正清刻本悦宋简体"/>
                <a:ea charset="-122" panose="02000000000000000000" pitchFamily="2" typeface="方正清刻本悦宋简体"/>
              </a:rPr>
              <a:t>2013.09</a:t>
            </a:r>
          </a:p>
        </p:txBody>
      </p:sp>
      <p:sp>
        <p:nvSpPr>
          <p:cNvPr id="19" name="椭圆 18"/>
          <p:cNvSpPr/>
          <p:nvPr/>
        </p:nvSpPr>
        <p:spPr bwMode="auto">
          <a:xfrm>
            <a:off x="4366932" y="2646447"/>
            <a:ext cx="208470" cy="208469"/>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20" name="矩形 19"/>
          <p:cNvSpPr/>
          <p:nvPr/>
        </p:nvSpPr>
        <p:spPr bwMode="auto">
          <a:xfrm>
            <a:off x="4204487" y="2275190"/>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z="1200">
                <a:solidFill>
                  <a:srgbClr val="005188"/>
                </a:solidFill>
                <a:latin charset="-122" panose="02000000000000000000" pitchFamily="2" typeface="方正清刻本悦宋简体"/>
                <a:ea charset="-122" panose="02000000000000000000" pitchFamily="2" typeface="方正清刻本悦宋简体"/>
              </a:rPr>
              <a:t>2014.01</a:t>
            </a:r>
          </a:p>
        </p:txBody>
      </p:sp>
      <p:sp>
        <p:nvSpPr>
          <p:cNvPr id="22" name="椭圆 21"/>
          <p:cNvSpPr/>
          <p:nvPr/>
        </p:nvSpPr>
        <p:spPr bwMode="auto">
          <a:xfrm>
            <a:off x="4998401" y="3251611"/>
            <a:ext cx="208468" cy="206446"/>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23" name="矩形 22"/>
          <p:cNvSpPr/>
          <p:nvPr/>
        </p:nvSpPr>
        <p:spPr bwMode="auto">
          <a:xfrm>
            <a:off x="5267589" y="3178748"/>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z="1200">
                <a:solidFill>
                  <a:srgbClr val="005188"/>
                </a:solidFill>
                <a:latin charset="-122" panose="02000000000000000000" pitchFamily="2" typeface="方正清刻本悦宋简体"/>
                <a:ea charset="-122" panose="02000000000000000000" pitchFamily="2" typeface="方正清刻本悦宋简体"/>
              </a:rPr>
              <a:t>2014.06</a:t>
            </a:r>
          </a:p>
        </p:txBody>
      </p:sp>
      <p:sp>
        <p:nvSpPr>
          <p:cNvPr id="25" name="椭圆 24"/>
          <p:cNvSpPr/>
          <p:nvPr/>
        </p:nvSpPr>
        <p:spPr bwMode="auto">
          <a:xfrm>
            <a:off x="7046675" y="3957982"/>
            <a:ext cx="208469" cy="208468"/>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400">
              <a:solidFill>
                <a:srgbClr val="005188"/>
              </a:solidFill>
              <a:latin charset="-122" panose="02000000000000000000" pitchFamily="2" typeface="方正清刻本悦宋简体"/>
              <a:ea charset="-122" panose="02000000000000000000" pitchFamily="2" typeface="方正清刻本悦宋简体"/>
            </a:endParaRPr>
          </a:p>
        </p:txBody>
      </p:sp>
      <p:sp>
        <p:nvSpPr>
          <p:cNvPr id="26" name="矩形 25"/>
          <p:cNvSpPr/>
          <p:nvPr/>
        </p:nvSpPr>
        <p:spPr bwMode="auto">
          <a:xfrm>
            <a:off x="6821330" y="4233432"/>
            <a:ext cx="792480" cy="274320"/>
          </a:xfrm>
          <a:prstGeom prst="rect">
            <a:avLst/>
          </a:prstGeom>
          <a:ln>
            <a:noFill/>
          </a:ln>
        </p:spPr>
        <p:txBody>
          <a:bodyPr wrap="none">
            <a:spAutoFit/>
          </a:bodyPr>
          <a:lstStyle/>
          <a:p>
            <a:pPr eaLnBrk="1" fontAlgn="auto" hangingPunct="1">
              <a:spcBef>
                <a:spcPct val="0"/>
              </a:spcBef>
              <a:spcAft>
                <a:spcPct val="0"/>
              </a:spcAft>
              <a:defRPr/>
            </a:pPr>
            <a:r>
              <a:rPr altLang="zh-CN" lang="en-US" sz="1200">
                <a:solidFill>
                  <a:srgbClr val="005188"/>
                </a:solidFill>
                <a:latin charset="-122" panose="02000000000000000000" pitchFamily="2" typeface="方正清刻本悦宋简体"/>
                <a:ea charset="-122" panose="02000000000000000000" pitchFamily="2" typeface="方正清刻本悦宋简体"/>
              </a:rPr>
              <a:t>2014.08 </a:t>
            </a:r>
          </a:p>
        </p:txBody>
      </p:sp>
      <p:sp>
        <p:nvSpPr>
          <p:cNvPr id="28" name="椭圆 27"/>
          <p:cNvSpPr/>
          <p:nvPr/>
        </p:nvSpPr>
        <p:spPr bwMode="auto">
          <a:xfrm>
            <a:off x="7959489" y="3065412"/>
            <a:ext cx="208471" cy="208471"/>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400">
              <a:solidFill>
                <a:srgbClr val="005188"/>
              </a:solidFill>
              <a:latin charset="-122" panose="02000000000000000000" pitchFamily="2" typeface="方正清刻本悦宋简体"/>
              <a:ea charset="-122" panose="02000000000000000000" pitchFamily="2" typeface="方正清刻本悦宋简体"/>
            </a:endParaRPr>
          </a:p>
        </p:txBody>
      </p:sp>
      <p:sp>
        <p:nvSpPr>
          <p:cNvPr id="29" name="矩形 28"/>
          <p:cNvSpPr/>
          <p:nvPr/>
        </p:nvSpPr>
        <p:spPr bwMode="auto">
          <a:xfrm>
            <a:off x="7809713" y="3326505"/>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mtClean="0" sz="1200">
                <a:solidFill>
                  <a:srgbClr val="005188"/>
                </a:solidFill>
                <a:latin charset="-122" panose="02000000000000000000" pitchFamily="2" typeface="方正清刻本悦宋简体"/>
                <a:ea charset="-122" panose="02000000000000000000" pitchFamily="2" typeface="方正清刻本悦宋简体"/>
              </a:rPr>
              <a:t>2015.12</a:t>
            </a:r>
          </a:p>
        </p:txBody>
      </p:sp>
      <p:sp>
        <p:nvSpPr>
          <p:cNvPr id="31" name="椭圆 30"/>
          <p:cNvSpPr/>
          <p:nvPr/>
        </p:nvSpPr>
        <p:spPr bwMode="auto">
          <a:xfrm>
            <a:off x="8779197" y="2802292"/>
            <a:ext cx="206446" cy="208471"/>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32" name="矩形 31"/>
          <p:cNvSpPr/>
          <p:nvPr/>
        </p:nvSpPr>
        <p:spPr bwMode="auto">
          <a:xfrm>
            <a:off x="8471553" y="2482504"/>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mtClean="0" sz="1200">
                <a:solidFill>
                  <a:srgbClr val="005188"/>
                </a:solidFill>
                <a:latin charset="-122" panose="02000000000000000000" pitchFamily="2" typeface="方正清刻本悦宋简体"/>
                <a:ea charset="-122" panose="02000000000000000000" pitchFamily="2" typeface="方正清刻本悦宋简体"/>
              </a:rPr>
              <a:t>2016.03</a:t>
            </a:r>
          </a:p>
        </p:txBody>
      </p:sp>
      <p:sp>
        <p:nvSpPr>
          <p:cNvPr id="34" name="椭圆 33"/>
          <p:cNvSpPr/>
          <p:nvPr/>
        </p:nvSpPr>
        <p:spPr bwMode="auto">
          <a:xfrm>
            <a:off x="9254820" y="4629944"/>
            <a:ext cx="206445" cy="206446"/>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35" name="矩形 34"/>
          <p:cNvSpPr/>
          <p:nvPr/>
        </p:nvSpPr>
        <p:spPr bwMode="auto">
          <a:xfrm>
            <a:off x="9046898" y="4915510"/>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mtClean="0" sz="1200">
                <a:solidFill>
                  <a:srgbClr val="005188"/>
                </a:solidFill>
                <a:latin charset="-122" panose="02000000000000000000" pitchFamily="2" typeface="方正清刻本悦宋简体"/>
                <a:ea charset="-122" panose="02000000000000000000" pitchFamily="2" typeface="方正清刻本悦宋简体"/>
              </a:rPr>
              <a:t>2016.05</a:t>
            </a:r>
          </a:p>
        </p:txBody>
      </p:sp>
      <p:sp>
        <p:nvSpPr>
          <p:cNvPr id="37" name="椭圆 36"/>
          <p:cNvSpPr/>
          <p:nvPr/>
        </p:nvSpPr>
        <p:spPr bwMode="auto">
          <a:xfrm>
            <a:off x="9983472" y="2433929"/>
            <a:ext cx="208471" cy="208470"/>
          </a:xfrm>
          <a:prstGeom prst="ellipse">
            <a:avLst/>
          </a:prstGeom>
          <a:solidFill>
            <a:srgbClr val="005188">
              <a:alpha val="80000"/>
            </a:srgbClr>
          </a:solidFill>
          <a:ln>
            <a:noFill/>
          </a:ln>
        </p:spPr>
        <p:txBody>
          <a:bodyPr bIns="34272" lIns="68544" rIns="68544" tIns="34272"/>
          <a:lstStyle/>
          <a:p>
            <a:pP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38" name="矩形 37"/>
          <p:cNvSpPr/>
          <p:nvPr/>
        </p:nvSpPr>
        <p:spPr bwMode="auto">
          <a:xfrm>
            <a:off x="10220278" y="2316538"/>
            <a:ext cx="716280" cy="274320"/>
          </a:xfrm>
          <a:prstGeom prst="rect">
            <a:avLst/>
          </a:prstGeom>
          <a:ln>
            <a:noFill/>
          </a:ln>
        </p:spPr>
        <p:txBody>
          <a:bodyPr wrap="none">
            <a:spAutoFit/>
          </a:bodyPr>
          <a:lstStyle/>
          <a:p>
            <a:pPr eaLnBrk="1" fontAlgn="auto" hangingPunct="1">
              <a:spcBef>
                <a:spcPct val="0"/>
              </a:spcBef>
              <a:spcAft>
                <a:spcPct val="0"/>
              </a:spcAft>
              <a:defRPr/>
            </a:pPr>
            <a:r>
              <a:rPr altLang="zh-CN" lang="en-US" smtClean="0" sz="1200">
                <a:solidFill>
                  <a:srgbClr val="005188"/>
                </a:solidFill>
                <a:latin charset="-122" panose="02000000000000000000" pitchFamily="2" typeface="方正清刻本悦宋简体"/>
                <a:ea charset="-122" panose="02000000000000000000" pitchFamily="2" typeface="方正清刻本悦宋简体"/>
              </a:rPr>
              <a:t>2016.09</a:t>
            </a:r>
          </a:p>
        </p:txBody>
      </p:sp>
      <p:sp>
        <p:nvSpPr>
          <p:cNvPr id="43"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教学分析</a:t>
            </a:r>
          </a:p>
        </p:txBody>
      </p:sp>
      <p:sp>
        <p:nvSpPr>
          <p:cNvPr id="44"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教学重点</a:t>
            </a:r>
          </a:p>
        </p:txBody>
      </p:sp>
      <p:grpSp>
        <p:nvGrpSpPr>
          <p:cNvPr id="48" name="chenying0907 47"/>
          <p:cNvGrpSpPr/>
          <p:nvPr/>
        </p:nvGrpSpPr>
        <p:grpSpPr>
          <a:xfrm>
            <a:off x="6309404" y="4645026"/>
            <a:ext cx="2162148" cy="2230424"/>
            <a:chOff x="4412168" y="1284513"/>
            <a:chExt cx="1696532" cy="1750787"/>
          </a:xfrm>
        </p:grpSpPr>
        <p:sp>
          <p:nvSpPr>
            <p:cNvPr id="49" name="任意多边形 48"/>
            <p:cNvSpPr/>
            <p:nvPr/>
          </p:nvSpPr>
          <p:spPr>
            <a:xfrm>
              <a:off x="5054190" y="1613381"/>
              <a:ext cx="1054510" cy="1421919"/>
            </a:xfrm>
            <a:custGeom>
              <a:gdLst>
                <a:gd fmla="*/ 317500 w 1054100" name="connsiteX0"/>
                <a:gd fmla="*/ 1422400 h 1422400" name="connsiteY0"/>
                <a:gd fmla="*/ 0 w 1054100" name="connsiteX1"/>
                <a:gd fmla="*/ 0 h 1422400" name="connsiteY1"/>
                <a:gd fmla="*/ 1054100 w 1054100" name="connsiteX2"/>
                <a:gd fmla="*/ 698500 h 1422400" name="connsiteY2"/>
              </a:gdLst>
              <a:cxnLst>
                <a:cxn ang="0">
                  <a:pos x="connsiteX0" y="connsiteY0"/>
                </a:cxn>
                <a:cxn ang="0">
                  <a:pos x="connsiteX1" y="connsiteY1"/>
                </a:cxn>
                <a:cxn ang="0">
                  <a:pos x="connsiteX2" y="connsiteY2"/>
                </a:cxn>
              </a:cxnLst>
              <a:rect b="b" l="l" r="r" t="t"/>
              <a:pathLst>
                <a:path h="1422400" w="10541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50" name="矩形 49"/>
            <p:cNvSpPr/>
            <p:nvPr/>
          </p:nvSpPr>
          <p:spPr>
            <a:xfrm>
              <a:off x="4418124" y="1284512"/>
              <a:ext cx="1219724" cy="287106"/>
            </a:xfrm>
            <a:prstGeom prst="rect">
              <a:avLst/>
            </a:prstGeom>
            <a:ln>
              <a:noFill/>
            </a:ln>
          </p:spPr>
          <p:txBody>
            <a:bodyPr wrap="none">
              <a:spAutoFit/>
            </a:bodyPr>
            <a:lstStyle/>
            <a:p>
              <a:pPr algn="ctr" eaLnBrk="1" fontAlgn="auto" hangingPunct="1">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rPr>
                <a:t>点击添加标题</a:t>
              </a:r>
            </a:p>
          </p:txBody>
        </p:sp>
      </p:grpSp>
      <p:grpSp>
        <p:nvGrpSpPr>
          <p:cNvPr id="54" name="chenying0907 53"/>
          <p:cNvGrpSpPr/>
          <p:nvPr/>
        </p:nvGrpSpPr>
        <p:grpSpPr>
          <a:xfrm>
            <a:off x="8094125" y="2020603"/>
            <a:ext cx="2162148" cy="2230424"/>
            <a:chOff x="4412168" y="1284513"/>
            <a:chExt cx="1696532" cy="1750787"/>
          </a:xfrm>
        </p:grpSpPr>
        <p:sp>
          <p:nvSpPr>
            <p:cNvPr id="55" name="任意多边形 54"/>
            <p:cNvSpPr/>
            <p:nvPr/>
          </p:nvSpPr>
          <p:spPr>
            <a:xfrm>
              <a:off x="5054190" y="1613381"/>
              <a:ext cx="1054510" cy="1421919"/>
            </a:xfrm>
            <a:custGeom>
              <a:gdLst>
                <a:gd fmla="*/ 317500 w 1054100" name="connsiteX0"/>
                <a:gd fmla="*/ 1422400 h 1422400" name="connsiteY0"/>
                <a:gd fmla="*/ 0 w 1054100" name="connsiteX1"/>
                <a:gd fmla="*/ 0 h 1422400" name="connsiteY1"/>
                <a:gd fmla="*/ 1054100 w 1054100" name="connsiteX2"/>
                <a:gd fmla="*/ 698500 h 1422400" name="connsiteY2"/>
              </a:gdLst>
              <a:cxnLst>
                <a:cxn ang="0">
                  <a:pos x="connsiteX0" y="connsiteY0"/>
                </a:cxn>
                <a:cxn ang="0">
                  <a:pos x="connsiteX1" y="connsiteY1"/>
                </a:cxn>
                <a:cxn ang="0">
                  <a:pos x="connsiteX2" y="connsiteY2"/>
                </a:cxn>
              </a:cxnLst>
              <a:rect b="b" l="l" r="r" t="t"/>
              <a:pathLst>
                <a:path h="1422400" w="10541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56" name="矩形 55"/>
            <p:cNvSpPr/>
            <p:nvPr/>
          </p:nvSpPr>
          <p:spPr>
            <a:xfrm>
              <a:off x="4418123" y="1284513"/>
              <a:ext cx="1219724" cy="287106"/>
            </a:xfrm>
            <a:prstGeom prst="rect">
              <a:avLst/>
            </a:prstGeom>
            <a:ln>
              <a:noFill/>
            </a:ln>
          </p:spPr>
          <p:txBody>
            <a:bodyPr wrap="none">
              <a:spAutoFit/>
            </a:bodyPr>
            <a:lstStyle/>
            <a:p>
              <a:pPr algn="ctr" eaLnBrk="1" fontAlgn="auto" hangingPunct="1">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rPr>
                <a:t>点击添加标题</a:t>
              </a:r>
            </a:p>
          </p:txBody>
        </p:sp>
      </p:grpSp>
      <p:grpSp>
        <p:nvGrpSpPr>
          <p:cNvPr id="57" name="chenying0907 56"/>
          <p:cNvGrpSpPr/>
          <p:nvPr/>
        </p:nvGrpSpPr>
        <p:grpSpPr>
          <a:xfrm>
            <a:off x="8582712" y="5278329"/>
            <a:ext cx="2162148" cy="2230424"/>
            <a:chOff x="4412168" y="1284513"/>
            <a:chExt cx="1696532" cy="1750787"/>
          </a:xfrm>
        </p:grpSpPr>
        <p:sp>
          <p:nvSpPr>
            <p:cNvPr id="58" name="任意多边形 57"/>
            <p:cNvSpPr/>
            <p:nvPr/>
          </p:nvSpPr>
          <p:spPr>
            <a:xfrm>
              <a:off x="5054190" y="1613381"/>
              <a:ext cx="1054510" cy="1421919"/>
            </a:xfrm>
            <a:custGeom>
              <a:gdLst>
                <a:gd fmla="*/ 317500 w 1054100" name="connsiteX0"/>
                <a:gd fmla="*/ 1422400 h 1422400" name="connsiteY0"/>
                <a:gd fmla="*/ 0 w 1054100" name="connsiteX1"/>
                <a:gd fmla="*/ 0 h 1422400" name="connsiteY1"/>
                <a:gd fmla="*/ 1054100 w 1054100" name="connsiteX2"/>
                <a:gd fmla="*/ 698500 h 1422400" name="connsiteY2"/>
              </a:gdLst>
              <a:cxnLst>
                <a:cxn ang="0">
                  <a:pos x="connsiteX0" y="connsiteY0"/>
                </a:cxn>
                <a:cxn ang="0">
                  <a:pos x="connsiteX1" y="connsiteY1"/>
                </a:cxn>
                <a:cxn ang="0">
                  <a:pos x="connsiteX2" y="connsiteY2"/>
                </a:cxn>
              </a:cxnLst>
              <a:rect b="b" l="l" r="r" t="t"/>
              <a:pathLst>
                <a:path h="1422400" w="1054100">
                  <a:moveTo>
                    <a:pt x="317500" y="1422400"/>
                  </a:moveTo>
                  <a:lnTo>
                    <a:pt x="0" y="0"/>
                  </a:lnTo>
                  <a:lnTo>
                    <a:pt x="1054100" y="698500"/>
                  </a:lnTo>
                </a:path>
              </a:pathLst>
            </a:cu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rgbClr val="005188"/>
                </a:solidFill>
                <a:latin charset="-122" panose="02000000000000000000" pitchFamily="2" typeface="方正清刻本悦宋简体"/>
                <a:ea charset="-122" panose="02000000000000000000" pitchFamily="2" typeface="方正清刻本悦宋简体"/>
              </a:endParaRPr>
            </a:p>
          </p:txBody>
        </p:sp>
        <p:sp>
          <p:nvSpPr>
            <p:cNvPr id="59" name="矩形 58"/>
            <p:cNvSpPr/>
            <p:nvPr/>
          </p:nvSpPr>
          <p:spPr>
            <a:xfrm>
              <a:off x="4418124" y="1284513"/>
              <a:ext cx="1219724" cy="287106"/>
            </a:xfrm>
            <a:prstGeom prst="rect">
              <a:avLst/>
            </a:prstGeom>
            <a:ln>
              <a:noFill/>
            </a:ln>
          </p:spPr>
          <p:txBody>
            <a:bodyPr wrap="none">
              <a:spAutoFit/>
            </a:bodyPr>
            <a:lstStyle/>
            <a:p>
              <a:pPr algn="ctr" eaLnBrk="1" fontAlgn="auto" hangingPunct="1">
                <a:spcBef>
                  <a:spcPct val="0"/>
                </a:spcBef>
                <a:spcAft>
                  <a:spcPct val="0"/>
                </a:spcAft>
                <a:defRPr/>
              </a:pPr>
              <a:r>
                <a:rPr altLang="en-US" lang="zh-CN">
                  <a:solidFill>
                    <a:srgbClr val="005188"/>
                  </a:solidFill>
                  <a:latin charset="-122" panose="02000000000000000000" pitchFamily="2" typeface="方正清刻本悦宋简体"/>
                  <a:ea charset="-122" panose="02000000000000000000" pitchFamily="2" typeface="方正清刻本悦宋简体"/>
                </a:rPr>
                <a:t>点击添加标题</a:t>
              </a:r>
            </a:p>
          </p:txBody>
        </p:sp>
      </p:grpSp>
    </p:spTree>
    <p:extLst>
      <p:ext uri="{BB962C8B-B14F-4D97-AF65-F5344CB8AC3E}">
        <p14:creationId val="45983918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43">
                                            <p:txEl>
                                              <p:pRg end="0" st="0"/>
                                            </p:txEl>
                                          </p:spTgt>
                                        </p:tgtEl>
                                        <p:attrNameLst>
                                          <p:attrName>style.visibility</p:attrName>
                                        </p:attrNameLst>
                                      </p:cBhvr>
                                      <p:to>
                                        <p:strVal val="visible"/>
                                      </p:to>
                                    </p:set>
                                    <p:anim calcmode="lin" valueType="num">
                                      <p:cBhvr additive="base">
                                        <p:cTn dur="500" fill="hold" id="7"/>
                                        <p:tgtEl>
                                          <p:spTgt spid="4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43">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44">
                                            <p:txEl>
                                              <p:pRg end="0" st="0"/>
                                            </p:txEl>
                                          </p:spTgt>
                                        </p:tgtEl>
                                        <p:attrNameLst>
                                          <p:attrName>style.visibility</p:attrName>
                                        </p:attrNameLst>
                                      </p:cBhvr>
                                      <p:to>
                                        <p:strVal val="visible"/>
                                      </p:to>
                                    </p:set>
                                    <p:anim calcmode="lin" valueType="num">
                                      <p:cBhvr additive="base">
                                        <p:cTn dur="500" fill="hold" id="12"/>
                                        <p:tgtEl>
                                          <p:spTgt spid="44">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44">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childTnLst>
                                </p:cTn>
                              </p:par>
                              <p:par>
                                <p:cTn fill="hold" id="26" nodeType="withEffect" presetClass="entr" presetID="22" presetSubtype="8">
                                  <p:stCondLst>
                                    <p:cond delay="0"/>
                                  </p:stCondLst>
                                  <p:childTnLst>
                                    <p:set>
                                      <p:cBhvr>
                                        <p:cTn dur="1" fill="hold" id="27">
                                          <p:stCondLst>
                                            <p:cond delay="0"/>
                                          </p:stCondLst>
                                        </p:cTn>
                                        <p:tgtEl>
                                          <p:spTgt spid="2"/>
                                        </p:tgtEl>
                                        <p:attrNameLst>
                                          <p:attrName>style.visibility</p:attrName>
                                        </p:attrNameLst>
                                      </p:cBhvr>
                                      <p:to>
                                        <p:strVal val="visible"/>
                                      </p:to>
                                    </p:set>
                                    <p:animEffect filter="wipe(left)" transition="in">
                                      <p:cBhvr>
                                        <p:cTn dur="500" id="28"/>
                                        <p:tgtEl>
                                          <p:spTgt spid="2"/>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500" id="36"/>
                                        <p:tgtEl>
                                          <p:spTgt spid="17"/>
                                        </p:tgtEl>
                                      </p:cBhvr>
                                    </p:animEffect>
                                  </p:childTnLst>
                                </p:cTn>
                              </p:par>
                            </p:childTnLst>
                          </p:cTn>
                        </p:par>
                        <p:par>
                          <p:cTn fill="hold" id="37" nodeType="afterGroup">
                            <p:stCondLst>
                              <p:cond delay="3500"/>
                            </p:stCondLst>
                            <p:childTnLst>
                              <p:par>
                                <p:cTn fill="hold" grpId="0" id="38" nodeType="after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500" id="40"/>
                                        <p:tgtEl>
                                          <p:spTgt spid="19"/>
                                        </p:tgtEl>
                                      </p:cBhvr>
                                    </p:animEffec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par>
                                <p:cTn fill="hold" id="45" nodeType="withEffect" presetClass="entr" presetID="22" presetSubtype="8">
                                  <p:stCondLst>
                                    <p:cond delay="0"/>
                                  </p:stCondLst>
                                  <p:childTnLst>
                                    <p:set>
                                      <p:cBhvr>
                                        <p:cTn dur="1" fill="hold" id="46">
                                          <p:stCondLst>
                                            <p:cond delay="0"/>
                                          </p:stCondLst>
                                        </p:cTn>
                                        <p:tgtEl>
                                          <p:spTgt spid="5"/>
                                        </p:tgtEl>
                                        <p:attrNameLst>
                                          <p:attrName>style.visibility</p:attrName>
                                        </p:attrNameLst>
                                      </p:cBhvr>
                                      <p:to>
                                        <p:strVal val="visible"/>
                                      </p:to>
                                    </p:set>
                                    <p:animEffect filter="wipe(left)" transition="in">
                                      <p:cBhvr>
                                        <p:cTn dur="500" id="47"/>
                                        <p:tgtEl>
                                          <p:spTgt spid="5"/>
                                        </p:tgtEl>
                                      </p:cBhvr>
                                    </p:animEffect>
                                  </p:childTnLst>
                                </p:cTn>
                              </p:par>
                            </p:childTnLst>
                          </p:cTn>
                        </p:par>
                        <p:par>
                          <p:cTn fill="hold" id="48" nodeType="afterGroup">
                            <p:stCondLst>
                              <p:cond delay="4500"/>
                            </p:stCondLst>
                            <p:childTnLst>
                              <p:par>
                                <p:cTn fill="hold" grpId="0" id="49" nodeType="afterEffect" presetClass="entr" presetID="10"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500" id="51"/>
                                        <p:tgtEl>
                                          <p:spTgt spid="22"/>
                                        </p:tgtEl>
                                      </p:cBhvr>
                                    </p:animEffect>
                                  </p:childTnLst>
                                </p:cTn>
                              </p:par>
                            </p:childTnLst>
                          </p:cTn>
                        </p:par>
                        <p:par>
                          <p:cTn fill="hold" id="52" nodeType="afterGroup">
                            <p:stCondLst>
                              <p:cond delay="5000"/>
                            </p:stCondLst>
                            <p:childTnLst>
                              <p:par>
                                <p:cTn fill="hold" grpId="0" id="53" nodeType="afterEffect" presetClass="entr" presetID="10" presetSubtype="0">
                                  <p:stCondLst>
                                    <p:cond delay="0"/>
                                  </p:stCondLst>
                                  <p:childTnLst>
                                    <p:set>
                                      <p:cBhvr>
                                        <p:cTn dur="1" fill="hold" id="54">
                                          <p:stCondLst>
                                            <p:cond delay="0"/>
                                          </p:stCondLst>
                                        </p:cTn>
                                        <p:tgtEl>
                                          <p:spTgt spid="23"/>
                                        </p:tgtEl>
                                        <p:attrNameLst>
                                          <p:attrName>style.visibility</p:attrName>
                                        </p:attrNameLst>
                                      </p:cBhvr>
                                      <p:to>
                                        <p:strVal val="visible"/>
                                      </p:to>
                                    </p:set>
                                    <p:animEffect filter="fade" transition="in">
                                      <p:cBhvr>
                                        <p:cTn dur="500" id="55"/>
                                        <p:tgtEl>
                                          <p:spTgt spid="23"/>
                                        </p:tgtEl>
                                      </p:cBhvr>
                                    </p:animEffect>
                                  </p:childTnLst>
                                </p:cTn>
                              </p:par>
                            </p:childTnLst>
                          </p:cTn>
                        </p:par>
                        <p:par>
                          <p:cTn fill="hold" id="56" nodeType="afterGroup">
                            <p:stCondLst>
                              <p:cond delay="5500"/>
                            </p:stCondLst>
                            <p:childTnLst>
                              <p:par>
                                <p:cTn fill="hold" grpId="0" id="57" nodeType="afterEffect" presetClass="entr" presetID="10" presetSubtype="0">
                                  <p:stCondLst>
                                    <p:cond delay="0"/>
                                  </p:stCondLst>
                                  <p:childTnLst>
                                    <p:set>
                                      <p:cBhvr>
                                        <p:cTn dur="1" fill="hold" id="58">
                                          <p:stCondLst>
                                            <p:cond delay="0"/>
                                          </p:stCondLst>
                                        </p:cTn>
                                        <p:tgtEl>
                                          <p:spTgt spid="25"/>
                                        </p:tgtEl>
                                        <p:attrNameLst>
                                          <p:attrName>style.visibility</p:attrName>
                                        </p:attrNameLst>
                                      </p:cBhvr>
                                      <p:to>
                                        <p:strVal val="visible"/>
                                      </p:to>
                                    </p:set>
                                    <p:animEffect filter="fade" transition="in">
                                      <p:cBhvr>
                                        <p:cTn dur="500" id="59"/>
                                        <p:tgtEl>
                                          <p:spTgt spid="25"/>
                                        </p:tgtEl>
                                      </p:cBhvr>
                                    </p:animEffect>
                                  </p:childTnLst>
                                </p:cTn>
                              </p:par>
                            </p:childTnLst>
                          </p:cTn>
                        </p:par>
                        <p:par>
                          <p:cTn fill="hold" id="60" nodeType="afterGroup">
                            <p:stCondLst>
                              <p:cond delay="6000"/>
                            </p:stCondLst>
                            <p:childTnLst>
                              <p:par>
                                <p:cTn fill="hold" grpId="0" id="61" nodeType="afterEffect" presetClass="entr" presetID="10" presetSubtype="0">
                                  <p:stCondLst>
                                    <p:cond delay="0"/>
                                  </p:stCondLst>
                                  <p:childTnLst>
                                    <p:set>
                                      <p:cBhvr>
                                        <p:cTn dur="1" fill="hold" id="62">
                                          <p:stCondLst>
                                            <p:cond delay="0"/>
                                          </p:stCondLst>
                                        </p:cTn>
                                        <p:tgtEl>
                                          <p:spTgt spid="26"/>
                                        </p:tgtEl>
                                        <p:attrNameLst>
                                          <p:attrName>style.visibility</p:attrName>
                                        </p:attrNameLst>
                                      </p:cBhvr>
                                      <p:to>
                                        <p:strVal val="visible"/>
                                      </p:to>
                                    </p:set>
                                    <p:animEffect filter="fade" transition="in">
                                      <p:cBhvr>
                                        <p:cTn dur="500" id="63"/>
                                        <p:tgtEl>
                                          <p:spTgt spid="26"/>
                                        </p:tgtEl>
                                      </p:cBhvr>
                                    </p:animEffect>
                                  </p:childTnLst>
                                </p:cTn>
                              </p:par>
                              <p:par>
                                <p:cTn fill="hold" id="64" nodeType="withEffect" presetClass="entr" presetID="22" presetSubtype="8">
                                  <p:stCondLst>
                                    <p:cond delay="0"/>
                                  </p:stCondLst>
                                  <p:childTnLst>
                                    <p:set>
                                      <p:cBhvr>
                                        <p:cTn dur="1" fill="hold" id="65">
                                          <p:stCondLst>
                                            <p:cond delay="0"/>
                                          </p:stCondLst>
                                        </p:cTn>
                                        <p:tgtEl>
                                          <p:spTgt spid="48"/>
                                        </p:tgtEl>
                                        <p:attrNameLst>
                                          <p:attrName>style.visibility</p:attrName>
                                        </p:attrNameLst>
                                      </p:cBhvr>
                                      <p:to>
                                        <p:strVal val="visible"/>
                                      </p:to>
                                    </p:set>
                                    <p:animEffect filter="wipe(left)" transition="in">
                                      <p:cBhvr>
                                        <p:cTn dur="500" id="66"/>
                                        <p:tgtEl>
                                          <p:spTgt spid="48"/>
                                        </p:tgtEl>
                                      </p:cBhvr>
                                    </p:animEffect>
                                  </p:childTnLst>
                                </p:cTn>
                              </p:par>
                            </p:childTnLst>
                          </p:cTn>
                        </p:par>
                        <p:par>
                          <p:cTn fill="hold" id="67" nodeType="afterGroup">
                            <p:stCondLst>
                              <p:cond delay="6500"/>
                            </p:stCondLst>
                            <p:childTnLst>
                              <p:par>
                                <p:cTn fill="hold" grpId="0" id="68" nodeType="afterEffect" presetClass="entr" presetID="10" presetSubtype="0">
                                  <p:stCondLst>
                                    <p:cond delay="0"/>
                                  </p:stCondLst>
                                  <p:childTnLst>
                                    <p:set>
                                      <p:cBhvr>
                                        <p:cTn dur="1" fill="hold" id="69">
                                          <p:stCondLst>
                                            <p:cond delay="0"/>
                                          </p:stCondLst>
                                        </p:cTn>
                                        <p:tgtEl>
                                          <p:spTgt spid="28"/>
                                        </p:tgtEl>
                                        <p:attrNameLst>
                                          <p:attrName>style.visibility</p:attrName>
                                        </p:attrNameLst>
                                      </p:cBhvr>
                                      <p:to>
                                        <p:strVal val="visible"/>
                                      </p:to>
                                    </p:set>
                                    <p:animEffect filter="fade" transition="in">
                                      <p:cBhvr>
                                        <p:cTn dur="500" id="70"/>
                                        <p:tgtEl>
                                          <p:spTgt spid="28"/>
                                        </p:tgtEl>
                                      </p:cBhvr>
                                    </p:animEffect>
                                  </p:childTnLst>
                                </p:cTn>
                              </p:par>
                            </p:childTnLst>
                          </p:cTn>
                        </p:par>
                        <p:par>
                          <p:cTn fill="hold" id="71" nodeType="afterGroup">
                            <p:stCondLst>
                              <p:cond delay="7000"/>
                            </p:stCondLst>
                            <p:childTnLst>
                              <p:par>
                                <p:cTn fill="hold" grpId="0" id="72" nodeType="afterEffect" presetClass="entr" presetID="10" presetSubtype="0">
                                  <p:stCondLst>
                                    <p:cond delay="0"/>
                                  </p:stCondLst>
                                  <p:childTnLst>
                                    <p:set>
                                      <p:cBhvr>
                                        <p:cTn dur="1" fill="hold" id="73">
                                          <p:stCondLst>
                                            <p:cond delay="0"/>
                                          </p:stCondLst>
                                        </p:cTn>
                                        <p:tgtEl>
                                          <p:spTgt spid="29"/>
                                        </p:tgtEl>
                                        <p:attrNameLst>
                                          <p:attrName>style.visibility</p:attrName>
                                        </p:attrNameLst>
                                      </p:cBhvr>
                                      <p:to>
                                        <p:strVal val="visible"/>
                                      </p:to>
                                    </p:set>
                                    <p:animEffect filter="fade" transition="in">
                                      <p:cBhvr>
                                        <p:cTn dur="500" id="74"/>
                                        <p:tgtEl>
                                          <p:spTgt spid="29"/>
                                        </p:tgtEl>
                                      </p:cBhvr>
                                    </p:animEffect>
                                  </p:childTnLst>
                                </p:cTn>
                              </p:par>
                            </p:childTnLst>
                          </p:cTn>
                        </p:par>
                        <p:par>
                          <p:cTn fill="hold" id="75" nodeType="afterGroup">
                            <p:stCondLst>
                              <p:cond delay="7500"/>
                            </p:stCondLst>
                            <p:childTnLst>
                              <p:par>
                                <p:cTn fill="hold" grpId="0" id="76" nodeType="afterEffect" presetClass="entr" presetID="10" presetSubtype="0">
                                  <p:stCondLst>
                                    <p:cond delay="0"/>
                                  </p:stCondLst>
                                  <p:childTnLst>
                                    <p:set>
                                      <p:cBhvr>
                                        <p:cTn dur="1" fill="hold" id="77">
                                          <p:stCondLst>
                                            <p:cond delay="0"/>
                                          </p:stCondLst>
                                        </p:cTn>
                                        <p:tgtEl>
                                          <p:spTgt spid="31"/>
                                        </p:tgtEl>
                                        <p:attrNameLst>
                                          <p:attrName>style.visibility</p:attrName>
                                        </p:attrNameLst>
                                      </p:cBhvr>
                                      <p:to>
                                        <p:strVal val="visible"/>
                                      </p:to>
                                    </p:set>
                                    <p:animEffect filter="fade" transition="in">
                                      <p:cBhvr>
                                        <p:cTn dur="500" id="78"/>
                                        <p:tgtEl>
                                          <p:spTgt spid="31"/>
                                        </p:tgtEl>
                                      </p:cBhvr>
                                    </p:animEffect>
                                  </p:childTnLst>
                                </p:cTn>
                              </p:par>
                            </p:childTnLst>
                          </p:cTn>
                        </p:par>
                        <p:par>
                          <p:cTn fill="hold" id="79" nodeType="afterGroup">
                            <p:stCondLst>
                              <p:cond delay="8000"/>
                            </p:stCondLst>
                            <p:childTnLst>
                              <p:par>
                                <p:cTn fill="hold" grpId="0" id="80" nodeType="afterEffect" presetClass="entr" presetID="10" presetSubtype="0">
                                  <p:stCondLst>
                                    <p:cond delay="0"/>
                                  </p:stCondLst>
                                  <p:childTnLst>
                                    <p:set>
                                      <p:cBhvr>
                                        <p:cTn dur="1" fill="hold" id="81">
                                          <p:stCondLst>
                                            <p:cond delay="0"/>
                                          </p:stCondLst>
                                        </p:cTn>
                                        <p:tgtEl>
                                          <p:spTgt spid="32"/>
                                        </p:tgtEl>
                                        <p:attrNameLst>
                                          <p:attrName>style.visibility</p:attrName>
                                        </p:attrNameLst>
                                      </p:cBhvr>
                                      <p:to>
                                        <p:strVal val="visible"/>
                                      </p:to>
                                    </p:set>
                                    <p:animEffect filter="fade" transition="in">
                                      <p:cBhvr>
                                        <p:cTn dur="500" id="82"/>
                                        <p:tgtEl>
                                          <p:spTgt spid="32"/>
                                        </p:tgtEl>
                                      </p:cBhvr>
                                    </p:animEffect>
                                  </p:childTnLst>
                                </p:cTn>
                              </p:par>
                              <p:par>
                                <p:cTn fill="hold" id="83" nodeType="withEffect" presetClass="entr" presetID="22" presetSubtype="8">
                                  <p:stCondLst>
                                    <p:cond delay="0"/>
                                  </p:stCondLst>
                                  <p:childTnLst>
                                    <p:set>
                                      <p:cBhvr>
                                        <p:cTn dur="1" fill="hold" id="84">
                                          <p:stCondLst>
                                            <p:cond delay="0"/>
                                          </p:stCondLst>
                                        </p:cTn>
                                        <p:tgtEl>
                                          <p:spTgt spid="54"/>
                                        </p:tgtEl>
                                        <p:attrNameLst>
                                          <p:attrName>style.visibility</p:attrName>
                                        </p:attrNameLst>
                                      </p:cBhvr>
                                      <p:to>
                                        <p:strVal val="visible"/>
                                      </p:to>
                                    </p:set>
                                    <p:animEffect filter="wipe(left)" transition="in">
                                      <p:cBhvr>
                                        <p:cTn dur="500" id="85"/>
                                        <p:tgtEl>
                                          <p:spTgt spid="54"/>
                                        </p:tgtEl>
                                      </p:cBhvr>
                                    </p:animEffect>
                                  </p:childTnLst>
                                </p:cTn>
                              </p:par>
                            </p:childTnLst>
                          </p:cTn>
                        </p:par>
                        <p:par>
                          <p:cTn fill="hold" id="86" nodeType="afterGroup">
                            <p:stCondLst>
                              <p:cond delay="8500"/>
                            </p:stCondLst>
                            <p:childTnLst>
                              <p:par>
                                <p:cTn fill="hold" grpId="0" id="87" nodeType="afterEffect" presetClass="entr" presetID="10" presetSubtype="0">
                                  <p:stCondLst>
                                    <p:cond delay="0"/>
                                  </p:stCondLst>
                                  <p:childTnLst>
                                    <p:set>
                                      <p:cBhvr>
                                        <p:cTn dur="1" fill="hold" id="88">
                                          <p:stCondLst>
                                            <p:cond delay="0"/>
                                          </p:stCondLst>
                                        </p:cTn>
                                        <p:tgtEl>
                                          <p:spTgt spid="34"/>
                                        </p:tgtEl>
                                        <p:attrNameLst>
                                          <p:attrName>style.visibility</p:attrName>
                                        </p:attrNameLst>
                                      </p:cBhvr>
                                      <p:to>
                                        <p:strVal val="visible"/>
                                      </p:to>
                                    </p:set>
                                    <p:animEffect filter="fade" transition="in">
                                      <p:cBhvr>
                                        <p:cTn dur="500" id="89"/>
                                        <p:tgtEl>
                                          <p:spTgt spid="34"/>
                                        </p:tgtEl>
                                      </p:cBhvr>
                                    </p:animEffect>
                                  </p:childTnLst>
                                </p:cTn>
                              </p:par>
                            </p:childTnLst>
                          </p:cTn>
                        </p:par>
                        <p:par>
                          <p:cTn fill="hold" id="90" nodeType="afterGroup">
                            <p:stCondLst>
                              <p:cond delay="9000"/>
                            </p:stCondLst>
                            <p:childTnLst>
                              <p:par>
                                <p:cTn fill="hold" grpId="0" id="91" nodeType="afterEffect" presetClass="entr" presetID="10" presetSubtype="0">
                                  <p:stCondLst>
                                    <p:cond delay="0"/>
                                  </p:stCondLst>
                                  <p:childTnLst>
                                    <p:set>
                                      <p:cBhvr>
                                        <p:cTn dur="1" fill="hold" id="92">
                                          <p:stCondLst>
                                            <p:cond delay="0"/>
                                          </p:stCondLst>
                                        </p:cTn>
                                        <p:tgtEl>
                                          <p:spTgt spid="35"/>
                                        </p:tgtEl>
                                        <p:attrNameLst>
                                          <p:attrName>style.visibility</p:attrName>
                                        </p:attrNameLst>
                                      </p:cBhvr>
                                      <p:to>
                                        <p:strVal val="visible"/>
                                      </p:to>
                                    </p:set>
                                    <p:animEffect filter="fade" transition="in">
                                      <p:cBhvr>
                                        <p:cTn dur="500" id="93"/>
                                        <p:tgtEl>
                                          <p:spTgt spid="35"/>
                                        </p:tgtEl>
                                      </p:cBhvr>
                                    </p:animEffect>
                                  </p:childTnLst>
                                </p:cTn>
                              </p:par>
                              <p:par>
                                <p:cTn fill="hold" id="94" nodeType="withEffect" presetClass="entr" presetID="22" presetSubtype="8">
                                  <p:stCondLst>
                                    <p:cond delay="0"/>
                                  </p:stCondLst>
                                  <p:childTnLst>
                                    <p:set>
                                      <p:cBhvr>
                                        <p:cTn dur="1" fill="hold" id="95">
                                          <p:stCondLst>
                                            <p:cond delay="0"/>
                                          </p:stCondLst>
                                        </p:cTn>
                                        <p:tgtEl>
                                          <p:spTgt spid="57"/>
                                        </p:tgtEl>
                                        <p:attrNameLst>
                                          <p:attrName>style.visibility</p:attrName>
                                        </p:attrNameLst>
                                      </p:cBhvr>
                                      <p:to>
                                        <p:strVal val="visible"/>
                                      </p:to>
                                    </p:set>
                                    <p:animEffect filter="wipe(left)" transition="in">
                                      <p:cBhvr>
                                        <p:cTn dur="500" id="96"/>
                                        <p:tgtEl>
                                          <p:spTgt spid="57"/>
                                        </p:tgtEl>
                                      </p:cBhvr>
                                    </p:animEffect>
                                  </p:childTnLst>
                                </p:cTn>
                              </p:par>
                            </p:childTnLst>
                          </p:cTn>
                        </p:par>
                        <p:par>
                          <p:cTn fill="hold" id="97" nodeType="afterGroup">
                            <p:stCondLst>
                              <p:cond delay="9500"/>
                            </p:stCondLst>
                            <p:childTnLst>
                              <p:par>
                                <p:cTn fill="hold" grpId="0" id="98" nodeType="afterEffect" presetClass="entr" presetID="10" presetSubtype="0">
                                  <p:stCondLst>
                                    <p:cond delay="0"/>
                                  </p:stCondLst>
                                  <p:childTnLst>
                                    <p:set>
                                      <p:cBhvr>
                                        <p:cTn dur="1" fill="hold" id="99">
                                          <p:stCondLst>
                                            <p:cond delay="0"/>
                                          </p:stCondLst>
                                        </p:cTn>
                                        <p:tgtEl>
                                          <p:spTgt spid="37"/>
                                        </p:tgtEl>
                                        <p:attrNameLst>
                                          <p:attrName>style.visibility</p:attrName>
                                        </p:attrNameLst>
                                      </p:cBhvr>
                                      <p:to>
                                        <p:strVal val="visible"/>
                                      </p:to>
                                    </p:set>
                                    <p:animEffect filter="fade" transition="in">
                                      <p:cBhvr>
                                        <p:cTn dur="500" id="100"/>
                                        <p:tgtEl>
                                          <p:spTgt spid="37"/>
                                        </p:tgtEl>
                                      </p:cBhvr>
                                    </p:animEffect>
                                  </p:childTnLst>
                                </p:cTn>
                              </p:par>
                            </p:childTnLst>
                          </p:cTn>
                        </p:par>
                        <p:par>
                          <p:cTn fill="hold" id="101" nodeType="afterGroup">
                            <p:stCondLst>
                              <p:cond delay="10000"/>
                            </p:stCondLst>
                            <p:childTnLst>
                              <p:par>
                                <p:cTn fill="hold" grpId="0" id="102" nodeType="afterEffect" presetClass="entr" presetID="10" presetSubtype="0">
                                  <p:stCondLst>
                                    <p:cond delay="0"/>
                                  </p:stCondLst>
                                  <p:childTnLst>
                                    <p:set>
                                      <p:cBhvr>
                                        <p:cTn dur="1" fill="hold" id="103">
                                          <p:stCondLst>
                                            <p:cond delay="0"/>
                                          </p:stCondLst>
                                        </p:cTn>
                                        <p:tgtEl>
                                          <p:spTgt spid="38"/>
                                        </p:tgtEl>
                                        <p:attrNameLst>
                                          <p:attrName>style.visibility</p:attrName>
                                        </p:attrNameLst>
                                      </p:cBhvr>
                                      <p:to>
                                        <p:strVal val="visible"/>
                                      </p:to>
                                    </p:set>
                                    <p:animEffect filter="fade" transition="in">
                                      <p:cBhvr>
                                        <p:cTn dur="500" id="10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4"/>
      <p:bldP grpId="0" spid="16"/>
      <p:bldP grpId="0" spid="17"/>
      <p:bldP grpId="0" spid="19"/>
      <p:bldP grpId="0" spid="20"/>
      <p:bldP grpId="0" spid="22"/>
      <p:bldP grpId="0" spid="23"/>
      <p:bldP grpId="0" spid="25"/>
      <p:bldP grpId="0" spid="26"/>
      <p:bldP grpId="0" spid="28"/>
      <p:bldP grpId="0" spid="29"/>
      <p:bldP grpId="0" spid="31"/>
      <p:bldP grpId="0" spid="32"/>
      <p:bldP grpId="0" spid="34"/>
      <p:bldP grpId="0" spid="35"/>
      <p:bldP grpId="0" spid="37"/>
      <p:bldP grpId="0" spid="38"/>
      <p:bldP build="p" grpId="0" spid="43"/>
      <p:bldP bui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教学分析</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学情分析</a:t>
            </a:r>
          </a:p>
        </p:txBody>
      </p:sp>
      <p:grpSp>
        <p:nvGrpSpPr>
          <p:cNvPr id="4" name="chenying0907 3"/>
          <p:cNvGrpSpPr/>
          <p:nvPr/>
        </p:nvGrpSpPr>
        <p:grpSpPr>
          <a:xfrm>
            <a:off x="1025032" y="2222446"/>
            <a:ext cx="2349620" cy="707127"/>
            <a:chOff x="533400" y="1528997"/>
            <a:chExt cx="1829490" cy="550887"/>
          </a:xfrm>
        </p:grpSpPr>
        <p:sp>
          <p:nvSpPr>
            <p:cNvPr id="5" name="五边形 4"/>
            <p:cNvSpPr/>
            <p:nvPr/>
          </p:nvSpPr>
          <p:spPr>
            <a:xfrm>
              <a:off x="533400" y="1528997"/>
              <a:ext cx="1829490" cy="550887"/>
            </a:xfrm>
            <a:prstGeom prst="homePlate">
              <a:avLst/>
            </a:pr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sz="1100">
                <a:solidFill>
                  <a:srgbClr val="005188"/>
                </a:solidFill>
                <a:latin charset="-122" panose="02000000000000000000" pitchFamily="2" typeface="方正清刻本悦宋简体"/>
                <a:ea charset="-122" panose="02000000000000000000" pitchFamily="2" typeface="方正清刻本悦宋简体"/>
              </a:endParaRPr>
            </a:p>
          </p:txBody>
        </p:sp>
        <p:sp>
          <p:nvSpPr>
            <p:cNvPr id="6" name="文本框 17"/>
            <p:cNvSpPr txBox="1">
              <a:spLocks noChangeArrowheads="1"/>
            </p:cNvSpPr>
            <p:nvPr/>
          </p:nvSpPr>
          <p:spPr bwMode="auto">
            <a:xfrm>
              <a:off x="861747" y="1648179"/>
              <a:ext cx="1081321" cy="356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r>
                <a:rPr altLang="en-US" lang="zh-CN" sz="2400">
                  <a:solidFill>
                    <a:srgbClr val="005188"/>
                  </a:solidFill>
                  <a:latin charset="-122" panose="02000000000000000000" pitchFamily="2" typeface="方正清刻本悦宋简体"/>
                  <a:ea charset="-122" panose="02000000000000000000" pitchFamily="2" typeface="方正清刻本悦宋简体"/>
                  <a:cs charset="0" panose="020b0402040204020203" pitchFamily="34" typeface="Segoe UI Semilight"/>
                </a:rPr>
                <a:t>步骤一</a:t>
              </a:r>
            </a:p>
          </p:txBody>
        </p:sp>
      </p:grpSp>
      <p:grpSp>
        <p:nvGrpSpPr>
          <p:cNvPr id="7" name="chenying0907 6"/>
          <p:cNvGrpSpPr/>
          <p:nvPr/>
        </p:nvGrpSpPr>
        <p:grpSpPr>
          <a:xfrm>
            <a:off x="3272760" y="2222446"/>
            <a:ext cx="2107119" cy="707127"/>
            <a:chOff x="2283957" y="1528997"/>
            <a:chExt cx="1640420" cy="550887"/>
          </a:xfrm>
        </p:grpSpPr>
        <p:sp>
          <p:nvSpPr>
            <p:cNvPr id="8" name="任意多边形 7"/>
            <p:cNvSpPr/>
            <p:nvPr/>
          </p:nvSpPr>
          <p:spPr>
            <a:xfrm>
              <a:off x="2283957" y="1528997"/>
              <a:ext cx="1640420" cy="550887"/>
            </a:xfrm>
            <a:custGeom>
              <a:gdLst>
                <a:gd fmla="*/ 0 w 2008682" name="connsiteX0"/>
                <a:gd fmla="*/ 0 h 674557" name="connsiteY0"/>
                <a:gd fmla="*/ 1671404 w 2008682" name="connsiteX1"/>
                <a:gd fmla="*/ 0 h 674557" name="connsiteY1"/>
                <a:gd fmla="*/ 2008682 w 2008682" name="connsiteX2"/>
                <a:gd fmla="*/ 337279 h 674557" name="connsiteY2"/>
                <a:gd fmla="*/ 1671404 w 2008682" name="connsiteX3"/>
                <a:gd fmla="*/ 674557 h 674557" name="connsiteY3"/>
                <a:gd fmla="*/ 137114 w 2008682" name="connsiteX4"/>
                <a:gd fmla="*/ 674557 h 674557" name="connsiteY4"/>
                <a:gd fmla="*/ 468146 w 2008682" name="connsiteX5"/>
                <a:gd fmla="*/ 343525 h 674557" name="connsiteY5"/>
                <a:gd fmla="*/ 130868 w 2008682" name="connsiteX6"/>
                <a:gd fmla="*/ 6246 h 674557" name="connsiteY6"/>
                <a:gd fmla="*/ 0 w 2008682" name="connsiteX7"/>
                <a:gd fmla="*/ 6246 h 674557" name="connsiteY7"/>
                <a:gd fmla="*/ 0 w 2008682" name="connsiteX8"/>
                <a:gd fmla="*/ 0 h 674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74557" w="2008682">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sz="1100">
                <a:solidFill>
                  <a:srgbClr val="005188"/>
                </a:solidFill>
                <a:latin charset="-122" panose="02000000000000000000" pitchFamily="2" typeface="方正清刻本悦宋简体"/>
                <a:ea charset="-122" panose="02000000000000000000" pitchFamily="2" typeface="方正清刻本悦宋简体"/>
              </a:endParaRPr>
            </a:p>
          </p:txBody>
        </p:sp>
        <p:sp>
          <p:nvSpPr>
            <p:cNvPr id="9" name="文本框 18"/>
            <p:cNvSpPr txBox="1">
              <a:spLocks noChangeArrowheads="1"/>
            </p:cNvSpPr>
            <p:nvPr/>
          </p:nvSpPr>
          <p:spPr bwMode="auto">
            <a:xfrm>
              <a:off x="2720597" y="1652040"/>
              <a:ext cx="945919" cy="356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r>
                <a:rPr altLang="en-US" lang="zh-CN" sz="2400">
                  <a:solidFill>
                    <a:srgbClr val="005188"/>
                  </a:solidFill>
                  <a:latin charset="-122" panose="02000000000000000000" pitchFamily="2" typeface="方正清刻本悦宋简体"/>
                  <a:ea charset="-122" panose="02000000000000000000" pitchFamily="2" typeface="方正清刻本悦宋简体"/>
                  <a:cs charset="0" panose="020b0402040204020203" pitchFamily="34" typeface="Segoe UI Semilight"/>
                </a:rPr>
                <a:t>步骤二</a:t>
              </a:r>
            </a:p>
          </p:txBody>
        </p:sp>
      </p:grpSp>
      <p:grpSp>
        <p:nvGrpSpPr>
          <p:cNvPr id="10" name="chenying0907 9"/>
          <p:cNvGrpSpPr/>
          <p:nvPr/>
        </p:nvGrpSpPr>
        <p:grpSpPr>
          <a:xfrm>
            <a:off x="5200550" y="2222446"/>
            <a:ext cx="2105081" cy="707127"/>
            <a:chOff x="3785566" y="1528997"/>
            <a:chExt cx="1640420" cy="550887"/>
          </a:xfrm>
        </p:grpSpPr>
        <p:sp>
          <p:nvSpPr>
            <p:cNvPr id="11" name="任意多边形 10"/>
            <p:cNvSpPr/>
            <p:nvPr/>
          </p:nvSpPr>
          <p:spPr>
            <a:xfrm>
              <a:off x="3785566" y="1528997"/>
              <a:ext cx="1640420" cy="550887"/>
            </a:xfrm>
            <a:custGeom>
              <a:gdLst>
                <a:gd fmla="*/ 0 w 2008682" name="connsiteX0"/>
                <a:gd fmla="*/ 0 h 674557" name="connsiteY0"/>
                <a:gd fmla="*/ 1671404 w 2008682" name="connsiteX1"/>
                <a:gd fmla="*/ 0 h 674557" name="connsiteY1"/>
                <a:gd fmla="*/ 2008682 w 2008682" name="connsiteX2"/>
                <a:gd fmla="*/ 337279 h 674557" name="connsiteY2"/>
                <a:gd fmla="*/ 1671404 w 2008682" name="connsiteX3"/>
                <a:gd fmla="*/ 674557 h 674557" name="connsiteY3"/>
                <a:gd fmla="*/ 137114 w 2008682" name="connsiteX4"/>
                <a:gd fmla="*/ 674557 h 674557" name="connsiteY4"/>
                <a:gd fmla="*/ 468146 w 2008682" name="connsiteX5"/>
                <a:gd fmla="*/ 343525 h 674557" name="connsiteY5"/>
                <a:gd fmla="*/ 130868 w 2008682" name="connsiteX6"/>
                <a:gd fmla="*/ 6246 h 674557" name="connsiteY6"/>
                <a:gd fmla="*/ 0 w 2008682" name="connsiteX7"/>
                <a:gd fmla="*/ 6246 h 674557" name="connsiteY7"/>
                <a:gd fmla="*/ 0 w 2008682" name="connsiteX8"/>
                <a:gd fmla="*/ 0 h 674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74557" w="2008682">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sz="1100">
                <a:solidFill>
                  <a:srgbClr val="005188"/>
                </a:solidFill>
                <a:latin charset="-122" panose="02000000000000000000" pitchFamily="2" typeface="方正清刻本悦宋简体"/>
                <a:ea charset="-122" panose="02000000000000000000" pitchFamily="2" typeface="方正清刻本悦宋简体"/>
              </a:endParaRPr>
            </a:p>
          </p:txBody>
        </p:sp>
        <p:sp>
          <p:nvSpPr>
            <p:cNvPr id="12" name="文本框 19"/>
            <p:cNvSpPr txBox="1">
              <a:spLocks noChangeArrowheads="1"/>
            </p:cNvSpPr>
            <p:nvPr/>
          </p:nvSpPr>
          <p:spPr bwMode="auto">
            <a:xfrm>
              <a:off x="4265266" y="1652040"/>
              <a:ext cx="945834" cy="356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r>
                <a:rPr altLang="en-US" lang="zh-CN" sz="2400">
                  <a:solidFill>
                    <a:srgbClr val="005188"/>
                  </a:solidFill>
                  <a:latin charset="-122" panose="02000000000000000000" pitchFamily="2" typeface="方正清刻本悦宋简体"/>
                  <a:ea charset="-122" panose="02000000000000000000" pitchFamily="2" typeface="方正清刻本悦宋简体"/>
                  <a:cs charset="0" panose="020b0402040204020203" pitchFamily="34" typeface="Segoe UI Semilight"/>
                </a:rPr>
                <a:t>步骤三</a:t>
              </a:r>
            </a:p>
          </p:txBody>
        </p:sp>
      </p:grpSp>
      <p:grpSp>
        <p:nvGrpSpPr>
          <p:cNvPr id="13" name="chenying0907 12"/>
          <p:cNvGrpSpPr/>
          <p:nvPr/>
        </p:nvGrpSpPr>
        <p:grpSpPr>
          <a:xfrm>
            <a:off x="7144642" y="2222446"/>
            <a:ext cx="2105081" cy="707127"/>
            <a:chOff x="5299151" y="1528997"/>
            <a:chExt cx="1640420" cy="550887"/>
          </a:xfrm>
        </p:grpSpPr>
        <p:sp>
          <p:nvSpPr>
            <p:cNvPr id="14" name="任意多边形 13"/>
            <p:cNvSpPr/>
            <p:nvPr/>
          </p:nvSpPr>
          <p:spPr>
            <a:xfrm>
              <a:off x="5299151" y="1528997"/>
              <a:ext cx="1640420" cy="550887"/>
            </a:xfrm>
            <a:custGeom>
              <a:gdLst>
                <a:gd fmla="*/ 0 w 2008682" name="connsiteX0"/>
                <a:gd fmla="*/ 0 h 674557" name="connsiteY0"/>
                <a:gd fmla="*/ 1671404 w 2008682" name="connsiteX1"/>
                <a:gd fmla="*/ 0 h 674557" name="connsiteY1"/>
                <a:gd fmla="*/ 2008682 w 2008682" name="connsiteX2"/>
                <a:gd fmla="*/ 337279 h 674557" name="connsiteY2"/>
                <a:gd fmla="*/ 1671404 w 2008682" name="connsiteX3"/>
                <a:gd fmla="*/ 674557 h 674557" name="connsiteY3"/>
                <a:gd fmla="*/ 137114 w 2008682" name="connsiteX4"/>
                <a:gd fmla="*/ 674557 h 674557" name="connsiteY4"/>
                <a:gd fmla="*/ 468146 w 2008682" name="connsiteX5"/>
                <a:gd fmla="*/ 343525 h 674557" name="connsiteY5"/>
                <a:gd fmla="*/ 130868 w 2008682" name="connsiteX6"/>
                <a:gd fmla="*/ 6246 h 674557" name="connsiteY6"/>
                <a:gd fmla="*/ 0 w 2008682" name="connsiteX7"/>
                <a:gd fmla="*/ 6246 h 674557" name="connsiteY7"/>
                <a:gd fmla="*/ 0 w 2008682" name="connsiteX8"/>
                <a:gd fmla="*/ 0 h 674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74557" w="2008682">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sz="1100">
                <a:solidFill>
                  <a:srgbClr val="005188"/>
                </a:solidFill>
                <a:latin charset="-122" panose="02000000000000000000" pitchFamily="2" typeface="方正清刻本悦宋简体"/>
                <a:ea charset="-122" panose="02000000000000000000" pitchFamily="2" typeface="方正清刻本悦宋简体"/>
              </a:endParaRPr>
            </a:p>
          </p:txBody>
        </p:sp>
        <p:sp>
          <p:nvSpPr>
            <p:cNvPr id="15" name="文本框 20"/>
            <p:cNvSpPr txBox="1">
              <a:spLocks noChangeArrowheads="1"/>
            </p:cNvSpPr>
            <p:nvPr/>
          </p:nvSpPr>
          <p:spPr bwMode="auto">
            <a:xfrm>
              <a:off x="5735043" y="1652040"/>
              <a:ext cx="934676" cy="356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r>
                <a:rPr altLang="en-US" lang="zh-CN" sz="2400">
                  <a:solidFill>
                    <a:srgbClr val="005188"/>
                  </a:solidFill>
                  <a:latin charset="-122" panose="02000000000000000000" pitchFamily="2" typeface="方正清刻本悦宋简体"/>
                  <a:ea charset="-122" panose="02000000000000000000" pitchFamily="2" typeface="方正清刻本悦宋简体"/>
                  <a:cs charset="0" panose="020b0402040204020203" pitchFamily="34" typeface="Segoe UI Semilight"/>
                </a:rPr>
                <a:t>步骤四</a:t>
              </a:r>
            </a:p>
          </p:txBody>
        </p:sp>
      </p:grpSp>
      <p:grpSp>
        <p:nvGrpSpPr>
          <p:cNvPr id="16" name="chenying0907 15"/>
          <p:cNvGrpSpPr/>
          <p:nvPr/>
        </p:nvGrpSpPr>
        <p:grpSpPr>
          <a:xfrm>
            <a:off x="9039825" y="2222446"/>
            <a:ext cx="2107119" cy="707127"/>
            <a:chOff x="6776809" y="1528997"/>
            <a:chExt cx="1640420" cy="550887"/>
          </a:xfrm>
        </p:grpSpPr>
        <p:sp>
          <p:nvSpPr>
            <p:cNvPr id="17" name="任意多边形 16"/>
            <p:cNvSpPr/>
            <p:nvPr/>
          </p:nvSpPr>
          <p:spPr>
            <a:xfrm>
              <a:off x="6776809" y="1528997"/>
              <a:ext cx="1640420" cy="550887"/>
            </a:xfrm>
            <a:custGeom>
              <a:gdLst>
                <a:gd fmla="*/ 0 w 2008682" name="connsiteX0"/>
                <a:gd fmla="*/ 0 h 674557" name="connsiteY0"/>
                <a:gd fmla="*/ 1671404 w 2008682" name="connsiteX1"/>
                <a:gd fmla="*/ 0 h 674557" name="connsiteY1"/>
                <a:gd fmla="*/ 2008682 w 2008682" name="connsiteX2"/>
                <a:gd fmla="*/ 337279 h 674557" name="connsiteY2"/>
                <a:gd fmla="*/ 1671404 w 2008682" name="connsiteX3"/>
                <a:gd fmla="*/ 674557 h 674557" name="connsiteY3"/>
                <a:gd fmla="*/ 137114 w 2008682" name="connsiteX4"/>
                <a:gd fmla="*/ 674557 h 674557" name="connsiteY4"/>
                <a:gd fmla="*/ 468146 w 2008682" name="connsiteX5"/>
                <a:gd fmla="*/ 343525 h 674557" name="connsiteY5"/>
                <a:gd fmla="*/ 130868 w 2008682" name="connsiteX6"/>
                <a:gd fmla="*/ 6246 h 674557" name="connsiteY6"/>
                <a:gd fmla="*/ 0 w 2008682" name="connsiteX7"/>
                <a:gd fmla="*/ 6246 h 674557" name="connsiteY7"/>
                <a:gd fmla="*/ 0 w 2008682" name="connsiteX8"/>
                <a:gd fmla="*/ 0 h 6745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74557" w="2008682">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sz="1100">
                <a:solidFill>
                  <a:srgbClr val="005188"/>
                </a:solidFill>
                <a:latin charset="-122" panose="02000000000000000000" pitchFamily="2" typeface="方正清刻本悦宋简体"/>
                <a:ea charset="-122" panose="02000000000000000000" pitchFamily="2" typeface="方正清刻本悦宋简体"/>
              </a:endParaRPr>
            </a:p>
          </p:txBody>
        </p:sp>
        <p:sp>
          <p:nvSpPr>
            <p:cNvPr id="18" name="文本框 21"/>
            <p:cNvSpPr txBox="1">
              <a:spLocks noChangeArrowheads="1"/>
            </p:cNvSpPr>
            <p:nvPr/>
          </p:nvSpPr>
          <p:spPr bwMode="auto">
            <a:xfrm>
              <a:off x="7242599" y="1652040"/>
              <a:ext cx="921400" cy="356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itchFamily="50" typeface="Nexa Light"/>
                  <a:ea charset="-122" panose="040f0500000000000000" pitchFamily="82" typeface="华康少女文字W5(P)"/>
                </a:defRPr>
              </a:lvl1pPr>
              <a:lvl2pPr indent="-285750" marL="742950">
                <a:defRPr sz="1300">
                  <a:solidFill>
                    <a:schemeClr val="tx1"/>
                  </a:solidFill>
                  <a:latin charset="0" pitchFamily="50" typeface="Nexa Light"/>
                  <a:ea charset="-122" panose="040f0500000000000000" pitchFamily="82" typeface="华康少女文字W5(P)"/>
                </a:defRPr>
              </a:lvl2pPr>
              <a:lvl3pPr indent="-228600" marL="1143000">
                <a:defRPr sz="1300">
                  <a:solidFill>
                    <a:schemeClr val="tx1"/>
                  </a:solidFill>
                  <a:latin charset="0" pitchFamily="50" typeface="Nexa Light"/>
                  <a:ea charset="-122" panose="040f0500000000000000" pitchFamily="82" typeface="华康少女文字W5(P)"/>
                </a:defRPr>
              </a:lvl3pPr>
              <a:lvl4pPr indent="-228600" marL="1600200">
                <a:defRPr sz="1300">
                  <a:solidFill>
                    <a:schemeClr val="tx1"/>
                  </a:solidFill>
                  <a:latin charset="0" pitchFamily="50" typeface="Nexa Light"/>
                  <a:ea charset="-122" panose="040f0500000000000000" pitchFamily="82" typeface="华康少女文字W5(P)"/>
                </a:defRPr>
              </a:lvl4pPr>
              <a:lvl5pPr indent="-228600" marL="2057400">
                <a:defRPr sz="1300">
                  <a:solidFill>
                    <a:schemeClr val="tx1"/>
                  </a:solidFill>
                  <a:latin charset="0" pitchFamily="50" typeface="Nexa Light"/>
                  <a:ea charset="-122" panose="040f0500000000000000" pitchFamily="82" typeface="华康少女文字W5(P)"/>
                </a:defRPr>
              </a:lvl5pPr>
              <a:lvl6pPr defTabSz="685800" fontAlgn="base" indent="-228600" marL="2514600">
                <a:spcBef>
                  <a:spcPct val="0"/>
                </a:spcBef>
                <a:spcAft>
                  <a:spcPct val="0"/>
                </a:spcAft>
                <a:defRPr sz="1300">
                  <a:solidFill>
                    <a:schemeClr val="tx1"/>
                  </a:solidFill>
                  <a:latin charset="0" pitchFamily="50" typeface="Nexa Light"/>
                  <a:ea charset="-122" panose="040f0500000000000000" pitchFamily="82" typeface="华康少女文字W5(P)"/>
                </a:defRPr>
              </a:lvl6pPr>
              <a:lvl7pPr defTabSz="685800" fontAlgn="base" indent="-228600" marL="2971800">
                <a:spcBef>
                  <a:spcPct val="0"/>
                </a:spcBef>
                <a:spcAft>
                  <a:spcPct val="0"/>
                </a:spcAft>
                <a:defRPr sz="1300">
                  <a:solidFill>
                    <a:schemeClr val="tx1"/>
                  </a:solidFill>
                  <a:latin charset="0" pitchFamily="50" typeface="Nexa Light"/>
                  <a:ea charset="-122" panose="040f0500000000000000" pitchFamily="82" typeface="华康少女文字W5(P)"/>
                </a:defRPr>
              </a:lvl7pPr>
              <a:lvl8pPr defTabSz="685800" fontAlgn="base" indent="-228600" marL="3429000">
                <a:spcBef>
                  <a:spcPct val="0"/>
                </a:spcBef>
                <a:spcAft>
                  <a:spcPct val="0"/>
                </a:spcAft>
                <a:defRPr sz="1300">
                  <a:solidFill>
                    <a:schemeClr val="tx1"/>
                  </a:solidFill>
                  <a:latin charset="0" pitchFamily="50" typeface="Nexa Light"/>
                  <a:ea charset="-122" panose="040f0500000000000000" pitchFamily="82" typeface="华康少女文字W5(P)"/>
                </a:defRPr>
              </a:lvl8pPr>
              <a:lvl9pPr defTabSz="685800" fontAlgn="base" indent="-228600" marL="3886200">
                <a:spcBef>
                  <a:spcPct val="0"/>
                </a:spcBef>
                <a:spcAft>
                  <a:spcPct val="0"/>
                </a:spcAft>
                <a:defRPr sz="1300">
                  <a:solidFill>
                    <a:schemeClr val="tx1"/>
                  </a:solidFill>
                  <a:latin charset="0" pitchFamily="50" typeface="Nexa Light"/>
                  <a:ea charset="-122" panose="040f0500000000000000" pitchFamily="82" typeface="华康少女文字W5(P)"/>
                </a:defRPr>
              </a:lvl9pPr>
            </a:lstStyle>
            <a:p>
              <a:pPr eaLnBrk="1" hangingPunct="1"/>
              <a:r>
                <a:rPr altLang="en-US" lang="zh-CN" sz="2400">
                  <a:solidFill>
                    <a:srgbClr val="005188"/>
                  </a:solidFill>
                  <a:latin charset="-122" panose="02000000000000000000" pitchFamily="2" typeface="方正清刻本悦宋简体"/>
                  <a:ea charset="-122" panose="02000000000000000000" pitchFamily="2" typeface="方正清刻本悦宋简体"/>
                  <a:cs charset="0" panose="020b0402040204020203" pitchFamily="34" typeface="Segoe UI Semilight"/>
                </a:rPr>
                <a:t>步骤五</a:t>
              </a:r>
            </a:p>
          </p:txBody>
        </p:sp>
      </p:grpSp>
      <p:grpSp>
        <p:nvGrpSpPr>
          <p:cNvPr id="19" name="chenying0907 18"/>
          <p:cNvGrpSpPr/>
          <p:nvPr/>
        </p:nvGrpSpPr>
        <p:grpSpPr>
          <a:xfrm>
            <a:off x="980198" y="3642905"/>
            <a:ext cx="2074514" cy="1471118"/>
            <a:chOff x="1034229" y="1255861"/>
            <a:chExt cx="1789697" cy="1166442"/>
          </a:xfrm>
        </p:grpSpPr>
        <p:sp>
          <p:nvSpPr>
            <p:cNvPr id="20" name="矩形 13"/>
            <p:cNvSpPr>
              <a:spLocks noChangeArrowheads="1"/>
            </p:cNvSpPr>
            <p:nvPr/>
          </p:nvSpPr>
          <p:spPr bwMode="auto">
            <a:xfrm>
              <a:off x="1034229" y="1511343"/>
              <a:ext cx="1789697" cy="7250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4213">
                <a:lnSpc>
                  <a:spcPct val="150000"/>
                </a:lnSpc>
                <a:defRPr/>
              </a:pPr>
              <a:r>
                <a:rPr altLang="en-US" lang="zh-CN" sz="12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21" name="文本框 83"/>
            <p:cNvSpPr txBox="1">
              <a:spLocks noChangeArrowheads="1"/>
            </p:cNvSpPr>
            <p:nvPr/>
          </p:nvSpPr>
          <p:spPr bwMode="auto">
            <a:xfrm>
              <a:off x="1260512" y="1255862"/>
              <a:ext cx="1357702" cy="290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512763"/>
              <a:lvl2pPr defTabSz="512763" indent="-285750" marL="742950"/>
              <a:lvl3pPr defTabSz="512763" indent="-228600" marL="1143000"/>
              <a:lvl4pPr defTabSz="512763" indent="-228600" marL="1600200"/>
              <a:lvl5pPr defTabSz="512763" indent="-228600" marL="2057400"/>
              <a:lvl6pPr defTabSz="512763" indent="-228600" marL="2514600"/>
              <a:lvl7pPr defTabSz="512763" indent="-228600" marL="2971800"/>
              <a:lvl8pPr defTabSz="512763" indent="-228600" marL="3429000"/>
              <a:lvl9pPr defTabSz="512763" indent="-228600" marL="3886200"/>
            </a:lstStyle>
            <a:p>
              <a:pPr algn="ctr" eaLnBrk="1" fontAlgn="auto" hangingPunct="1">
                <a:spcBef>
                  <a:spcPct val="0"/>
                </a:spcBef>
                <a:spcAft>
                  <a:spcPct val="0"/>
                </a:spcAft>
                <a:defRPr/>
              </a:pPr>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22" name="chenying0907 21"/>
          <p:cNvGrpSpPr/>
          <p:nvPr/>
        </p:nvGrpSpPr>
        <p:grpSpPr>
          <a:xfrm>
            <a:off x="3209909" y="3609701"/>
            <a:ext cx="1950205" cy="1251421"/>
            <a:chOff x="1034229" y="1255861"/>
            <a:chExt cx="1789697" cy="974470"/>
          </a:xfrm>
        </p:grpSpPr>
        <p:sp>
          <p:nvSpPr>
            <p:cNvPr id="23" name="矩形 13"/>
            <p:cNvSpPr>
              <a:spLocks noChangeArrowheads="1"/>
            </p:cNvSpPr>
            <p:nvPr/>
          </p:nvSpPr>
          <p:spPr bwMode="auto">
            <a:xfrm>
              <a:off x="1034229" y="1511343"/>
              <a:ext cx="1789697" cy="7120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4213" eaLnBrk="1" fontAlgn="auto" hangingPunct="1">
                <a:lnSpc>
                  <a:spcPct val="150000"/>
                </a:lnSpc>
                <a:spcBef>
                  <a:spcPct val="0"/>
                </a:spcBef>
                <a:spcAft>
                  <a:spcPct val="0"/>
                </a:spcAft>
                <a:defRPr/>
              </a:pPr>
              <a:r>
                <a:rPr altLang="en-US" lang="zh-CN" sz="12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24" name="文本框 83"/>
            <p:cNvSpPr txBox="1">
              <a:spLocks noChangeArrowheads="1"/>
            </p:cNvSpPr>
            <p:nvPr/>
          </p:nvSpPr>
          <p:spPr bwMode="auto">
            <a:xfrm>
              <a:off x="1260512" y="1255861"/>
              <a:ext cx="1357702" cy="2848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512763"/>
              <a:lvl2pPr defTabSz="512763" indent="-285750" marL="742950"/>
              <a:lvl3pPr defTabSz="512763" indent="-228600" marL="1143000"/>
              <a:lvl4pPr defTabSz="512763" indent="-228600" marL="1600200"/>
              <a:lvl5pPr defTabSz="512763" indent="-228600" marL="2057400"/>
              <a:lvl6pPr defTabSz="512763" indent="-228600" marL="2514600"/>
              <a:lvl7pPr defTabSz="512763" indent="-228600" marL="2971800"/>
              <a:lvl8pPr defTabSz="512763" indent="-228600" marL="3429000"/>
              <a:lvl9pPr defTabSz="512763" indent="-228600" marL="3886200"/>
            </a:lstStyle>
            <a:p>
              <a:pPr algn="ctr" eaLnBrk="1" fontAlgn="auto" hangingPunct="1">
                <a:spcBef>
                  <a:spcPct val="0"/>
                </a:spcBef>
                <a:spcAft>
                  <a:spcPct val="0"/>
                </a:spcAft>
                <a:defRPr/>
              </a:pPr>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25" name="chenying0907 24"/>
          <p:cNvGrpSpPr/>
          <p:nvPr/>
        </p:nvGrpSpPr>
        <p:grpSpPr>
          <a:xfrm>
            <a:off x="5337101" y="3578168"/>
            <a:ext cx="1950205" cy="1282954"/>
            <a:chOff x="1034229" y="1255861"/>
            <a:chExt cx="1789697" cy="999024"/>
          </a:xfrm>
        </p:grpSpPr>
        <p:sp>
          <p:nvSpPr>
            <p:cNvPr id="26" name="矩形 13"/>
            <p:cNvSpPr>
              <a:spLocks noChangeArrowheads="1"/>
            </p:cNvSpPr>
            <p:nvPr/>
          </p:nvSpPr>
          <p:spPr bwMode="auto">
            <a:xfrm>
              <a:off x="1034229" y="1535897"/>
              <a:ext cx="1789697" cy="712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4213" eaLnBrk="1" fontAlgn="auto" hangingPunct="1">
                <a:lnSpc>
                  <a:spcPct val="150000"/>
                </a:lnSpc>
                <a:spcBef>
                  <a:spcPct val="0"/>
                </a:spcBef>
                <a:spcAft>
                  <a:spcPct val="0"/>
                </a:spcAft>
                <a:defRPr/>
              </a:pPr>
              <a:r>
                <a:rPr altLang="en-US" lang="zh-CN" sz="12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27" name="文本框 83"/>
            <p:cNvSpPr txBox="1">
              <a:spLocks noChangeArrowheads="1"/>
            </p:cNvSpPr>
            <p:nvPr/>
          </p:nvSpPr>
          <p:spPr bwMode="auto">
            <a:xfrm>
              <a:off x="1260512" y="1255861"/>
              <a:ext cx="1357702" cy="2848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512763"/>
              <a:lvl2pPr defTabSz="512763" indent="-285750" marL="742950"/>
              <a:lvl3pPr defTabSz="512763" indent="-228600" marL="1143000"/>
              <a:lvl4pPr defTabSz="512763" indent="-228600" marL="1600200"/>
              <a:lvl5pPr defTabSz="512763" indent="-228600" marL="2057400"/>
              <a:lvl6pPr defTabSz="512763" indent="-228600" marL="2514600"/>
              <a:lvl7pPr defTabSz="512763" indent="-228600" marL="2971800"/>
              <a:lvl8pPr defTabSz="512763" indent="-228600" marL="3429000"/>
              <a:lvl9pPr defTabSz="512763" indent="-228600" marL="3886200"/>
            </a:lstStyle>
            <a:p>
              <a:pPr algn="ctr" eaLnBrk="1" fontAlgn="auto" hangingPunct="1">
                <a:spcBef>
                  <a:spcPct val="0"/>
                </a:spcBef>
                <a:spcAft>
                  <a:spcPct val="0"/>
                </a:spcAft>
                <a:defRPr/>
              </a:pPr>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28" name="chenying0907 27"/>
          <p:cNvGrpSpPr/>
          <p:nvPr/>
        </p:nvGrpSpPr>
        <p:grpSpPr>
          <a:xfrm>
            <a:off x="7305421" y="3609701"/>
            <a:ext cx="1948168" cy="1324994"/>
            <a:chOff x="1034229" y="1296821"/>
            <a:chExt cx="1789697" cy="1032813"/>
          </a:xfrm>
        </p:grpSpPr>
        <p:sp>
          <p:nvSpPr>
            <p:cNvPr id="29" name="矩形 13"/>
            <p:cNvSpPr>
              <a:spLocks noChangeArrowheads="1"/>
            </p:cNvSpPr>
            <p:nvPr/>
          </p:nvSpPr>
          <p:spPr bwMode="auto">
            <a:xfrm>
              <a:off x="1034230" y="1609913"/>
              <a:ext cx="1789697" cy="712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4213" eaLnBrk="1" fontAlgn="auto" hangingPunct="1">
                <a:lnSpc>
                  <a:spcPct val="150000"/>
                </a:lnSpc>
                <a:spcBef>
                  <a:spcPct val="0"/>
                </a:spcBef>
                <a:spcAft>
                  <a:spcPct val="0"/>
                </a:spcAft>
                <a:defRPr/>
              </a:pPr>
              <a:r>
                <a:rPr altLang="en-US" lang="zh-CN" sz="12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30" name="文本框 83"/>
            <p:cNvSpPr txBox="1">
              <a:spLocks noChangeArrowheads="1"/>
            </p:cNvSpPr>
            <p:nvPr/>
          </p:nvSpPr>
          <p:spPr bwMode="auto">
            <a:xfrm>
              <a:off x="1258878" y="1296821"/>
              <a:ext cx="1359121" cy="285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512763"/>
              <a:lvl2pPr defTabSz="512763" indent="-285750" marL="742950"/>
              <a:lvl3pPr defTabSz="512763" indent="-228600" marL="1143000"/>
              <a:lvl4pPr defTabSz="512763" indent="-228600" marL="1600200"/>
              <a:lvl5pPr defTabSz="512763" indent="-228600" marL="2057400"/>
              <a:lvl6pPr defTabSz="512763" indent="-228600" marL="2514600"/>
              <a:lvl7pPr defTabSz="512763" indent="-228600" marL="2971800"/>
              <a:lvl8pPr defTabSz="512763" indent="-228600" marL="3429000"/>
              <a:lvl9pPr defTabSz="512763" indent="-228600" marL="3886200"/>
            </a:lstStyle>
            <a:p>
              <a:pPr algn="ctr" eaLnBrk="1" fontAlgn="auto" hangingPunct="1">
                <a:spcBef>
                  <a:spcPct val="0"/>
                </a:spcBef>
                <a:spcAft>
                  <a:spcPct val="0"/>
                </a:spcAft>
                <a:defRPr/>
              </a:pPr>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grpSp>
        <p:nvGrpSpPr>
          <p:cNvPr id="31" name="chenying0907 30"/>
          <p:cNvGrpSpPr/>
          <p:nvPr/>
        </p:nvGrpSpPr>
        <p:grpSpPr>
          <a:xfrm>
            <a:off x="9249723" y="3630725"/>
            <a:ext cx="1948168" cy="1303970"/>
            <a:chOff x="1034229" y="1214901"/>
            <a:chExt cx="1789697" cy="1016422"/>
          </a:xfrm>
        </p:grpSpPr>
        <p:sp>
          <p:nvSpPr>
            <p:cNvPr id="32" name="矩形 13"/>
            <p:cNvSpPr>
              <a:spLocks noChangeArrowheads="1"/>
            </p:cNvSpPr>
            <p:nvPr/>
          </p:nvSpPr>
          <p:spPr bwMode="auto">
            <a:xfrm>
              <a:off x="1034229" y="1511602"/>
              <a:ext cx="1789697" cy="712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4213" eaLnBrk="1" fontAlgn="auto" hangingPunct="1">
                <a:lnSpc>
                  <a:spcPct val="150000"/>
                </a:lnSpc>
                <a:spcBef>
                  <a:spcPct val="0"/>
                </a:spcBef>
                <a:spcAft>
                  <a:spcPct val="0"/>
                </a:spcAft>
                <a:defRPr/>
              </a:pPr>
              <a:r>
                <a:rPr altLang="en-US" lang="zh-CN" sz="12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33" name="文本框 83"/>
            <p:cNvSpPr txBox="1">
              <a:spLocks noChangeArrowheads="1"/>
            </p:cNvSpPr>
            <p:nvPr/>
          </p:nvSpPr>
          <p:spPr bwMode="auto">
            <a:xfrm>
              <a:off x="1258878" y="1214901"/>
              <a:ext cx="1359121" cy="285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512763"/>
              <a:lvl2pPr defTabSz="512763" indent="-285750" marL="742950"/>
              <a:lvl3pPr defTabSz="512763" indent="-228600" marL="1143000"/>
              <a:lvl4pPr defTabSz="512763" indent="-228600" marL="1600200"/>
              <a:lvl5pPr defTabSz="512763" indent="-228600" marL="2057400"/>
              <a:lvl6pPr defTabSz="512763" indent="-228600" marL="2514600"/>
              <a:lvl7pPr defTabSz="512763" indent="-228600" marL="2971800"/>
              <a:lvl8pPr defTabSz="512763" indent="-228600" marL="3429000"/>
              <a:lvl9pPr defTabSz="512763" indent="-228600" marL="3886200"/>
            </a:lstStyle>
            <a:p>
              <a:pPr algn="ctr" eaLnBrk="1" fontAlgn="auto" hangingPunct="1">
                <a:spcBef>
                  <a:spcPct val="0"/>
                </a:spcBef>
                <a:spcAft>
                  <a:spcPct val="0"/>
                </a:spcAft>
                <a:defRPr/>
              </a:pPr>
              <a:r>
                <a:rPr altLang="en-US" b="1" lang="zh-CN">
                  <a:solidFill>
                    <a:srgbClr val="005188"/>
                  </a:solidFill>
                  <a:latin charset="-122" panose="02000000000000000000" pitchFamily="2" typeface="方正清刻本悦宋简体"/>
                  <a:ea charset="-122" panose="02000000000000000000" pitchFamily="2" typeface="方正清刻本悦宋简体"/>
                </a:rPr>
                <a:t>添加标题</a:t>
              </a:r>
            </a:p>
          </p:txBody>
        </p:sp>
      </p:grpSp>
    </p:spTree>
    <p:extLst>
      <p:ext uri="{BB962C8B-B14F-4D97-AF65-F5344CB8AC3E}">
        <p14:creationId val="212069330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decel="100000" fill="hold" id="15" nodeType="afterEffect" presetClass="entr" presetID="2" presetSubtype="8">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500" fill="hold" id="17"/>
                                        <p:tgtEl>
                                          <p:spTgt spid="16"/>
                                        </p:tgtEl>
                                        <p:attrNameLst>
                                          <p:attrName>ppt_x</p:attrName>
                                        </p:attrNameLst>
                                      </p:cBhvr>
                                      <p:tavLst>
                                        <p:tav tm="0">
                                          <p:val>
                                            <p:strVal val="0-#ppt_w/2"/>
                                          </p:val>
                                        </p:tav>
                                        <p:tav tm="100000">
                                          <p:val>
                                            <p:strVal val="#ppt_x"/>
                                          </p:val>
                                        </p:tav>
                                      </p:tavLst>
                                    </p:anim>
                                    <p:anim calcmode="lin" valueType="num">
                                      <p:cBhvr additive="base">
                                        <p:cTn dur="500" fill="hold" id="18"/>
                                        <p:tgtEl>
                                          <p:spTgt spid="1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decel="100000" fill="hold" id="20" nodeType="afterEffect" presetClass="entr" presetID="2" presetSubtype="8">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0-#ppt_w/2"/>
                                          </p:val>
                                        </p:tav>
                                        <p:tav tm="100000">
                                          <p:val>
                                            <p:strVal val="#ppt_x"/>
                                          </p:val>
                                        </p:tav>
                                      </p:tavLst>
                                    </p:anim>
                                    <p:anim calcmode="lin" valueType="num">
                                      <p:cBhvr additive="base">
                                        <p:cTn dur="500" fill="hold" id="23"/>
                                        <p:tgtEl>
                                          <p:spTgt spid="1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decel="100000" fill="hold" id="25" nodeType="afterEffect" presetClass="entr" presetID="2" presetSubtype="8">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0-#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decel="100000" fill="hold" id="30" nodeType="afterEffect" presetClass="entr" presetID="2" presetSubtype="8">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0-#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decel="100000" fill="hold" id="35" nodeType="afterEffect" presetClass="entr" presetID="2" presetSubtype="8">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additive="base">
                                        <p:cTn dur="500" fill="hold" id="37"/>
                                        <p:tgtEl>
                                          <p:spTgt spid="4"/>
                                        </p:tgtEl>
                                        <p:attrNameLst>
                                          <p:attrName>ppt_x</p:attrName>
                                        </p:attrNameLst>
                                      </p:cBhvr>
                                      <p:tavLst>
                                        <p:tav tm="0">
                                          <p:val>
                                            <p:strVal val="0-#ppt_w/2"/>
                                          </p:val>
                                        </p:tav>
                                        <p:tav tm="100000">
                                          <p:val>
                                            <p:strVal val="#ppt_x"/>
                                          </p:val>
                                        </p:tav>
                                      </p:tavLst>
                                    </p:anim>
                                    <p:anim calcmode="lin" valueType="num">
                                      <p:cBhvr additive="base">
                                        <p:cTn dur="500" fill="hold" id="38"/>
                                        <p:tgtEl>
                                          <p:spTgt spid="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decel="100000" fill="hold" id="40" nodeType="afterEffect" presetClass="entr" presetID="2" presetSubtype="4">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500" fill="hold" id="42"/>
                                        <p:tgtEl>
                                          <p:spTgt spid="19"/>
                                        </p:tgtEl>
                                        <p:attrNameLst>
                                          <p:attrName>ppt_x</p:attrName>
                                        </p:attrNameLst>
                                      </p:cBhvr>
                                      <p:tavLst>
                                        <p:tav tm="0">
                                          <p:val>
                                            <p:strVal val="#ppt_x"/>
                                          </p:val>
                                        </p:tav>
                                        <p:tav tm="100000">
                                          <p:val>
                                            <p:strVal val="#ppt_x"/>
                                          </p:val>
                                        </p:tav>
                                      </p:tavLst>
                                    </p:anim>
                                    <p:anim calcmode="lin" valueType="num">
                                      <p:cBhvr additive="base">
                                        <p:cTn dur="500" fill="hold" id="43"/>
                                        <p:tgtEl>
                                          <p:spTgt spid="19"/>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decel="100000" fill="hold" id="45" nodeType="afterEffect" presetClass="entr" presetID="2" presetSubtype="4">
                                  <p:stCondLst>
                                    <p:cond delay="0"/>
                                  </p:stCondLst>
                                  <p:childTnLst>
                                    <p:set>
                                      <p:cBhvr>
                                        <p:cTn dur="1" fill="hold" id="46">
                                          <p:stCondLst>
                                            <p:cond delay="0"/>
                                          </p:stCondLst>
                                        </p:cTn>
                                        <p:tgtEl>
                                          <p:spTgt spid="22"/>
                                        </p:tgtEl>
                                        <p:attrNameLst>
                                          <p:attrName>style.visibility</p:attrName>
                                        </p:attrNameLst>
                                      </p:cBhvr>
                                      <p:to>
                                        <p:strVal val="visible"/>
                                      </p:to>
                                    </p:set>
                                    <p:anim calcmode="lin" valueType="num">
                                      <p:cBhvr additive="base">
                                        <p:cTn dur="500" fill="hold" id="47"/>
                                        <p:tgtEl>
                                          <p:spTgt spid="22"/>
                                        </p:tgtEl>
                                        <p:attrNameLst>
                                          <p:attrName>ppt_x</p:attrName>
                                        </p:attrNameLst>
                                      </p:cBhvr>
                                      <p:tavLst>
                                        <p:tav tm="0">
                                          <p:val>
                                            <p:strVal val="#ppt_x"/>
                                          </p:val>
                                        </p:tav>
                                        <p:tav tm="100000">
                                          <p:val>
                                            <p:strVal val="#ppt_x"/>
                                          </p:val>
                                        </p:tav>
                                      </p:tavLst>
                                    </p:anim>
                                    <p:anim calcmode="lin" valueType="num">
                                      <p:cBhvr additive="base">
                                        <p:cTn dur="500" fill="hold" id="48"/>
                                        <p:tgtEl>
                                          <p:spTgt spid="22"/>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decel="100000" fill="hold" id="50" nodeType="afterEffect" presetClass="entr" presetID="2" presetSubtype="4">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additive="base">
                                        <p:cTn dur="500" fill="hold" id="52"/>
                                        <p:tgtEl>
                                          <p:spTgt spid="25"/>
                                        </p:tgtEl>
                                        <p:attrNameLst>
                                          <p:attrName>ppt_x</p:attrName>
                                        </p:attrNameLst>
                                      </p:cBhvr>
                                      <p:tavLst>
                                        <p:tav tm="0">
                                          <p:val>
                                            <p:strVal val="#ppt_x"/>
                                          </p:val>
                                        </p:tav>
                                        <p:tav tm="100000">
                                          <p:val>
                                            <p:strVal val="#ppt_x"/>
                                          </p:val>
                                        </p:tav>
                                      </p:tavLst>
                                    </p:anim>
                                    <p:anim calcmode="lin" valueType="num">
                                      <p:cBhvr additive="base">
                                        <p:cTn dur="500" fill="hold" id="53"/>
                                        <p:tgtEl>
                                          <p:spTgt spid="25"/>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decel="100000" fill="hold" id="55" nodeType="afterEffect" presetClass="entr" presetID="2" presetSubtype="4">
                                  <p:stCondLst>
                                    <p:cond delay="0"/>
                                  </p:stCondLst>
                                  <p:childTnLst>
                                    <p:set>
                                      <p:cBhvr>
                                        <p:cTn dur="1" fill="hold" id="56">
                                          <p:stCondLst>
                                            <p:cond delay="0"/>
                                          </p:stCondLst>
                                        </p:cTn>
                                        <p:tgtEl>
                                          <p:spTgt spid="28"/>
                                        </p:tgtEl>
                                        <p:attrNameLst>
                                          <p:attrName>style.visibility</p:attrName>
                                        </p:attrNameLst>
                                      </p:cBhvr>
                                      <p:to>
                                        <p:strVal val="visible"/>
                                      </p:to>
                                    </p:set>
                                    <p:anim calcmode="lin" valueType="num">
                                      <p:cBhvr additive="base">
                                        <p:cTn dur="500" fill="hold" id="57"/>
                                        <p:tgtEl>
                                          <p:spTgt spid="28"/>
                                        </p:tgtEl>
                                        <p:attrNameLst>
                                          <p:attrName>ppt_x</p:attrName>
                                        </p:attrNameLst>
                                      </p:cBhvr>
                                      <p:tavLst>
                                        <p:tav tm="0">
                                          <p:val>
                                            <p:strVal val="#ppt_x"/>
                                          </p:val>
                                        </p:tav>
                                        <p:tav tm="100000">
                                          <p:val>
                                            <p:strVal val="#ppt_x"/>
                                          </p:val>
                                        </p:tav>
                                      </p:tavLst>
                                    </p:anim>
                                    <p:anim calcmode="lin" valueType="num">
                                      <p:cBhvr additive="base">
                                        <p:cTn dur="500" fill="hold" id="58"/>
                                        <p:tgtEl>
                                          <p:spTgt spid="28"/>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500"/>
                            </p:stCondLst>
                            <p:childTnLst>
                              <p:par>
                                <p:cTn decel="100000" fill="hold" id="60" nodeType="afterEffect" presetClass="entr" presetID="2" presetSubtype="4">
                                  <p:stCondLst>
                                    <p:cond delay="0"/>
                                  </p:stCondLst>
                                  <p:childTnLst>
                                    <p:set>
                                      <p:cBhvr>
                                        <p:cTn dur="1" fill="hold" id="61">
                                          <p:stCondLst>
                                            <p:cond delay="0"/>
                                          </p:stCondLst>
                                        </p:cTn>
                                        <p:tgtEl>
                                          <p:spTgt spid="31"/>
                                        </p:tgtEl>
                                        <p:attrNameLst>
                                          <p:attrName>style.visibility</p:attrName>
                                        </p:attrNameLst>
                                      </p:cBhvr>
                                      <p:to>
                                        <p:strVal val="visible"/>
                                      </p:to>
                                    </p:set>
                                    <p:anim calcmode="lin" valueType="num">
                                      <p:cBhvr additive="base">
                                        <p:cTn dur="500" fill="hold" id="62"/>
                                        <p:tgtEl>
                                          <p:spTgt spid="31"/>
                                        </p:tgtEl>
                                        <p:attrNameLst>
                                          <p:attrName>ppt_x</p:attrName>
                                        </p:attrNameLst>
                                      </p:cBhvr>
                                      <p:tavLst>
                                        <p:tav tm="0">
                                          <p:val>
                                            <p:strVal val="#ppt_x"/>
                                          </p:val>
                                        </p:tav>
                                        <p:tav tm="100000">
                                          <p:val>
                                            <p:strVal val="#ppt_x"/>
                                          </p:val>
                                        </p:tav>
                                      </p:tavLst>
                                    </p:anim>
                                    <p:anim calcmode="lin" valueType="num">
                                      <p:cBhvr additive="base">
                                        <p:cTn dur="500" fill="hold" id="63"/>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2"/>
          <p:cNvSpPr txBox="1"/>
          <p:nvPr/>
        </p:nvSpPr>
        <p:spPr>
          <a:xfrm>
            <a:off x="1192479" y="292682"/>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教学难点</a:t>
            </a:r>
          </a:p>
        </p:txBody>
      </p:sp>
      <p:sp>
        <p:nvSpPr>
          <p:cNvPr id="3" name="文本占位符 2"/>
          <p:cNvSpPr txBox="1"/>
          <p:nvPr/>
        </p:nvSpPr>
        <p:spPr>
          <a:xfrm>
            <a:off x="8994696" y="292681"/>
            <a:ext cx="2737705" cy="425183"/>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b="1" kern="1200" sz="24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b="0" lang="zh-CN" smtClean="0" sz="3200">
                <a:solidFill>
                  <a:srgbClr val="005188"/>
                </a:solidFill>
                <a:latin charset="-122" panose="02000000000000000000" pitchFamily="2" typeface="方正清刻本悦宋简体"/>
                <a:ea charset="-122" panose="02000000000000000000" pitchFamily="2" typeface="方正清刻本悦宋简体"/>
              </a:rPr>
              <a:t>教学难点</a:t>
            </a:r>
          </a:p>
        </p:txBody>
      </p:sp>
      <p:grpSp>
        <p:nvGrpSpPr>
          <p:cNvPr id="90" name="chenying0907 89"/>
          <p:cNvGrpSpPr/>
          <p:nvPr/>
        </p:nvGrpSpPr>
        <p:grpSpPr>
          <a:xfrm>
            <a:off x="4676615" y="2285656"/>
            <a:ext cx="2911120" cy="2879280"/>
            <a:chOff x="4676615" y="2285656"/>
            <a:chExt cx="2911120" cy="2879280"/>
          </a:xfrm>
        </p:grpSpPr>
        <p:sp>
          <p:nvSpPr>
            <p:cNvPr id="4" name="任意多边形 3"/>
            <p:cNvSpPr/>
            <p:nvPr/>
          </p:nvSpPr>
          <p:spPr>
            <a:xfrm>
              <a:off x="4676615" y="2341779"/>
              <a:ext cx="2858060" cy="2823157"/>
            </a:xfrm>
            <a:custGeom>
              <a:gdLst>
                <a:gd fmla="*/ 1505547 w 2858060" name="connsiteX0"/>
                <a:gd fmla="*/ 407485 h 2823157" name="connsiteY0"/>
                <a:gd fmla="*/ 550204 w 2858060" name="connsiteX1"/>
                <a:gd fmla="*/ 1362828 h 2823157" name="connsiteY1"/>
                <a:gd fmla="*/ 58884 w 2858060" name="connsiteX2"/>
                <a:gd fmla="*/ 2017921 h 2823157" name="connsiteY2"/>
                <a:gd fmla="*/ 58884 w 2858060" name="connsiteX3"/>
                <a:gd fmla="*/ 2481945 h 2823157" name="connsiteY3"/>
                <a:gd fmla="*/ 509260 w 2858060" name="connsiteX4"/>
                <a:gd fmla="*/ 2823139 h 2823157" name="connsiteY4"/>
                <a:gd fmla="*/ 1205296 w 2858060" name="connsiteX5"/>
                <a:gd fmla="*/ 2468297 h 2823157" name="connsiteY5"/>
                <a:gd fmla="*/ 2665607 w 2858060" name="connsiteX6"/>
                <a:gd fmla="*/ 980691 h 2823157" name="connsiteY6"/>
                <a:gd fmla="*/ 2802084 w 2858060" name="connsiteX7"/>
                <a:gd fmla="*/ 175473 h 2823157" name="connsiteY7"/>
                <a:gd fmla="*/ 2297117 w 2858060" name="connsiteX8"/>
                <a:gd fmla="*/ 11700 h 2823157" name="connsiteY8"/>
                <a:gd fmla="*/ 1505547 w 2858060" name="connsiteX9"/>
                <a:gd fmla="*/ 407485 h 282315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823157" w="2858060">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05448"/>
                </a:solidFill>
              </a:endParaRPr>
            </a:p>
          </p:txBody>
        </p:sp>
        <p:sp>
          <p:nvSpPr>
            <p:cNvPr id="5" name="任意多边形 4"/>
            <p:cNvSpPr/>
            <p:nvPr/>
          </p:nvSpPr>
          <p:spPr>
            <a:xfrm rot="16200000">
              <a:off x="4747127" y="2303107"/>
              <a:ext cx="2858060" cy="2823157"/>
            </a:xfrm>
            <a:custGeom>
              <a:gdLst>
                <a:gd fmla="*/ 1505547 w 2858060" name="connsiteX0"/>
                <a:gd fmla="*/ 407485 h 2823157" name="connsiteY0"/>
                <a:gd fmla="*/ 550204 w 2858060" name="connsiteX1"/>
                <a:gd fmla="*/ 1362828 h 2823157" name="connsiteY1"/>
                <a:gd fmla="*/ 58884 w 2858060" name="connsiteX2"/>
                <a:gd fmla="*/ 2017921 h 2823157" name="connsiteY2"/>
                <a:gd fmla="*/ 58884 w 2858060" name="connsiteX3"/>
                <a:gd fmla="*/ 2481945 h 2823157" name="connsiteY3"/>
                <a:gd fmla="*/ 509260 w 2858060" name="connsiteX4"/>
                <a:gd fmla="*/ 2823139 h 2823157" name="connsiteY4"/>
                <a:gd fmla="*/ 1205296 w 2858060" name="connsiteX5"/>
                <a:gd fmla="*/ 2468297 h 2823157" name="connsiteY5"/>
                <a:gd fmla="*/ 2665607 w 2858060" name="connsiteX6"/>
                <a:gd fmla="*/ 980691 h 2823157" name="connsiteY6"/>
                <a:gd fmla="*/ 2802084 w 2858060" name="connsiteX7"/>
                <a:gd fmla="*/ 175473 h 2823157" name="connsiteY7"/>
                <a:gd fmla="*/ 2297117 w 2858060" name="connsiteX8"/>
                <a:gd fmla="*/ 11700 h 2823157" name="connsiteY8"/>
                <a:gd fmla="*/ 1505547 w 2858060" name="connsiteX9"/>
                <a:gd fmla="*/ 407485 h 282315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823157" w="2858060">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05448"/>
                </a:solidFill>
              </a:endParaRPr>
            </a:p>
          </p:txBody>
        </p:sp>
      </p:grpSp>
      <p:sp>
        <p:nvSpPr>
          <p:cNvPr id="6" name="文本框 5"/>
          <p:cNvSpPr txBox="1"/>
          <p:nvPr/>
        </p:nvSpPr>
        <p:spPr>
          <a:xfrm>
            <a:off x="4993348" y="2285655"/>
            <a:ext cx="764275" cy="1188720"/>
          </a:xfrm>
          <a:prstGeom prst="rect">
            <a:avLst/>
          </a:prstGeom>
          <a:noFill/>
        </p:spPr>
        <p:txBody>
          <a:bodyPr rtlCol="0" wrap="square">
            <a:spAutoFit/>
          </a:bodyPr>
          <a:lstStyle/>
          <a:p>
            <a:r>
              <a:rPr altLang="zh-CN" lang="en-US" sz="7200">
                <a:solidFill>
                  <a:srgbClr val="005188"/>
                </a:solidFill>
                <a:latin charset="-122" pitchFamily="2" typeface="方正静蕾简体"/>
                <a:ea charset="-122" pitchFamily="2" typeface="方正静蕾简体"/>
              </a:rPr>
              <a:t>S</a:t>
            </a:r>
          </a:p>
        </p:txBody>
      </p:sp>
      <p:sp>
        <p:nvSpPr>
          <p:cNvPr id="7" name="文本框 6"/>
          <p:cNvSpPr txBox="1"/>
          <p:nvPr/>
        </p:nvSpPr>
        <p:spPr>
          <a:xfrm>
            <a:off x="6647567" y="2263978"/>
            <a:ext cx="764275" cy="1188720"/>
          </a:xfrm>
          <a:prstGeom prst="rect">
            <a:avLst/>
          </a:prstGeom>
          <a:noFill/>
        </p:spPr>
        <p:txBody>
          <a:bodyPr rtlCol="0" wrap="square">
            <a:spAutoFit/>
          </a:bodyPr>
          <a:lstStyle/>
          <a:p>
            <a:r>
              <a:rPr altLang="zh-CN" lang="en-US" sz="7200">
                <a:solidFill>
                  <a:srgbClr val="005188"/>
                </a:solidFill>
                <a:latin charset="-122" pitchFamily="2" typeface="方正静蕾简体"/>
                <a:ea charset="-122" pitchFamily="2" typeface="方正静蕾简体"/>
              </a:rPr>
              <a:t>W</a:t>
            </a:r>
          </a:p>
        </p:txBody>
      </p:sp>
      <p:sp>
        <p:nvSpPr>
          <p:cNvPr id="8" name="文本框 7"/>
          <p:cNvSpPr txBox="1"/>
          <p:nvPr/>
        </p:nvSpPr>
        <p:spPr>
          <a:xfrm>
            <a:off x="4993348" y="3919993"/>
            <a:ext cx="764275" cy="1188720"/>
          </a:xfrm>
          <a:prstGeom prst="rect">
            <a:avLst/>
          </a:prstGeom>
          <a:noFill/>
        </p:spPr>
        <p:txBody>
          <a:bodyPr rtlCol="0" wrap="square">
            <a:spAutoFit/>
          </a:bodyPr>
          <a:lstStyle/>
          <a:p>
            <a:r>
              <a:rPr altLang="zh-CN" lang="en-US" sz="7200">
                <a:solidFill>
                  <a:srgbClr val="005188"/>
                </a:solidFill>
                <a:latin charset="-122" pitchFamily="2" typeface="方正静蕾简体"/>
                <a:ea charset="-122" pitchFamily="2" typeface="方正静蕾简体"/>
              </a:rPr>
              <a:t>O</a:t>
            </a:r>
          </a:p>
        </p:txBody>
      </p:sp>
      <p:sp>
        <p:nvSpPr>
          <p:cNvPr id="9" name="文本框 8"/>
          <p:cNvSpPr txBox="1"/>
          <p:nvPr/>
        </p:nvSpPr>
        <p:spPr>
          <a:xfrm>
            <a:off x="6647567" y="3898316"/>
            <a:ext cx="764275" cy="1188720"/>
          </a:xfrm>
          <a:prstGeom prst="rect">
            <a:avLst/>
          </a:prstGeom>
          <a:noFill/>
        </p:spPr>
        <p:txBody>
          <a:bodyPr rtlCol="0" wrap="square">
            <a:spAutoFit/>
          </a:bodyPr>
          <a:lstStyle/>
          <a:p>
            <a:r>
              <a:rPr altLang="zh-CN" lang="en-US" sz="7200">
                <a:solidFill>
                  <a:srgbClr val="005188"/>
                </a:solidFill>
                <a:latin charset="-122" pitchFamily="2" typeface="方正静蕾简体"/>
                <a:ea charset="-122" pitchFamily="2" typeface="方正静蕾简体"/>
              </a:rPr>
              <a:t>T</a:t>
            </a:r>
          </a:p>
        </p:txBody>
      </p:sp>
      <p:grpSp>
        <p:nvGrpSpPr>
          <p:cNvPr id="91" name="chenying0907 90"/>
          <p:cNvGrpSpPr/>
          <p:nvPr/>
        </p:nvGrpSpPr>
        <p:grpSpPr>
          <a:xfrm>
            <a:off x="1114588" y="2582109"/>
            <a:ext cx="2870051" cy="1095823"/>
            <a:chOff x="1114588" y="2582109"/>
            <a:chExt cx="2870051" cy="1095823"/>
          </a:xfrm>
        </p:grpSpPr>
        <p:sp>
          <p:nvSpPr>
            <p:cNvPr id="10" name="文本框 16"/>
            <p:cNvSpPr txBox="1">
              <a:spLocks noChangeArrowheads="1"/>
            </p:cNvSpPr>
            <p:nvPr/>
          </p:nvSpPr>
          <p:spPr bwMode="auto">
            <a:xfrm>
              <a:off x="1114588" y="2975304"/>
              <a:ext cx="287005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defTabSz="684213">
                <a:lnSpc>
                  <a:spcPct val="150000"/>
                </a:lnSpc>
                <a:spcBef>
                  <a:spcPct val="0"/>
                </a:spcBef>
                <a:buNone/>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1" name="文本框 10"/>
            <p:cNvSpPr txBox="1"/>
            <p:nvPr/>
          </p:nvSpPr>
          <p:spPr>
            <a:xfrm>
              <a:off x="1485706" y="2582109"/>
              <a:ext cx="1424489" cy="396240"/>
            </a:xfrm>
            <a:prstGeom prst="rect">
              <a:avLst/>
            </a:prstGeom>
            <a:noFill/>
          </p:spPr>
          <p:txBody>
            <a:bodyPr rtlCol="0" wrap="squar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2" name="chenying0907 30"/>
            <p:cNvSpPr>
              <a:spLocks noEditPoints="1"/>
            </p:cNvSpPr>
            <p:nvPr/>
          </p:nvSpPr>
          <p:spPr bwMode="auto">
            <a:xfrm>
              <a:off x="1192768" y="2586726"/>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endParaRPr altLang="en-US" lang="zh-CN">
                <a:solidFill>
                  <a:srgbClr val="605448"/>
                </a:solidFill>
              </a:endParaRPr>
            </a:p>
          </p:txBody>
        </p:sp>
      </p:grpSp>
      <p:grpSp>
        <p:nvGrpSpPr>
          <p:cNvPr id="92" name="chenying0907 91"/>
          <p:cNvGrpSpPr/>
          <p:nvPr/>
        </p:nvGrpSpPr>
        <p:grpSpPr>
          <a:xfrm>
            <a:off x="1143977" y="3973896"/>
            <a:ext cx="2870051" cy="1095823"/>
            <a:chOff x="1143977" y="3973896"/>
            <a:chExt cx="2870051" cy="1095823"/>
          </a:xfrm>
        </p:grpSpPr>
        <p:sp>
          <p:nvSpPr>
            <p:cNvPr id="13" name="文本框 16"/>
            <p:cNvSpPr txBox="1">
              <a:spLocks noChangeArrowheads="1"/>
            </p:cNvSpPr>
            <p:nvPr/>
          </p:nvSpPr>
          <p:spPr bwMode="auto">
            <a:xfrm>
              <a:off x="1143977" y="4367091"/>
              <a:ext cx="287005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defTabSz="684213">
                <a:lnSpc>
                  <a:spcPct val="150000"/>
                </a:lnSpc>
                <a:spcBef>
                  <a:spcPct val="0"/>
                </a:spcBef>
                <a:buNone/>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4" name="文本框 13"/>
            <p:cNvSpPr txBox="1"/>
            <p:nvPr/>
          </p:nvSpPr>
          <p:spPr>
            <a:xfrm>
              <a:off x="1515095" y="3973896"/>
              <a:ext cx="1424489" cy="396240"/>
            </a:xfrm>
            <a:prstGeom prst="rect">
              <a:avLst/>
            </a:prstGeom>
            <a:noFill/>
          </p:spPr>
          <p:txBody>
            <a:bodyPr rtlCol="0" wrap="square">
              <a:spAutoFit/>
            </a:bodyPr>
            <a:lstStyle/>
            <a:p>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5" name="chenying0907 30"/>
            <p:cNvSpPr>
              <a:spLocks noEditPoints="1"/>
            </p:cNvSpPr>
            <p:nvPr/>
          </p:nvSpPr>
          <p:spPr bwMode="auto">
            <a:xfrm>
              <a:off x="1222157" y="3978513"/>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endParaRPr altLang="en-US" lang="zh-CN">
                <a:solidFill>
                  <a:srgbClr val="605448"/>
                </a:solidFill>
              </a:endParaRPr>
            </a:p>
          </p:txBody>
        </p:sp>
      </p:grpSp>
      <p:grpSp>
        <p:nvGrpSpPr>
          <p:cNvPr id="93" name="chenying0907 92"/>
          <p:cNvGrpSpPr/>
          <p:nvPr/>
        </p:nvGrpSpPr>
        <p:grpSpPr>
          <a:xfrm>
            <a:off x="8146870" y="2542401"/>
            <a:ext cx="2892885" cy="1095823"/>
            <a:chOff x="8146870" y="2542401"/>
            <a:chExt cx="2892885" cy="1095823"/>
          </a:xfrm>
        </p:grpSpPr>
        <p:sp>
          <p:nvSpPr>
            <p:cNvPr id="16" name="文本框 16"/>
            <p:cNvSpPr txBox="1">
              <a:spLocks noChangeArrowheads="1"/>
            </p:cNvSpPr>
            <p:nvPr/>
          </p:nvSpPr>
          <p:spPr bwMode="auto">
            <a:xfrm>
              <a:off x="8146870" y="2935596"/>
              <a:ext cx="289288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defTabSz="684213">
                <a:lnSpc>
                  <a:spcPct val="150000"/>
                </a:lnSpc>
                <a:spcBef>
                  <a:spcPct val="0"/>
                </a:spcBef>
                <a:buNone/>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17" name="文本框 16"/>
            <p:cNvSpPr txBox="1"/>
            <p:nvPr/>
          </p:nvSpPr>
          <p:spPr>
            <a:xfrm>
              <a:off x="9592526" y="2542401"/>
              <a:ext cx="1424489" cy="396240"/>
            </a:xfrm>
            <a:prstGeom prst="rect">
              <a:avLst/>
            </a:prstGeom>
            <a:noFill/>
          </p:spPr>
          <p:txBody>
            <a:bodyPr rtlCol="0" wrap="square">
              <a:spAutoFit/>
            </a:bodyPr>
            <a:lstStyle/>
            <a:p>
              <a:pPr algn="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18" name="chenying0907 30"/>
            <p:cNvSpPr>
              <a:spLocks noEditPoints="1"/>
            </p:cNvSpPr>
            <p:nvPr/>
          </p:nvSpPr>
          <p:spPr bwMode="auto">
            <a:xfrm>
              <a:off x="9521376" y="2546442"/>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pPr algn="r"/>
              <a:endParaRPr altLang="en-US" lang="zh-CN">
                <a:solidFill>
                  <a:srgbClr val="605448"/>
                </a:solidFill>
              </a:endParaRPr>
            </a:p>
          </p:txBody>
        </p:sp>
      </p:grpSp>
      <p:grpSp>
        <p:nvGrpSpPr>
          <p:cNvPr id="94" name="chenying0907 93"/>
          <p:cNvGrpSpPr/>
          <p:nvPr/>
        </p:nvGrpSpPr>
        <p:grpSpPr>
          <a:xfrm>
            <a:off x="8176259" y="3934188"/>
            <a:ext cx="2892885" cy="1095823"/>
            <a:chOff x="8176259" y="3934188"/>
            <a:chExt cx="2892885" cy="1095823"/>
          </a:xfrm>
        </p:grpSpPr>
        <p:sp>
          <p:nvSpPr>
            <p:cNvPr id="19" name="文本框 16"/>
            <p:cNvSpPr txBox="1">
              <a:spLocks noChangeArrowheads="1"/>
            </p:cNvSpPr>
            <p:nvPr/>
          </p:nvSpPr>
          <p:spPr bwMode="auto">
            <a:xfrm>
              <a:off x="8176259" y="4327383"/>
              <a:ext cx="289288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defTabSz="684213">
                <a:lnSpc>
                  <a:spcPct val="150000"/>
                </a:lnSpc>
                <a:spcBef>
                  <a:spcPct val="0"/>
                </a:spcBef>
                <a:buNone/>
                <a:defRPr/>
              </a:pPr>
              <a:r>
                <a:rPr altLang="en-US" lang="zh-CN" sz="1400">
                  <a:solidFill>
                    <a:srgbClr val="005188"/>
                  </a:solidFill>
                  <a:latin charset="-122" panose="02000000000000000000" pitchFamily="2" typeface="方正清刻本悦宋简体"/>
                  <a:ea charset="-122" panose="02000000000000000000" pitchFamily="2" typeface="方正清刻本悦宋简体"/>
                </a:rPr>
                <a:t>您的内容打在这里，或者通过复制您的文本后，在此框中选择粘贴。</a:t>
              </a:r>
            </a:p>
          </p:txBody>
        </p:sp>
        <p:sp>
          <p:nvSpPr>
            <p:cNvPr id="20" name="文本框 19"/>
            <p:cNvSpPr txBox="1"/>
            <p:nvPr/>
          </p:nvSpPr>
          <p:spPr>
            <a:xfrm>
              <a:off x="9621915" y="3934189"/>
              <a:ext cx="1424489" cy="396240"/>
            </a:xfrm>
            <a:prstGeom prst="rect">
              <a:avLst/>
            </a:prstGeom>
            <a:noFill/>
          </p:spPr>
          <p:txBody>
            <a:bodyPr rtlCol="0" wrap="square">
              <a:spAutoFit/>
            </a:bodyPr>
            <a:lstStyle/>
            <a:p>
              <a:pPr algn="r"/>
              <a:r>
                <a:rPr altLang="en-US" b="1" lang="zh-CN" sz="2000">
                  <a:solidFill>
                    <a:srgbClr val="005188"/>
                  </a:solidFill>
                  <a:latin charset="-122" panose="02000000000000000000" pitchFamily="2" typeface="方正清刻本悦宋简体"/>
                  <a:ea charset="-122" panose="02000000000000000000" pitchFamily="2" typeface="方正清刻本悦宋简体"/>
                </a:rPr>
                <a:t>小标题</a:t>
              </a:r>
            </a:p>
          </p:txBody>
        </p:sp>
        <p:sp>
          <p:nvSpPr>
            <p:cNvPr id="21" name="chenying0907 30"/>
            <p:cNvSpPr>
              <a:spLocks noEditPoints="1"/>
            </p:cNvSpPr>
            <p:nvPr/>
          </p:nvSpPr>
          <p:spPr bwMode="auto">
            <a:xfrm>
              <a:off x="9621915" y="4002577"/>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anchor="t" anchorCtr="0" bIns="45720" compatLnSpc="1" lIns="91440" numCol="1" rIns="91440" tIns="45720" vert="horz" wrap="square"/>
            <a:lstStyle/>
            <a:p>
              <a:pPr algn="r"/>
              <a:endParaRPr altLang="en-US" lang="zh-CN">
                <a:solidFill>
                  <a:srgbClr val="605448"/>
                </a:solidFill>
              </a:endParaRPr>
            </a:p>
          </p:txBody>
        </p:sp>
      </p:grpSp>
      <p:grpSp>
        <p:nvGrpSpPr>
          <p:cNvPr id="22" name="chenying0907 21"/>
          <p:cNvGrpSpPr/>
          <p:nvPr/>
        </p:nvGrpSpPr>
        <p:grpSpPr>
          <a:xfrm>
            <a:off x="5721637" y="3255064"/>
            <a:ext cx="727961" cy="723449"/>
            <a:chOff x="6137276" y="2995613"/>
            <a:chExt cx="768350" cy="763588"/>
          </a:xfrm>
          <a:solidFill>
            <a:srgbClr val="005188"/>
          </a:solidFill>
        </p:grpSpPr>
        <p:sp>
          <p:nvSpPr>
            <p:cNvPr id="23" name="chenying0907 276"/>
            <p:cNvSpPr/>
            <p:nvPr/>
          </p:nvSpPr>
          <p:spPr bwMode="auto">
            <a:xfrm>
              <a:off x="6154738" y="3495676"/>
              <a:ext cx="23813" cy="39688"/>
            </a:xfrm>
            <a:custGeom>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b="b" l="0" r="r" t="0"/>
              <a:pathLst>
                <a:path h="74" w="43">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4" name="chenying0907 277"/>
            <p:cNvSpPr/>
            <p:nvPr/>
          </p:nvSpPr>
          <p:spPr bwMode="auto">
            <a:xfrm>
              <a:off x="6159501" y="3525838"/>
              <a:ext cx="30163" cy="38100"/>
            </a:xfrm>
            <a:custGeom>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b="b" l="0" r="r" t="0"/>
              <a:pathLst>
                <a:path h="72" w="57">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5" name="chenying0907 278"/>
            <p:cNvSpPr/>
            <p:nvPr/>
          </p:nvSpPr>
          <p:spPr bwMode="auto">
            <a:xfrm>
              <a:off x="6164263" y="3563938"/>
              <a:ext cx="25400" cy="38100"/>
            </a:xfrm>
            <a:custGeom>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b="b" l="0" r="r" t="0"/>
              <a:pathLst>
                <a:path h="71" w="47">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6" name="chenying0907 279"/>
            <p:cNvSpPr/>
            <p:nvPr/>
          </p:nvSpPr>
          <p:spPr bwMode="auto">
            <a:xfrm>
              <a:off x="6162676" y="3609976"/>
              <a:ext cx="30163" cy="34925"/>
            </a:xfrm>
            <a:custGeom>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b="b" l="0" r="r" t="0"/>
              <a:pathLst>
                <a:path h="64" w="57">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7" name="chenying0907 280"/>
            <p:cNvSpPr/>
            <p:nvPr/>
          </p:nvSpPr>
          <p:spPr bwMode="auto">
            <a:xfrm>
              <a:off x="6167438" y="3644901"/>
              <a:ext cx="28575" cy="36513"/>
            </a:xfrm>
            <a:custGeom>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b="b" l="0" r="r" t="0"/>
              <a:pathLst>
                <a:path h="67" w="54">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8" name="chenying0907 281"/>
            <p:cNvSpPr/>
            <p:nvPr/>
          </p:nvSpPr>
          <p:spPr bwMode="auto">
            <a:xfrm>
              <a:off x="6169026" y="3675063"/>
              <a:ext cx="28575" cy="38100"/>
            </a:xfrm>
            <a:custGeom>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b="b" l="0" r="r" t="0"/>
              <a:pathLst>
                <a:path h="72" w="55">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29" name="chenying0907 282"/>
            <p:cNvSpPr/>
            <p:nvPr/>
          </p:nvSpPr>
          <p:spPr bwMode="auto">
            <a:xfrm>
              <a:off x="6181726" y="3694113"/>
              <a:ext cx="28575" cy="39688"/>
            </a:xfrm>
            <a:custGeom>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b="b" l="0" r="r" t="0"/>
              <a:pathLst>
                <a:path h="75" w="5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0" name="chenying0907 283"/>
            <p:cNvSpPr/>
            <p:nvPr/>
          </p:nvSpPr>
          <p:spPr bwMode="auto">
            <a:xfrm>
              <a:off x="6210301" y="3708401"/>
              <a:ext cx="22225" cy="30163"/>
            </a:xfrm>
            <a:custGeom>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b="b" l="0" r="r" t="0"/>
              <a:pathLst>
                <a:path h="57" w="42">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1" name="chenying0907 284"/>
            <p:cNvSpPr/>
            <p:nvPr/>
          </p:nvSpPr>
          <p:spPr bwMode="auto">
            <a:xfrm>
              <a:off x="6245226" y="3708401"/>
              <a:ext cx="25400" cy="36513"/>
            </a:xfrm>
            <a:custGeom>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b="b" l="0" r="r" t="0"/>
              <a:pathLst>
                <a:path h="68" w="50">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2" name="chenying0907 285"/>
            <p:cNvSpPr/>
            <p:nvPr/>
          </p:nvSpPr>
          <p:spPr bwMode="auto">
            <a:xfrm>
              <a:off x="6278563" y="3711576"/>
              <a:ext cx="20638" cy="31750"/>
            </a:xfrm>
            <a:custGeom>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b="b" l="0" r="r" t="0"/>
              <a:pathLst>
                <a:path h="61" w="39">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3" name="chenying0907 286"/>
            <p:cNvSpPr/>
            <p:nvPr/>
          </p:nvSpPr>
          <p:spPr bwMode="auto">
            <a:xfrm>
              <a:off x="6307138" y="3713163"/>
              <a:ext cx="11113" cy="25400"/>
            </a:xfrm>
            <a:custGeom>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b="b" l="0" r="r" t="0"/>
              <a:pathLst>
                <a:path h="50" w="22">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4" name="chenying0907 287"/>
            <p:cNvSpPr/>
            <p:nvPr/>
          </p:nvSpPr>
          <p:spPr bwMode="auto">
            <a:xfrm>
              <a:off x="6424613" y="3367088"/>
              <a:ext cx="34925" cy="30163"/>
            </a:xfrm>
            <a:custGeom>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b="b" l="0" r="r" t="0"/>
              <a:pathLst>
                <a:path h="59" w="66">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5" name="chenying0907 288"/>
            <p:cNvSpPr/>
            <p:nvPr/>
          </p:nvSpPr>
          <p:spPr bwMode="auto">
            <a:xfrm>
              <a:off x="6427788" y="3405188"/>
              <a:ext cx="34925" cy="30163"/>
            </a:xfrm>
            <a:custGeom>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b="b" l="0" r="r" t="0"/>
              <a:pathLst>
                <a:path h="57" w="65">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6" name="chenying0907 289"/>
            <p:cNvSpPr/>
            <p:nvPr/>
          </p:nvSpPr>
          <p:spPr bwMode="auto">
            <a:xfrm>
              <a:off x="6423026" y="3452813"/>
              <a:ext cx="28575" cy="30163"/>
            </a:xfrm>
            <a:custGeom>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b="b" l="0" r="r" t="0"/>
              <a:pathLst>
                <a:path h="57" w="52">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7" name="chenying0907 290"/>
            <p:cNvSpPr/>
            <p:nvPr/>
          </p:nvSpPr>
          <p:spPr bwMode="auto">
            <a:xfrm>
              <a:off x="6423026" y="3487738"/>
              <a:ext cx="34925" cy="33338"/>
            </a:xfrm>
            <a:custGeom>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b="b" l="0" r="r" t="0"/>
              <a:pathLst>
                <a:path h="62" w="66">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8" name="chenying0907 291"/>
            <p:cNvSpPr/>
            <p:nvPr/>
          </p:nvSpPr>
          <p:spPr bwMode="auto">
            <a:xfrm>
              <a:off x="6423026" y="3544888"/>
              <a:ext cx="30163" cy="26988"/>
            </a:xfrm>
            <a:custGeom>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b="b" l="0" r="r" t="0"/>
              <a:pathLst>
                <a:path h="49" w="57">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39" name="chenying0907 292"/>
            <p:cNvSpPr/>
            <p:nvPr/>
          </p:nvSpPr>
          <p:spPr bwMode="auto">
            <a:xfrm>
              <a:off x="6427788" y="3571876"/>
              <a:ext cx="34925" cy="36513"/>
            </a:xfrm>
            <a:custGeom>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b="b" l="0" r="r" t="0"/>
              <a:pathLst>
                <a:path h="69" w="65">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0" name="chenying0907 293"/>
            <p:cNvSpPr/>
            <p:nvPr/>
          </p:nvSpPr>
          <p:spPr bwMode="auto">
            <a:xfrm>
              <a:off x="6427788" y="3619501"/>
              <a:ext cx="36513" cy="33338"/>
            </a:xfrm>
            <a:custGeom>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b="b" l="0" r="r" t="0"/>
              <a:pathLst>
                <a:path h="64" w="69">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1" name="chenying0907 294"/>
            <p:cNvSpPr/>
            <p:nvPr/>
          </p:nvSpPr>
          <p:spPr bwMode="auto">
            <a:xfrm>
              <a:off x="6427788" y="3656013"/>
              <a:ext cx="38100" cy="38100"/>
            </a:xfrm>
            <a:custGeom>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b="b" l="0" r="r" t="0"/>
              <a:pathLst>
                <a:path h="73" w="72">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2" name="chenying0907 295"/>
            <p:cNvSpPr/>
            <p:nvPr/>
          </p:nvSpPr>
          <p:spPr bwMode="auto">
            <a:xfrm>
              <a:off x="6437313" y="3690938"/>
              <a:ext cx="33338" cy="34925"/>
            </a:xfrm>
            <a:custGeom>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b="b" l="0" r="r" t="0"/>
              <a:pathLst>
                <a:path h="67" w="62">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3" name="chenying0907 296"/>
            <p:cNvSpPr/>
            <p:nvPr/>
          </p:nvSpPr>
          <p:spPr bwMode="auto">
            <a:xfrm>
              <a:off x="6473826" y="3708401"/>
              <a:ext cx="22225" cy="30163"/>
            </a:xfrm>
            <a:custGeom>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b="b" l="0" r="r" t="0"/>
              <a:pathLst>
                <a:path h="55" w="43">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4" name="chenying0907 297"/>
            <p:cNvSpPr/>
            <p:nvPr/>
          </p:nvSpPr>
          <p:spPr bwMode="auto">
            <a:xfrm>
              <a:off x="6518276" y="3708401"/>
              <a:ext cx="22225" cy="30163"/>
            </a:xfrm>
            <a:custGeom>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b="b" l="0" r="r" t="0"/>
              <a:pathLst>
                <a:path h="57" w="43">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5" name="chenying0907 298"/>
            <p:cNvSpPr/>
            <p:nvPr/>
          </p:nvSpPr>
          <p:spPr bwMode="auto">
            <a:xfrm>
              <a:off x="6556376" y="3709988"/>
              <a:ext cx="19050" cy="31750"/>
            </a:xfrm>
            <a:custGeom>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b="b" l="0" r="r" t="0"/>
              <a:pathLst>
                <a:path h="57" w="36">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6" name="chenying0907 299"/>
            <p:cNvSpPr/>
            <p:nvPr/>
          </p:nvSpPr>
          <p:spPr bwMode="auto">
            <a:xfrm>
              <a:off x="6583363" y="3716338"/>
              <a:ext cx="15875" cy="22225"/>
            </a:xfrm>
            <a:custGeom>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b="b" l="0" r="r" t="0"/>
              <a:pathLst>
                <a:path h="43" w="30">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7" name="chenying0907 300"/>
            <p:cNvSpPr/>
            <p:nvPr/>
          </p:nvSpPr>
          <p:spPr bwMode="auto">
            <a:xfrm>
              <a:off x="6699251" y="3224213"/>
              <a:ext cx="38100" cy="36513"/>
            </a:xfrm>
            <a:custGeom>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b="b" l="0" r="r" t="0"/>
              <a:pathLst>
                <a:path h="69" w="72">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8" name="chenying0907 301"/>
            <p:cNvSpPr/>
            <p:nvPr/>
          </p:nvSpPr>
          <p:spPr bwMode="auto">
            <a:xfrm>
              <a:off x="6694488" y="3271838"/>
              <a:ext cx="39688" cy="39688"/>
            </a:xfrm>
            <a:custGeom>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b="b" l="0" r="r" t="0"/>
              <a:pathLst>
                <a:path h="75" w="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49" name="chenying0907 302"/>
            <p:cNvSpPr/>
            <p:nvPr/>
          </p:nvSpPr>
          <p:spPr bwMode="auto">
            <a:xfrm>
              <a:off x="6697663" y="3328988"/>
              <a:ext cx="33338" cy="33338"/>
            </a:xfrm>
            <a:custGeom>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b="b" l="0" r="r" t="0"/>
              <a:pathLst>
                <a:path h="61" w="64">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0" name="chenying0907 303"/>
            <p:cNvSpPr/>
            <p:nvPr/>
          </p:nvSpPr>
          <p:spPr bwMode="auto">
            <a:xfrm>
              <a:off x="6697663" y="3379788"/>
              <a:ext cx="33338" cy="34925"/>
            </a:xfrm>
            <a:custGeom>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b="b" l="0" r="r" t="0"/>
              <a:pathLst>
                <a:path h="68" w="62">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1" name="chenying0907 304"/>
            <p:cNvSpPr/>
            <p:nvPr/>
          </p:nvSpPr>
          <p:spPr bwMode="auto">
            <a:xfrm>
              <a:off x="6699251" y="3429001"/>
              <a:ext cx="31750" cy="34925"/>
            </a:xfrm>
            <a:custGeom>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b="b" l="0" r="r" t="0"/>
              <a:pathLst>
                <a:path h="66" w="60">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2" name="chenying0907 305"/>
            <p:cNvSpPr/>
            <p:nvPr/>
          </p:nvSpPr>
          <p:spPr bwMode="auto">
            <a:xfrm>
              <a:off x="6704013" y="3460751"/>
              <a:ext cx="30163" cy="36513"/>
            </a:xfrm>
            <a:custGeom>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b="b" l="0" r="r" t="0"/>
              <a:pathLst>
                <a:path h="69" w="57">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3" name="chenying0907 306"/>
            <p:cNvSpPr/>
            <p:nvPr/>
          </p:nvSpPr>
          <p:spPr bwMode="auto">
            <a:xfrm>
              <a:off x="6704013" y="3514726"/>
              <a:ext cx="34925" cy="36513"/>
            </a:xfrm>
            <a:custGeom>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b="b" l="0" r="r" t="0"/>
              <a:pathLst>
                <a:path h="68" w="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4" name="chenying0907 307"/>
            <p:cNvSpPr/>
            <p:nvPr/>
          </p:nvSpPr>
          <p:spPr bwMode="auto">
            <a:xfrm>
              <a:off x="6704013" y="3554413"/>
              <a:ext cx="26988" cy="38100"/>
            </a:xfrm>
            <a:custGeom>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b="b" l="0" r="r" t="0"/>
              <a:pathLst>
                <a:path h="70" w="51">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5" name="chenying0907 308"/>
            <p:cNvSpPr/>
            <p:nvPr/>
          </p:nvSpPr>
          <p:spPr bwMode="auto">
            <a:xfrm>
              <a:off x="6704013" y="3603626"/>
              <a:ext cx="28575" cy="30163"/>
            </a:xfrm>
            <a:custGeom>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b="b" l="0" r="r" t="0"/>
              <a:pathLst>
                <a:path h="57" w="52">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6" name="chenying0907 309"/>
            <p:cNvSpPr/>
            <p:nvPr/>
          </p:nvSpPr>
          <p:spPr bwMode="auto">
            <a:xfrm>
              <a:off x="6704013" y="3644901"/>
              <a:ext cx="34925" cy="44450"/>
            </a:xfrm>
            <a:custGeom>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b="b" l="0" r="r" t="0"/>
              <a:pathLst>
                <a:path h="84" w="68">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7" name="chenying0907 310"/>
            <p:cNvSpPr/>
            <p:nvPr/>
          </p:nvSpPr>
          <p:spPr bwMode="auto">
            <a:xfrm>
              <a:off x="6699251" y="3689351"/>
              <a:ext cx="41275" cy="46038"/>
            </a:xfrm>
            <a:custGeom>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b="b" l="0" r="r" t="0"/>
              <a:pathLst>
                <a:path h="87" w="79">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8" name="chenying0907 311"/>
            <p:cNvSpPr/>
            <p:nvPr/>
          </p:nvSpPr>
          <p:spPr bwMode="auto">
            <a:xfrm>
              <a:off x="6732588" y="3716338"/>
              <a:ext cx="23813" cy="33338"/>
            </a:xfrm>
            <a:custGeom>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b="b" l="0" r="r" t="0"/>
              <a:pathLst>
                <a:path h="62" w="46">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59" name="chenying0907 312"/>
            <p:cNvSpPr/>
            <p:nvPr/>
          </p:nvSpPr>
          <p:spPr bwMode="auto">
            <a:xfrm>
              <a:off x="6786563" y="3716338"/>
              <a:ext cx="25400" cy="33338"/>
            </a:xfrm>
            <a:custGeom>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b="b" l="0" r="r" t="0"/>
              <a:pathLst>
                <a:path h="64" w="50">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0" name="chenying0907 313"/>
            <p:cNvSpPr/>
            <p:nvPr/>
          </p:nvSpPr>
          <p:spPr bwMode="auto">
            <a:xfrm>
              <a:off x="6829426" y="3713163"/>
              <a:ext cx="20638" cy="34925"/>
            </a:xfrm>
            <a:custGeom>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b="b" l="0" r="r" t="0"/>
              <a:pathLst>
                <a:path h="66" w="40">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1" name="chenying0907 314"/>
            <p:cNvSpPr/>
            <p:nvPr/>
          </p:nvSpPr>
          <p:spPr bwMode="auto">
            <a:xfrm>
              <a:off x="6859588" y="3713163"/>
              <a:ext cx="17463" cy="22225"/>
            </a:xfrm>
            <a:custGeom>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b="b" l="0" r="r" t="0"/>
              <a:pathLst>
                <a:path h="42" w="35">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2" name="chenying0907 315"/>
            <p:cNvSpPr/>
            <p:nvPr/>
          </p:nvSpPr>
          <p:spPr bwMode="auto">
            <a:xfrm>
              <a:off x="6310313" y="3257551"/>
              <a:ext cx="19050" cy="31750"/>
            </a:xfrm>
            <a:custGeom>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b="b" l="0" r="r" t="0"/>
              <a:pathLst>
                <a:path h="62" w="37">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3" name="chenying0907 316"/>
            <p:cNvSpPr/>
            <p:nvPr/>
          </p:nvSpPr>
          <p:spPr bwMode="auto">
            <a:xfrm>
              <a:off x="6348413" y="3241676"/>
              <a:ext cx="26988" cy="34925"/>
            </a:xfrm>
            <a:custGeom>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b="b" l="0" r="r" t="0"/>
              <a:pathLst>
                <a:path h="66" w="49">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4" name="chenying0907 317"/>
            <p:cNvSpPr/>
            <p:nvPr/>
          </p:nvSpPr>
          <p:spPr bwMode="auto">
            <a:xfrm>
              <a:off x="6388101" y="3217863"/>
              <a:ext cx="19050" cy="42863"/>
            </a:xfrm>
            <a:custGeom>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b="b" l="0" r="r" t="0"/>
              <a:pathLst>
                <a:path h="81" w="35">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5" name="chenying0907 318"/>
            <p:cNvSpPr/>
            <p:nvPr/>
          </p:nvSpPr>
          <p:spPr bwMode="auto">
            <a:xfrm>
              <a:off x="6411913" y="3201988"/>
              <a:ext cx="23813" cy="47625"/>
            </a:xfrm>
            <a:custGeom>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b="b" l="0" r="r" t="0"/>
              <a:pathLst>
                <a:path h="92" w="44">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6" name="chenying0907 319"/>
            <p:cNvSpPr/>
            <p:nvPr/>
          </p:nvSpPr>
          <p:spPr bwMode="auto">
            <a:xfrm>
              <a:off x="6442076" y="3187701"/>
              <a:ext cx="17463" cy="49213"/>
            </a:xfrm>
            <a:custGeom>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b="b" l="0" r="r" t="0"/>
              <a:pathLst>
                <a:path h="92" w="33">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7" name="chenying0907 320"/>
            <p:cNvSpPr/>
            <p:nvPr/>
          </p:nvSpPr>
          <p:spPr bwMode="auto">
            <a:xfrm>
              <a:off x="6475413" y="3162301"/>
              <a:ext cx="15875" cy="42863"/>
            </a:xfrm>
            <a:custGeom>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b="b" l="0" r="r" t="0"/>
              <a:pathLst>
                <a:path h="81" w="3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8" name="chenying0907 321"/>
            <p:cNvSpPr/>
            <p:nvPr/>
          </p:nvSpPr>
          <p:spPr bwMode="auto">
            <a:xfrm>
              <a:off x="6500813" y="3133726"/>
              <a:ext cx="12700" cy="46038"/>
            </a:xfrm>
            <a:custGeom>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b="b" l="0" r="r" t="0"/>
              <a:pathLst>
                <a:path h="88" w="22">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69" name="chenying0907 322"/>
            <p:cNvSpPr/>
            <p:nvPr/>
          </p:nvSpPr>
          <p:spPr bwMode="auto">
            <a:xfrm>
              <a:off x="6370638" y="3087688"/>
              <a:ext cx="14288" cy="19050"/>
            </a:xfrm>
            <a:custGeom>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b="b" l="0" r="r" t="0"/>
              <a:pathLst>
                <a:path h="36" w="27">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0" name="chenying0907 323"/>
            <p:cNvSpPr/>
            <p:nvPr/>
          </p:nvSpPr>
          <p:spPr bwMode="auto">
            <a:xfrm>
              <a:off x="6396038" y="3084513"/>
              <a:ext cx="9525" cy="22225"/>
            </a:xfrm>
            <a:custGeom>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b="b" l="0" r="r" t="0"/>
              <a:pathLst>
                <a:path h="41" w="20">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1" name="chenying0907 324"/>
            <p:cNvSpPr/>
            <p:nvPr/>
          </p:nvSpPr>
          <p:spPr bwMode="auto">
            <a:xfrm>
              <a:off x="6527801" y="3087688"/>
              <a:ext cx="22225" cy="22225"/>
            </a:xfrm>
            <a:custGeom>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b="b" l="0" r="r" t="0"/>
              <a:pathLst>
                <a:path h="44" w="43">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2" name="chenying0907 325"/>
            <p:cNvSpPr/>
            <p:nvPr/>
          </p:nvSpPr>
          <p:spPr bwMode="auto">
            <a:xfrm>
              <a:off x="6550026" y="3089276"/>
              <a:ext cx="19050" cy="20638"/>
            </a:xfrm>
            <a:custGeom>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b="b" l="0" r="r" t="0"/>
              <a:pathLst>
                <a:path h="39" w="34">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3" name="chenying0907 326"/>
            <p:cNvSpPr/>
            <p:nvPr/>
          </p:nvSpPr>
          <p:spPr bwMode="auto">
            <a:xfrm>
              <a:off x="6246813" y="3517901"/>
              <a:ext cx="25400" cy="38100"/>
            </a:xfrm>
            <a:custGeom>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b="b" l="0" r="r" t="0"/>
              <a:pathLst>
                <a:path h="72" w="48">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4" name="chenying0907 327"/>
            <p:cNvSpPr/>
            <p:nvPr/>
          </p:nvSpPr>
          <p:spPr bwMode="auto">
            <a:xfrm>
              <a:off x="6259513" y="3559176"/>
              <a:ext cx="22225" cy="38100"/>
            </a:xfrm>
            <a:custGeom>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b="b" l="0" r="r" t="0"/>
              <a:pathLst>
                <a:path h="72" w="4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5" name="chenying0907 328"/>
            <p:cNvSpPr/>
            <p:nvPr/>
          </p:nvSpPr>
          <p:spPr bwMode="auto">
            <a:xfrm>
              <a:off x="6259513" y="3611563"/>
              <a:ext cx="22225" cy="42863"/>
            </a:xfrm>
            <a:custGeom>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b="b" l="0" r="r" t="0"/>
              <a:pathLst>
                <a:path h="80" w="42">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6" name="chenying0907 329"/>
            <p:cNvSpPr/>
            <p:nvPr/>
          </p:nvSpPr>
          <p:spPr bwMode="auto">
            <a:xfrm>
              <a:off x="6499226" y="3406776"/>
              <a:ext cx="28575" cy="38100"/>
            </a:xfrm>
            <a:custGeom>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b="b" l="0" r="r" t="0"/>
              <a:pathLst>
                <a:path h="72" w="54">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7" name="chenying0907 330"/>
            <p:cNvSpPr/>
            <p:nvPr/>
          </p:nvSpPr>
          <p:spPr bwMode="auto">
            <a:xfrm>
              <a:off x="6518276" y="3443288"/>
              <a:ext cx="22225" cy="22225"/>
            </a:xfrm>
            <a:custGeom>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b="b" l="0" r="r" t="0"/>
              <a:pathLst>
                <a:path h="41" w="42">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8" name="chenying0907 331"/>
            <p:cNvSpPr/>
            <p:nvPr/>
          </p:nvSpPr>
          <p:spPr bwMode="auto">
            <a:xfrm>
              <a:off x="6511926" y="3560763"/>
              <a:ext cx="42863" cy="46038"/>
            </a:xfrm>
            <a:custGeom>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b="b" l="0" r="r" t="0"/>
              <a:pathLst>
                <a:path h="86" w="80">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79" name="chenying0907 332"/>
            <p:cNvSpPr/>
            <p:nvPr/>
          </p:nvSpPr>
          <p:spPr bwMode="auto">
            <a:xfrm>
              <a:off x="6532563" y="3602038"/>
              <a:ext cx="25400" cy="28575"/>
            </a:xfrm>
            <a:custGeom>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b="b" l="0" r="r" t="0"/>
              <a:pathLst>
                <a:path h="54" w="48">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0" name="chenying0907 333"/>
            <p:cNvSpPr/>
            <p:nvPr/>
          </p:nvSpPr>
          <p:spPr bwMode="auto">
            <a:xfrm>
              <a:off x="6542088" y="3638551"/>
              <a:ext cx="28575" cy="39688"/>
            </a:xfrm>
            <a:custGeom>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b="b" l="0" r="r" t="0"/>
              <a:pathLst>
                <a:path h="74" w="5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1" name="chenying0907 334"/>
            <p:cNvSpPr/>
            <p:nvPr/>
          </p:nvSpPr>
          <p:spPr bwMode="auto">
            <a:xfrm>
              <a:off x="6804026" y="3252788"/>
              <a:ext cx="34925" cy="28575"/>
            </a:xfrm>
            <a:custGeom>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b="b" l="0" r="r" t="0"/>
              <a:pathLst>
                <a:path h="54" w="66">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2" name="chenying0907 335"/>
            <p:cNvSpPr/>
            <p:nvPr/>
          </p:nvSpPr>
          <p:spPr bwMode="auto">
            <a:xfrm>
              <a:off x="6824663" y="3282951"/>
              <a:ext cx="23813" cy="28575"/>
            </a:xfrm>
            <a:custGeom>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b="b" l="0" r="r" t="0"/>
              <a:pathLst>
                <a:path h="55" w="47">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3" name="chenying0907 336"/>
            <p:cNvSpPr/>
            <p:nvPr/>
          </p:nvSpPr>
          <p:spPr bwMode="auto">
            <a:xfrm>
              <a:off x="6746876" y="3535363"/>
              <a:ext cx="41275" cy="41275"/>
            </a:xfrm>
            <a:custGeom>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b="b" l="0" r="r" t="0"/>
              <a:pathLst>
                <a:path h="79" w="80">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4" name="chenying0907 337"/>
            <p:cNvSpPr/>
            <p:nvPr/>
          </p:nvSpPr>
          <p:spPr bwMode="auto">
            <a:xfrm>
              <a:off x="6786563" y="3578226"/>
              <a:ext cx="25400" cy="25400"/>
            </a:xfrm>
            <a:custGeom>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b="b" l="0" r="r" t="0"/>
              <a:pathLst>
                <a:path h="48" w="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5" name="chenying0907 338"/>
            <p:cNvSpPr/>
            <p:nvPr/>
          </p:nvSpPr>
          <p:spPr bwMode="auto">
            <a:xfrm>
              <a:off x="6786563" y="3635376"/>
              <a:ext cx="42863" cy="42863"/>
            </a:xfrm>
            <a:custGeom>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b="b" l="0" r="r" t="0"/>
              <a:pathLst>
                <a:path h="80" w="79">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6" name="chenying0907 339"/>
            <p:cNvSpPr>
              <a:spLocks noEditPoints="1"/>
            </p:cNvSpPr>
            <p:nvPr/>
          </p:nvSpPr>
          <p:spPr bwMode="auto">
            <a:xfrm>
              <a:off x="6137276" y="3425826"/>
              <a:ext cx="227013" cy="333375"/>
            </a:xfrm>
            <a:custGeom>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b="b" l="0" r="r" t="0"/>
              <a:pathLst>
                <a:path h="630" w="4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7" name="chenying0907 340"/>
            <p:cNvSpPr>
              <a:spLocks noEditPoints="1"/>
            </p:cNvSpPr>
            <p:nvPr/>
          </p:nvSpPr>
          <p:spPr bwMode="auto">
            <a:xfrm>
              <a:off x="6407151" y="3316288"/>
              <a:ext cx="227013" cy="442913"/>
            </a:xfrm>
            <a:custGeom>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b="b" l="0" r="r" t="0"/>
              <a:pathLst>
                <a:path h="837" w="430">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8" name="chenying0907 341"/>
            <p:cNvSpPr>
              <a:spLocks noEditPoints="1"/>
            </p:cNvSpPr>
            <p:nvPr/>
          </p:nvSpPr>
          <p:spPr bwMode="auto">
            <a:xfrm>
              <a:off x="6678613" y="3179763"/>
              <a:ext cx="227013" cy="579438"/>
            </a:xfrm>
            <a:custGeom>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b="b" l="0" r="r" t="0"/>
              <a:pathLst>
                <a:path h="1097" w="430">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sp>
          <p:nvSpPr>
            <p:cNvPr id="89" name="chenying0907 342"/>
            <p:cNvSpPr>
              <a:spLocks noEditPoints="1"/>
            </p:cNvSpPr>
            <p:nvPr/>
          </p:nvSpPr>
          <p:spPr bwMode="auto">
            <a:xfrm>
              <a:off x="6242051" y="2995613"/>
              <a:ext cx="368300" cy="307975"/>
            </a:xfrm>
            <a:custGeom>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b="b" l="0" r="r" t="0"/>
              <a:pathLst>
                <a:path h="583" w="695">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anchor="t" anchorCtr="0" bIns="60960" compatLnSpc="1" lIns="121920" numCol="1" rIns="121920" tIns="60960" vert="horz" wrap="square"/>
            <a:lstStyle/>
            <a:p>
              <a:endParaRPr altLang="en-US" lang="zh-CN" sz="2400">
                <a:solidFill>
                  <a:srgbClr val="605448"/>
                </a:solidFill>
              </a:endParaRPr>
            </a:p>
          </p:txBody>
        </p:sp>
      </p:grpSp>
    </p:spTree>
    <p:extLst>
      <p:ext uri="{BB962C8B-B14F-4D97-AF65-F5344CB8AC3E}">
        <p14:creationId val="255364989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iterate type="lt">
                                    <p:tmPct val="10000"/>
                                  </p:iterate>
                                  <p:childTnLst>
                                    <p:set>
                                      <p:cBhvr>
                                        <p:cTn dur="1" fill="hold" id="6">
                                          <p:stCondLst>
                                            <p:cond delay="0"/>
                                          </p:stCondLst>
                                        </p:cTn>
                                        <p:tgtEl>
                                          <p:spTgt spid="2">
                                            <p:txEl>
                                              <p:pRg end="0" st="0"/>
                                            </p:txEl>
                                          </p:spTgt>
                                        </p:tgtEl>
                                        <p:attrNameLst>
                                          <p:attrName>style.visibility</p:attrName>
                                        </p:attrNameLst>
                                      </p:cBhvr>
                                      <p:to>
                                        <p:strVal val="visible"/>
                                      </p:to>
                                    </p:set>
                                    <p:anim calcmode="lin" valueType="num">
                                      <p:cBhvr additive="base">
                                        <p:cTn dur="500" fill="hold" id="7"/>
                                        <p:tgtEl>
                                          <p:spTgt spid="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
                                            <p:txEl>
                                              <p:pRg end="0" st="0"/>
                                            </p:txEl>
                                          </p:spTgt>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iterate type="lt">
                                    <p:tmPct val="10000"/>
                                  </p:iterate>
                                  <p:childTnLst>
                                    <p:set>
                                      <p:cBhvr>
                                        <p:cTn dur="1" fill="hold" id="11">
                                          <p:stCondLst>
                                            <p:cond delay="0"/>
                                          </p:stCondLst>
                                        </p:cTn>
                                        <p:tgtEl>
                                          <p:spTgt spid="3">
                                            <p:txEl>
                                              <p:pRg end="0" st="0"/>
                                            </p:txEl>
                                          </p:spTgt>
                                        </p:tgtEl>
                                        <p:attrNameLst>
                                          <p:attrName>style.visibility</p:attrName>
                                        </p:attrNameLst>
                                      </p:cBhvr>
                                      <p:to>
                                        <p:strVal val="visible"/>
                                      </p:to>
                                    </p:set>
                                    <p:anim calcmode="lin" valueType="num">
                                      <p:cBhvr additive="base">
                                        <p:cTn dur="500" fill="hold" id="12"/>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13"/>
                                        <p:tgtEl>
                                          <p:spTgt spid="3">
                                            <p:txEl>
                                              <p:pRg end="0" st="0"/>
                                            </p:txEl>
                                          </p:spTgt>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6" presetSubtype="16">
                                  <p:stCondLst>
                                    <p:cond delay="0"/>
                                  </p:stCondLst>
                                  <p:childTnLst>
                                    <p:set>
                                      <p:cBhvr>
                                        <p:cTn dur="1" fill="hold" id="16">
                                          <p:stCondLst>
                                            <p:cond delay="0"/>
                                          </p:stCondLst>
                                        </p:cTn>
                                        <p:tgtEl>
                                          <p:spTgt spid="90"/>
                                        </p:tgtEl>
                                        <p:attrNameLst>
                                          <p:attrName>style.visibility</p:attrName>
                                        </p:attrNameLst>
                                      </p:cBhvr>
                                      <p:to>
                                        <p:strVal val="visible"/>
                                      </p:to>
                                    </p:set>
                                    <p:animEffect filter="circle(in)" transition="in">
                                      <p:cBhvr>
                                        <p:cTn dur="1000" id="17"/>
                                        <p:tgtEl>
                                          <p:spTgt spid="90"/>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22"/>
                                        </p:tgtEl>
                                        <p:attrNameLst>
                                          <p:attrName>style.visibility</p:attrName>
                                        </p:attrNameLst>
                                      </p:cBhvr>
                                      <p:to>
                                        <p:strVal val="visible"/>
                                      </p:to>
                                    </p:set>
                                    <p:animEffect filter="fade" transition="in">
                                      <p:cBhvr>
                                        <p:cTn dur="500" id="21"/>
                                        <p:tgtEl>
                                          <p:spTgt spid="22"/>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childTnLst>
                          </p:cTn>
                        </p:par>
                        <p:par>
                          <p:cTn fill="hold" id="26" nodeType="afterGroup">
                            <p:stCondLst>
                              <p:cond delay="3000"/>
                            </p:stCondLst>
                            <p:childTnLst>
                              <p:par>
                                <p:cTn decel="100000" fill="hold" id="27" nodeType="afterEffect" presetClass="entr" presetID="2" presetSubtype="8">
                                  <p:stCondLst>
                                    <p:cond delay="0"/>
                                  </p:stCondLst>
                                  <p:childTnLst>
                                    <p:set>
                                      <p:cBhvr>
                                        <p:cTn dur="1" fill="hold" id="28">
                                          <p:stCondLst>
                                            <p:cond delay="0"/>
                                          </p:stCondLst>
                                        </p:cTn>
                                        <p:tgtEl>
                                          <p:spTgt spid="91"/>
                                        </p:tgtEl>
                                        <p:attrNameLst>
                                          <p:attrName>style.visibility</p:attrName>
                                        </p:attrNameLst>
                                      </p:cBhvr>
                                      <p:to>
                                        <p:strVal val="visible"/>
                                      </p:to>
                                    </p:set>
                                    <p:anim calcmode="lin" valueType="num">
                                      <p:cBhvr additive="base">
                                        <p:cTn dur="500" fill="hold" id="29"/>
                                        <p:tgtEl>
                                          <p:spTgt spid="91"/>
                                        </p:tgtEl>
                                        <p:attrNameLst>
                                          <p:attrName>ppt_x</p:attrName>
                                        </p:attrNameLst>
                                      </p:cBhvr>
                                      <p:tavLst>
                                        <p:tav tm="0">
                                          <p:val>
                                            <p:strVal val="0-#ppt_w/2"/>
                                          </p:val>
                                        </p:tav>
                                        <p:tav tm="100000">
                                          <p:val>
                                            <p:strVal val="#ppt_x"/>
                                          </p:val>
                                        </p:tav>
                                      </p:tavLst>
                                    </p:anim>
                                    <p:anim calcmode="lin" valueType="num">
                                      <p:cBhvr additive="base">
                                        <p:cTn dur="500" fill="hold" id="30"/>
                                        <p:tgtEl>
                                          <p:spTgt spid="91"/>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10"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500" id="34"/>
                                        <p:tgtEl>
                                          <p:spTgt spid="8"/>
                                        </p:tgtEl>
                                      </p:cBhvr>
                                    </p:animEffect>
                                  </p:childTnLst>
                                </p:cTn>
                              </p:par>
                            </p:childTnLst>
                          </p:cTn>
                        </p:par>
                        <p:par>
                          <p:cTn fill="hold" id="35" nodeType="afterGroup">
                            <p:stCondLst>
                              <p:cond delay="4000"/>
                            </p:stCondLst>
                            <p:childTnLst>
                              <p:par>
                                <p:cTn decel="100000" fill="hold" id="36" nodeType="afterEffect" presetClass="entr" presetID="2" presetSubtype="8">
                                  <p:stCondLst>
                                    <p:cond delay="0"/>
                                  </p:stCondLst>
                                  <p:childTnLst>
                                    <p:set>
                                      <p:cBhvr>
                                        <p:cTn dur="1" fill="hold" id="37">
                                          <p:stCondLst>
                                            <p:cond delay="0"/>
                                          </p:stCondLst>
                                        </p:cTn>
                                        <p:tgtEl>
                                          <p:spTgt spid="92"/>
                                        </p:tgtEl>
                                        <p:attrNameLst>
                                          <p:attrName>style.visibility</p:attrName>
                                        </p:attrNameLst>
                                      </p:cBhvr>
                                      <p:to>
                                        <p:strVal val="visible"/>
                                      </p:to>
                                    </p:set>
                                    <p:anim calcmode="lin" valueType="num">
                                      <p:cBhvr additive="base">
                                        <p:cTn dur="500" fill="hold" id="38"/>
                                        <p:tgtEl>
                                          <p:spTgt spid="92"/>
                                        </p:tgtEl>
                                        <p:attrNameLst>
                                          <p:attrName>ppt_x</p:attrName>
                                        </p:attrNameLst>
                                      </p:cBhvr>
                                      <p:tavLst>
                                        <p:tav tm="0">
                                          <p:val>
                                            <p:strVal val="0-#ppt_w/2"/>
                                          </p:val>
                                        </p:tav>
                                        <p:tav tm="100000">
                                          <p:val>
                                            <p:strVal val="#ppt_x"/>
                                          </p:val>
                                        </p:tav>
                                      </p:tavLst>
                                    </p:anim>
                                    <p:anim calcmode="lin" valueType="num">
                                      <p:cBhvr additive="base">
                                        <p:cTn dur="500" fill="hold" id="39"/>
                                        <p:tgtEl>
                                          <p:spTgt spid="92"/>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500" id="43"/>
                                        <p:tgtEl>
                                          <p:spTgt spid="7"/>
                                        </p:tgtEl>
                                      </p:cBhvr>
                                    </p:animEffect>
                                  </p:childTnLst>
                                </p:cTn>
                              </p:par>
                            </p:childTnLst>
                          </p:cTn>
                        </p:par>
                        <p:par>
                          <p:cTn fill="hold" id="44" nodeType="afterGroup">
                            <p:stCondLst>
                              <p:cond delay="5000"/>
                            </p:stCondLst>
                            <p:childTnLst>
                              <p:par>
                                <p:cTn decel="100000" fill="hold" id="45" nodeType="afterEffect" presetClass="entr" presetID="2" presetSubtype="2">
                                  <p:stCondLst>
                                    <p:cond delay="0"/>
                                  </p:stCondLst>
                                  <p:childTnLst>
                                    <p:set>
                                      <p:cBhvr>
                                        <p:cTn dur="1" fill="hold" id="46">
                                          <p:stCondLst>
                                            <p:cond delay="0"/>
                                          </p:stCondLst>
                                        </p:cTn>
                                        <p:tgtEl>
                                          <p:spTgt spid="93"/>
                                        </p:tgtEl>
                                        <p:attrNameLst>
                                          <p:attrName>style.visibility</p:attrName>
                                        </p:attrNameLst>
                                      </p:cBhvr>
                                      <p:to>
                                        <p:strVal val="visible"/>
                                      </p:to>
                                    </p:set>
                                    <p:anim calcmode="lin" valueType="num">
                                      <p:cBhvr additive="base">
                                        <p:cTn dur="500" fill="hold" id="47"/>
                                        <p:tgtEl>
                                          <p:spTgt spid="93"/>
                                        </p:tgtEl>
                                        <p:attrNameLst>
                                          <p:attrName>ppt_x</p:attrName>
                                        </p:attrNameLst>
                                      </p:cBhvr>
                                      <p:tavLst>
                                        <p:tav tm="0">
                                          <p:val>
                                            <p:strVal val="1+#ppt_w/2"/>
                                          </p:val>
                                        </p:tav>
                                        <p:tav tm="100000">
                                          <p:val>
                                            <p:strVal val="#ppt_x"/>
                                          </p:val>
                                        </p:tav>
                                      </p:tavLst>
                                    </p:anim>
                                    <p:anim calcmode="lin" valueType="num">
                                      <p:cBhvr additive="base">
                                        <p:cTn dur="500" fill="hold" id="48"/>
                                        <p:tgtEl>
                                          <p:spTgt spid="9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5500"/>
                            </p:stCondLst>
                            <p:childTnLst>
                              <p:par>
                                <p:cTn fill="hold" grpId="0" id="50" nodeType="afterEffect" presetClass="entr" presetID="10" presetSubtype="0">
                                  <p:stCondLst>
                                    <p:cond delay="0"/>
                                  </p:stCondLst>
                                  <p:childTnLst>
                                    <p:set>
                                      <p:cBhvr>
                                        <p:cTn dur="1" fill="hold" id="51">
                                          <p:stCondLst>
                                            <p:cond delay="0"/>
                                          </p:stCondLst>
                                        </p:cTn>
                                        <p:tgtEl>
                                          <p:spTgt spid="9"/>
                                        </p:tgtEl>
                                        <p:attrNameLst>
                                          <p:attrName>style.visibility</p:attrName>
                                        </p:attrNameLst>
                                      </p:cBhvr>
                                      <p:to>
                                        <p:strVal val="visible"/>
                                      </p:to>
                                    </p:set>
                                    <p:animEffect filter="fade" transition="in">
                                      <p:cBhvr>
                                        <p:cTn dur="500" id="52"/>
                                        <p:tgtEl>
                                          <p:spTgt spid="9"/>
                                        </p:tgtEl>
                                      </p:cBhvr>
                                    </p:animEffect>
                                  </p:childTnLst>
                                </p:cTn>
                              </p:par>
                            </p:childTnLst>
                          </p:cTn>
                        </p:par>
                        <p:par>
                          <p:cTn fill="hold" id="53" nodeType="afterGroup">
                            <p:stCondLst>
                              <p:cond delay="6000"/>
                            </p:stCondLst>
                            <p:childTnLst>
                              <p:par>
                                <p:cTn decel="100000" fill="hold" id="54" nodeType="afterEffect" presetClass="entr" presetID="2" presetSubtype="2">
                                  <p:stCondLst>
                                    <p:cond delay="0"/>
                                  </p:stCondLst>
                                  <p:childTnLst>
                                    <p:set>
                                      <p:cBhvr>
                                        <p:cTn dur="1" fill="hold" id="55">
                                          <p:stCondLst>
                                            <p:cond delay="0"/>
                                          </p:stCondLst>
                                        </p:cTn>
                                        <p:tgtEl>
                                          <p:spTgt spid="94"/>
                                        </p:tgtEl>
                                        <p:attrNameLst>
                                          <p:attrName>style.visibility</p:attrName>
                                        </p:attrNameLst>
                                      </p:cBhvr>
                                      <p:to>
                                        <p:strVal val="visible"/>
                                      </p:to>
                                    </p:set>
                                    <p:anim calcmode="lin" valueType="num">
                                      <p:cBhvr additive="base">
                                        <p:cTn dur="500" fill="hold" id="56"/>
                                        <p:tgtEl>
                                          <p:spTgt spid="94"/>
                                        </p:tgtEl>
                                        <p:attrNameLst>
                                          <p:attrName>ppt_x</p:attrName>
                                        </p:attrNameLst>
                                      </p:cBhvr>
                                      <p:tavLst>
                                        <p:tav tm="0">
                                          <p:val>
                                            <p:strVal val="1+#ppt_w/2"/>
                                          </p:val>
                                        </p:tav>
                                        <p:tav tm="100000">
                                          <p:val>
                                            <p:strVal val="#ppt_x"/>
                                          </p:val>
                                        </p:tav>
                                      </p:tavLst>
                                    </p:anim>
                                    <p:anim calcmode="lin" valueType="num">
                                      <p:cBhvr additive="base">
                                        <p:cTn dur="500" fill="hold" id="57"/>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build="p" grpId="0" spid="3"/>
      <p:bldP grpId="0" spid="6"/>
      <p:bldP grpId="0" spid="7"/>
      <p:bldP grpId="0" spid="8"/>
      <p:bldP grpId="0" spid="9"/>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312</Paragraphs>
  <Slides>36</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36</vt:i4>
      </vt:variant>
    </vt:vector>
  </HeadingPairs>
  <TitlesOfParts>
    <vt:vector baseType="lpstr" size="53">
      <vt:lpstr>Arial</vt:lpstr>
      <vt:lpstr>Calibri Light</vt:lpstr>
      <vt:lpstr>Calibri</vt:lpstr>
      <vt:lpstr>方正清刻本悦宋简体</vt:lpstr>
      <vt:lpstr>方正静蕾简体</vt:lpstr>
      <vt:lpstr>Nexa Light</vt:lpstr>
      <vt:lpstr>华康少女文字W5(P)</vt:lpstr>
      <vt:lpstr>微软雅黑</vt:lpstr>
      <vt:lpstr>宋体</vt:lpstr>
      <vt:lpstr>Chelsea</vt:lpstr>
      <vt:lpstr>Segoe UI Semilight</vt:lpstr>
      <vt:lpstr>UKIJ Qolyazma</vt:lpstr>
      <vt:lpstr>Helvetica Light</vt:lpstr>
      <vt:lpstr>方正兰亭超细黑简体</vt:lpstr>
      <vt:lpstr>时尚中黑简体</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2021-08-22T11:48:40Z</dcterms:created>
  <cp:lastPrinted>2021-08-22T11:48:40Z</cp:lastPrinted>
  <dcterms:modified xsi:type="dcterms:W3CDTF">2021-08-22T05:35:14Z</dcterms:modified>
  <cp:revision>1</cp:revision>
</cp:coreProperties>
</file>